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43"/>
  </p:notesMasterIdLst>
  <p:sldIdLst>
    <p:sldId id="292" r:id="rId2"/>
    <p:sldId id="295" r:id="rId3"/>
    <p:sldId id="256" r:id="rId4"/>
    <p:sldId id="316" r:id="rId5"/>
    <p:sldId id="314" r:id="rId6"/>
    <p:sldId id="259" r:id="rId7"/>
    <p:sldId id="263" r:id="rId8"/>
    <p:sldId id="297" r:id="rId9"/>
    <p:sldId id="296" r:id="rId10"/>
    <p:sldId id="298" r:id="rId11"/>
    <p:sldId id="265" r:id="rId12"/>
    <p:sldId id="299" r:id="rId13"/>
    <p:sldId id="266" r:id="rId14"/>
    <p:sldId id="303" r:id="rId15"/>
    <p:sldId id="283" r:id="rId16"/>
    <p:sldId id="304" r:id="rId17"/>
    <p:sldId id="315" r:id="rId18"/>
    <p:sldId id="276" r:id="rId19"/>
    <p:sldId id="267" r:id="rId20"/>
    <p:sldId id="305" r:id="rId21"/>
    <p:sldId id="268" r:id="rId22"/>
    <p:sldId id="302" r:id="rId23"/>
    <p:sldId id="261" r:id="rId24"/>
    <p:sldId id="306" r:id="rId25"/>
    <p:sldId id="264" r:id="rId26"/>
    <p:sldId id="307" r:id="rId27"/>
    <p:sldId id="262" r:id="rId28"/>
    <p:sldId id="308" r:id="rId29"/>
    <p:sldId id="291" r:id="rId30"/>
    <p:sldId id="270" r:id="rId31"/>
    <p:sldId id="309" r:id="rId32"/>
    <p:sldId id="272" r:id="rId33"/>
    <p:sldId id="310" r:id="rId34"/>
    <p:sldId id="274" r:id="rId35"/>
    <p:sldId id="311" r:id="rId36"/>
    <p:sldId id="284" r:id="rId37"/>
    <p:sldId id="312" r:id="rId38"/>
    <p:sldId id="275" r:id="rId39"/>
    <p:sldId id="313" r:id="rId40"/>
    <p:sldId id="282" r:id="rId41"/>
    <p:sldId id="288" r:id="rId42"/>
  </p:sldIdLst>
  <p:sldSz cx="9144000" cy="5143500" type="screen16x9"/>
  <p:notesSz cx="6858000" cy="9144000"/>
  <p:embeddedFontLst>
    <p:embeddedFont>
      <p:font typeface="Sriracha" charset="-34"/>
      <p:regular r:id="rId44"/>
    </p:embeddedFont>
    <p:embeddedFont>
      <p:font typeface="Barlow Medium" charset="0"/>
      <p:regular r:id="rId45"/>
      <p:bold r:id="rId46"/>
      <p:italic r:id="rId47"/>
      <p:boldItalic r:id="rId48"/>
    </p:embeddedFont>
    <p:embeddedFont>
      <p:font typeface="Constantia" pitchFamily="18" charset="0"/>
      <p:regular r:id="rId49"/>
      <p:bold r:id="rId50"/>
      <p:italic r:id="rId51"/>
      <p:boldItalic r:id="rId52"/>
    </p:embeddedFont>
    <p:embeddedFont>
      <p:font typeface="Barlow" charset="0"/>
      <p:regular r:id="rId53"/>
      <p:bold r:id="rId54"/>
      <p:italic r:id="rId55"/>
      <p:boldItalic r:id="rId56"/>
    </p:embeddedFont>
    <p:embeddedFont>
      <p:font typeface="Bangers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A40E79"/>
    <a:srgbClr val="6302B4"/>
    <a:srgbClr val="B4B002"/>
    <a:srgbClr val="B24C00"/>
    <a:srgbClr val="B0028B"/>
    <a:srgbClr val="002AB2"/>
    <a:srgbClr val="B200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DDAF662-B4EF-49DA-8FE0-713380C8492A}">
  <a:tblStyle styleId="{ADDAF662-B4EF-49DA-8FE0-713380C849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498" autoAdjust="0"/>
    <p:restoredTop sz="94660"/>
  </p:normalViewPr>
  <p:slideViewPr>
    <p:cSldViewPr>
      <p:cViewPr>
        <p:scale>
          <a:sx n="70" d="100"/>
          <a:sy n="70" d="100"/>
        </p:scale>
        <p:origin x="-1038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777221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65c2bdbe35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65c2bdbe35_0_1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9cd81b2cb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9cd81b2cb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" name="Google Shape;4055;g9be7e1f0d4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6" name="Google Shape;4056;g9be7e1f0d4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9d74511850_1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9d74511850_1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cd81b2cbb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cd81b2cbb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9cd81b2cb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9cd81b2cb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99bbbcba8d_0_3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99bbbcba8d_0_3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9cd81b2cb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9cd81b2cb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cd81b2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cd81b2c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cd81b2c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cd81b2c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" name="Google Shape;3226;g9d74511850_1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7" name="Google Shape;3227;g9d74511850_1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9d74511850_0_1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9d74511850_0_1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9d74511850_0_1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9d74511850_0_1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9d74511850_0_2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9d74511850_0_2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9d74511850_0_2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9d74511850_0_2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d74511850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d74511850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g9d74511850_0_2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g9d74511850_0_2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g9d74511850_0_2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4" name="Google Shape;2914;g9d74511850_0_2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g9be7e1f0d4_2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4" name="Google Shape;4154;g9be7e1f0d4_2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g9be7e1f0d4_2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4" name="Google Shape;4154;g9be7e1f0d4_2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9d74511850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9d74511850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g9d74511850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2" name="Google Shape;3072;g9d74511850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g9d74511850_1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3" name="Google Shape;3873;g9d74511850_1_1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2" name="Google Shape;4572;g9be7e1f0d4_2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3" name="Google Shape;4573;g9be7e1f0d4_2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cd81b2cb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cd81b2cbb_0_6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9cd81b2cbb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9cd81b2cbb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1.wav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4EAD7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43771" y="314850"/>
            <a:ext cx="1703578" cy="1028252"/>
          </a:xfrm>
          <a:custGeom>
            <a:avLst/>
            <a:gdLst/>
            <a:ahLst/>
            <a:cxnLst/>
            <a:rect l="l" t="t" r="r" b="b"/>
            <a:pathLst>
              <a:path w="63113" h="38094" extrusionOk="0">
                <a:moveTo>
                  <a:pt x="47921" y="1"/>
                </a:moveTo>
                <a:cubicBezTo>
                  <a:pt x="41395" y="1"/>
                  <a:pt x="37275" y="6989"/>
                  <a:pt x="34809" y="12210"/>
                </a:cubicBezTo>
                <a:cubicBezTo>
                  <a:pt x="31453" y="8175"/>
                  <a:pt x="26770" y="3749"/>
                  <a:pt x="21361" y="3749"/>
                </a:cubicBezTo>
                <a:cubicBezTo>
                  <a:pt x="19855" y="3749"/>
                  <a:pt x="18292" y="4093"/>
                  <a:pt x="16686" y="4883"/>
                </a:cubicBezTo>
                <a:cubicBezTo>
                  <a:pt x="8469" y="8764"/>
                  <a:pt x="10957" y="16661"/>
                  <a:pt x="12966" y="23143"/>
                </a:cubicBezTo>
                <a:cubicBezTo>
                  <a:pt x="8195" y="24079"/>
                  <a:pt x="1" y="26864"/>
                  <a:pt x="3402" y="33392"/>
                </a:cubicBezTo>
                <a:cubicBezTo>
                  <a:pt x="5753" y="37660"/>
                  <a:pt x="12715" y="37911"/>
                  <a:pt x="16892" y="38048"/>
                </a:cubicBezTo>
                <a:cubicBezTo>
                  <a:pt x="19816" y="38069"/>
                  <a:pt x="23341" y="38085"/>
                  <a:pt x="27109" y="38085"/>
                </a:cubicBezTo>
                <a:cubicBezTo>
                  <a:pt x="35899" y="38085"/>
                  <a:pt x="46003" y="37996"/>
                  <a:pt x="52841" y="37660"/>
                </a:cubicBezTo>
                <a:cubicBezTo>
                  <a:pt x="54941" y="37843"/>
                  <a:pt x="58822" y="38071"/>
                  <a:pt x="63113" y="38094"/>
                </a:cubicBezTo>
                <a:lnTo>
                  <a:pt x="63113" y="12735"/>
                </a:lnTo>
                <a:cubicBezTo>
                  <a:pt x="61173" y="13739"/>
                  <a:pt x="59347" y="15314"/>
                  <a:pt x="57772" y="16661"/>
                </a:cubicBezTo>
                <a:cubicBezTo>
                  <a:pt x="58000" y="10544"/>
                  <a:pt x="57178" y="1870"/>
                  <a:pt x="49988" y="227"/>
                </a:cubicBezTo>
                <a:cubicBezTo>
                  <a:pt x="49274" y="73"/>
                  <a:pt x="48585" y="1"/>
                  <a:pt x="47921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" y="189794"/>
            <a:ext cx="1171232" cy="814904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9996" y="1896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80675" y="1246200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74" y="2146"/>
                </a:lnTo>
                <a:lnTo>
                  <a:pt x="1" y="2489"/>
                </a:lnTo>
                <a:lnTo>
                  <a:pt x="1735" y="4178"/>
                </a:lnTo>
                <a:lnTo>
                  <a:pt x="1325" y="6552"/>
                </a:lnTo>
                <a:lnTo>
                  <a:pt x="3447" y="5433"/>
                </a:lnTo>
                <a:lnTo>
                  <a:pt x="5570" y="6552"/>
                </a:lnTo>
                <a:lnTo>
                  <a:pt x="5159" y="4178"/>
                </a:lnTo>
                <a:lnTo>
                  <a:pt x="6894" y="2489"/>
                </a:lnTo>
                <a:lnTo>
                  <a:pt x="4520" y="2146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63006" y="3116786"/>
            <a:ext cx="236590" cy="224853"/>
          </a:xfrm>
          <a:custGeom>
            <a:avLst/>
            <a:gdLst/>
            <a:ahLst/>
            <a:cxnLst/>
            <a:rect l="l" t="t" r="r" b="b"/>
            <a:pathLst>
              <a:path w="6894" h="6552" extrusionOk="0">
                <a:moveTo>
                  <a:pt x="3447" y="1"/>
                </a:moveTo>
                <a:lnTo>
                  <a:pt x="2397" y="2169"/>
                </a:lnTo>
                <a:lnTo>
                  <a:pt x="1" y="2511"/>
                </a:lnTo>
                <a:lnTo>
                  <a:pt x="1735" y="4200"/>
                </a:lnTo>
                <a:lnTo>
                  <a:pt x="1325" y="6551"/>
                </a:lnTo>
                <a:lnTo>
                  <a:pt x="1325" y="6551"/>
                </a:lnTo>
                <a:lnTo>
                  <a:pt x="3447" y="5433"/>
                </a:lnTo>
                <a:lnTo>
                  <a:pt x="5570" y="6551"/>
                </a:lnTo>
                <a:lnTo>
                  <a:pt x="5182" y="4200"/>
                </a:lnTo>
                <a:lnTo>
                  <a:pt x="6894" y="2511"/>
                </a:lnTo>
                <a:lnTo>
                  <a:pt x="4520" y="2169"/>
                </a:lnTo>
                <a:lnTo>
                  <a:pt x="3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609222" y="4067745"/>
            <a:ext cx="144926" cy="137891"/>
          </a:xfrm>
          <a:custGeom>
            <a:avLst/>
            <a:gdLst/>
            <a:ahLst/>
            <a:cxnLst/>
            <a:rect l="l" t="t" r="r" b="b"/>
            <a:pathLst>
              <a:path w="4223" h="4018" extrusionOk="0">
                <a:moveTo>
                  <a:pt x="2123" y="0"/>
                </a:moveTo>
                <a:lnTo>
                  <a:pt x="1461" y="1324"/>
                </a:lnTo>
                <a:lnTo>
                  <a:pt x="0" y="1530"/>
                </a:lnTo>
                <a:lnTo>
                  <a:pt x="1050" y="2557"/>
                </a:lnTo>
                <a:lnTo>
                  <a:pt x="799" y="4018"/>
                </a:lnTo>
                <a:lnTo>
                  <a:pt x="2123" y="3333"/>
                </a:lnTo>
                <a:lnTo>
                  <a:pt x="3424" y="4018"/>
                </a:lnTo>
                <a:lnTo>
                  <a:pt x="3173" y="2557"/>
                </a:lnTo>
                <a:lnTo>
                  <a:pt x="4223" y="1530"/>
                </a:lnTo>
                <a:lnTo>
                  <a:pt x="2762" y="1324"/>
                </a:lnTo>
                <a:lnTo>
                  <a:pt x="2123" y="0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615835" y="540292"/>
            <a:ext cx="46859" cy="36386"/>
          </a:xfrm>
          <a:custGeom>
            <a:avLst/>
            <a:gdLst/>
            <a:ahLst/>
            <a:cxnLst/>
            <a:rect l="l" t="t" r="r" b="b"/>
            <a:pathLst>
              <a:path w="1736" h="1348" extrusionOk="0">
                <a:moveTo>
                  <a:pt x="868" y="1"/>
                </a:moveTo>
                <a:cubicBezTo>
                  <a:pt x="1" y="1"/>
                  <a:pt x="1" y="1347"/>
                  <a:pt x="868" y="1347"/>
                </a:cubicBezTo>
                <a:cubicBezTo>
                  <a:pt x="1735" y="1347"/>
                  <a:pt x="1735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652194" y="468222"/>
            <a:ext cx="46859" cy="35765"/>
          </a:xfrm>
          <a:custGeom>
            <a:avLst/>
            <a:gdLst/>
            <a:ahLst/>
            <a:cxnLst/>
            <a:rect l="l" t="t" r="r" b="b"/>
            <a:pathLst>
              <a:path w="1736" h="1325" extrusionOk="0">
                <a:moveTo>
                  <a:pt x="868" y="0"/>
                </a:moveTo>
                <a:cubicBezTo>
                  <a:pt x="0" y="0"/>
                  <a:pt x="0" y="1324"/>
                  <a:pt x="868" y="1324"/>
                </a:cubicBezTo>
                <a:cubicBezTo>
                  <a:pt x="1735" y="1324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688553" y="540292"/>
            <a:ext cx="46832" cy="36386"/>
          </a:xfrm>
          <a:custGeom>
            <a:avLst/>
            <a:gdLst/>
            <a:ahLst/>
            <a:cxnLst/>
            <a:rect l="l" t="t" r="r" b="b"/>
            <a:pathLst>
              <a:path w="1735" h="1348" extrusionOk="0">
                <a:moveTo>
                  <a:pt x="867" y="1"/>
                </a:moveTo>
                <a:cubicBezTo>
                  <a:pt x="0" y="1"/>
                  <a:pt x="0" y="1347"/>
                  <a:pt x="867" y="1347"/>
                </a:cubicBezTo>
                <a:cubicBezTo>
                  <a:pt x="1735" y="1347"/>
                  <a:pt x="1735" y="1"/>
                  <a:pt x="8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75832" y="4108757"/>
            <a:ext cx="145715" cy="138680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5"/>
                </a:lnTo>
                <a:lnTo>
                  <a:pt x="0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875255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1" y="0"/>
                  <a:pt x="1" y="1347"/>
                  <a:pt x="868" y="1347"/>
                </a:cubicBezTo>
                <a:cubicBezTo>
                  <a:pt x="1736" y="1347"/>
                  <a:pt x="1736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921482" y="3491509"/>
            <a:ext cx="58787" cy="45472"/>
          </a:xfrm>
          <a:custGeom>
            <a:avLst/>
            <a:gdLst/>
            <a:ahLst/>
            <a:cxnLst/>
            <a:rect l="l" t="t" r="r" b="b"/>
            <a:pathLst>
              <a:path w="1713" h="1325" extrusionOk="0">
                <a:moveTo>
                  <a:pt x="868" y="1"/>
                </a:moveTo>
                <a:cubicBezTo>
                  <a:pt x="0" y="1"/>
                  <a:pt x="0" y="1324"/>
                  <a:pt x="868" y="1324"/>
                </a:cubicBezTo>
                <a:cubicBezTo>
                  <a:pt x="1712" y="1324"/>
                  <a:pt x="1712" y="1"/>
                  <a:pt x="8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966919" y="3583173"/>
            <a:ext cx="59577" cy="46227"/>
          </a:xfrm>
          <a:custGeom>
            <a:avLst/>
            <a:gdLst/>
            <a:ahLst/>
            <a:cxnLst/>
            <a:rect l="l" t="t" r="r" b="b"/>
            <a:pathLst>
              <a:path w="1736" h="1347" extrusionOk="0">
                <a:moveTo>
                  <a:pt x="868" y="0"/>
                </a:moveTo>
                <a:cubicBezTo>
                  <a:pt x="0" y="0"/>
                  <a:pt x="0" y="1347"/>
                  <a:pt x="868" y="1347"/>
                </a:cubicBezTo>
                <a:cubicBezTo>
                  <a:pt x="1735" y="1347"/>
                  <a:pt x="1735" y="0"/>
                  <a:pt x="8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00026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656711" y="419527"/>
            <a:ext cx="72097" cy="56711"/>
          </a:xfrm>
          <a:custGeom>
            <a:avLst/>
            <a:gdLst/>
            <a:ahLst/>
            <a:cxnLst/>
            <a:rect l="l" t="t" r="r" b="b"/>
            <a:pathLst>
              <a:path w="2671" h="2101" extrusionOk="0">
                <a:moveTo>
                  <a:pt x="1324" y="1"/>
                </a:moveTo>
                <a:cubicBezTo>
                  <a:pt x="0" y="1"/>
                  <a:pt x="0" y="2101"/>
                  <a:pt x="1324" y="2101"/>
                </a:cubicBezTo>
                <a:cubicBezTo>
                  <a:pt x="2671" y="2101"/>
                  <a:pt x="2671" y="1"/>
                  <a:pt x="13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712774" y="532275"/>
            <a:ext cx="72718" cy="56117"/>
          </a:xfrm>
          <a:custGeom>
            <a:avLst/>
            <a:gdLst/>
            <a:ahLst/>
            <a:cxnLst/>
            <a:rect l="l" t="t" r="r" b="b"/>
            <a:pathLst>
              <a:path w="2694" h="2079" extrusionOk="0">
                <a:moveTo>
                  <a:pt x="1347" y="1"/>
                </a:moveTo>
                <a:cubicBezTo>
                  <a:pt x="0" y="1"/>
                  <a:pt x="0" y="2078"/>
                  <a:pt x="1347" y="2078"/>
                </a:cubicBezTo>
                <a:cubicBezTo>
                  <a:pt x="2694" y="2078"/>
                  <a:pt x="2694" y="1"/>
                  <a:pt x="1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532250" y="3101422"/>
            <a:ext cx="60795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0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579975" y="852600"/>
            <a:ext cx="59841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7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riracha"/>
              <a:buNone/>
              <a:defRPr sz="52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462634" y="1982609"/>
            <a:ext cx="114610" cy="109077"/>
          </a:xfrm>
          <a:custGeom>
            <a:avLst/>
            <a:gdLst/>
            <a:ahLst/>
            <a:cxnLst/>
            <a:rect l="l" t="t" r="r" b="b"/>
            <a:pathLst>
              <a:path w="4246" h="4041" extrusionOk="0">
                <a:moveTo>
                  <a:pt x="2123" y="1"/>
                </a:moveTo>
                <a:lnTo>
                  <a:pt x="1461" y="1324"/>
                </a:lnTo>
                <a:lnTo>
                  <a:pt x="0" y="1553"/>
                </a:lnTo>
                <a:lnTo>
                  <a:pt x="1050" y="2580"/>
                </a:lnTo>
                <a:lnTo>
                  <a:pt x="799" y="4041"/>
                </a:lnTo>
                <a:lnTo>
                  <a:pt x="2123" y="3356"/>
                </a:lnTo>
                <a:lnTo>
                  <a:pt x="3424" y="4041"/>
                </a:lnTo>
                <a:lnTo>
                  <a:pt x="3173" y="2580"/>
                </a:lnTo>
                <a:lnTo>
                  <a:pt x="4246" y="1553"/>
                </a:lnTo>
                <a:lnTo>
                  <a:pt x="2762" y="1324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717048" y="2662757"/>
            <a:ext cx="235796" cy="224848"/>
          </a:xfrm>
          <a:custGeom>
            <a:avLst/>
            <a:gdLst/>
            <a:ahLst/>
            <a:cxnLst/>
            <a:rect l="l" t="t" r="r" b="b"/>
            <a:pathLst>
              <a:path w="6871" h="6552" extrusionOk="0">
                <a:moveTo>
                  <a:pt x="3424" y="1"/>
                </a:moveTo>
                <a:lnTo>
                  <a:pt x="2374" y="2146"/>
                </a:lnTo>
                <a:lnTo>
                  <a:pt x="0" y="2488"/>
                </a:lnTo>
                <a:lnTo>
                  <a:pt x="1712" y="4178"/>
                </a:lnTo>
                <a:lnTo>
                  <a:pt x="1301" y="6551"/>
                </a:lnTo>
                <a:lnTo>
                  <a:pt x="3424" y="5433"/>
                </a:lnTo>
                <a:lnTo>
                  <a:pt x="5569" y="6551"/>
                </a:lnTo>
                <a:lnTo>
                  <a:pt x="5159" y="4178"/>
                </a:lnTo>
                <a:lnTo>
                  <a:pt x="6870" y="2488"/>
                </a:lnTo>
                <a:lnTo>
                  <a:pt x="4497" y="2146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2988" y="2091679"/>
            <a:ext cx="145746" cy="138677"/>
          </a:xfrm>
          <a:custGeom>
            <a:avLst/>
            <a:gdLst/>
            <a:ahLst/>
            <a:cxnLst/>
            <a:rect l="l" t="t" r="r" b="b"/>
            <a:pathLst>
              <a:path w="4247" h="4041" extrusionOk="0">
                <a:moveTo>
                  <a:pt x="2123" y="1"/>
                </a:moveTo>
                <a:lnTo>
                  <a:pt x="1461" y="1325"/>
                </a:lnTo>
                <a:lnTo>
                  <a:pt x="1" y="1530"/>
                </a:lnTo>
                <a:lnTo>
                  <a:pt x="1073" y="2580"/>
                </a:lnTo>
                <a:lnTo>
                  <a:pt x="822" y="4041"/>
                </a:lnTo>
                <a:lnTo>
                  <a:pt x="2123" y="3333"/>
                </a:lnTo>
                <a:lnTo>
                  <a:pt x="3424" y="4041"/>
                </a:lnTo>
                <a:lnTo>
                  <a:pt x="3196" y="2580"/>
                </a:lnTo>
                <a:lnTo>
                  <a:pt x="4246" y="1530"/>
                </a:lnTo>
                <a:lnTo>
                  <a:pt x="2785" y="1325"/>
                </a:lnTo>
                <a:lnTo>
                  <a:pt x="2123" y="1"/>
                </a:ln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ONE_COLUMN_TEXT_1">
    <p:bg>
      <p:bgPr>
        <a:solidFill>
          <a:srgbClr val="F4EAD7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02" name="Google Shape;202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15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15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210" name="Google Shape;210;p15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5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ONE_COLUMN_TEXT_2">
    <p:bg>
      <p:bgPr>
        <a:solidFill>
          <a:srgbClr val="F4EAD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2340727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249902" y="25206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2833830" y="2360450"/>
            <a:ext cx="27966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8008834" y="419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6"/>
          <p:cNvGrpSpPr/>
          <p:nvPr/>
        </p:nvGrpSpPr>
        <p:grpSpPr>
          <a:xfrm>
            <a:off x="7978830" y="2763884"/>
            <a:ext cx="151241" cy="137891"/>
            <a:chOff x="1474943" y="3859420"/>
            <a:chExt cx="118956" cy="108456"/>
          </a:xfrm>
        </p:grpSpPr>
        <p:sp>
          <p:nvSpPr>
            <p:cNvPr id="223" name="Google Shape;223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16"/>
          <p:cNvGrpSpPr/>
          <p:nvPr/>
        </p:nvGrpSpPr>
        <p:grpSpPr>
          <a:xfrm>
            <a:off x="1127205" y="686509"/>
            <a:ext cx="151241" cy="137891"/>
            <a:chOff x="1474943" y="3859420"/>
            <a:chExt cx="118956" cy="108456"/>
          </a:xfrm>
        </p:grpSpPr>
        <p:sp>
          <p:nvSpPr>
            <p:cNvPr id="227" name="Google Shape;227;p1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6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6981402" y="162035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434121" y="18682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subTitle" idx="2"/>
          </p:nvPr>
        </p:nvSpPr>
        <p:spPr>
          <a:xfrm>
            <a:off x="2833800" y="1972450"/>
            <a:ext cx="2796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000">
                <a:solidFill>
                  <a:schemeClr val="accent3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2_1">
    <p:bg>
      <p:bgPr>
        <a:solidFill>
          <a:srgbClr val="F4EAD7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/>
          <p:nvPr/>
        </p:nvSpPr>
        <p:spPr>
          <a:xfrm>
            <a:off x="5939273" y="258746"/>
            <a:ext cx="1891291" cy="846764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58402" y="5017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434121" y="30288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146155" y="1447334"/>
            <a:ext cx="151241" cy="137891"/>
            <a:chOff x="1474943" y="3859420"/>
            <a:chExt cx="118956" cy="108456"/>
          </a:xfrm>
        </p:grpSpPr>
        <p:sp>
          <p:nvSpPr>
            <p:cNvPr id="242" name="Google Shape;242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17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46" name="Google Shape;246;p1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17"/>
          <p:cNvSpPr/>
          <p:nvPr/>
        </p:nvSpPr>
        <p:spPr>
          <a:xfrm>
            <a:off x="1320521" y="3723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>
            <a:off x="1008596" y="17963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ubTitle" idx="1"/>
          </p:nvPr>
        </p:nvSpPr>
        <p:spPr>
          <a:xfrm>
            <a:off x="3160624" y="2241819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2800">
                <a:latin typeface="Sriracha"/>
                <a:ea typeface="Sriracha"/>
                <a:cs typeface="Sriracha"/>
                <a:sym typeface="Srira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611496" y="11055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8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58" name="Google Shape;258;p18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8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title"/>
          </p:nvPr>
        </p:nvSpPr>
        <p:spPr>
          <a:xfrm>
            <a:off x="4134500" y="272948"/>
            <a:ext cx="3891300" cy="1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subTitle" idx="1"/>
          </p:nvPr>
        </p:nvSpPr>
        <p:spPr>
          <a:xfrm>
            <a:off x="4459850" y="1935750"/>
            <a:ext cx="32406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4257350" y="3553025"/>
            <a:ext cx="364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200" b="1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2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rPr>
              <a:t>This presentation template was created by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, </a:t>
            </a:r>
            <a:r>
              <a:rPr lang="en" sz="12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rPr>
              <a:t>including icon by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, </a:t>
            </a:r>
            <a:r>
              <a:rPr lang="en" sz="12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rPr>
              <a:t>and infographics &amp; images from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6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19"/>
          <p:cNvGrpSpPr/>
          <p:nvPr/>
        </p:nvGrpSpPr>
        <p:grpSpPr>
          <a:xfrm>
            <a:off x="8236530" y="2296259"/>
            <a:ext cx="151241" cy="137891"/>
            <a:chOff x="1474943" y="3859420"/>
            <a:chExt cx="118956" cy="108456"/>
          </a:xfrm>
        </p:grpSpPr>
        <p:sp>
          <p:nvSpPr>
            <p:cNvPr id="271" name="Google Shape;271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9"/>
          <p:cNvSpPr/>
          <p:nvPr/>
        </p:nvSpPr>
        <p:spPr>
          <a:xfrm>
            <a:off x="7223877" y="2763880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9"/>
          <p:cNvSpPr/>
          <p:nvPr/>
        </p:nvSpPr>
        <p:spPr>
          <a:xfrm>
            <a:off x="8832296" y="9379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9"/>
          <p:cNvSpPr/>
          <p:nvPr/>
        </p:nvSpPr>
        <p:spPr>
          <a:xfrm>
            <a:off x="2133252" y="122805"/>
            <a:ext cx="1699644" cy="760965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218172" y="1535241"/>
            <a:ext cx="3707502" cy="16599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9"/>
          <p:cNvGrpSpPr/>
          <p:nvPr/>
        </p:nvGrpSpPr>
        <p:grpSpPr>
          <a:xfrm>
            <a:off x="3774430" y="3363646"/>
            <a:ext cx="151241" cy="137891"/>
            <a:chOff x="1474943" y="3859420"/>
            <a:chExt cx="118956" cy="108456"/>
          </a:xfrm>
        </p:grpSpPr>
        <p:sp>
          <p:nvSpPr>
            <p:cNvPr id="279" name="Google Shape;279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9"/>
          <p:cNvSpPr/>
          <p:nvPr/>
        </p:nvSpPr>
        <p:spPr>
          <a:xfrm>
            <a:off x="3310771" y="14527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358546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6773671" y="18076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901455" y="745884"/>
            <a:ext cx="151241" cy="137891"/>
            <a:chOff x="1474943" y="3859420"/>
            <a:chExt cx="118956" cy="108456"/>
          </a:xfrm>
        </p:grpSpPr>
        <p:sp>
          <p:nvSpPr>
            <p:cNvPr id="286" name="Google Shape;286;p19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9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0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0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20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298" name="Google Shape;298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20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302" name="Google Shape;302;p20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0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0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1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1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14" name="Google Shape;314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1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1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320" name="Google Shape;320;p21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1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-10" y="373044"/>
            <a:ext cx="9144012" cy="4770453"/>
          </a:xfrm>
          <a:custGeom>
            <a:avLst/>
            <a:gdLst/>
            <a:ahLst/>
            <a:cxnLst/>
            <a:rect l="l" t="t" r="r" b="b"/>
            <a:pathLst>
              <a:path w="199010" h="103824" extrusionOk="0">
                <a:moveTo>
                  <a:pt x="32663" y="15459"/>
                </a:moveTo>
                <a:cubicBezTo>
                  <a:pt x="32846" y="15515"/>
                  <a:pt x="33026" y="15580"/>
                  <a:pt x="33202" y="15654"/>
                </a:cubicBezTo>
                <a:cubicBezTo>
                  <a:pt x="33086" y="15736"/>
                  <a:pt x="32973" y="15820"/>
                  <a:pt x="32865" y="15913"/>
                </a:cubicBezTo>
                <a:cubicBezTo>
                  <a:pt x="32633" y="15868"/>
                  <a:pt x="32401" y="15828"/>
                  <a:pt x="32167" y="15796"/>
                </a:cubicBezTo>
                <a:cubicBezTo>
                  <a:pt x="32329" y="15680"/>
                  <a:pt x="32495" y="15566"/>
                  <a:pt x="32663" y="15459"/>
                </a:cubicBezTo>
                <a:close/>
                <a:moveTo>
                  <a:pt x="33670" y="15890"/>
                </a:moveTo>
                <a:cubicBezTo>
                  <a:pt x="33821" y="15975"/>
                  <a:pt x="33968" y="16069"/>
                  <a:pt x="34111" y="16171"/>
                </a:cubicBezTo>
                <a:cubicBezTo>
                  <a:pt x="34104" y="16176"/>
                  <a:pt x="34099" y="16182"/>
                  <a:pt x="34092" y="16187"/>
                </a:cubicBezTo>
                <a:cubicBezTo>
                  <a:pt x="33868" y="16133"/>
                  <a:pt x="33642" y="16080"/>
                  <a:pt x="33416" y="16029"/>
                </a:cubicBezTo>
                <a:cubicBezTo>
                  <a:pt x="33499" y="15982"/>
                  <a:pt x="33583" y="15934"/>
                  <a:pt x="33668" y="15890"/>
                </a:cubicBezTo>
                <a:close/>
                <a:moveTo>
                  <a:pt x="38171" y="15744"/>
                </a:moveTo>
                <a:lnTo>
                  <a:pt x="38171" y="15744"/>
                </a:lnTo>
                <a:cubicBezTo>
                  <a:pt x="38046" y="15921"/>
                  <a:pt x="37921" y="16099"/>
                  <a:pt x="37797" y="16276"/>
                </a:cubicBezTo>
                <a:cubicBezTo>
                  <a:pt x="37735" y="16182"/>
                  <a:pt x="37670" y="16088"/>
                  <a:pt x="37605" y="15996"/>
                </a:cubicBezTo>
                <a:cubicBezTo>
                  <a:pt x="37790" y="15905"/>
                  <a:pt x="37977" y="15819"/>
                  <a:pt x="38171" y="15744"/>
                </a:cubicBezTo>
                <a:close/>
                <a:moveTo>
                  <a:pt x="30957" y="16205"/>
                </a:moveTo>
                <a:cubicBezTo>
                  <a:pt x="31457" y="16205"/>
                  <a:pt x="31949" y="16247"/>
                  <a:pt x="32420" y="16353"/>
                </a:cubicBezTo>
                <a:cubicBezTo>
                  <a:pt x="32305" y="16485"/>
                  <a:pt x="32198" y="16623"/>
                  <a:pt x="32100" y="16768"/>
                </a:cubicBezTo>
                <a:lnTo>
                  <a:pt x="31669" y="16713"/>
                </a:lnTo>
                <a:cubicBezTo>
                  <a:pt x="31336" y="16670"/>
                  <a:pt x="30999" y="16628"/>
                  <a:pt x="30664" y="16628"/>
                </a:cubicBezTo>
                <a:cubicBezTo>
                  <a:pt x="30496" y="16628"/>
                  <a:pt x="30328" y="16638"/>
                  <a:pt x="30161" y="16665"/>
                </a:cubicBezTo>
                <a:cubicBezTo>
                  <a:pt x="29954" y="16698"/>
                  <a:pt x="29752" y="16761"/>
                  <a:pt x="29563" y="16852"/>
                </a:cubicBezTo>
                <a:lnTo>
                  <a:pt x="29563" y="16852"/>
                </a:lnTo>
                <a:cubicBezTo>
                  <a:pt x="29382" y="16686"/>
                  <a:pt x="29199" y="16523"/>
                  <a:pt x="29013" y="16364"/>
                </a:cubicBezTo>
                <a:cubicBezTo>
                  <a:pt x="29655" y="16275"/>
                  <a:pt x="30313" y="16205"/>
                  <a:pt x="30957" y="16205"/>
                </a:cubicBezTo>
                <a:close/>
                <a:moveTo>
                  <a:pt x="32759" y="16443"/>
                </a:moveTo>
                <a:cubicBezTo>
                  <a:pt x="33026" y="16522"/>
                  <a:pt x="33284" y="16629"/>
                  <a:pt x="33529" y="16759"/>
                </a:cubicBezTo>
                <a:cubicBezTo>
                  <a:pt x="33480" y="16817"/>
                  <a:pt x="33432" y="16873"/>
                  <a:pt x="33385" y="16932"/>
                </a:cubicBezTo>
                <a:lnTo>
                  <a:pt x="32307" y="16794"/>
                </a:lnTo>
                <a:cubicBezTo>
                  <a:pt x="32453" y="16672"/>
                  <a:pt x="32605" y="16554"/>
                  <a:pt x="32759" y="16443"/>
                </a:cubicBezTo>
                <a:close/>
                <a:moveTo>
                  <a:pt x="39713" y="16124"/>
                </a:moveTo>
                <a:lnTo>
                  <a:pt x="39713" y="16124"/>
                </a:lnTo>
                <a:cubicBezTo>
                  <a:pt x="39740" y="16466"/>
                  <a:pt x="39749" y="16809"/>
                  <a:pt x="39747" y="17150"/>
                </a:cubicBezTo>
                <a:cubicBezTo>
                  <a:pt x="39734" y="17051"/>
                  <a:pt x="39718" y="16950"/>
                  <a:pt x="39702" y="16851"/>
                </a:cubicBezTo>
                <a:cubicBezTo>
                  <a:pt x="39717" y="16610"/>
                  <a:pt x="39720" y="16367"/>
                  <a:pt x="39713" y="16124"/>
                </a:cubicBezTo>
                <a:close/>
                <a:moveTo>
                  <a:pt x="38643" y="16053"/>
                </a:moveTo>
                <a:lnTo>
                  <a:pt x="38643" y="16053"/>
                </a:lnTo>
                <a:cubicBezTo>
                  <a:pt x="38546" y="16436"/>
                  <a:pt x="38441" y="16817"/>
                  <a:pt x="38331" y="17196"/>
                </a:cubicBezTo>
                <a:cubicBezTo>
                  <a:pt x="38259" y="17060"/>
                  <a:pt x="38186" y="16926"/>
                  <a:pt x="38109" y="16792"/>
                </a:cubicBezTo>
                <a:cubicBezTo>
                  <a:pt x="38289" y="16548"/>
                  <a:pt x="38469" y="16303"/>
                  <a:pt x="38643" y="16053"/>
                </a:cubicBezTo>
                <a:close/>
                <a:moveTo>
                  <a:pt x="40473" y="17089"/>
                </a:moveTo>
                <a:cubicBezTo>
                  <a:pt x="40506" y="17179"/>
                  <a:pt x="40535" y="17271"/>
                  <a:pt x="40564" y="17363"/>
                </a:cubicBezTo>
                <a:lnTo>
                  <a:pt x="40563" y="17363"/>
                </a:lnTo>
                <a:cubicBezTo>
                  <a:pt x="40567" y="17436"/>
                  <a:pt x="40570" y="17509"/>
                  <a:pt x="40572" y="17582"/>
                </a:cubicBezTo>
                <a:cubicBezTo>
                  <a:pt x="40541" y="17417"/>
                  <a:pt x="40509" y="17252"/>
                  <a:pt x="40473" y="17089"/>
                </a:cubicBezTo>
                <a:close/>
                <a:moveTo>
                  <a:pt x="38773" y="17132"/>
                </a:moveTo>
                <a:cubicBezTo>
                  <a:pt x="38773" y="17243"/>
                  <a:pt x="38771" y="17354"/>
                  <a:pt x="38767" y="17466"/>
                </a:cubicBezTo>
                <a:lnTo>
                  <a:pt x="38766" y="17465"/>
                </a:lnTo>
                <a:cubicBezTo>
                  <a:pt x="38740" y="17611"/>
                  <a:pt x="38712" y="17756"/>
                  <a:pt x="38683" y="17901"/>
                </a:cubicBezTo>
                <a:cubicBezTo>
                  <a:pt x="38657" y="17846"/>
                  <a:pt x="38630" y="17791"/>
                  <a:pt x="38603" y="17735"/>
                </a:cubicBezTo>
                <a:cubicBezTo>
                  <a:pt x="38666" y="17535"/>
                  <a:pt x="38722" y="17334"/>
                  <a:pt x="38773" y="17132"/>
                </a:cubicBezTo>
                <a:close/>
                <a:moveTo>
                  <a:pt x="30175" y="17432"/>
                </a:moveTo>
                <a:cubicBezTo>
                  <a:pt x="31061" y="17490"/>
                  <a:pt x="31937" y="17650"/>
                  <a:pt x="32786" y="17910"/>
                </a:cubicBezTo>
                <a:cubicBezTo>
                  <a:pt x="32740" y="18009"/>
                  <a:pt x="32695" y="18108"/>
                  <a:pt x="32656" y="18210"/>
                </a:cubicBezTo>
                <a:cubicBezTo>
                  <a:pt x="32271" y="18162"/>
                  <a:pt x="31885" y="18132"/>
                  <a:pt x="31503" y="18132"/>
                </a:cubicBezTo>
                <a:cubicBezTo>
                  <a:pt x="31298" y="18132"/>
                  <a:pt x="31095" y="18140"/>
                  <a:pt x="30893" y="18159"/>
                </a:cubicBezTo>
                <a:cubicBezTo>
                  <a:pt x="30748" y="18010"/>
                  <a:pt x="30605" y="17858"/>
                  <a:pt x="30458" y="17710"/>
                </a:cubicBezTo>
                <a:cubicBezTo>
                  <a:pt x="30364" y="17616"/>
                  <a:pt x="30269" y="17524"/>
                  <a:pt x="30174" y="17432"/>
                </a:cubicBezTo>
                <a:close/>
                <a:moveTo>
                  <a:pt x="24994" y="17848"/>
                </a:moveTo>
                <a:cubicBezTo>
                  <a:pt x="24815" y="18009"/>
                  <a:pt x="24627" y="18159"/>
                  <a:pt x="24431" y="18298"/>
                </a:cubicBezTo>
                <a:cubicBezTo>
                  <a:pt x="24476" y="18193"/>
                  <a:pt x="24515" y="18087"/>
                  <a:pt x="24553" y="17980"/>
                </a:cubicBezTo>
                <a:cubicBezTo>
                  <a:pt x="24701" y="17940"/>
                  <a:pt x="24848" y="17897"/>
                  <a:pt x="24994" y="17848"/>
                </a:cubicBezTo>
                <a:close/>
                <a:moveTo>
                  <a:pt x="33205" y="18046"/>
                </a:moveTo>
                <a:cubicBezTo>
                  <a:pt x="33517" y="18155"/>
                  <a:pt x="33824" y="18277"/>
                  <a:pt x="34126" y="18413"/>
                </a:cubicBezTo>
                <a:cubicBezTo>
                  <a:pt x="34119" y="18426"/>
                  <a:pt x="34111" y="18439"/>
                  <a:pt x="34102" y="18451"/>
                </a:cubicBezTo>
                <a:cubicBezTo>
                  <a:pt x="33750" y="18383"/>
                  <a:pt x="33395" y="18317"/>
                  <a:pt x="33039" y="18263"/>
                </a:cubicBezTo>
                <a:cubicBezTo>
                  <a:pt x="33093" y="18190"/>
                  <a:pt x="33150" y="18118"/>
                  <a:pt x="33205" y="18046"/>
                </a:cubicBezTo>
                <a:close/>
                <a:moveTo>
                  <a:pt x="25466" y="18532"/>
                </a:moveTo>
                <a:cubicBezTo>
                  <a:pt x="25458" y="18541"/>
                  <a:pt x="25449" y="18549"/>
                  <a:pt x="25440" y="18559"/>
                </a:cubicBezTo>
                <a:cubicBezTo>
                  <a:pt x="25443" y="18553"/>
                  <a:pt x="25444" y="18547"/>
                  <a:pt x="25447" y="18543"/>
                </a:cubicBezTo>
                <a:lnTo>
                  <a:pt x="25445" y="18542"/>
                </a:lnTo>
                <a:lnTo>
                  <a:pt x="25466" y="18532"/>
                </a:lnTo>
                <a:close/>
                <a:moveTo>
                  <a:pt x="43047" y="18217"/>
                </a:moveTo>
                <a:cubicBezTo>
                  <a:pt x="42819" y="18423"/>
                  <a:pt x="42598" y="18638"/>
                  <a:pt x="42384" y="18861"/>
                </a:cubicBezTo>
                <a:cubicBezTo>
                  <a:pt x="42369" y="18837"/>
                  <a:pt x="42356" y="18811"/>
                  <a:pt x="42340" y="18787"/>
                </a:cubicBezTo>
                <a:cubicBezTo>
                  <a:pt x="42569" y="18589"/>
                  <a:pt x="42806" y="18400"/>
                  <a:pt x="43047" y="18217"/>
                </a:cubicBezTo>
                <a:close/>
                <a:moveTo>
                  <a:pt x="42102" y="19002"/>
                </a:moveTo>
                <a:lnTo>
                  <a:pt x="42102" y="19002"/>
                </a:lnTo>
                <a:cubicBezTo>
                  <a:pt x="42122" y="19033"/>
                  <a:pt x="42143" y="19064"/>
                  <a:pt x="42161" y="19096"/>
                </a:cubicBezTo>
                <a:cubicBezTo>
                  <a:pt x="42036" y="19231"/>
                  <a:pt x="41912" y="19368"/>
                  <a:pt x="41791" y="19507"/>
                </a:cubicBezTo>
                <a:cubicBezTo>
                  <a:pt x="41775" y="19457"/>
                  <a:pt x="41758" y="19408"/>
                  <a:pt x="41741" y="19358"/>
                </a:cubicBezTo>
                <a:cubicBezTo>
                  <a:pt x="41858" y="19235"/>
                  <a:pt x="41978" y="19117"/>
                  <a:pt x="42102" y="19002"/>
                </a:cubicBezTo>
                <a:close/>
                <a:moveTo>
                  <a:pt x="24964" y="18776"/>
                </a:moveTo>
                <a:cubicBezTo>
                  <a:pt x="24948" y="18868"/>
                  <a:pt x="24931" y="18959"/>
                  <a:pt x="24912" y="19049"/>
                </a:cubicBezTo>
                <a:cubicBezTo>
                  <a:pt x="24507" y="19379"/>
                  <a:pt x="24054" y="19647"/>
                  <a:pt x="23571" y="19845"/>
                </a:cubicBezTo>
                <a:lnTo>
                  <a:pt x="23570" y="19845"/>
                </a:lnTo>
                <a:cubicBezTo>
                  <a:pt x="23727" y="19631"/>
                  <a:pt x="23872" y="19409"/>
                  <a:pt x="24003" y="19177"/>
                </a:cubicBezTo>
                <a:cubicBezTo>
                  <a:pt x="24330" y="19061"/>
                  <a:pt x="24650" y="18924"/>
                  <a:pt x="24964" y="18776"/>
                </a:cubicBezTo>
                <a:close/>
                <a:moveTo>
                  <a:pt x="31299" y="18588"/>
                </a:moveTo>
                <a:lnTo>
                  <a:pt x="31299" y="18588"/>
                </a:lnTo>
                <a:cubicBezTo>
                  <a:pt x="31683" y="18677"/>
                  <a:pt x="32064" y="18787"/>
                  <a:pt x="32437" y="18918"/>
                </a:cubicBezTo>
                <a:cubicBezTo>
                  <a:pt x="32414" y="19016"/>
                  <a:pt x="32395" y="19114"/>
                  <a:pt x="32378" y="19215"/>
                </a:cubicBezTo>
                <a:cubicBezTo>
                  <a:pt x="32435" y="19128"/>
                  <a:pt x="32493" y="19041"/>
                  <a:pt x="32552" y="18955"/>
                </a:cubicBezTo>
                <a:cubicBezTo>
                  <a:pt x="32889" y="19077"/>
                  <a:pt x="33219" y="19221"/>
                  <a:pt x="33543" y="19375"/>
                </a:cubicBezTo>
                <a:cubicBezTo>
                  <a:pt x="33445" y="19550"/>
                  <a:pt x="33350" y="19726"/>
                  <a:pt x="33257" y="19903"/>
                </a:cubicBezTo>
                <a:cubicBezTo>
                  <a:pt x="33048" y="19881"/>
                  <a:pt x="32839" y="19870"/>
                  <a:pt x="32630" y="19870"/>
                </a:cubicBezTo>
                <a:cubicBezTo>
                  <a:pt x="32566" y="19870"/>
                  <a:pt x="32501" y="19871"/>
                  <a:pt x="32437" y="19873"/>
                </a:cubicBezTo>
                <a:cubicBezTo>
                  <a:pt x="32170" y="19551"/>
                  <a:pt x="31895" y="19238"/>
                  <a:pt x="31612" y="18932"/>
                </a:cubicBezTo>
                <a:cubicBezTo>
                  <a:pt x="31508" y="18817"/>
                  <a:pt x="31404" y="18702"/>
                  <a:pt x="31299" y="18588"/>
                </a:cubicBezTo>
                <a:close/>
                <a:moveTo>
                  <a:pt x="41498" y="19626"/>
                </a:moveTo>
                <a:cubicBezTo>
                  <a:pt x="41513" y="19682"/>
                  <a:pt x="41530" y="19737"/>
                  <a:pt x="41545" y="19793"/>
                </a:cubicBezTo>
                <a:cubicBezTo>
                  <a:pt x="41478" y="19873"/>
                  <a:pt x="41413" y="19954"/>
                  <a:pt x="41346" y="20035"/>
                </a:cubicBezTo>
                <a:cubicBezTo>
                  <a:pt x="41341" y="19968"/>
                  <a:pt x="41335" y="19902"/>
                  <a:pt x="41329" y="19837"/>
                </a:cubicBezTo>
                <a:cubicBezTo>
                  <a:pt x="41378" y="19774"/>
                  <a:pt x="41427" y="19709"/>
                  <a:pt x="41480" y="19647"/>
                </a:cubicBezTo>
                <a:lnTo>
                  <a:pt x="41479" y="19647"/>
                </a:lnTo>
                <a:cubicBezTo>
                  <a:pt x="41486" y="19640"/>
                  <a:pt x="41492" y="19633"/>
                  <a:pt x="41498" y="19626"/>
                </a:cubicBezTo>
                <a:close/>
                <a:moveTo>
                  <a:pt x="33682" y="19441"/>
                </a:moveTo>
                <a:cubicBezTo>
                  <a:pt x="34133" y="19663"/>
                  <a:pt x="34569" y="19916"/>
                  <a:pt x="34984" y="20199"/>
                </a:cubicBezTo>
                <a:cubicBezTo>
                  <a:pt x="34429" y="20081"/>
                  <a:pt x="33861" y="19964"/>
                  <a:pt x="33295" y="19906"/>
                </a:cubicBezTo>
                <a:cubicBezTo>
                  <a:pt x="33422" y="19751"/>
                  <a:pt x="33551" y="19595"/>
                  <a:pt x="33682" y="19441"/>
                </a:cubicBezTo>
                <a:close/>
                <a:moveTo>
                  <a:pt x="25928" y="18938"/>
                </a:moveTo>
                <a:lnTo>
                  <a:pt x="25928" y="18938"/>
                </a:lnTo>
                <a:cubicBezTo>
                  <a:pt x="25673" y="19620"/>
                  <a:pt x="25147" y="20189"/>
                  <a:pt x="24500" y="20521"/>
                </a:cubicBezTo>
                <a:lnTo>
                  <a:pt x="24499" y="20521"/>
                </a:lnTo>
                <a:cubicBezTo>
                  <a:pt x="24668" y="20250"/>
                  <a:pt x="24824" y="19971"/>
                  <a:pt x="24966" y="19685"/>
                </a:cubicBezTo>
                <a:cubicBezTo>
                  <a:pt x="25324" y="19488"/>
                  <a:pt x="25648" y="19236"/>
                  <a:pt x="25928" y="18938"/>
                </a:cubicBezTo>
                <a:close/>
                <a:moveTo>
                  <a:pt x="41114" y="20123"/>
                </a:moveTo>
                <a:cubicBezTo>
                  <a:pt x="41121" y="20182"/>
                  <a:pt x="41126" y="20240"/>
                  <a:pt x="41132" y="20299"/>
                </a:cubicBezTo>
                <a:cubicBezTo>
                  <a:pt x="41080" y="20364"/>
                  <a:pt x="41027" y="20429"/>
                  <a:pt x="40976" y="20495"/>
                </a:cubicBezTo>
                <a:cubicBezTo>
                  <a:pt x="40898" y="20592"/>
                  <a:pt x="40825" y="20691"/>
                  <a:pt x="40749" y="20790"/>
                </a:cubicBezTo>
                <a:cubicBezTo>
                  <a:pt x="40754" y="20750"/>
                  <a:pt x="40755" y="20710"/>
                  <a:pt x="40757" y="20671"/>
                </a:cubicBezTo>
                <a:cubicBezTo>
                  <a:pt x="40869" y="20483"/>
                  <a:pt x="40988" y="20301"/>
                  <a:pt x="41114" y="20123"/>
                </a:cubicBezTo>
                <a:close/>
                <a:moveTo>
                  <a:pt x="32806" y="20334"/>
                </a:moveTo>
                <a:lnTo>
                  <a:pt x="32806" y="20334"/>
                </a:lnTo>
                <a:cubicBezTo>
                  <a:pt x="33685" y="20522"/>
                  <a:pt x="34552" y="20765"/>
                  <a:pt x="35402" y="21060"/>
                </a:cubicBezTo>
                <a:cubicBezTo>
                  <a:pt x="34844" y="20992"/>
                  <a:pt x="34282" y="20958"/>
                  <a:pt x="33720" y="20958"/>
                </a:cubicBezTo>
                <a:cubicBezTo>
                  <a:pt x="33581" y="20958"/>
                  <a:pt x="33441" y="20960"/>
                  <a:pt x="33302" y="20965"/>
                </a:cubicBezTo>
                <a:cubicBezTo>
                  <a:pt x="33140" y="20752"/>
                  <a:pt x="32974" y="20542"/>
                  <a:pt x="32806" y="20334"/>
                </a:cubicBezTo>
                <a:close/>
                <a:moveTo>
                  <a:pt x="33404" y="21097"/>
                </a:moveTo>
                <a:lnTo>
                  <a:pt x="33404" y="21097"/>
                </a:lnTo>
                <a:cubicBezTo>
                  <a:pt x="34169" y="21195"/>
                  <a:pt x="34934" y="21303"/>
                  <a:pt x="35695" y="21432"/>
                </a:cubicBezTo>
                <a:lnTo>
                  <a:pt x="33725" y="21523"/>
                </a:lnTo>
                <a:cubicBezTo>
                  <a:pt x="33620" y="21379"/>
                  <a:pt x="33511" y="21239"/>
                  <a:pt x="33404" y="21097"/>
                </a:cubicBezTo>
                <a:close/>
                <a:moveTo>
                  <a:pt x="27753" y="19938"/>
                </a:moveTo>
                <a:lnTo>
                  <a:pt x="27753" y="19938"/>
                </a:lnTo>
                <a:cubicBezTo>
                  <a:pt x="27627" y="20663"/>
                  <a:pt x="27279" y="21328"/>
                  <a:pt x="26756" y="21846"/>
                </a:cubicBezTo>
                <a:cubicBezTo>
                  <a:pt x="26367" y="21700"/>
                  <a:pt x="25974" y="21566"/>
                  <a:pt x="25577" y="21447"/>
                </a:cubicBezTo>
                <a:cubicBezTo>
                  <a:pt x="25932" y="21383"/>
                  <a:pt x="26273" y="21259"/>
                  <a:pt x="26586" y="21080"/>
                </a:cubicBezTo>
                <a:lnTo>
                  <a:pt x="26586" y="21080"/>
                </a:lnTo>
                <a:cubicBezTo>
                  <a:pt x="26558" y="21172"/>
                  <a:pt x="26530" y="21264"/>
                  <a:pt x="26499" y="21356"/>
                </a:cubicBezTo>
                <a:cubicBezTo>
                  <a:pt x="26562" y="21247"/>
                  <a:pt x="26624" y="21136"/>
                  <a:pt x="26686" y="21025"/>
                </a:cubicBezTo>
                <a:cubicBezTo>
                  <a:pt x="27123" y="20756"/>
                  <a:pt x="27497" y="20383"/>
                  <a:pt x="27753" y="19938"/>
                </a:cubicBezTo>
                <a:close/>
                <a:moveTo>
                  <a:pt x="33801" y="21630"/>
                </a:moveTo>
                <a:lnTo>
                  <a:pt x="35953" y="21876"/>
                </a:lnTo>
                <a:cubicBezTo>
                  <a:pt x="35412" y="22086"/>
                  <a:pt x="34845" y="22223"/>
                  <a:pt x="34267" y="22283"/>
                </a:cubicBezTo>
                <a:cubicBezTo>
                  <a:pt x="34115" y="22063"/>
                  <a:pt x="33959" y="21846"/>
                  <a:pt x="33801" y="21630"/>
                </a:cubicBezTo>
                <a:close/>
                <a:moveTo>
                  <a:pt x="34326" y="22372"/>
                </a:moveTo>
                <a:lnTo>
                  <a:pt x="34326" y="22372"/>
                </a:lnTo>
                <a:cubicBezTo>
                  <a:pt x="34926" y="22439"/>
                  <a:pt x="35521" y="22540"/>
                  <a:pt x="36109" y="22679"/>
                </a:cubicBezTo>
                <a:lnTo>
                  <a:pt x="34481" y="22603"/>
                </a:lnTo>
                <a:cubicBezTo>
                  <a:pt x="34430" y="22526"/>
                  <a:pt x="34380" y="22449"/>
                  <a:pt x="34326" y="22372"/>
                </a:cubicBezTo>
                <a:close/>
                <a:moveTo>
                  <a:pt x="47473" y="22286"/>
                </a:moveTo>
                <a:lnTo>
                  <a:pt x="47473" y="22286"/>
                </a:lnTo>
                <a:cubicBezTo>
                  <a:pt x="47235" y="22648"/>
                  <a:pt x="47025" y="23026"/>
                  <a:pt x="46843" y="23417"/>
                </a:cubicBezTo>
                <a:cubicBezTo>
                  <a:pt x="46702" y="23392"/>
                  <a:pt x="46561" y="23368"/>
                  <a:pt x="46420" y="23344"/>
                </a:cubicBezTo>
                <a:cubicBezTo>
                  <a:pt x="46739" y="22962"/>
                  <a:pt x="47091" y="22608"/>
                  <a:pt x="47473" y="22286"/>
                </a:cubicBezTo>
                <a:close/>
                <a:moveTo>
                  <a:pt x="49030" y="21778"/>
                </a:moveTo>
                <a:lnTo>
                  <a:pt x="49030" y="21778"/>
                </a:lnTo>
                <a:cubicBezTo>
                  <a:pt x="48565" y="22345"/>
                  <a:pt x="48176" y="22969"/>
                  <a:pt x="47873" y="23635"/>
                </a:cubicBezTo>
                <a:cubicBezTo>
                  <a:pt x="47750" y="23605"/>
                  <a:pt x="47627" y="23577"/>
                  <a:pt x="47505" y="23550"/>
                </a:cubicBezTo>
                <a:cubicBezTo>
                  <a:pt x="47938" y="22900"/>
                  <a:pt x="48450" y="22305"/>
                  <a:pt x="49030" y="21778"/>
                </a:cubicBezTo>
                <a:close/>
                <a:moveTo>
                  <a:pt x="50353" y="20956"/>
                </a:moveTo>
                <a:cubicBezTo>
                  <a:pt x="49720" y="21851"/>
                  <a:pt x="49144" y="22846"/>
                  <a:pt x="48786" y="23884"/>
                </a:cubicBezTo>
                <a:cubicBezTo>
                  <a:pt x="48641" y="23841"/>
                  <a:pt x="48497" y="23799"/>
                  <a:pt x="48351" y="23758"/>
                </a:cubicBezTo>
                <a:cubicBezTo>
                  <a:pt x="48901" y="22746"/>
                  <a:pt x="49574" y="21805"/>
                  <a:pt x="50353" y="20956"/>
                </a:cubicBezTo>
                <a:close/>
                <a:moveTo>
                  <a:pt x="45480" y="23783"/>
                </a:moveTo>
                <a:cubicBezTo>
                  <a:pt x="45515" y="23786"/>
                  <a:pt x="45551" y="23789"/>
                  <a:pt x="45587" y="23791"/>
                </a:cubicBezTo>
                <a:cubicBezTo>
                  <a:pt x="45521" y="23914"/>
                  <a:pt x="45458" y="24038"/>
                  <a:pt x="45398" y="24164"/>
                </a:cubicBezTo>
                <a:cubicBezTo>
                  <a:pt x="45341" y="24145"/>
                  <a:pt x="45283" y="24126"/>
                  <a:pt x="45227" y="24107"/>
                </a:cubicBezTo>
                <a:cubicBezTo>
                  <a:pt x="45308" y="23997"/>
                  <a:pt x="45391" y="23887"/>
                  <a:pt x="45480" y="23783"/>
                </a:cubicBezTo>
                <a:close/>
                <a:moveTo>
                  <a:pt x="50786" y="21025"/>
                </a:moveTo>
                <a:lnTo>
                  <a:pt x="50786" y="21025"/>
                </a:lnTo>
                <a:cubicBezTo>
                  <a:pt x="50404" y="22099"/>
                  <a:pt x="50192" y="23230"/>
                  <a:pt x="50142" y="24368"/>
                </a:cubicBezTo>
                <a:cubicBezTo>
                  <a:pt x="49870" y="24256"/>
                  <a:pt x="49595" y="24150"/>
                  <a:pt x="49315" y="24055"/>
                </a:cubicBezTo>
                <a:cubicBezTo>
                  <a:pt x="49702" y="22994"/>
                  <a:pt x="50191" y="21970"/>
                  <a:pt x="50786" y="21025"/>
                </a:cubicBezTo>
                <a:close/>
                <a:moveTo>
                  <a:pt x="46049" y="23823"/>
                </a:moveTo>
                <a:cubicBezTo>
                  <a:pt x="46248" y="23841"/>
                  <a:pt x="46446" y="23863"/>
                  <a:pt x="46644" y="23888"/>
                </a:cubicBezTo>
                <a:cubicBezTo>
                  <a:pt x="46563" y="24094"/>
                  <a:pt x="46488" y="24301"/>
                  <a:pt x="46423" y="24512"/>
                </a:cubicBezTo>
                <a:cubicBezTo>
                  <a:pt x="46195" y="24432"/>
                  <a:pt x="45969" y="24354"/>
                  <a:pt x="45741" y="24278"/>
                </a:cubicBezTo>
                <a:cubicBezTo>
                  <a:pt x="45838" y="24122"/>
                  <a:pt x="45942" y="23971"/>
                  <a:pt x="46049" y="23823"/>
                </a:cubicBezTo>
                <a:close/>
                <a:moveTo>
                  <a:pt x="43711" y="24479"/>
                </a:moveTo>
                <a:lnTo>
                  <a:pt x="43711" y="24479"/>
                </a:lnTo>
                <a:cubicBezTo>
                  <a:pt x="43724" y="24481"/>
                  <a:pt x="43737" y="24484"/>
                  <a:pt x="43750" y="24487"/>
                </a:cubicBezTo>
                <a:cubicBezTo>
                  <a:pt x="43743" y="24500"/>
                  <a:pt x="43735" y="24512"/>
                  <a:pt x="43727" y="24524"/>
                </a:cubicBezTo>
                <a:lnTo>
                  <a:pt x="43681" y="24511"/>
                </a:lnTo>
                <a:cubicBezTo>
                  <a:pt x="43692" y="24500"/>
                  <a:pt x="43701" y="24489"/>
                  <a:pt x="43711" y="24479"/>
                </a:cubicBezTo>
                <a:close/>
                <a:moveTo>
                  <a:pt x="44237" y="24583"/>
                </a:moveTo>
                <a:cubicBezTo>
                  <a:pt x="44303" y="24596"/>
                  <a:pt x="44370" y="24607"/>
                  <a:pt x="44436" y="24622"/>
                </a:cubicBezTo>
                <a:cubicBezTo>
                  <a:pt x="44420" y="24660"/>
                  <a:pt x="44404" y="24698"/>
                  <a:pt x="44388" y="24737"/>
                </a:cubicBezTo>
                <a:lnTo>
                  <a:pt x="44174" y="24667"/>
                </a:lnTo>
                <a:cubicBezTo>
                  <a:pt x="44195" y="24639"/>
                  <a:pt x="44215" y="24611"/>
                  <a:pt x="44237" y="24583"/>
                </a:cubicBezTo>
                <a:close/>
                <a:moveTo>
                  <a:pt x="51532" y="20565"/>
                </a:moveTo>
                <a:cubicBezTo>
                  <a:pt x="51204" y="21938"/>
                  <a:pt x="51022" y="23343"/>
                  <a:pt x="50991" y="24755"/>
                </a:cubicBezTo>
                <a:cubicBezTo>
                  <a:pt x="50837" y="24678"/>
                  <a:pt x="50680" y="24603"/>
                  <a:pt x="50521" y="24531"/>
                </a:cubicBezTo>
                <a:cubicBezTo>
                  <a:pt x="50732" y="23179"/>
                  <a:pt x="51070" y="21851"/>
                  <a:pt x="51532" y="20565"/>
                </a:cubicBezTo>
                <a:close/>
                <a:moveTo>
                  <a:pt x="47234" y="23977"/>
                </a:moveTo>
                <a:cubicBezTo>
                  <a:pt x="47386" y="24002"/>
                  <a:pt x="47539" y="24032"/>
                  <a:pt x="47692" y="24062"/>
                </a:cubicBezTo>
                <a:cubicBezTo>
                  <a:pt x="47587" y="24327"/>
                  <a:pt x="47496" y="24597"/>
                  <a:pt x="47417" y="24871"/>
                </a:cubicBezTo>
                <a:cubicBezTo>
                  <a:pt x="47232" y="24801"/>
                  <a:pt x="47046" y="24732"/>
                  <a:pt x="46858" y="24666"/>
                </a:cubicBezTo>
                <a:lnTo>
                  <a:pt x="46858" y="24665"/>
                </a:lnTo>
                <a:cubicBezTo>
                  <a:pt x="46974" y="24430"/>
                  <a:pt x="47099" y="24201"/>
                  <a:pt x="47234" y="23977"/>
                </a:cubicBezTo>
                <a:close/>
                <a:moveTo>
                  <a:pt x="44823" y="24709"/>
                </a:moveTo>
                <a:cubicBezTo>
                  <a:pt x="44925" y="24732"/>
                  <a:pt x="45025" y="24756"/>
                  <a:pt x="45126" y="24780"/>
                </a:cubicBezTo>
                <a:cubicBezTo>
                  <a:pt x="45104" y="24837"/>
                  <a:pt x="45082" y="24894"/>
                  <a:pt x="45061" y="24951"/>
                </a:cubicBezTo>
                <a:lnTo>
                  <a:pt x="44743" y="24849"/>
                </a:lnTo>
                <a:cubicBezTo>
                  <a:pt x="44769" y="24803"/>
                  <a:pt x="44796" y="24755"/>
                  <a:pt x="44823" y="24710"/>
                </a:cubicBezTo>
                <a:lnTo>
                  <a:pt x="44823" y="24709"/>
                </a:lnTo>
                <a:close/>
                <a:moveTo>
                  <a:pt x="48142" y="24159"/>
                </a:moveTo>
                <a:cubicBezTo>
                  <a:pt x="48315" y="24199"/>
                  <a:pt x="48488" y="24242"/>
                  <a:pt x="48660" y="24288"/>
                </a:cubicBezTo>
                <a:cubicBezTo>
                  <a:pt x="48567" y="24614"/>
                  <a:pt x="48499" y="24947"/>
                  <a:pt x="48457" y="25283"/>
                </a:cubicBezTo>
                <a:cubicBezTo>
                  <a:pt x="48223" y="25186"/>
                  <a:pt x="47988" y="25090"/>
                  <a:pt x="47752" y="24998"/>
                </a:cubicBezTo>
                <a:cubicBezTo>
                  <a:pt x="47873" y="24714"/>
                  <a:pt x="48002" y="24435"/>
                  <a:pt x="48142" y="24159"/>
                </a:cubicBezTo>
                <a:close/>
                <a:moveTo>
                  <a:pt x="45411" y="24846"/>
                </a:moveTo>
                <a:cubicBezTo>
                  <a:pt x="45699" y="24917"/>
                  <a:pt x="45984" y="24992"/>
                  <a:pt x="46268" y="25069"/>
                </a:cubicBezTo>
                <a:cubicBezTo>
                  <a:pt x="46247" y="25152"/>
                  <a:pt x="46223" y="25235"/>
                  <a:pt x="46205" y="25320"/>
                </a:cubicBezTo>
                <a:cubicBezTo>
                  <a:pt x="45957" y="25239"/>
                  <a:pt x="45708" y="25158"/>
                  <a:pt x="45458" y="25078"/>
                </a:cubicBezTo>
                <a:lnTo>
                  <a:pt x="45315" y="25033"/>
                </a:lnTo>
                <a:cubicBezTo>
                  <a:pt x="45346" y="24971"/>
                  <a:pt x="45378" y="24909"/>
                  <a:pt x="45411" y="24846"/>
                </a:cubicBezTo>
                <a:close/>
                <a:moveTo>
                  <a:pt x="52183" y="21094"/>
                </a:moveTo>
                <a:cubicBezTo>
                  <a:pt x="52405" y="22570"/>
                  <a:pt x="52457" y="24066"/>
                  <a:pt x="52337" y="25555"/>
                </a:cubicBezTo>
                <a:cubicBezTo>
                  <a:pt x="52092" y="25385"/>
                  <a:pt x="51838" y="25226"/>
                  <a:pt x="51580" y="25077"/>
                </a:cubicBezTo>
                <a:cubicBezTo>
                  <a:pt x="51958" y="23782"/>
                  <a:pt x="52160" y="22442"/>
                  <a:pt x="52183" y="21094"/>
                </a:cubicBezTo>
                <a:close/>
                <a:moveTo>
                  <a:pt x="28500" y="25354"/>
                </a:moveTo>
                <a:cubicBezTo>
                  <a:pt x="28544" y="25360"/>
                  <a:pt x="28588" y="25366"/>
                  <a:pt x="28634" y="25374"/>
                </a:cubicBezTo>
                <a:cubicBezTo>
                  <a:pt x="28597" y="25471"/>
                  <a:pt x="28557" y="25566"/>
                  <a:pt x="28514" y="25660"/>
                </a:cubicBezTo>
                <a:cubicBezTo>
                  <a:pt x="28480" y="25659"/>
                  <a:pt x="28446" y="25659"/>
                  <a:pt x="28411" y="25659"/>
                </a:cubicBezTo>
                <a:cubicBezTo>
                  <a:pt x="28343" y="25659"/>
                  <a:pt x="28274" y="25660"/>
                  <a:pt x="28206" y="25660"/>
                </a:cubicBezTo>
                <a:cubicBezTo>
                  <a:pt x="28301" y="25555"/>
                  <a:pt x="28401" y="25455"/>
                  <a:pt x="28500" y="25354"/>
                </a:cubicBezTo>
                <a:close/>
                <a:moveTo>
                  <a:pt x="46629" y="25166"/>
                </a:moveTo>
                <a:cubicBezTo>
                  <a:pt x="46852" y="25229"/>
                  <a:pt x="47072" y="25297"/>
                  <a:pt x="47293" y="25365"/>
                </a:cubicBezTo>
                <a:cubicBezTo>
                  <a:pt x="47271" y="25466"/>
                  <a:pt x="47251" y="25568"/>
                  <a:pt x="47233" y="25671"/>
                </a:cubicBezTo>
                <a:cubicBezTo>
                  <a:pt x="46997" y="25586"/>
                  <a:pt x="46760" y="25504"/>
                  <a:pt x="46523" y="25424"/>
                </a:cubicBezTo>
                <a:cubicBezTo>
                  <a:pt x="46557" y="25337"/>
                  <a:pt x="46592" y="25252"/>
                  <a:pt x="46629" y="25166"/>
                </a:cubicBezTo>
                <a:close/>
                <a:moveTo>
                  <a:pt x="26860" y="25180"/>
                </a:moveTo>
                <a:cubicBezTo>
                  <a:pt x="26876" y="25181"/>
                  <a:pt x="26894" y="25181"/>
                  <a:pt x="26912" y="25182"/>
                </a:cubicBezTo>
                <a:cubicBezTo>
                  <a:pt x="26782" y="25387"/>
                  <a:pt x="26662" y="25596"/>
                  <a:pt x="26548" y="25809"/>
                </a:cubicBezTo>
                <a:cubicBezTo>
                  <a:pt x="26410" y="25834"/>
                  <a:pt x="26272" y="25861"/>
                  <a:pt x="26134" y="25892"/>
                </a:cubicBezTo>
                <a:cubicBezTo>
                  <a:pt x="26346" y="25626"/>
                  <a:pt x="26589" y="25386"/>
                  <a:pt x="26860" y="25180"/>
                </a:cubicBezTo>
                <a:close/>
                <a:moveTo>
                  <a:pt x="49183" y="24436"/>
                </a:moveTo>
                <a:cubicBezTo>
                  <a:pt x="49503" y="24533"/>
                  <a:pt x="49819" y="24641"/>
                  <a:pt x="50132" y="24759"/>
                </a:cubicBezTo>
                <a:cubicBezTo>
                  <a:pt x="50127" y="25204"/>
                  <a:pt x="50148" y="25649"/>
                  <a:pt x="50194" y="26092"/>
                </a:cubicBezTo>
                <a:cubicBezTo>
                  <a:pt x="49761" y="25866"/>
                  <a:pt x="49317" y="25656"/>
                  <a:pt x="48868" y="25459"/>
                </a:cubicBezTo>
                <a:cubicBezTo>
                  <a:pt x="48961" y="25115"/>
                  <a:pt x="49068" y="24774"/>
                  <a:pt x="49183" y="24436"/>
                </a:cubicBezTo>
                <a:close/>
                <a:moveTo>
                  <a:pt x="47568" y="25449"/>
                </a:moveTo>
                <a:cubicBezTo>
                  <a:pt x="47853" y="25539"/>
                  <a:pt x="48136" y="25633"/>
                  <a:pt x="48418" y="25731"/>
                </a:cubicBezTo>
                <a:cubicBezTo>
                  <a:pt x="48413" y="25866"/>
                  <a:pt x="48411" y="26002"/>
                  <a:pt x="48416" y="26137"/>
                </a:cubicBezTo>
                <a:cubicBezTo>
                  <a:pt x="48100" y="25998"/>
                  <a:pt x="47779" y="25870"/>
                  <a:pt x="47455" y="25751"/>
                </a:cubicBezTo>
                <a:cubicBezTo>
                  <a:pt x="47491" y="25650"/>
                  <a:pt x="47529" y="25549"/>
                  <a:pt x="47568" y="25449"/>
                </a:cubicBezTo>
                <a:close/>
                <a:moveTo>
                  <a:pt x="25793" y="24471"/>
                </a:moveTo>
                <a:cubicBezTo>
                  <a:pt x="25681" y="25054"/>
                  <a:pt x="25479" y="25610"/>
                  <a:pt x="25236" y="26153"/>
                </a:cubicBezTo>
                <a:cubicBezTo>
                  <a:pt x="25138" y="26189"/>
                  <a:pt x="25040" y="26225"/>
                  <a:pt x="24942" y="26265"/>
                </a:cubicBezTo>
                <a:cubicBezTo>
                  <a:pt x="25307" y="25709"/>
                  <a:pt x="25594" y="25105"/>
                  <a:pt x="25793" y="24471"/>
                </a:cubicBezTo>
                <a:close/>
                <a:moveTo>
                  <a:pt x="44957" y="25841"/>
                </a:moveTo>
                <a:cubicBezTo>
                  <a:pt x="45338" y="25841"/>
                  <a:pt x="45720" y="25862"/>
                  <a:pt x="46099" y="25904"/>
                </a:cubicBezTo>
                <a:cubicBezTo>
                  <a:pt x="46080" y="26031"/>
                  <a:pt x="46067" y="26160"/>
                  <a:pt x="46054" y="26288"/>
                </a:cubicBezTo>
                <a:cubicBezTo>
                  <a:pt x="45693" y="26129"/>
                  <a:pt x="45322" y="25992"/>
                  <a:pt x="44944" y="25879"/>
                </a:cubicBezTo>
                <a:cubicBezTo>
                  <a:pt x="44948" y="25867"/>
                  <a:pt x="44952" y="25853"/>
                  <a:pt x="44957" y="25841"/>
                </a:cubicBezTo>
                <a:close/>
                <a:moveTo>
                  <a:pt x="26167" y="26315"/>
                </a:moveTo>
                <a:cubicBezTo>
                  <a:pt x="26209" y="26315"/>
                  <a:pt x="26252" y="26315"/>
                  <a:pt x="26294" y="26316"/>
                </a:cubicBezTo>
                <a:cubicBezTo>
                  <a:pt x="26269" y="26369"/>
                  <a:pt x="26248" y="26424"/>
                  <a:pt x="26224" y="26477"/>
                </a:cubicBezTo>
                <a:cubicBezTo>
                  <a:pt x="26045" y="26487"/>
                  <a:pt x="25865" y="26503"/>
                  <a:pt x="25689" y="26526"/>
                </a:cubicBezTo>
                <a:cubicBezTo>
                  <a:pt x="25733" y="26456"/>
                  <a:pt x="25778" y="26389"/>
                  <a:pt x="25824" y="26320"/>
                </a:cubicBezTo>
                <a:cubicBezTo>
                  <a:pt x="25938" y="26317"/>
                  <a:pt x="26053" y="26315"/>
                  <a:pt x="26167" y="26315"/>
                </a:cubicBezTo>
                <a:close/>
                <a:moveTo>
                  <a:pt x="27570" y="26404"/>
                </a:moveTo>
                <a:cubicBezTo>
                  <a:pt x="27749" y="26428"/>
                  <a:pt x="27926" y="26457"/>
                  <a:pt x="28103" y="26490"/>
                </a:cubicBezTo>
                <a:cubicBezTo>
                  <a:pt x="28095" y="26506"/>
                  <a:pt x="28088" y="26521"/>
                  <a:pt x="28081" y="26538"/>
                </a:cubicBezTo>
                <a:cubicBezTo>
                  <a:pt x="27888" y="26520"/>
                  <a:pt x="27696" y="26505"/>
                  <a:pt x="27502" y="26492"/>
                </a:cubicBezTo>
                <a:cubicBezTo>
                  <a:pt x="27524" y="26463"/>
                  <a:pt x="27548" y="26433"/>
                  <a:pt x="27570" y="26404"/>
                </a:cubicBezTo>
                <a:close/>
                <a:moveTo>
                  <a:pt x="50469" y="24890"/>
                </a:moveTo>
                <a:cubicBezTo>
                  <a:pt x="50642" y="24960"/>
                  <a:pt x="50813" y="25032"/>
                  <a:pt x="50984" y="25107"/>
                </a:cubicBezTo>
                <a:cubicBezTo>
                  <a:pt x="50981" y="25590"/>
                  <a:pt x="50997" y="26075"/>
                  <a:pt x="51030" y="26558"/>
                </a:cubicBezTo>
                <a:cubicBezTo>
                  <a:pt x="50800" y="26422"/>
                  <a:pt x="50566" y="26290"/>
                  <a:pt x="50330" y="26164"/>
                </a:cubicBezTo>
                <a:cubicBezTo>
                  <a:pt x="50363" y="25737"/>
                  <a:pt x="50410" y="25313"/>
                  <a:pt x="50469" y="24890"/>
                </a:cubicBezTo>
                <a:close/>
                <a:moveTo>
                  <a:pt x="25139" y="26363"/>
                </a:moveTo>
                <a:lnTo>
                  <a:pt x="25139" y="26363"/>
                </a:lnTo>
                <a:cubicBezTo>
                  <a:pt x="25092" y="26464"/>
                  <a:pt x="25044" y="26565"/>
                  <a:pt x="24995" y="26665"/>
                </a:cubicBezTo>
                <a:cubicBezTo>
                  <a:pt x="24845" y="26705"/>
                  <a:pt x="24699" y="26752"/>
                  <a:pt x="24554" y="26808"/>
                </a:cubicBezTo>
                <a:cubicBezTo>
                  <a:pt x="24659" y="26674"/>
                  <a:pt x="24760" y="26537"/>
                  <a:pt x="24856" y="26396"/>
                </a:cubicBezTo>
                <a:lnTo>
                  <a:pt x="24855" y="26396"/>
                </a:lnTo>
                <a:cubicBezTo>
                  <a:pt x="24950" y="26384"/>
                  <a:pt x="25044" y="26373"/>
                  <a:pt x="25139" y="26363"/>
                </a:cubicBezTo>
                <a:close/>
                <a:moveTo>
                  <a:pt x="46341" y="25930"/>
                </a:moveTo>
                <a:cubicBezTo>
                  <a:pt x="46619" y="25965"/>
                  <a:pt x="46895" y="26010"/>
                  <a:pt x="47171" y="26064"/>
                </a:cubicBezTo>
                <a:cubicBezTo>
                  <a:pt x="47136" y="26318"/>
                  <a:pt x="47114" y="26573"/>
                  <a:pt x="47103" y="26830"/>
                </a:cubicBezTo>
                <a:cubicBezTo>
                  <a:pt x="46802" y="26652"/>
                  <a:pt x="46504" y="26497"/>
                  <a:pt x="46210" y="26360"/>
                </a:cubicBezTo>
                <a:cubicBezTo>
                  <a:pt x="46251" y="26216"/>
                  <a:pt x="46294" y="26072"/>
                  <a:pt x="46341" y="25930"/>
                </a:cubicBezTo>
                <a:close/>
                <a:moveTo>
                  <a:pt x="27079" y="27053"/>
                </a:moveTo>
                <a:cubicBezTo>
                  <a:pt x="27202" y="27067"/>
                  <a:pt x="27323" y="27081"/>
                  <a:pt x="27445" y="27100"/>
                </a:cubicBezTo>
                <a:cubicBezTo>
                  <a:pt x="27308" y="27102"/>
                  <a:pt x="27172" y="27109"/>
                  <a:pt x="27036" y="27114"/>
                </a:cubicBezTo>
                <a:cubicBezTo>
                  <a:pt x="27049" y="27094"/>
                  <a:pt x="27064" y="27073"/>
                  <a:pt x="27079" y="27053"/>
                </a:cubicBezTo>
                <a:close/>
                <a:moveTo>
                  <a:pt x="25977" y="26991"/>
                </a:moveTo>
                <a:cubicBezTo>
                  <a:pt x="25989" y="26991"/>
                  <a:pt x="26000" y="26991"/>
                  <a:pt x="26012" y="26991"/>
                </a:cubicBezTo>
                <a:lnTo>
                  <a:pt x="26013" y="26991"/>
                </a:lnTo>
                <a:cubicBezTo>
                  <a:pt x="25987" y="27058"/>
                  <a:pt x="25964" y="27126"/>
                  <a:pt x="25941" y="27194"/>
                </a:cubicBezTo>
                <a:cubicBezTo>
                  <a:pt x="25735" y="27215"/>
                  <a:pt x="25531" y="27238"/>
                  <a:pt x="25325" y="27266"/>
                </a:cubicBezTo>
                <a:cubicBezTo>
                  <a:pt x="25301" y="27269"/>
                  <a:pt x="25275" y="27273"/>
                  <a:pt x="25251" y="27277"/>
                </a:cubicBezTo>
                <a:cubicBezTo>
                  <a:pt x="25299" y="27188"/>
                  <a:pt x="25349" y="27100"/>
                  <a:pt x="25399" y="27011"/>
                </a:cubicBezTo>
                <a:cubicBezTo>
                  <a:pt x="25592" y="27000"/>
                  <a:pt x="25785" y="26991"/>
                  <a:pt x="25977" y="26991"/>
                </a:cubicBezTo>
                <a:close/>
                <a:moveTo>
                  <a:pt x="24793" y="27067"/>
                </a:moveTo>
                <a:lnTo>
                  <a:pt x="24793" y="27067"/>
                </a:lnTo>
                <a:cubicBezTo>
                  <a:pt x="24738" y="27173"/>
                  <a:pt x="24684" y="27280"/>
                  <a:pt x="24627" y="27385"/>
                </a:cubicBezTo>
                <a:cubicBezTo>
                  <a:pt x="24335" y="27449"/>
                  <a:pt x="24049" y="27533"/>
                  <a:pt x="23782" y="27652"/>
                </a:cubicBezTo>
                <a:cubicBezTo>
                  <a:pt x="23954" y="27489"/>
                  <a:pt x="24120" y="27322"/>
                  <a:pt x="24275" y="27144"/>
                </a:cubicBezTo>
                <a:cubicBezTo>
                  <a:pt x="24447" y="27114"/>
                  <a:pt x="24619" y="27088"/>
                  <a:pt x="24793" y="27067"/>
                </a:cubicBezTo>
                <a:close/>
                <a:moveTo>
                  <a:pt x="26593" y="27772"/>
                </a:moveTo>
                <a:cubicBezTo>
                  <a:pt x="26803" y="27794"/>
                  <a:pt x="27014" y="27822"/>
                  <a:pt x="27221" y="27861"/>
                </a:cubicBezTo>
                <a:cubicBezTo>
                  <a:pt x="26987" y="27875"/>
                  <a:pt x="26748" y="27888"/>
                  <a:pt x="26509" y="27906"/>
                </a:cubicBezTo>
                <a:cubicBezTo>
                  <a:pt x="26537" y="27862"/>
                  <a:pt x="26566" y="27817"/>
                  <a:pt x="26593" y="27772"/>
                </a:cubicBezTo>
                <a:close/>
                <a:moveTo>
                  <a:pt x="25692" y="27725"/>
                </a:moveTo>
                <a:cubicBezTo>
                  <a:pt x="25718" y="27725"/>
                  <a:pt x="25744" y="27725"/>
                  <a:pt x="25769" y="27726"/>
                </a:cubicBezTo>
                <a:cubicBezTo>
                  <a:pt x="25744" y="27810"/>
                  <a:pt x="25721" y="27894"/>
                  <a:pt x="25699" y="27979"/>
                </a:cubicBezTo>
                <a:cubicBezTo>
                  <a:pt x="25392" y="28013"/>
                  <a:pt x="25089" y="28056"/>
                  <a:pt x="24790" y="28112"/>
                </a:cubicBezTo>
                <a:lnTo>
                  <a:pt x="24987" y="27754"/>
                </a:lnTo>
                <a:cubicBezTo>
                  <a:pt x="25221" y="27734"/>
                  <a:pt x="25456" y="27725"/>
                  <a:pt x="25692" y="27725"/>
                </a:cubicBezTo>
                <a:close/>
                <a:moveTo>
                  <a:pt x="26162" y="28496"/>
                </a:moveTo>
                <a:cubicBezTo>
                  <a:pt x="26603" y="28520"/>
                  <a:pt x="27043" y="28579"/>
                  <a:pt x="27475" y="28674"/>
                </a:cubicBezTo>
                <a:cubicBezTo>
                  <a:pt x="27474" y="28683"/>
                  <a:pt x="27474" y="28691"/>
                  <a:pt x="27472" y="28700"/>
                </a:cubicBezTo>
                <a:cubicBezTo>
                  <a:pt x="26965" y="28731"/>
                  <a:pt x="26458" y="28788"/>
                  <a:pt x="25957" y="28872"/>
                </a:cubicBezTo>
                <a:cubicBezTo>
                  <a:pt x="26023" y="28746"/>
                  <a:pt x="26092" y="28621"/>
                  <a:pt x="26162" y="28496"/>
                </a:cubicBezTo>
                <a:close/>
                <a:moveTo>
                  <a:pt x="25580" y="28486"/>
                </a:moveTo>
                <a:lnTo>
                  <a:pt x="25580" y="28486"/>
                </a:lnTo>
                <a:cubicBezTo>
                  <a:pt x="25547" y="28645"/>
                  <a:pt x="25517" y="28803"/>
                  <a:pt x="25492" y="28962"/>
                </a:cubicBezTo>
                <a:cubicBezTo>
                  <a:pt x="25021" y="29060"/>
                  <a:pt x="24557" y="29191"/>
                  <a:pt x="24104" y="29356"/>
                </a:cubicBezTo>
                <a:lnTo>
                  <a:pt x="24536" y="28570"/>
                </a:lnTo>
                <a:cubicBezTo>
                  <a:pt x="24883" y="28521"/>
                  <a:pt x="25231" y="28492"/>
                  <a:pt x="25580" y="28486"/>
                </a:cubicBezTo>
                <a:close/>
                <a:moveTo>
                  <a:pt x="27800" y="29064"/>
                </a:moveTo>
                <a:cubicBezTo>
                  <a:pt x="27876" y="29138"/>
                  <a:pt x="27951" y="29215"/>
                  <a:pt x="28025" y="29292"/>
                </a:cubicBezTo>
                <a:cubicBezTo>
                  <a:pt x="27835" y="29321"/>
                  <a:pt x="27646" y="29357"/>
                  <a:pt x="27458" y="29399"/>
                </a:cubicBezTo>
                <a:cubicBezTo>
                  <a:pt x="27541" y="29293"/>
                  <a:pt x="27625" y="29190"/>
                  <a:pt x="27715" y="29089"/>
                </a:cubicBezTo>
                <a:cubicBezTo>
                  <a:pt x="27743" y="29081"/>
                  <a:pt x="27771" y="29071"/>
                  <a:pt x="27800" y="29064"/>
                </a:cubicBezTo>
                <a:close/>
                <a:moveTo>
                  <a:pt x="26832" y="28854"/>
                </a:moveTo>
                <a:cubicBezTo>
                  <a:pt x="26431" y="29037"/>
                  <a:pt x="26040" y="29242"/>
                  <a:pt x="25662" y="29467"/>
                </a:cubicBezTo>
                <a:cubicBezTo>
                  <a:pt x="25716" y="29351"/>
                  <a:pt x="25775" y="29237"/>
                  <a:pt x="25831" y="29122"/>
                </a:cubicBezTo>
                <a:lnTo>
                  <a:pt x="25831" y="29123"/>
                </a:lnTo>
                <a:cubicBezTo>
                  <a:pt x="26163" y="29026"/>
                  <a:pt x="26496" y="28935"/>
                  <a:pt x="26832" y="28854"/>
                </a:cubicBezTo>
                <a:close/>
                <a:moveTo>
                  <a:pt x="47585" y="29294"/>
                </a:moveTo>
                <a:cubicBezTo>
                  <a:pt x="47923" y="29598"/>
                  <a:pt x="48239" y="29924"/>
                  <a:pt x="48531" y="30271"/>
                </a:cubicBezTo>
                <a:cubicBezTo>
                  <a:pt x="48679" y="30446"/>
                  <a:pt x="48818" y="30626"/>
                  <a:pt x="48954" y="30810"/>
                </a:cubicBezTo>
                <a:cubicBezTo>
                  <a:pt x="48452" y="30480"/>
                  <a:pt x="47938" y="30170"/>
                  <a:pt x="47416" y="29870"/>
                </a:cubicBezTo>
                <a:cubicBezTo>
                  <a:pt x="47289" y="29710"/>
                  <a:pt x="47153" y="29556"/>
                  <a:pt x="47016" y="29404"/>
                </a:cubicBezTo>
                <a:cubicBezTo>
                  <a:pt x="47213" y="29360"/>
                  <a:pt x="47402" y="29325"/>
                  <a:pt x="47585" y="29294"/>
                </a:cubicBezTo>
                <a:close/>
                <a:moveTo>
                  <a:pt x="27430" y="29173"/>
                </a:moveTo>
                <a:lnTo>
                  <a:pt x="27430" y="29173"/>
                </a:lnTo>
                <a:cubicBezTo>
                  <a:pt x="27426" y="29252"/>
                  <a:pt x="27420" y="29330"/>
                  <a:pt x="27418" y="29409"/>
                </a:cubicBezTo>
                <a:cubicBezTo>
                  <a:pt x="27312" y="29433"/>
                  <a:pt x="27205" y="29454"/>
                  <a:pt x="27100" y="29484"/>
                </a:cubicBezTo>
                <a:cubicBezTo>
                  <a:pt x="26571" y="29632"/>
                  <a:pt x="26065" y="29849"/>
                  <a:pt x="25560" y="30064"/>
                </a:cubicBezTo>
                <a:cubicBezTo>
                  <a:pt x="24978" y="30314"/>
                  <a:pt x="24496" y="30722"/>
                  <a:pt x="23887" y="30856"/>
                </a:cubicBezTo>
                <a:cubicBezTo>
                  <a:pt x="24363" y="30521"/>
                  <a:pt x="24864" y="30224"/>
                  <a:pt x="25387" y="29968"/>
                </a:cubicBezTo>
                <a:lnTo>
                  <a:pt x="25387" y="29968"/>
                </a:lnTo>
                <a:cubicBezTo>
                  <a:pt x="25384" y="30018"/>
                  <a:pt x="25378" y="30069"/>
                  <a:pt x="25376" y="30119"/>
                </a:cubicBezTo>
                <a:cubicBezTo>
                  <a:pt x="25401" y="30057"/>
                  <a:pt x="25431" y="29996"/>
                  <a:pt x="25457" y="29935"/>
                </a:cubicBezTo>
                <a:cubicBezTo>
                  <a:pt x="26093" y="29629"/>
                  <a:pt x="26754" y="29374"/>
                  <a:pt x="27430" y="29173"/>
                </a:cubicBezTo>
                <a:close/>
                <a:moveTo>
                  <a:pt x="48738" y="29158"/>
                </a:moveTo>
                <a:lnTo>
                  <a:pt x="48737" y="29159"/>
                </a:lnTo>
                <a:cubicBezTo>
                  <a:pt x="49758" y="30111"/>
                  <a:pt x="50591" y="31249"/>
                  <a:pt x="51190" y="32511"/>
                </a:cubicBezTo>
                <a:cubicBezTo>
                  <a:pt x="51124" y="32451"/>
                  <a:pt x="51059" y="32391"/>
                  <a:pt x="50992" y="32334"/>
                </a:cubicBezTo>
                <a:cubicBezTo>
                  <a:pt x="50710" y="32090"/>
                  <a:pt x="50420" y="31859"/>
                  <a:pt x="50123" y="31636"/>
                </a:cubicBezTo>
                <a:cubicBezTo>
                  <a:pt x="49723" y="30734"/>
                  <a:pt x="49179" y="29903"/>
                  <a:pt x="48512" y="29175"/>
                </a:cubicBezTo>
                <a:cubicBezTo>
                  <a:pt x="48590" y="29169"/>
                  <a:pt x="48666" y="29163"/>
                  <a:pt x="48738" y="29158"/>
                </a:cubicBezTo>
                <a:close/>
                <a:moveTo>
                  <a:pt x="49804" y="29142"/>
                </a:moveTo>
                <a:lnTo>
                  <a:pt x="49804" y="29142"/>
                </a:lnTo>
                <a:cubicBezTo>
                  <a:pt x="49879" y="29144"/>
                  <a:pt x="49923" y="29148"/>
                  <a:pt x="49929" y="29148"/>
                </a:cubicBezTo>
                <a:lnTo>
                  <a:pt x="49929" y="29149"/>
                </a:lnTo>
                <a:cubicBezTo>
                  <a:pt x="51133" y="30439"/>
                  <a:pt x="52002" y="32044"/>
                  <a:pt x="52418" y="33760"/>
                </a:cubicBezTo>
                <a:cubicBezTo>
                  <a:pt x="52237" y="33549"/>
                  <a:pt x="52049" y="33344"/>
                  <a:pt x="51854" y="33145"/>
                </a:cubicBezTo>
                <a:cubicBezTo>
                  <a:pt x="51711" y="32279"/>
                  <a:pt x="51357" y="31438"/>
                  <a:pt x="50910" y="30676"/>
                </a:cubicBezTo>
                <a:cubicBezTo>
                  <a:pt x="50587" y="30133"/>
                  <a:pt x="50217" y="29619"/>
                  <a:pt x="49804" y="29142"/>
                </a:cubicBezTo>
                <a:close/>
                <a:moveTo>
                  <a:pt x="50709" y="32713"/>
                </a:moveTo>
                <a:lnTo>
                  <a:pt x="50709" y="32713"/>
                </a:lnTo>
                <a:cubicBezTo>
                  <a:pt x="51027" y="32986"/>
                  <a:pt x="51330" y="33276"/>
                  <a:pt x="51625" y="33573"/>
                </a:cubicBezTo>
                <a:cubicBezTo>
                  <a:pt x="51649" y="33641"/>
                  <a:pt x="51671" y="33709"/>
                  <a:pt x="51695" y="33778"/>
                </a:cubicBezTo>
                <a:cubicBezTo>
                  <a:pt x="51388" y="33403"/>
                  <a:pt x="51059" y="33047"/>
                  <a:pt x="50709" y="32713"/>
                </a:cubicBezTo>
                <a:close/>
                <a:moveTo>
                  <a:pt x="51921" y="33877"/>
                </a:moveTo>
                <a:cubicBezTo>
                  <a:pt x="52153" y="34123"/>
                  <a:pt x="52374" y="34377"/>
                  <a:pt x="52589" y="34637"/>
                </a:cubicBezTo>
                <a:cubicBezTo>
                  <a:pt x="52614" y="34795"/>
                  <a:pt x="52632" y="34953"/>
                  <a:pt x="52648" y="35114"/>
                </a:cubicBezTo>
                <a:cubicBezTo>
                  <a:pt x="52423" y="34752"/>
                  <a:pt x="52181" y="34403"/>
                  <a:pt x="51920" y="34067"/>
                </a:cubicBezTo>
                <a:cubicBezTo>
                  <a:pt x="51922" y="34003"/>
                  <a:pt x="51922" y="33940"/>
                  <a:pt x="51921" y="33877"/>
                </a:cubicBezTo>
                <a:close/>
                <a:moveTo>
                  <a:pt x="45545" y="30025"/>
                </a:moveTo>
                <a:lnTo>
                  <a:pt x="45545" y="30025"/>
                </a:lnTo>
                <a:cubicBezTo>
                  <a:pt x="43958" y="31394"/>
                  <a:pt x="43002" y="33464"/>
                  <a:pt x="42988" y="35559"/>
                </a:cubicBezTo>
                <a:cubicBezTo>
                  <a:pt x="42590" y="34893"/>
                  <a:pt x="42187" y="34228"/>
                  <a:pt x="41772" y="33571"/>
                </a:cubicBezTo>
                <a:cubicBezTo>
                  <a:pt x="41680" y="33426"/>
                  <a:pt x="41581" y="33287"/>
                  <a:pt x="41476" y="33151"/>
                </a:cubicBezTo>
                <a:cubicBezTo>
                  <a:pt x="41713" y="32763"/>
                  <a:pt x="41984" y="32396"/>
                  <a:pt x="42286" y="32054"/>
                </a:cubicBezTo>
                <a:lnTo>
                  <a:pt x="42286" y="32054"/>
                </a:lnTo>
                <a:cubicBezTo>
                  <a:pt x="42059" y="32573"/>
                  <a:pt x="41923" y="33127"/>
                  <a:pt x="41887" y="33693"/>
                </a:cubicBezTo>
                <a:cubicBezTo>
                  <a:pt x="42659" y="32112"/>
                  <a:pt x="43967" y="30801"/>
                  <a:pt x="45545" y="30025"/>
                </a:cubicBezTo>
                <a:close/>
                <a:moveTo>
                  <a:pt x="40430" y="35645"/>
                </a:moveTo>
                <a:lnTo>
                  <a:pt x="40430" y="35645"/>
                </a:lnTo>
                <a:cubicBezTo>
                  <a:pt x="40307" y="36150"/>
                  <a:pt x="40152" y="36646"/>
                  <a:pt x="39965" y="37131"/>
                </a:cubicBezTo>
                <a:cubicBezTo>
                  <a:pt x="39965" y="37004"/>
                  <a:pt x="39958" y="36878"/>
                  <a:pt x="39954" y="36750"/>
                </a:cubicBezTo>
                <a:cubicBezTo>
                  <a:pt x="40138" y="36393"/>
                  <a:pt x="40297" y="36024"/>
                  <a:pt x="40430" y="35645"/>
                </a:cubicBezTo>
                <a:close/>
                <a:moveTo>
                  <a:pt x="46495" y="30366"/>
                </a:moveTo>
                <a:lnTo>
                  <a:pt x="46495" y="30366"/>
                </a:lnTo>
                <a:cubicBezTo>
                  <a:pt x="45191" y="31865"/>
                  <a:pt x="44320" y="33689"/>
                  <a:pt x="43975" y="35646"/>
                </a:cubicBezTo>
                <a:cubicBezTo>
                  <a:pt x="43884" y="36169"/>
                  <a:pt x="43833" y="36712"/>
                  <a:pt x="43959" y="37227"/>
                </a:cubicBezTo>
                <a:cubicBezTo>
                  <a:pt x="43643" y="36671"/>
                  <a:pt x="43321" y="36118"/>
                  <a:pt x="42994" y="35568"/>
                </a:cubicBezTo>
                <a:lnTo>
                  <a:pt x="42994" y="35567"/>
                </a:lnTo>
                <a:cubicBezTo>
                  <a:pt x="43724" y="33577"/>
                  <a:pt x="44926" y="31792"/>
                  <a:pt x="46495" y="30366"/>
                </a:cubicBezTo>
                <a:close/>
                <a:moveTo>
                  <a:pt x="37355" y="33813"/>
                </a:moveTo>
                <a:lnTo>
                  <a:pt x="37408" y="33843"/>
                </a:lnTo>
                <a:cubicBezTo>
                  <a:pt x="37099" y="35232"/>
                  <a:pt x="36630" y="36582"/>
                  <a:pt x="35967" y="37830"/>
                </a:cubicBezTo>
                <a:cubicBezTo>
                  <a:pt x="35944" y="37694"/>
                  <a:pt x="35922" y="37558"/>
                  <a:pt x="35901" y="37422"/>
                </a:cubicBezTo>
                <a:lnTo>
                  <a:pt x="37355" y="33813"/>
                </a:lnTo>
                <a:close/>
                <a:moveTo>
                  <a:pt x="47044" y="30902"/>
                </a:moveTo>
                <a:cubicBezTo>
                  <a:pt x="45594" y="33097"/>
                  <a:pt x="44729" y="35672"/>
                  <a:pt x="44557" y="38297"/>
                </a:cubicBezTo>
                <a:cubicBezTo>
                  <a:pt x="44364" y="37948"/>
                  <a:pt x="44171" y="37600"/>
                  <a:pt x="43974" y="37254"/>
                </a:cubicBezTo>
                <a:lnTo>
                  <a:pt x="45500" y="33582"/>
                </a:lnTo>
                <a:cubicBezTo>
                  <a:pt x="45898" y="32625"/>
                  <a:pt x="46314" y="31639"/>
                  <a:pt x="47044" y="30902"/>
                </a:cubicBezTo>
                <a:close/>
                <a:moveTo>
                  <a:pt x="35548" y="38296"/>
                </a:moveTo>
                <a:cubicBezTo>
                  <a:pt x="35573" y="38344"/>
                  <a:pt x="35600" y="38390"/>
                  <a:pt x="35626" y="38437"/>
                </a:cubicBezTo>
                <a:cubicBezTo>
                  <a:pt x="35589" y="38498"/>
                  <a:pt x="35553" y="38560"/>
                  <a:pt x="35514" y="38621"/>
                </a:cubicBezTo>
                <a:cubicBezTo>
                  <a:pt x="35522" y="38520"/>
                  <a:pt x="35531" y="38418"/>
                  <a:pt x="35541" y="38316"/>
                </a:cubicBezTo>
                <a:lnTo>
                  <a:pt x="35548" y="38296"/>
                </a:lnTo>
                <a:close/>
                <a:moveTo>
                  <a:pt x="34685" y="39977"/>
                </a:moveTo>
                <a:cubicBezTo>
                  <a:pt x="34687" y="39981"/>
                  <a:pt x="34690" y="39984"/>
                  <a:pt x="34692" y="39987"/>
                </a:cubicBezTo>
                <a:lnTo>
                  <a:pt x="34678" y="39991"/>
                </a:lnTo>
                <a:cubicBezTo>
                  <a:pt x="34680" y="39986"/>
                  <a:pt x="34683" y="39982"/>
                  <a:pt x="34685" y="39977"/>
                </a:cubicBezTo>
                <a:close/>
                <a:moveTo>
                  <a:pt x="37227" y="37820"/>
                </a:moveTo>
                <a:lnTo>
                  <a:pt x="37227" y="37820"/>
                </a:lnTo>
                <a:cubicBezTo>
                  <a:pt x="37156" y="38008"/>
                  <a:pt x="37080" y="38194"/>
                  <a:pt x="36993" y="38375"/>
                </a:cubicBezTo>
                <a:cubicBezTo>
                  <a:pt x="36639" y="39118"/>
                  <a:pt x="36117" y="39801"/>
                  <a:pt x="35423" y="40238"/>
                </a:cubicBezTo>
                <a:cubicBezTo>
                  <a:pt x="35338" y="40141"/>
                  <a:pt x="35233" y="40065"/>
                  <a:pt x="35115" y="40015"/>
                </a:cubicBezTo>
                <a:cubicBezTo>
                  <a:pt x="35039" y="39984"/>
                  <a:pt x="34957" y="39968"/>
                  <a:pt x="34874" y="39967"/>
                </a:cubicBezTo>
                <a:cubicBezTo>
                  <a:pt x="34885" y="39940"/>
                  <a:pt x="34897" y="39911"/>
                  <a:pt x="34908" y="39882"/>
                </a:cubicBezTo>
                <a:cubicBezTo>
                  <a:pt x="35029" y="39932"/>
                  <a:pt x="35157" y="39958"/>
                  <a:pt x="35286" y="39958"/>
                </a:cubicBezTo>
                <a:cubicBezTo>
                  <a:pt x="35378" y="39958"/>
                  <a:pt x="35471" y="39945"/>
                  <a:pt x="35561" y="39919"/>
                </a:cubicBezTo>
                <a:cubicBezTo>
                  <a:pt x="35626" y="39899"/>
                  <a:pt x="35692" y="39871"/>
                  <a:pt x="35740" y="39822"/>
                </a:cubicBezTo>
                <a:cubicBezTo>
                  <a:pt x="35849" y="39710"/>
                  <a:pt x="35833" y="39526"/>
                  <a:pt x="35779" y="39378"/>
                </a:cubicBezTo>
                <a:cubicBezTo>
                  <a:pt x="35728" y="39239"/>
                  <a:pt x="35653" y="39108"/>
                  <a:pt x="35558" y="38994"/>
                </a:cubicBezTo>
                <a:cubicBezTo>
                  <a:pt x="35567" y="38988"/>
                  <a:pt x="35575" y="38980"/>
                  <a:pt x="35584" y="38972"/>
                </a:cubicBezTo>
                <a:cubicBezTo>
                  <a:pt x="35679" y="38926"/>
                  <a:pt x="35773" y="38878"/>
                  <a:pt x="35865" y="38826"/>
                </a:cubicBezTo>
                <a:cubicBezTo>
                  <a:pt x="35993" y="39018"/>
                  <a:pt x="36134" y="39200"/>
                  <a:pt x="36288" y="39371"/>
                </a:cubicBezTo>
                <a:cubicBezTo>
                  <a:pt x="36233" y="39139"/>
                  <a:pt x="36181" y="38905"/>
                  <a:pt x="36130" y="38669"/>
                </a:cubicBezTo>
                <a:cubicBezTo>
                  <a:pt x="36524" y="38425"/>
                  <a:pt x="36891" y="38139"/>
                  <a:pt x="37227" y="37820"/>
                </a:cubicBezTo>
                <a:close/>
                <a:moveTo>
                  <a:pt x="47730" y="31651"/>
                </a:moveTo>
                <a:lnTo>
                  <a:pt x="47730" y="31651"/>
                </a:lnTo>
                <a:cubicBezTo>
                  <a:pt x="47473" y="32355"/>
                  <a:pt x="47215" y="33059"/>
                  <a:pt x="46957" y="33764"/>
                </a:cubicBezTo>
                <a:lnTo>
                  <a:pt x="46956" y="33764"/>
                </a:lnTo>
                <a:cubicBezTo>
                  <a:pt x="46473" y="35084"/>
                  <a:pt x="45987" y="36416"/>
                  <a:pt x="45793" y="37809"/>
                </a:cubicBezTo>
                <a:cubicBezTo>
                  <a:pt x="45658" y="38764"/>
                  <a:pt x="45670" y="39734"/>
                  <a:pt x="45827" y="40686"/>
                </a:cubicBezTo>
                <a:cubicBezTo>
                  <a:pt x="45430" y="39912"/>
                  <a:pt x="45023" y="39143"/>
                  <a:pt x="44604" y="38383"/>
                </a:cubicBezTo>
                <a:cubicBezTo>
                  <a:pt x="45510" y="36079"/>
                  <a:pt x="46620" y="33863"/>
                  <a:pt x="47730" y="31651"/>
                </a:cubicBezTo>
                <a:close/>
                <a:moveTo>
                  <a:pt x="32194" y="38585"/>
                </a:moveTo>
                <a:cubicBezTo>
                  <a:pt x="32412" y="39031"/>
                  <a:pt x="32669" y="39456"/>
                  <a:pt x="32960" y="39858"/>
                </a:cubicBezTo>
                <a:cubicBezTo>
                  <a:pt x="32861" y="39915"/>
                  <a:pt x="32775" y="39991"/>
                  <a:pt x="32707" y="40081"/>
                </a:cubicBezTo>
                <a:cubicBezTo>
                  <a:pt x="32542" y="40307"/>
                  <a:pt x="32532" y="40653"/>
                  <a:pt x="32706" y="40861"/>
                </a:cubicBezTo>
                <a:cubicBezTo>
                  <a:pt x="32674" y="40947"/>
                  <a:pt x="32642" y="41032"/>
                  <a:pt x="32612" y="41116"/>
                </a:cubicBezTo>
                <a:cubicBezTo>
                  <a:pt x="32555" y="40895"/>
                  <a:pt x="32502" y="40674"/>
                  <a:pt x="32455" y="40451"/>
                </a:cubicBezTo>
                <a:cubicBezTo>
                  <a:pt x="32501" y="40412"/>
                  <a:pt x="32540" y="40368"/>
                  <a:pt x="32575" y="40319"/>
                </a:cubicBezTo>
                <a:cubicBezTo>
                  <a:pt x="32757" y="40041"/>
                  <a:pt x="32608" y="39608"/>
                  <a:pt x="32293" y="39503"/>
                </a:cubicBezTo>
                <a:lnTo>
                  <a:pt x="32292" y="39503"/>
                </a:lnTo>
                <a:cubicBezTo>
                  <a:pt x="32249" y="39198"/>
                  <a:pt x="32216" y="38892"/>
                  <a:pt x="32194" y="38585"/>
                </a:cubicBezTo>
                <a:close/>
                <a:moveTo>
                  <a:pt x="31016" y="36447"/>
                </a:moveTo>
                <a:lnTo>
                  <a:pt x="31016" y="36447"/>
                </a:lnTo>
                <a:cubicBezTo>
                  <a:pt x="31037" y="37312"/>
                  <a:pt x="31183" y="38168"/>
                  <a:pt x="31448" y="38991"/>
                </a:cubicBezTo>
                <a:cubicBezTo>
                  <a:pt x="31490" y="39206"/>
                  <a:pt x="31540" y="39420"/>
                  <a:pt x="31596" y="39632"/>
                </a:cubicBezTo>
                <a:cubicBezTo>
                  <a:pt x="31480" y="39704"/>
                  <a:pt x="31377" y="39798"/>
                  <a:pt x="31312" y="39919"/>
                </a:cubicBezTo>
                <a:cubicBezTo>
                  <a:pt x="31209" y="40108"/>
                  <a:pt x="31207" y="40358"/>
                  <a:pt x="31338" y="40528"/>
                </a:cubicBezTo>
                <a:cubicBezTo>
                  <a:pt x="31443" y="40665"/>
                  <a:pt x="31620" y="40734"/>
                  <a:pt x="31794" y="40734"/>
                </a:cubicBezTo>
                <a:cubicBezTo>
                  <a:pt x="31807" y="40734"/>
                  <a:pt x="31820" y="40733"/>
                  <a:pt x="31833" y="40733"/>
                </a:cubicBezTo>
                <a:cubicBezTo>
                  <a:pt x="31879" y="40730"/>
                  <a:pt x="31927" y="40724"/>
                  <a:pt x="31972" y="40713"/>
                </a:cubicBezTo>
                <a:cubicBezTo>
                  <a:pt x="32023" y="40828"/>
                  <a:pt x="32078" y="40939"/>
                  <a:pt x="32135" y="41051"/>
                </a:cubicBezTo>
                <a:cubicBezTo>
                  <a:pt x="32075" y="41019"/>
                  <a:pt x="32010" y="40999"/>
                  <a:pt x="31942" y="40992"/>
                </a:cubicBezTo>
                <a:cubicBezTo>
                  <a:pt x="31921" y="40990"/>
                  <a:pt x="31899" y="40989"/>
                  <a:pt x="31878" y="40989"/>
                </a:cubicBezTo>
                <a:cubicBezTo>
                  <a:pt x="31757" y="40989"/>
                  <a:pt x="31637" y="41022"/>
                  <a:pt x="31522" y="41063"/>
                </a:cubicBezTo>
                <a:cubicBezTo>
                  <a:pt x="31391" y="41108"/>
                  <a:pt x="31266" y="41173"/>
                  <a:pt x="31155" y="41257"/>
                </a:cubicBezTo>
                <a:lnTo>
                  <a:pt x="31155" y="41257"/>
                </a:lnTo>
                <a:cubicBezTo>
                  <a:pt x="30749" y="39685"/>
                  <a:pt x="30702" y="38042"/>
                  <a:pt x="31016" y="36447"/>
                </a:cubicBezTo>
                <a:close/>
                <a:moveTo>
                  <a:pt x="32340" y="41427"/>
                </a:moveTo>
                <a:cubicBezTo>
                  <a:pt x="32364" y="41465"/>
                  <a:pt x="32383" y="41504"/>
                  <a:pt x="32407" y="41542"/>
                </a:cubicBezTo>
                <a:cubicBezTo>
                  <a:pt x="32340" y="41607"/>
                  <a:pt x="32283" y="41680"/>
                  <a:pt x="32235" y="41761"/>
                </a:cubicBezTo>
                <a:lnTo>
                  <a:pt x="32235" y="41760"/>
                </a:lnTo>
                <a:cubicBezTo>
                  <a:pt x="32289" y="41655"/>
                  <a:pt x="32333" y="41539"/>
                  <a:pt x="32340" y="41427"/>
                </a:cubicBezTo>
                <a:close/>
                <a:moveTo>
                  <a:pt x="34532" y="41428"/>
                </a:moveTo>
                <a:cubicBezTo>
                  <a:pt x="34669" y="41519"/>
                  <a:pt x="34840" y="41564"/>
                  <a:pt x="35005" y="41580"/>
                </a:cubicBezTo>
                <a:cubicBezTo>
                  <a:pt x="35041" y="41583"/>
                  <a:pt x="35076" y="41584"/>
                  <a:pt x="35111" y="41584"/>
                </a:cubicBezTo>
                <a:cubicBezTo>
                  <a:pt x="35128" y="41584"/>
                  <a:pt x="35146" y="41584"/>
                  <a:pt x="35164" y="41583"/>
                </a:cubicBezTo>
                <a:lnTo>
                  <a:pt x="35164" y="41583"/>
                </a:lnTo>
                <a:cubicBezTo>
                  <a:pt x="35022" y="41629"/>
                  <a:pt x="34896" y="41716"/>
                  <a:pt x="34823" y="41848"/>
                </a:cubicBezTo>
                <a:lnTo>
                  <a:pt x="34822" y="41847"/>
                </a:lnTo>
                <a:cubicBezTo>
                  <a:pt x="34821" y="41851"/>
                  <a:pt x="34821" y="41853"/>
                  <a:pt x="34820" y="41855"/>
                </a:cubicBezTo>
                <a:cubicBezTo>
                  <a:pt x="34713" y="41727"/>
                  <a:pt x="34585" y="41618"/>
                  <a:pt x="34440" y="41534"/>
                </a:cubicBezTo>
                <a:cubicBezTo>
                  <a:pt x="34474" y="41501"/>
                  <a:pt x="34503" y="41466"/>
                  <a:pt x="34532" y="41428"/>
                </a:cubicBezTo>
                <a:close/>
                <a:moveTo>
                  <a:pt x="38788" y="38499"/>
                </a:moveTo>
                <a:lnTo>
                  <a:pt x="38788" y="38499"/>
                </a:lnTo>
                <a:cubicBezTo>
                  <a:pt x="38425" y="39554"/>
                  <a:pt x="37850" y="40522"/>
                  <a:pt x="37098" y="41346"/>
                </a:cubicBezTo>
                <a:lnTo>
                  <a:pt x="37097" y="41346"/>
                </a:lnTo>
                <a:cubicBezTo>
                  <a:pt x="36790" y="41617"/>
                  <a:pt x="36465" y="41866"/>
                  <a:pt x="36123" y="42092"/>
                </a:cubicBezTo>
                <a:cubicBezTo>
                  <a:pt x="36050" y="41908"/>
                  <a:pt x="35930" y="41748"/>
                  <a:pt x="35762" y="41646"/>
                </a:cubicBezTo>
                <a:cubicBezTo>
                  <a:pt x="35651" y="41580"/>
                  <a:pt x="35524" y="41546"/>
                  <a:pt x="35396" y="41546"/>
                </a:cubicBezTo>
                <a:cubicBezTo>
                  <a:pt x="35390" y="41546"/>
                  <a:pt x="35384" y="41546"/>
                  <a:pt x="35378" y="41546"/>
                </a:cubicBezTo>
                <a:cubicBezTo>
                  <a:pt x="35417" y="41532"/>
                  <a:pt x="35454" y="41513"/>
                  <a:pt x="35489" y="41490"/>
                </a:cubicBezTo>
                <a:cubicBezTo>
                  <a:pt x="35679" y="41361"/>
                  <a:pt x="35736" y="41117"/>
                  <a:pt x="35712" y="40882"/>
                </a:cubicBezTo>
                <a:cubicBezTo>
                  <a:pt x="35829" y="40833"/>
                  <a:pt x="35941" y="40770"/>
                  <a:pt x="36043" y="40694"/>
                </a:cubicBezTo>
                <a:lnTo>
                  <a:pt x="36043" y="40694"/>
                </a:lnTo>
                <a:cubicBezTo>
                  <a:pt x="35932" y="40750"/>
                  <a:pt x="35820" y="40804"/>
                  <a:pt x="35708" y="40856"/>
                </a:cubicBezTo>
                <a:cubicBezTo>
                  <a:pt x="35700" y="40790"/>
                  <a:pt x="35685" y="40724"/>
                  <a:pt x="35664" y="40660"/>
                </a:cubicBezTo>
                <a:cubicBezTo>
                  <a:pt x="35619" y="40521"/>
                  <a:pt x="35549" y="40392"/>
                  <a:pt x="35459" y="40279"/>
                </a:cubicBezTo>
                <a:cubicBezTo>
                  <a:pt x="36073" y="40066"/>
                  <a:pt x="36654" y="39768"/>
                  <a:pt x="37185" y="39396"/>
                </a:cubicBezTo>
                <a:lnTo>
                  <a:pt x="37185" y="39396"/>
                </a:lnTo>
                <a:cubicBezTo>
                  <a:pt x="36995" y="39663"/>
                  <a:pt x="36792" y="39922"/>
                  <a:pt x="36579" y="40173"/>
                </a:cubicBezTo>
                <a:cubicBezTo>
                  <a:pt x="36418" y="40361"/>
                  <a:pt x="36242" y="40547"/>
                  <a:pt x="36043" y="40694"/>
                </a:cubicBezTo>
                <a:cubicBezTo>
                  <a:pt x="37090" y="40151"/>
                  <a:pt x="38025" y="39399"/>
                  <a:pt x="38788" y="38499"/>
                </a:cubicBezTo>
                <a:close/>
                <a:moveTo>
                  <a:pt x="36408" y="42019"/>
                </a:moveTo>
                <a:lnTo>
                  <a:pt x="36408" y="42019"/>
                </a:lnTo>
                <a:cubicBezTo>
                  <a:pt x="36328" y="42086"/>
                  <a:pt x="36247" y="42152"/>
                  <a:pt x="36165" y="42218"/>
                </a:cubicBezTo>
                <a:cubicBezTo>
                  <a:pt x="36161" y="42200"/>
                  <a:pt x="36158" y="42182"/>
                  <a:pt x="36152" y="42165"/>
                </a:cubicBezTo>
                <a:cubicBezTo>
                  <a:pt x="36237" y="42117"/>
                  <a:pt x="36322" y="42067"/>
                  <a:pt x="36408" y="42019"/>
                </a:cubicBezTo>
                <a:close/>
                <a:moveTo>
                  <a:pt x="33696" y="42473"/>
                </a:moveTo>
                <a:cubicBezTo>
                  <a:pt x="33718" y="42594"/>
                  <a:pt x="33747" y="42712"/>
                  <a:pt x="33782" y="42829"/>
                </a:cubicBezTo>
                <a:cubicBezTo>
                  <a:pt x="33795" y="42869"/>
                  <a:pt x="33810" y="42910"/>
                  <a:pt x="33827" y="42950"/>
                </a:cubicBezTo>
                <a:cubicBezTo>
                  <a:pt x="33787" y="42929"/>
                  <a:pt x="33746" y="42911"/>
                  <a:pt x="33703" y="42900"/>
                </a:cubicBezTo>
                <a:lnTo>
                  <a:pt x="33703" y="42899"/>
                </a:lnTo>
                <a:cubicBezTo>
                  <a:pt x="33660" y="42888"/>
                  <a:pt x="33616" y="42881"/>
                  <a:pt x="33573" y="42880"/>
                </a:cubicBezTo>
                <a:cubicBezTo>
                  <a:pt x="33611" y="42752"/>
                  <a:pt x="33652" y="42616"/>
                  <a:pt x="33696" y="42473"/>
                </a:cubicBezTo>
                <a:close/>
                <a:moveTo>
                  <a:pt x="32199" y="41830"/>
                </a:moveTo>
                <a:lnTo>
                  <a:pt x="32199" y="41830"/>
                </a:lnTo>
                <a:cubicBezTo>
                  <a:pt x="32131" y="41964"/>
                  <a:pt x="32098" y="42115"/>
                  <a:pt x="32105" y="42265"/>
                </a:cubicBezTo>
                <a:cubicBezTo>
                  <a:pt x="32108" y="42332"/>
                  <a:pt x="32121" y="42397"/>
                  <a:pt x="32144" y="42459"/>
                </a:cubicBezTo>
                <a:cubicBezTo>
                  <a:pt x="32099" y="42589"/>
                  <a:pt x="32059" y="42711"/>
                  <a:pt x="32023" y="42821"/>
                </a:cubicBezTo>
                <a:cubicBezTo>
                  <a:pt x="31960" y="42836"/>
                  <a:pt x="31900" y="42859"/>
                  <a:pt x="31844" y="42890"/>
                </a:cubicBezTo>
                <a:cubicBezTo>
                  <a:pt x="31811" y="42909"/>
                  <a:pt x="31780" y="42931"/>
                  <a:pt x="31751" y="42956"/>
                </a:cubicBezTo>
                <a:cubicBezTo>
                  <a:pt x="31674" y="42788"/>
                  <a:pt x="31603" y="42616"/>
                  <a:pt x="31536" y="42443"/>
                </a:cubicBezTo>
                <a:lnTo>
                  <a:pt x="31536" y="42443"/>
                </a:lnTo>
                <a:cubicBezTo>
                  <a:pt x="31571" y="42435"/>
                  <a:pt x="31605" y="42424"/>
                  <a:pt x="31638" y="42410"/>
                </a:cubicBezTo>
                <a:cubicBezTo>
                  <a:pt x="31891" y="42303"/>
                  <a:pt x="32065" y="42069"/>
                  <a:pt x="32199" y="41830"/>
                </a:cubicBezTo>
                <a:close/>
                <a:moveTo>
                  <a:pt x="38683" y="41161"/>
                </a:moveTo>
                <a:lnTo>
                  <a:pt x="38683" y="41161"/>
                </a:lnTo>
                <a:cubicBezTo>
                  <a:pt x="38682" y="41162"/>
                  <a:pt x="38681" y="41164"/>
                  <a:pt x="38680" y="41165"/>
                </a:cubicBezTo>
                <a:cubicBezTo>
                  <a:pt x="37773" y="42166"/>
                  <a:pt x="36659" y="43011"/>
                  <a:pt x="35399" y="43481"/>
                </a:cubicBezTo>
                <a:cubicBezTo>
                  <a:pt x="35361" y="43426"/>
                  <a:pt x="35319" y="43374"/>
                  <a:pt x="35275" y="43326"/>
                </a:cubicBezTo>
                <a:cubicBezTo>
                  <a:pt x="35232" y="43280"/>
                  <a:pt x="35187" y="43236"/>
                  <a:pt x="35130" y="43208"/>
                </a:cubicBezTo>
                <a:cubicBezTo>
                  <a:pt x="35087" y="43187"/>
                  <a:pt x="35042" y="43175"/>
                  <a:pt x="34994" y="43172"/>
                </a:cubicBezTo>
                <a:cubicBezTo>
                  <a:pt x="35020" y="43148"/>
                  <a:pt x="35042" y="43121"/>
                  <a:pt x="35061" y="43092"/>
                </a:cubicBezTo>
                <a:cubicBezTo>
                  <a:pt x="35088" y="43047"/>
                  <a:pt x="35108" y="42997"/>
                  <a:pt x="35120" y="42945"/>
                </a:cubicBezTo>
                <a:cubicBezTo>
                  <a:pt x="35245" y="43081"/>
                  <a:pt x="35394" y="43204"/>
                  <a:pt x="35574" y="43227"/>
                </a:cubicBezTo>
                <a:cubicBezTo>
                  <a:pt x="35593" y="43230"/>
                  <a:pt x="35613" y="43231"/>
                  <a:pt x="35633" y="43231"/>
                </a:cubicBezTo>
                <a:cubicBezTo>
                  <a:pt x="35867" y="43231"/>
                  <a:pt x="36089" y="43053"/>
                  <a:pt x="36165" y="42827"/>
                </a:cubicBezTo>
                <a:cubicBezTo>
                  <a:pt x="36192" y="42742"/>
                  <a:pt x="36206" y="42654"/>
                  <a:pt x="36209" y="42566"/>
                </a:cubicBezTo>
                <a:cubicBezTo>
                  <a:pt x="36210" y="42536"/>
                  <a:pt x="36207" y="42506"/>
                  <a:pt x="36206" y="42476"/>
                </a:cubicBezTo>
                <a:cubicBezTo>
                  <a:pt x="37145" y="42416"/>
                  <a:pt x="38018" y="41852"/>
                  <a:pt x="38683" y="41161"/>
                </a:cubicBezTo>
                <a:close/>
                <a:moveTo>
                  <a:pt x="34203" y="43394"/>
                </a:moveTo>
                <a:lnTo>
                  <a:pt x="34203" y="43394"/>
                </a:lnTo>
                <a:cubicBezTo>
                  <a:pt x="34235" y="43408"/>
                  <a:pt x="34269" y="43416"/>
                  <a:pt x="34303" y="43422"/>
                </a:cubicBezTo>
                <a:cubicBezTo>
                  <a:pt x="34326" y="43424"/>
                  <a:pt x="34349" y="43426"/>
                  <a:pt x="34371" y="43426"/>
                </a:cubicBezTo>
                <a:cubicBezTo>
                  <a:pt x="34389" y="43426"/>
                  <a:pt x="34407" y="43425"/>
                  <a:pt x="34425" y="43423"/>
                </a:cubicBezTo>
                <a:lnTo>
                  <a:pt x="34425" y="43423"/>
                </a:lnTo>
                <a:cubicBezTo>
                  <a:pt x="34362" y="43497"/>
                  <a:pt x="34312" y="43581"/>
                  <a:pt x="34278" y="43672"/>
                </a:cubicBezTo>
                <a:cubicBezTo>
                  <a:pt x="34262" y="43577"/>
                  <a:pt x="34237" y="43484"/>
                  <a:pt x="34203" y="43394"/>
                </a:cubicBezTo>
                <a:close/>
                <a:moveTo>
                  <a:pt x="168489" y="64658"/>
                </a:moveTo>
                <a:lnTo>
                  <a:pt x="168489" y="64664"/>
                </a:lnTo>
                <a:lnTo>
                  <a:pt x="168488" y="64663"/>
                </a:lnTo>
                <a:lnTo>
                  <a:pt x="168489" y="64658"/>
                </a:lnTo>
                <a:close/>
                <a:moveTo>
                  <a:pt x="177235" y="64049"/>
                </a:moveTo>
                <a:cubicBezTo>
                  <a:pt x="177474" y="64842"/>
                  <a:pt x="177770" y="65776"/>
                  <a:pt x="178116" y="66767"/>
                </a:cubicBezTo>
                <a:cubicBezTo>
                  <a:pt x="177769" y="66967"/>
                  <a:pt x="177407" y="67172"/>
                  <a:pt x="177031" y="67382"/>
                </a:cubicBezTo>
                <a:cubicBezTo>
                  <a:pt x="176749" y="67540"/>
                  <a:pt x="176477" y="67702"/>
                  <a:pt x="176217" y="67868"/>
                </a:cubicBezTo>
                <a:cubicBezTo>
                  <a:pt x="175867" y="67364"/>
                  <a:pt x="175577" y="66921"/>
                  <a:pt x="175337" y="66532"/>
                </a:cubicBezTo>
                <a:cubicBezTo>
                  <a:pt x="176025" y="65719"/>
                  <a:pt x="176661" y="64873"/>
                  <a:pt x="177235" y="64049"/>
                </a:cubicBezTo>
                <a:close/>
                <a:moveTo>
                  <a:pt x="187426" y="70143"/>
                </a:moveTo>
                <a:lnTo>
                  <a:pt x="187422" y="70145"/>
                </a:lnTo>
                <a:lnTo>
                  <a:pt x="187422" y="70145"/>
                </a:lnTo>
                <a:lnTo>
                  <a:pt x="187423" y="70143"/>
                </a:lnTo>
                <a:close/>
                <a:moveTo>
                  <a:pt x="191405" y="70206"/>
                </a:moveTo>
                <a:lnTo>
                  <a:pt x="191405" y="70206"/>
                </a:lnTo>
                <a:cubicBezTo>
                  <a:pt x="191393" y="70210"/>
                  <a:pt x="191381" y="70212"/>
                  <a:pt x="191370" y="70215"/>
                </a:cubicBezTo>
                <a:cubicBezTo>
                  <a:pt x="191204" y="70266"/>
                  <a:pt x="191068" y="70383"/>
                  <a:pt x="190912" y="70457"/>
                </a:cubicBezTo>
                <a:cubicBezTo>
                  <a:pt x="190757" y="70531"/>
                  <a:pt x="190596" y="70559"/>
                  <a:pt x="190432" y="70559"/>
                </a:cubicBezTo>
                <a:cubicBezTo>
                  <a:pt x="189989" y="70559"/>
                  <a:pt x="189519" y="70355"/>
                  <a:pt x="189062" y="70278"/>
                </a:cubicBezTo>
                <a:lnTo>
                  <a:pt x="189062" y="70278"/>
                </a:lnTo>
                <a:cubicBezTo>
                  <a:pt x="189148" y="70279"/>
                  <a:pt x="189233" y="70279"/>
                  <a:pt x="189318" y="70279"/>
                </a:cubicBezTo>
                <a:cubicBezTo>
                  <a:pt x="190071" y="70279"/>
                  <a:pt x="190766" y="70253"/>
                  <a:pt x="191405" y="70206"/>
                </a:cubicBezTo>
                <a:close/>
                <a:moveTo>
                  <a:pt x="187341" y="70226"/>
                </a:moveTo>
                <a:cubicBezTo>
                  <a:pt x="187924" y="70257"/>
                  <a:pt x="188474" y="70273"/>
                  <a:pt x="189000" y="70277"/>
                </a:cubicBezTo>
                <a:cubicBezTo>
                  <a:pt x="188598" y="70413"/>
                  <a:pt x="188197" y="70679"/>
                  <a:pt x="187776" y="70716"/>
                </a:cubicBezTo>
                <a:cubicBezTo>
                  <a:pt x="187311" y="70756"/>
                  <a:pt x="186801" y="70942"/>
                  <a:pt x="186365" y="71204"/>
                </a:cubicBezTo>
                <a:cubicBezTo>
                  <a:pt x="186693" y="70882"/>
                  <a:pt x="187019" y="70556"/>
                  <a:pt x="187341" y="70226"/>
                </a:cubicBezTo>
                <a:close/>
                <a:moveTo>
                  <a:pt x="182322" y="64374"/>
                </a:moveTo>
                <a:cubicBezTo>
                  <a:pt x="183080" y="66844"/>
                  <a:pt x="184066" y="69644"/>
                  <a:pt x="185190" y="71866"/>
                </a:cubicBezTo>
                <a:cubicBezTo>
                  <a:pt x="185078" y="71965"/>
                  <a:pt x="184965" y="72060"/>
                  <a:pt x="184852" y="72157"/>
                </a:cubicBezTo>
                <a:lnTo>
                  <a:pt x="184810" y="72153"/>
                </a:lnTo>
                <a:cubicBezTo>
                  <a:pt x="184570" y="72128"/>
                  <a:pt x="184329" y="72116"/>
                  <a:pt x="184088" y="72116"/>
                </a:cubicBezTo>
                <a:cubicBezTo>
                  <a:pt x="183839" y="72116"/>
                  <a:pt x="183590" y="72129"/>
                  <a:pt x="183341" y="72155"/>
                </a:cubicBezTo>
                <a:cubicBezTo>
                  <a:pt x="183105" y="69550"/>
                  <a:pt x="182407" y="67013"/>
                  <a:pt x="181682" y="64959"/>
                </a:cubicBezTo>
                <a:cubicBezTo>
                  <a:pt x="181921" y="64741"/>
                  <a:pt x="182137" y="64543"/>
                  <a:pt x="182322" y="64375"/>
                </a:cubicBezTo>
                <a:lnTo>
                  <a:pt x="182322" y="64374"/>
                </a:lnTo>
                <a:close/>
                <a:moveTo>
                  <a:pt x="185809" y="71741"/>
                </a:moveTo>
                <a:lnTo>
                  <a:pt x="185809" y="71741"/>
                </a:lnTo>
                <a:cubicBezTo>
                  <a:pt x="185792" y="71914"/>
                  <a:pt x="185644" y="72073"/>
                  <a:pt x="185472" y="72133"/>
                </a:cubicBezTo>
                <a:cubicBezTo>
                  <a:pt x="185437" y="72145"/>
                  <a:pt x="185400" y="72154"/>
                  <a:pt x="185364" y="72160"/>
                </a:cubicBezTo>
                <a:cubicBezTo>
                  <a:pt x="185513" y="72022"/>
                  <a:pt x="185661" y="71882"/>
                  <a:pt x="185809" y="71741"/>
                </a:cubicBezTo>
                <a:close/>
                <a:moveTo>
                  <a:pt x="180601" y="65950"/>
                </a:moveTo>
                <a:cubicBezTo>
                  <a:pt x="180860" y="68136"/>
                  <a:pt x="181801" y="70676"/>
                  <a:pt x="182606" y="72270"/>
                </a:cubicBezTo>
                <a:cubicBezTo>
                  <a:pt x="182584" y="72275"/>
                  <a:pt x="182562" y="72279"/>
                  <a:pt x="182539" y="72284"/>
                </a:cubicBezTo>
                <a:cubicBezTo>
                  <a:pt x="182295" y="72339"/>
                  <a:pt x="182051" y="72405"/>
                  <a:pt x="181806" y="72473"/>
                </a:cubicBezTo>
                <a:cubicBezTo>
                  <a:pt x="181339" y="70700"/>
                  <a:pt x="180452" y="68304"/>
                  <a:pt x="179618" y="66852"/>
                </a:cubicBezTo>
                <a:lnTo>
                  <a:pt x="180601" y="65950"/>
                </a:lnTo>
                <a:close/>
                <a:moveTo>
                  <a:pt x="178509" y="67853"/>
                </a:moveTo>
                <a:cubicBezTo>
                  <a:pt x="179141" y="69547"/>
                  <a:pt x="179903" y="71310"/>
                  <a:pt x="180755" y="72751"/>
                </a:cubicBezTo>
                <a:lnTo>
                  <a:pt x="180756" y="72751"/>
                </a:lnTo>
                <a:cubicBezTo>
                  <a:pt x="180432" y="72822"/>
                  <a:pt x="180107" y="72870"/>
                  <a:pt x="179782" y="72870"/>
                </a:cubicBezTo>
                <a:cubicBezTo>
                  <a:pt x="179729" y="72870"/>
                  <a:pt x="179676" y="72869"/>
                  <a:pt x="179623" y="72866"/>
                </a:cubicBezTo>
                <a:cubicBezTo>
                  <a:pt x="179133" y="71945"/>
                  <a:pt x="178417" y="70801"/>
                  <a:pt x="177371" y="69440"/>
                </a:cubicBezTo>
                <a:cubicBezTo>
                  <a:pt x="177265" y="69302"/>
                  <a:pt x="177162" y="69167"/>
                  <a:pt x="177062" y="69034"/>
                </a:cubicBezTo>
                <a:cubicBezTo>
                  <a:pt x="177575" y="68639"/>
                  <a:pt x="178063" y="68239"/>
                  <a:pt x="178509" y="67853"/>
                </a:cubicBezTo>
                <a:close/>
                <a:moveTo>
                  <a:pt x="174668" y="67293"/>
                </a:moveTo>
                <a:cubicBezTo>
                  <a:pt x="174822" y="67680"/>
                  <a:pt x="175006" y="68098"/>
                  <a:pt x="175227" y="68545"/>
                </a:cubicBezTo>
                <a:cubicBezTo>
                  <a:pt x="173327" y="69945"/>
                  <a:pt x="172159" y="71396"/>
                  <a:pt x="171749" y="71950"/>
                </a:cubicBezTo>
                <a:cubicBezTo>
                  <a:pt x="171755" y="71971"/>
                  <a:pt x="171763" y="71992"/>
                  <a:pt x="171769" y="72013"/>
                </a:cubicBezTo>
                <a:cubicBezTo>
                  <a:pt x="171777" y="72048"/>
                  <a:pt x="171787" y="72081"/>
                  <a:pt x="171796" y="72115"/>
                </a:cubicBezTo>
                <a:cubicBezTo>
                  <a:pt x="173114" y="71663"/>
                  <a:pt x="174575" y="70817"/>
                  <a:pt x="175938" y="69863"/>
                </a:cubicBezTo>
                <a:cubicBezTo>
                  <a:pt x="176066" y="70082"/>
                  <a:pt x="176201" y="70305"/>
                  <a:pt x="176345" y="70534"/>
                </a:cubicBezTo>
                <a:cubicBezTo>
                  <a:pt x="176902" y="71418"/>
                  <a:pt x="177418" y="72156"/>
                  <a:pt x="177887" y="72773"/>
                </a:cubicBezTo>
                <a:cubicBezTo>
                  <a:pt x="177691" y="72855"/>
                  <a:pt x="177502" y="72961"/>
                  <a:pt x="177299" y="73022"/>
                </a:cubicBezTo>
                <a:cubicBezTo>
                  <a:pt x="177156" y="73064"/>
                  <a:pt x="177013" y="73083"/>
                  <a:pt x="176871" y="73083"/>
                </a:cubicBezTo>
                <a:cubicBezTo>
                  <a:pt x="175879" y="73083"/>
                  <a:pt x="174907" y="72178"/>
                  <a:pt x="173886" y="72178"/>
                </a:cubicBezTo>
                <a:cubicBezTo>
                  <a:pt x="173798" y="72178"/>
                  <a:pt x="173710" y="72185"/>
                  <a:pt x="173622" y="72199"/>
                </a:cubicBezTo>
                <a:cubicBezTo>
                  <a:pt x="173018" y="72299"/>
                  <a:pt x="172556" y="72737"/>
                  <a:pt x="172064" y="73118"/>
                </a:cubicBezTo>
                <a:cubicBezTo>
                  <a:pt x="171979" y="72783"/>
                  <a:pt x="171886" y="72450"/>
                  <a:pt x="171796" y="72115"/>
                </a:cubicBezTo>
                <a:cubicBezTo>
                  <a:pt x="171723" y="72141"/>
                  <a:pt x="171651" y="72164"/>
                  <a:pt x="171581" y="72187"/>
                </a:cubicBezTo>
                <a:cubicBezTo>
                  <a:pt x="171581" y="72187"/>
                  <a:pt x="171637" y="72101"/>
                  <a:pt x="171749" y="71950"/>
                </a:cubicBezTo>
                <a:cubicBezTo>
                  <a:pt x="171576" y="71389"/>
                  <a:pt x="171377" y="70837"/>
                  <a:pt x="171163" y="70292"/>
                </a:cubicBezTo>
                <a:lnTo>
                  <a:pt x="171164" y="70292"/>
                </a:lnTo>
                <a:cubicBezTo>
                  <a:pt x="172416" y="69525"/>
                  <a:pt x="173597" y="68465"/>
                  <a:pt x="174668" y="67293"/>
                </a:cubicBezTo>
                <a:close/>
                <a:moveTo>
                  <a:pt x="171563" y="72879"/>
                </a:moveTo>
                <a:lnTo>
                  <a:pt x="171563" y="72880"/>
                </a:lnTo>
                <a:cubicBezTo>
                  <a:pt x="171615" y="73042"/>
                  <a:pt x="171665" y="73206"/>
                  <a:pt x="171716" y="73369"/>
                </a:cubicBezTo>
                <a:cubicBezTo>
                  <a:pt x="171677" y="73393"/>
                  <a:pt x="171639" y="73417"/>
                  <a:pt x="171601" y="73440"/>
                </a:cubicBezTo>
                <a:cubicBezTo>
                  <a:pt x="171035" y="73774"/>
                  <a:pt x="170382" y="73899"/>
                  <a:pt x="169718" y="73922"/>
                </a:cubicBezTo>
                <a:cubicBezTo>
                  <a:pt x="170725" y="73461"/>
                  <a:pt x="171298" y="73078"/>
                  <a:pt x="171563" y="72879"/>
                </a:cubicBezTo>
                <a:close/>
                <a:moveTo>
                  <a:pt x="199010" y="74841"/>
                </a:moveTo>
                <a:lnTo>
                  <a:pt x="199009" y="74841"/>
                </a:lnTo>
                <a:lnTo>
                  <a:pt x="199009" y="74841"/>
                </a:lnTo>
                <a:cubicBezTo>
                  <a:pt x="199009" y="74841"/>
                  <a:pt x="199009" y="74841"/>
                  <a:pt x="199010" y="74841"/>
                </a:cubicBezTo>
                <a:close/>
                <a:moveTo>
                  <a:pt x="145079" y="78761"/>
                </a:moveTo>
                <a:lnTo>
                  <a:pt x="145080" y="78762"/>
                </a:lnTo>
                <a:cubicBezTo>
                  <a:pt x="145443" y="78895"/>
                  <a:pt x="145817" y="78941"/>
                  <a:pt x="146145" y="79147"/>
                </a:cubicBezTo>
                <a:cubicBezTo>
                  <a:pt x="146156" y="79361"/>
                  <a:pt x="146164" y="79574"/>
                  <a:pt x="146166" y="79787"/>
                </a:cubicBezTo>
                <a:cubicBezTo>
                  <a:pt x="146067" y="79848"/>
                  <a:pt x="145966" y="79909"/>
                  <a:pt x="145868" y="79971"/>
                </a:cubicBezTo>
                <a:cubicBezTo>
                  <a:pt x="145728" y="79956"/>
                  <a:pt x="145589" y="79947"/>
                  <a:pt x="145450" y="79943"/>
                </a:cubicBezTo>
                <a:cubicBezTo>
                  <a:pt x="145180" y="79669"/>
                  <a:pt x="144834" y="79338"/>
                  <a:pt x="144436" y="79003"/>
                </a:cubicBezTo>
                <a:cubicBezTo>
                  <a:pt x="144432" y="78977"/>
                  <a:pt x="144425" y="78950"/>
                  <a:pt x="144415" y="78926"/>
                </a:cubicBezTo>
                <a:lnTo>
                  <a:pt x="144415" y="78926"/>
                </a:lnTo>
                <a:cubicBezTo>
                  <a:pt x="144479" y="79013"/>
                  <a:pt x="144582" y="79051"/>
                  <a:pt x="144687" y="79051"/>
                </a:cubicBezTo>
                <a:cubicBezTo>
                  <a:pt x="144865" y="79051"/>
                  <a:pt x="145051" y="78941"/>
                  <a:pt x="145079" y="78761"/>
                </a:cubicBezTo>
                <a:close/>
                <a:moveTo>
                  <a:pt x="130883" y="81673"/>
                </a:moveTo>
                <a:cubicBezTo>
                  <a:pt x="131031" y="81717"/>
                  <a:pt x="131181" y="81754"/>
                  <a:pt x="131333" y="81781"/>
                </a:cubicBezTo>
                <a:cubicBezTo>
                  <a:pt x="131333" y="81781"/>
                  <a:pt x="131148" y="81777"/>
                  <a:pt x="130879" y="81765"/>
                </a:cubicBezTo>
                <a:cubicBezTo>
                  <a:pt x="130880" y="81734"/>
                  <a:pt x="130881" y="81703"/>
                  <a:pt x="130883" y="81673"/>
                </a:cubicBezTo>
                <a:close/>
                <a:moveTo>
                  <a:pt x="49775" y="81986"/>
                </a:moveTo>
                <a:lnTo>
                  <a:pt x="49801" y="82010"/>
                </a:lnTo>
                <a:cubicBezTo>
                  <a:pt x="49784" y="82022"/>
                  <a:pt x="49767" y="82037"/>
                  <a:pt x="49753" y="82053"/>
                </a:cubicBezTo>
                <a:cubicBezTo>
                  <a:pt x="49763" y="82031"/>
                  <a:pt x="49769" y="82009"/>
                  <a:pt x="49775" y="81986"/>
                </a:cubicBezTo>
                <a:close/>
                <a:moveTo>
                  <a:pt x="63125" y="80153"/>
                </a:moveTo>
                <a:cubicBezTo>
                  <a:pt x="63192" y="80266"/>
                  <a:pt x="63268" y="80392"/>
                  <a:pt x="63350" y="80525"/>
                </a:cubicBezTo>
                <a:cubicBezTo>
                  <a:pt x="62850" y="81013"/>
                  <a:pt x="62216" y="81628"/>
                  <a:pt x="61563" y="82263"/>
                </a:cubicBezTo>
                <a:cubicBezTo>
                  <a:pt x="61407" y="82226"/>
                  <a:pt x="61249" y="82194"/>
                  <a:pt x="61091" y="82169"/>
                </a:cubicBezTo>
                <a:cubicBezTo>
                  <a:pt x="61960" y="81436"/>
                  <a:pt x="62623" y="80761"/>
                  <a:pt x="63125" y="80155"/>
                </a:cubicBezTo>
                <a:lnTo>
                  <a:pt x="63125" y="80153"/>
                </a:lnTo>
                <a:close/>
                <a:moveTo>
                  <a:pt x="63708" y="81097"/>
                </a:moveTo>
                <a:cubicBezTo>
                  <a:pt x="64093" y="81705"/>
                  <a:pt x="64550" y="82404"/>
                  <a:pt x="64967" y="83036"/>
                </a:cubicBezTo>
                <a:cubicBezTo>
                  <a:pt x="64736" y="83140"/>
                  <a:pt x="64496" y="83250"/>
                  <a:pt x="64247" y="83365"/>
                </a:cubicBezTo>
                <a:cubicBezTo>
                  <a:pt x="63697" y="83045"/>
                  <a:pt x="63120" y="82777"/>
                  <a:pt x="62522" y="82560"/>
                </a:cubicBezTo>
                <a:cubicBezTo>
                  <a:pt x="62976" y="82048"/>
                  <a:pt x="63378" y="81542"/>
                  <a:pt x="63707" y="81098"/>
                </a:cubicBezTo>
                <a:lnTo>
                  <a:pt x="63708" y="81097"/>
                </a:lnTo>
                <a:close/>
                <a:moveTo>
                  <a:pt x="58703" y="83864"/>
                </a:moveTo>
                <a:lnTo>
                  <a:pt x="58701" y="83867"/>
                </a:lnTo>
                <a:cubicBezTo>
                  <a:pt x="58701" y="83867"/>
                  <a:pt x="58701" y="83867"/>
                  <a:pt x="58701" y="83866"/>
                </a:cubicBezTo>
                <a:lnTo>
                  <a:pt x="58703" y="83864"/>
                </a:lnTo>
                <a:close/>
                <a:moveTo>
                  <a:pt x="60317" y="82792"/>
                </a:moveTo>
                <a:cubicBezTo>
                  <a:pt x="60484" y="82844"/>
                  <a:pt x="60664" y="82900"/>
                  <a:pt x="60852" y="82959"/>
                </a:cubicBezTo>
                <a:cubicBezTo>
                  <a:pt x="60202" y="83598"/>
                  <a:pt x="59584" y="84216"/>
                  <a:pt x="59118" y="84706"/>
                </a:cubicBezTo>
                <a:cubicBezTo>
                  <a:pt x="58946" y="84700"/>
                  <a:pt x="58769" y="84694"/>
                  <a:pt x="58588" y="84689"/>
                </a:cubicBezTo>
                <a:cubicBezTo>
                  <a:pt x="58624" y="84446"/>
                  <a:pt x="58657" y="84203"/>
                  <a:pt x="58689" y="83960"/>
                </a:cubicBezTo>
                <a:lnTo>
                  <a:pt x="58689" y="83959"/>
                </a:lnTo>
                <a:cubicBezTo>
                  <a:pt x="59291" y="83557"/>
                  <a:pt x="59829" y="83168"/>
                  <a:pt x="60317" y="82792"/>
                </a:cubicBezTo>
                <a:close/>
                <a:moveTo>
                  <a:pt x="65577" y="83959"/>
                </a:moveTo>
                <a:cubicBezTo>
                  <a:pt x="65842" y="84355"/>
                  <a:pt x="66050" y="84664"/>
                  <a:pt x="66151" y="84816"/>
                </a:cubicBezTo>
                <a:cubicBezTo>
                  <a:pt x="66113" y="84769"/>
                  <a:pt x="66075" y="84723"/>
                  <a:pt x="66036" y="84677"/>
                </a:cubicBezTo>
                <a:lnTo>
                  <a:pt x="66008" y="84702"/>
                </a:lnTo>
                <a:cubicBezTo>
                  <a:pt x="66011" y="84706"/>
                  <a:pt x="66015" y="84712"/>
                  <a:pt x="66019" y="84717"/>
                </a:cubicBezTo>
                <a:cubicBezTo>
                  <a:pt x="65810" y="84504"/>
                  <a:pt x="65587" y="84304"/>
                  <a:pt x="65353" y="84118"/>
                </a:cubicBezTo>
                <a:cubicBezTo>
                  <a:pt x="65428" y="84065"/>
                  <a:pt x="65504" y="84012"/>
                  <a:pt x="65577" y="83959"/>
                </a:cubicBezTo>
                <a:close/>
                <a:moveTo>
                  <a:pt x="61847" y="83280"/>
                </a:moveTo>
                <a:cubicBezTo>
                  <a:pt x="62335" y="83440"/>
                  <a:pt x="62846" y="83613"/>
                  <a:pt x="63348" y="83791"/>
                </a:cubicBezTo>
                <a:cubicBezTo>
                  <a:pt x="62698" y="84107"/>
                  <a:pt x="62054" y="84472"/>
                  <a:pt x="61451" y="84845"/>
                </a:cubicBezTo>
                <a:lnTo>
                  <a:pt x="61451" y="84845"/>
                </a:lnTo>
                <a:cubicBezTo>
                  <a:pt x="61039" y="84811"/>
                  <a:pt x="60599" y="84780"/>
                  <a:pt x="60129" y="84754"/>
                </a:cubicBezTo>
                <a:cubicBezTo>
                  <a:pt x="60740" y="84325"/>
                  <a:pt x="61320" y="83814"/>
                  <a:pt x="61847" y="83280"/>
                </a:cubicBezTo>
                <a:close/>
                <a:moveTo>
                  <a:pt x="58553" y="84915"/>
                </a:moveTo>
                <a:cubicBezTo>
                  <a:pt x="58646" y="84940"/>
                  <a:pt x="58747" y="84964"/>
                  <a:pt x="58853" y="84990"/>
                </a:cubicBezTo>
                <a:cubicBezTo>
                  <a:pt x="58697" y="85160"/>
                  <a:pt x="58569" y="85307"/>
                  <a:pt x="58475" y="85424"/>
                </a:cubicBezTo>
                <a:cubicBezTo>
                  <a:pt x="58502" y="85255"/>
                  <a:pt x="58528" y="85086"/>
                  <a:pt x="58553" y="84916"/>
                </a:cubicBezTo>
                <a:lnTo>
                  <a:pt x="58553" y="84915"/>
                </a:lnTo>
                <a:close/>
                <a:moveTo>
                  <a:pt x="66482" y="83260"/>
                </a:moveTo>
                <a:cubicBezTo>
                  <a:pt x="66688" y="84369"/>
                  <a:pt x="66830" y="85337"/>
                  <a:pt x="66878" y="85677"/>
                </a:cubicBezTo>
                <a:cubicBezTo>
                  <a:pt x="66880" y="85690"/>
                  <a:pt x="66882" y="85703"/>
                  <a:pt x="66883" y="85714"/>
                </a:cubicBezTo>
                <a:cubicBezTo>
                  <a:pt x="66664" y="85437"/>
                  <a:pt x="66441" y="85163"/>
                  <a:pt x="66214" y="84892"/>
                </a:cubicBezTo>
                <a:cubicBezTo>
                  <a:pt x="66125" y="84462"/>
                  <a:pt x="66026" y="84067"/>
                  <a:pt x="65923" y="83700"/>
                </a:cubicBezTo>
                <a:cubicBezTo>
                  <a:pt x="66120" y="83551"/>
                  <a:pt x="66307" y="83402"/>
                  <a:pt x="66482" y="83260"/>
                </a:cubicBezTo>
                <a:close/>
                <a:moveTo>
                  <a:pt x="67893" y="81976"/>
                </a:moveTo>
                <a:cubicBezTo>
                  <a:pt x="67933" y="83488"/>
                  <a:pt x="68021" y="84850"/>
                  <a:pt x="68103" y="85872"/>
                </a:cubicBezTo>
                <a:cubicBezTo>
                  <a:pt x="67797" y="85919"/>
                  <a:pt x="67478" y="85959"/>
                  <a:pt x="67109" y="86004"/>
                </a:cubicBezTo>
                <a:cubicBezTo>
                  <a:pt x="67044" y="85920"/>
                  <a:pt x="66981" y="85835"/>
                  <a:pt x="66914" y="85752"/>
                </a:cubicBezTo>
                <a:cubicBezTo>
                  <a:pt x="67321" y="84527"/>
                  <a:pt x="67360" y="83484"/>
                  <a:pt x="67216" y="82625"/>
                </a:cubicBezTo>
                <a:lnTo>
                  <a:pt x="67217" y="82625"/>
                </a:lnTo>
                <a:cubicBezTo>
                  <a:pt x="67483" y="82383"/>
                  <a:pt x="67707" y="82164"/>
                  <a:pt x="67893" y="81976"/>
                </a:cubicBezTo>
                <a:close/>
                <a:moveTo>
                  <a:pt x="64950" y="84395"/>
                </a:moveTo>
                <a:cubicBezTo>
                  <a:pt x="65451" y="84600"/>
                  <a:pt x="65891" y="84800"/>
                  <a:pt x="66221" y="84984"/>
                </a:cubicBezTo>
                <a:cubicBezTo>
                  <a:pt x="66481" y="85324"/>
                  <a:pt x="66735" y="85671"/>
                  <a:pt x="66983" y="86020"/>
                </a:cubicBezTo>
                <a:lnTo>
                  <a:pt x="66860" y="86035"/>
                </a:lnTo>
                <a:cubicBezTo>
                  <a:pt x="66381" y="85762"/>
                  <a:pt x="65471" y="85410"/>
                  <a:pt x="63775" y="85129"/>
                </a:cubicBezTo>
                <a:lnTo>
                  <a:pt x="63776" y="85129"/>
                </a:lnTo>
                <a:cubicBezTo>
                  <a:pt x="64194" y="84886"/>
                  <a:pt x="64587" y="84641"/>
                  <a:pt x="64950" y="84395"/>
                </a:cubicBezTo>
                <a:close/>
                <a:moveTo>
                  <a:pt x="50911" y="83062"/>
                </a:moveTo>
                <a:cubicBezTo>
                  <a:pt x="51266" y="83417"/>
                  <a:pt x="51646" y="83815"/>
                  <a:pt x="52037" y="84254"/>
                </a:cubicBezTo>
                <a:cubicBezTo>
                  <a:pt x="52599" y="84884"/>
                  <a:pt x="53319" y="85496"/>
                  <a:pt x="54066" y="86039"/>
                </a:cubicBezTo>
                <a:cubicBezTo>
                  <a:pt x="53831" y="86073"/>
                  <a:pt x="53598" y="86114"/>
                  <a:pt x="53367" y="86167"/>
                </a:cubicBezTo>
                <a:cubicBezTo>
                  <a:pt x="53349" y="86170"/>
                  <a:pt x="53331" y="86176"/>
                  <a:pt x="53314" y="86179"/>
                </a:cubicBezTo>
                <a:cubicBezTo>
                  <a:pt x="53120" y="86069"/>
                  <a:pt x="52929" y="85965"/>
                  <a:pt x="52744" y="85868"/>
                </a:cubicBezTo>
                <a:cubicBezTo>
                  <a:pt x="52845" y="85614"/>
                  <a:pt x="52859" y="85326"/>
                  <a:pt x="52767" y="85069"/>
                </a:cubicBezTo>
                <a:cubicBezTo>
                  <a:pt x="52428" y="84905"/>
                  <a:pt x="52074" y="84610"/>
                  <a:pt x="51704" y="84610"/>
                </a:cubicBezTo>
                <a:cubicBezTo>
                  <a:pt x="51671" y="84610"/>
                  <a:pt x="51639" y="84612"/>
                  <a:pt x="51606" y="84617"/>
                </a:cubicBezTo>
                <a:cubicBezTo>
                  <a:pt x="51597" y="84618"/>
                  <a:pt x="51588" y="84619"/>
                  <a:pt x="51579" y="84619"/>
                </a:cubicBezTo>
                <a:cubicBezTo>
                  <a:pt x="51409" y="84619"/>
                  <a:pt x="51333" y="84376"/>
                  <a:pt x="51340" y="84194"/>
                </a:cubicBezTo>
                <a:cubicBezTo>
                  <a:pt x="51346" y="84003"/>
                  <a:pt x="51324" y="83747"/>
                  <a:pt x="51136" y="83710"/>
                </a:cubicBezTo>
                <a:cubicBezTo>
                  <a:pt x="51122" y="83707"/>
                  <a:pt x="51107" y="83706"/>
                  <a:pt x="51093" y="83706"/>
                </a:cubicBezTo>
                <a:cubicBezTo>
                  <a:pt x="51031" y="83706"/>
                  <a:pt x="50968" y="83727"/>
                  <a:pt x="50906" y="83727"/>
                </a:cubicBezTo>
                <a:cubicBezTo>
                  <a:pt x="50886" y="83727"/>
                  <a:pt x="50867" y="83724"/>
                  <a:pt x="50848" y="83719"/>
                </a:cubicBezTo>
                <a:cubicBezTo>
                  <a:pt x="50643" y="83659"/>
                  <a:pt x="50717" y="83349"/>
                  <a:pt x="50842" y="83176"/>
                </a:cubicBezTo>
                <a:cubicBezTo>
                  <a:pt x="50868" y="83139"/>
                  <a:pt x="50891" y="83102"/>
                  <a:pt x="50911" y="83062"/>
                </a:cubicBezTo>
                <a:close/>
                <a:moveTo>
                  <a:pt x="59513" y="85149"/>
                </a:moveTo>
                <a:cubicBezTo>
                  <a:pt x="59839" y="85225"/>
                  <a:pt x="60204" y="85306"/>
                  <a:pt x="60604" y="85391"/>
                </a:cubicBezTo>
                <a:cubicBezTo>
                  <a:pt x="60258" y="85622"/>
                  <a:pt x="59933" y="85849"/>
                  <a:pt x="59639" y="86061"/>
                </a:cubicBezTo>
                <a:cubicBezTo>
                  <a:pt x="59551" y="85992"/>
                  <a:pt x="59462" y="85910"/>
                  <a:pt x="59364" y="85870"/>
                </a:cubicBezTo>
                <a:cubicBezTo>
                  <a:pt x="59312" y="85848"/>
                  <a:pt x="59260" y="85839"/>
                  <a:pt x="59207" y="85839"/>
                </a:cubicBezTo>
                <a:cubicBezTo>
                  <a:pt x="58993" y="85839"/>
                  <a:pt x="58777" y="85992"/>
                  <a:pt x="58574" y="86098"/>
                </a:cubicBezTo>
                <a:cubicBezTo>
                  <a:pt x="58498" y="86139"/>
                  <a:pt x="58418" y="86177"/>
                  <a:pt x="58340" y="86209"/>
                </a:cubicBezTo>
                <a:cubicBezTo>
                  <a:pt x="58372" y="86026"/>
                  <a:pt x="58405" y="85841"/>
                  <a:pt x="58436" y="85655"/>
                </a:cubicBezTo>
                <a:lnTo>
                  <a:pt x="58436" y="85654"/>
                </a:lnTo>
                <a:cubicBezTo>
                  <a:pt x="58801" y="85526"/>
                  <a:pt x="59160" y="85353"/>
                  <a:pt x="59513" y="85149"/>
                </a:cubicBezTo>
                <a:close/>
                <a:moveTo>
                  <a:pt x="48970" y="79786"/>
                </a:moveTo>
                <a:lnTo>
                  <a:pt x="48970" y="79786"/>
                </a:lnTo>
                <a:cubicBezTo>
                  <a:pt x="50196" y="80805"/>
                  <a:pt x="54511" y="84300"/>
                  <a:pt x="58088" y="86073"/>
                </a:cubicBezTo>
                <a:cubicBezTo>
                  <a:pt x="58070" y="86154"/>
                  <a:pt x="58051" y="86235"/>
                  <a:pt x="58033" y="86315"/>
                </a:cubicBezTo>
                <a:cubicBezTo>
                  <a:pt x="57877" y="86358"/>
                  <a:pt x="57719" y="86383"/>
                  <a:pt x="57565" y="86383"/>
                </a:cubicBezTo>
                <a:cubicBezTo>
                  <a:pt x="57277" y="86383"/>
                  <a:pt x="57002" y="86296"/>
                  <a:pt x="56773" y="86083"/>
                </a:cubicBezTo>
                <a:cubicBezTo>
                  <a:pt x="56470" y="86030"/>
                  <a:pt x="56164" y="85992"/>
                  <a:pt x="55858" y="85972"/>
                </a:cubicBezTo>
                <a:cubicBezTo>
                  <a:pt x="53555" y="83811"/>
                  <a:pt x="50938" y="82296"/>
                  <a:pt x="49665" y="81622"/>
                </a:cubicBezTo>
                <a:cubicBezTo>
                  <a:pt x="49600" y="81549"/>
                  <a:pt x="49511" y="81503"/>
                  <a:pt x="49413" y="81490"/>
                </a:cubicBezTo>
                <a:lnTo>
                  <a:pt x="49371" y="81469"/>
                </a:lnTo>
                <a:cubicBezTo>
                  <a:pt x="49622" y="81336"/>
                  <a:pt x="49756" y="81007"/>
                  <a:pt x="49658" y="80738"/>
                </a:cubicBezTo>
                <a:cubicBezTo>
                  <a:pt x="49573" y="80506"/>
                  <a:pt x="49326" y="80350"/>
                  <a:pt x="49081" y="80350"/>
                </a:cubicBezTo>
                <a:cubicBezTo>
                  <a:pt x="49027" y="80350"/>
                  <a:pt x="48973" y="80357"/>
                  <a:pt x="48920" y="80374"/>
                </a:cubicBezTo>
                <a:cubicBezTo>
                  <a:pt x="48999" y="80191"/>
                  <a:pt x="49021" y="79977"/>
                  <a:pt x="48970" y="79786"/>
                </a:cubicBezTo>
                <a:close/>
                <a:moveTo>
                  <a:pt x="62563" y="85776"/>
                </a:moveTo>
                <a:cubicBezTo>
                  <a:pt x="63431" y="85930"/>
                  <a:pt x="64391" y="86085"/>
                  <a:pt x="65427" y="86226"/>
                </a:cubicBezTo>
                <a:cubicBezTo>
                  <a:pt x="64916" y="86298"/>
                  <a:pt x="64322" y="86389"/>
                  <a:pt x="63616" y="86510"/>
                </a:cubicBezTo>
                <a:cubicBezTo>
                  <a:pt x="63597" y="86513"/>
                  <a:pt x="63578" y="86516"/>
                  <a:pt x="63558" y="86521"/>
                </a:cubicBezTo>
                <a:cubicBezTo>
                  <a:pt x="63508" y="86496"/>
                  <a:pt x="63451" y="86482"/>
                  <a:pt x="63395" y="86482"/>
                </a:cubicBezTo>
                <a:cubicBezTo>
                  <a:pt x="63321" y="86482"/>
                  <a:pt x="63248" y="86506"/>
                  <a:pt x="63192" y="86555"/>
                </a:cubicBezTo>
                <a:cubicBezTo>
                  <a:pt x="63122" y="86445"/>
                  <a:pt x="62972" y="86428"/>
                  <a:pt x="62843" y="86423"/>
                </a:cubicBezTo>
                <a:cubicBezTo>
                  <a:pt x="62442" y="86404"/>
                  <a:pt x="62042" y="86382"/>
                  <a:pt x="61643" y="86357"/>
                </a:cubicBezTo>
                <a:cubicBezTo>
                  <a:pt x="61600" y="86315"/>
                  <a:pt x="61549" y="86282"/>
                  <a:pt x="61492" y="86259"/>
                </a:cubicBezTo>
                <a:cubicBezTo>
                  <a:pt x="61863" y="86104"/>
                  <a:pt x="62220" y="85943"/>
                  <a:pt x="62563" y="85776"/>
                </a:cubicBezTo>
                <a:close/>
                <a:moveTo>
                  <a:pt x="69212" y="85726"/>
                </a:moveTo>
                <a:lnTo>
                  <a:pt x="69212" y="85726"/>
                </a:lnTo>
                <a:cubicBezTo>
                  <a:pt x="69198" y="86035"/>
                  <a:pt x="69183" y="86338"/>
                  <a:pt x="69171" y="86629"/>
                </a:cubicBezTo>
                <a:cubicBezTo>
                  <a:pt x="69073" y="86664"/>
                  <a:pt x="68987" y="86711"/>
                  <a:pt x="68941" y="86771"/>
                </a:cubicBezTo>
                <a:cubicBezTo>
                  <a:pt x="68869" y="86749"/>
                  <a:pt x="68793" y="86738"/>
                  <a:pt x="68718" y="86738"/>
                </a:cubicBezTo>
                <a:cubicBezTo>
                  <a:pt x="68647" y="86738"/>
                  <a:pt x="68575" y="86748"/>
                  <a:pt x="68506" y="86768"/>
                </a:cubicBezTo>
                <a:cubicBezTo>
                  <a:pt x="68562" y="86505"/>
                  <a:pt x="68614" y="86249"/>
                  <a:pt x="68660" y="86001"/>
                </a:cubicBezTo>
                <a:lnTo>
                  <a:pt x="68660" y="86002"/>
                </a:lnTo>
                <a:cubicBezTo>
                  <a:pt x="68886" y="85892"/>
                  <a:pt x="69073" y="85797"/>
                  <a:pt x="69212" y="85726"/>
                </a:cubicBezTo>
                <a:close/>
                <a:moveTo>
                  <a:pt x="68135" y="86254"/>
                </a:moveTo>
                <a:cubicBezTo>
                  <a:pt x="68156" y="86508"/>
                  <a:pt x="68177" y="86732"/>
                  <a:pt x="68196" y="86928"/>
                </a:cubicBezTo>
                <a:cubicBezTo>
                  <a:pt x="68143" y="86971"/>
                  <a:pt x="68096" y="87021"/>
                  <a:pt x="68058" y="87077"/>
                </a:cubicBezTo>
                <a:cubicBezTo>
                  <a:pt x="68002" y="86962"/>
                  <a:pt x="67892" y="86895"/>
                  <a:pt x="67767" y="86869"/>
                </a:cubicBezTo>
                <a:cubicBezTo>
                  <a:pt x="67684" y="86759"/>
                  <a:pt x="67603" y="86646"/>
                  <a:pt x="67519" y="86535"/>
                </a:cubicBezTo>
                <a:cubicBezTo>
                  <a:pt x="67740" y="86437"/>
                  <a:pt x="67946" y="86343"/>
                  <a:pt x="68135" y="86254"/>
                </a:cubicBezTo>
                <a:close/>
                <a:moveTo>
                  <a:pt x="67383" y="86595"/>
                </a:moveTo>
                <a:cubicBezTo>
                  <a:pt x="67445" y="86685"/>
                  <a:pt x="67505" y="86775"/>
                  <a:pt x="67567" y="86866"/>
                </a:cubicBezTo>
                <a:cubicBezTo>
                  <a:pt x="67513" y="86874"/>
                  <a:pt x="67459" y="86889"/>
                  <a:pt x="67410" y="86911"/>
                </a:cubicBezTo>
                <a:cubicBezTo>
                  <a:pt x="67186" y="87017"/>
                  <a:pt x="67035" y="87231"/>
                  <a:pt x="66894" y="87434"/>
                </a:cubicBezTo>
                <a:cubicBezTo>
                  <a:pt x="66799" y="87305"/>
                  <a:pt x="66641" y="87243"/>
                  <a:pt x="66483" y="87243"/>
                </a:cubicBezTo>
                <a:cubicBezTo>
                  <a:pt x="66369" y="87243"/>
                  <a:pt x="66255" y="87275"/>
                  <a:pt x="66162" y="87336"/>
                </a:cubicBezTo>
                <a:cubicBezTo>
                  <a:pt x="66019" y="87314"/>
                  <a:pt x="65875" y="87295"/>
                  <a:pt x="65731" y="87277"/>
                </a:cubicBezTo>
                <a:cubicBezTo>
                  <a:pt x="66335" y="87046"/>
                  <a:pt x="66892" y="86812"/>
                  <a:pt x="67383" y="86595"/>
                </a:cubicBezTo>
                <a:close/>
                <a:moveTo>
                  <a:pt x="40119" y="0"/>
                </a:moveTo>
                <a:cubicBezTo>
                  <a:pt x="41194" y="3255"/>
                  <a:pt x="41727" y="6653"/>
                  <a:pt x="42167" y="10058"/>
                </a:cubicBezTo>
                <a:cubicBezTo>
                  <a:pt x="42020" y="9130"/>
                  <a:pt x="41818" y="8213"/>
                  <a:pt x="41509" y="7328"/>
                </a:cubicBezTo>
                <a:cubicBezTo>
                  <a:pt x="40977" y="5806"/>
                  <a:pt x="40108" y="4365"/>
                  <a:pt x="38832" y="3378"/>
                </a:cubicBezTo>
                <a:lnTo>
                  <a:pt x="38832" y="3378"/>
                </a:lnTo>
                <a:cubicBezTo>
                  <a:pt x="40177" y="6412"/>
                  <a:pt x="41082" y="9682"/>
                  <a:pt x="41242" y="12985"/>
                </a:cubicBezTo>
                <a:cubicBezTo>
                  <a:pt x="41092" y="11133"/>
                  <a:pt x="40588" y="9308"/>
                  <a:pt x="39748" y="7648"/>
                </a:cubicBezTo>
                <a:lnTo>
                  <a:pt x="39748" y="7648"/>
                </a:lnTo>
                <a:cubicBezTo>
                  <a:pt x="39242" y="10543"/>
                  <a:pt x="40201" y="13471"/>
                  <a:pt x="40495" y="16400"/>
                </a:cubicBezTo>
                <a:cubicBezTo>
                  <a:pt x="40460" y="16363"/>
                  <a:pt x="40425" y="16326"/>
                  <a:pt x="40390" y="16289"/>
                </a:cubicBezTo>
                <a:cubicBezTo>
                  <a:pt x="40365" y="15778"/>
                  <a:pt x="40330" y="15268"/>
                  <a:pt x="40259" y="14762"/>
                </a:cubicBezTo>
                <a:cubicBezTo>
                  <a:pt x="40065" y="13375"/>
                  <a:pt x="39565" y="11961"/>
                  <a:pt x="38508" y="11042"/>
                </a:cubicBezTo>
                <a:lnTo>
                  <a:pt x="38508" y="11042"/>
                </a:lnTo>
                <a:cubicBezTo>
                  <a:pt x="38999" y="12551"/>
                  <a:pt x="39493" y="14093"/>
                  <a:pt x="39735" y="15655"/>
                </a:cubicBezTo>
                <a:cubicBezTo>
                  <a:pt x="39602" y="15538"/>
                  <a:pt x="39465" y="15428"/>
                  <a:pt x="39324" y="15324"/>
                </a:cubicBezTo>
                <a:cubicBezTo>
                  <a:pt x="39031" y="14437"/>
                  <a:pt x="38616" y="13594"/>
                  <a:pt x="38093" y="12821"/>
                </a:cubicBezTo>
                <a:lnTo>
                  <a:pt x="38093" y="12821"/>
                </a:lnTo>
                <a:cubicBezTo>
                  <a:pt x="38322" y="13495"/>
                  <a:pt x="38493" y="14187"/>
                  <a:pt x="38607" y="14890"/>
                </a:cubicBezTo>
                <a:cubicBezTo>
                  <a:pt x="38564" y="14869"/>
                  <a:pt x="38521" y="14847"/>
                  <a:pt x="38477" y="14828"/>
                </a:cubicBezTo>
                <a:cubicBezTo>
                  <a:pt x="38007" y="14629"/>
                  <a:pt x="37500" y="14538"/>
                  <a:pt x="36997" y="14456"/>
                </a:cubicBezTo>
                <a:cubicBezTo>
                  <a:pt x="36676" y="14404"/>
                  <a:pt x="36353" y="14355"/>
                  <a:pt x="36029" y="14323"/>
                </a:cubicBezTo>
                <a:cubicBezTo>
                  <a:pt x="35510" y="13478"/>
                  <a:pt x="34935" y="12667"/>
                  <a:pt x="34309" y="11898"/>
                </a:cubicBezTo>
                <a:cubicBezTo>
                  <a:pt x="32971" y="10252"/>
                  <a:pt x="31380" y="8762"/>
                  <a:pt x="29457" y="7869"/>
                </a:cubicBezTo>
                <a:cubicBezTo>
                  <a:pt x="28346" y="7353"/>
                  <a:pt x="27112" y="7056"/>
                  <a:pt x="25891" y="7056"/>
                </a:cubicBezTo>
                <a:cubicBezTo>
                  <a:pt x="24998" y="7056"/>
                  <a:pt x="24113" y="7214"/>
                  <a:pt x="23288" y="7563"/>
                </a:cubicBezTo>
                <a:cubicBezTo>
                  <a:pt x="23472" y="7558"/>
                  <a:pt x="23656" y="7555"/>
                  <a:pt x="23842" y="7555"/>
                </a:cubicBezTo>
                <a:cubicBezTo>
                  <a:pt x="25961" y="7555"/>
                  <a:pt x="28155" y="7908"/>
                  <a:pt x="29797" y="9222"/>
                </a:cubicBezTo>
                <a:cubicBezTo>
                  <a:pt x="28784" y="9353"/>
                  <a:pt x="27763" y="9418"/>
                  <a:pt x="26742" y="9418"/>
                </a:cubicBezTo>
                <a:cubicBezTo>
                  <a:pt x="26360" y="9418"/>
                  <a:pt x="25978" y="9409"/>
                  <a:pt x="25596" y="9391"/>
                </a:cubicBezTo>
                <a:lnTo>
                  <a:pt x="25596" y="9391"/>
                </a:lnTo>
                <a:cubicBezTo>
                  <a:pt x="26253" y="9540"/>
                  <a:pt x="26925" y="9615"/>
                  <a:pt x="27597" y="9615"/>
                </a:cubicBezTo>
                <a:cubicBezTo>
                  <a:pt x="27990" y="9615"/>
                  <a:pt x="28384" y="9589"/>
                  <a:pt x="28776" y="9538"/>
                </a:cubicBezTo>
                <a:lnTo>
                  <a:pt x="28776" y="9538"/>
                </a:lnTo>
                <a:cubicBezTo>
                  <a:pt x="27686" y="9883"/>
                  <a:pt x="26562" y="10110"/>
                  <a:pt x="25423" y="10215"/>
                </a:cubicBezTo>
                <a:cubicBezTo>
                  <a:pt x="26417" y="10583"/>
                  <a:pt x="27474" y="10687"/>
                  <a:pt x="28540" y="10687"/>
                </a:cubicBezTo>
                <a:cubicBezTo>
                  <a:pt x="29200" y="10687"/>
                  <a:pt x="29864" y="10647"/>
                  <a:pt x="30520" y="10606"/>
                </a:cubicBezTo>
                <a:lnTo>
                  <a:pt x="30520" y="10606"/>
                </a:lnTo>
                <a:cubicBezTo>
                  <a:pt x="29398" y="11019"/>
                  <a:pt x="28214" y="11229"/>
                  <a:pt x="27021" y="11229"/>
                </a:cubicBezTo>
                <a:cubicBezTo>
                  <a:pt x="26914" y="11229"/>
                  <a:pt x="26807" y="11228"/>
                  <a:pt x="26701" y="11224"/>
                </a:cubicBezTo>
                <a:lnTo>
                  <a:pt x="26701" y="11224"/>
                </a:lnTo>
                <a:cubicBezTo>
                  <a:pt x="27801" y="11624"/>
                  <a:pt x="28968" y="11736"/>
                  <a:pt x="30145" y="11736"/>
                </a:cubicBezTo>
                <a:cubicBezTo>
                  <a:pt x="30861" y="11736"/>
                  <a:pt x="31581" y="11694"/>
                  <a:pt x="32292" y="11652"/>
                </a:cubicBezTo>
                <a:lnTo>
                  <a:pt x="32292" y="11652"/>
                </a:lnTo>
                <a:cubicBezTo>
                  <a:pt x="31183" y="12150"/>
                  <a:pt x="29982" y="12406"/>
                  <a:pt x="28768" y="12406"/>
                </a:cubicBezTo>
                <a:cubicBezTo>
                  <a:pt x="28728" y="12406"/>
                  <a:pt x="28687" y="12406"/>
                  <a:pt x="28647" y="12405"/>
                </a:cubicBezTo>
                <a:lnTo>
                  <a:pt x="28647" y="12405"/>
                </a:lnTo>
                <a:cubicBezTo>
                  <a:pt x="29819" y="12669"/>
                  <a:pt x="31009" y="12849"/>
                  <a:pt x="32207" y="12945"/>
                </a:cubicBezTo>
                <a:cubicBezTo>
                  <a:pt x="30469" y="12952"/>
                  <a:pt x="28686" y="12967"/>
                  <a:pt x="27068" y="13601"/>
                </a:cubicBezTo>
                <a:cubicBezTo>
                  <a:pt x="27563" y="13558"/>
                  <a:pt x="28059" y="13537"/>
                  <a:pt x="28555" y="13537"/>
                </a:cubicBezTo>
                <a:cubicBezTo>
                  <a:pt x="30058" y="13537"/>
                  <a:pt x="31556" y="13731"/>
                  <a:pt x="33013" y="14115"/>
                </a:cubicBezTo>
                <a:cubicBezTo>
                  <a:pt x="32844" y="14132"/>
                  <a:pt x="32674" y="14139"/>
                  <a:pt x="32503" y="14139"/>
                </a:cubicBezTo>
                <a:cubicBezTo>
                  <a:pt x="31423" y="14139"/>
                  <a:pt x="30315" y="13846"/>
                  <a:pt x="29260" y="13846"/>
                </a:cubicBezTo>
                <a:cubicBezTo>
                  <a:pt x="28736" y="13846"/>
                  <a:pt x="28225" y="13918"/>
                  <a:pt x="27738" y="14135"/>
                </a:cubicBezTo>
                <a:cubicBezTo>
                  <a:pt x="28134" y="14125"/>
                  <a:pt x="28533" y="14116"/>
                  <a:pt x="28933" y="14116"/>
                </a:cubicBezTo>
                <a:cubicBezTo>
                  <a:pt x="30385" y="14116"/>
                  <a:pt x="31841" y="14236"/>
                  <a:pt x="33129" y="14866"/>
                </a:cubicBezTo>
                <a:cubicBezTo>
                  <a:pt x="33117" y="14872"/>
                  <a:pt x="33104" y="14879"/>
                  <a:pt x="33092" y="14886"/>
                </a:cubicBezTo>
                <a:lnTo>
                  <a:pt x="31956" y="14730"/>
                </a:lnTo>
                <a:cubicBezTo>
                  <a:pt x="31444" y="14660"/>
                  <a:pt x="30910" y="14595"/>
                  <a:pt x="30387" y="14595"/>
                </a:cubicBezTo>
                <a:cubicBezTo>
                  <a:pt x="29652" y="14595"/>
                  <a:pt x="28940" y="14723"/>
                  <a:pt x="28348" y="15142"/>
                </a:cubicBezTo>
                <a:cubicBezTo>
                  <a:pt x="28828" y="15120"/>
                  <a:pt x="29319" y="15100"/>
                  <a:pt x="29809" y="15100"/>
                </a:cubicBezTo>
                <a:cubicBezTo>
                  <a:pt x="30690" y="15100"/>
                  <a:pt x="31570" y="15163"/>
                  <a:pt x="32391" y="15380"/>
                </a:cubicBezTo>
                <a:cubicBezTo>
                  <a:pt x="32247" y="15502"/>
                  <a:pt x="32111" y="15633"/>
                  <a:pt x="31984" y="15773"/>
                </a:cubicBezTo>
                <a:cubicBezTo>
                  <a:pt x="31742" y="15744"/>
                  <a:pt x="31498" y="15725"/>
                  <a:pt x="31253" y="15718"/>
                </a:cubicBezTo>
                <a:cubicBezTo>
                  <a:pt x="31197" y="15717"/>
                  <a:pt x="31141" y="15716"/>
                  <a:pt x="31085" y="15716"/>
                </a:cubicBezTo>
                <a:cubicBezTo>
                  <a:pt x="30310" y="15716"/>
                  <a:pt x="29522" y="15861"/>
                  <a:pt x="28838" y="16216"/>
                </a:cubicBezTo>
                <a:cubicBezTo>
                  <a:pt x="27103" y="14747"/>
                  <a:pt x="25147" y="13543"/>
                  <a:pt x="22965" y="12986"/>
                </a:cubicBezTo>
                <a:cubicBezTo>
                  <a:pt x="22728" y="12901"/>
                  <a:pt x="22485" y="12832"/>
                  <a:pt x="22239" y="12781"/>
                </a:cubicBezTo>
                <a:cubicBezTo>
                  <a:pt x="21950" y="12724"/>
                  <a:pt x="21659" y="12697"/>
                  <a:pt x="21368" y="12697"/>
                </a:cubicBezTo>
                <a:cubicBezTo>
                  <a:pt x="20160" y="12697"/>
                  <a:pt x="18954" y="13156"/>
                  <a:pt x="17893" y="13766"/>
                </a:cubicBezTo>
                <a:cubicBezTo>
                  <a:pt x="18736" y="13546"/>
                  <a:pt x="19600" y="13436"/>
                  <a:pt x="20463" y="13436"/>
                </a:cubicBezTo>
                <a:cubicBezTo>
                  <a:pt x="21440" y="13436"/>
                  <a:pt x="22416" y="13577"/>
                  <a:pt x="23361" y="13857"/>
                </a:cubicBezTo>
                <a:cubicBezTo>
                  <a:pt x="22049" y="13945"/>
                  <a:pt x="20750" y="14172"/>
                  <a:pt x="19485" y="14534"/>
                </a:cubicBezTo>
                <a:cubicBezTo>
                  <a:pt x="19014" y="14670"/>
                  <a:pt x="18534" y="14830"/>
                  <a:pt x="18159" y="15147"/>
                </a:cubicBezTo>
                <a:cubicBezTo>
                  <a:pt x="19192" y="14889"/>
                  <a:pt x="20251" y="14760"/>
                  <a:pt x="21311" y="14760"/>
                </a:cubicBezTo>
                <a:cubicBezTo>
                  <a:pt x="21945" y="14760"/>
                  <a:pt x="22580" y="14806"/>
                  <a:pt x="23209" y="14899"/>
                </a:cubicBezTo>
                <a:lnTo>
                  <a:pt x="19245" y="16052"/>
                </a:lnTo>
                <a:cubicBezTo>
                  <a:pt x="20664" y="15934"/>
                  <a:pt x="22070" y="15690"/>
                  <a:pt x="23446" y="15320"/>
                </a:cubicBezTo>
                <a:lnTo>
                  <a:pt x="23446" y="15320"/>
                </a:lnTo>
                <a:cubicBezTo>
                  <a:pt x="22105" y="15963"/>
                  <a:pt x="20708" y="16483"/>
                  <a:pt x="19273" y="16874"/>
                </a:cubicBezTo>
                <a:cubicBezTo>
                  <a:pt x="19424" y="16881"/>
                  <a:pt x="19575" y="16884"/>
                  <a:pt x="19726" y="16884"/>
                </a:cubicBezTo>
                <a:cubicBezTo>
                  <a:pt x="21270" y="16884"/>
                  <a:pt x="22793" y="16526"/>
                  <a:pt x="24178" y="15836"/>
                </a:cubicBezTo>
                <a:lnTo>
                  <a:pt x="24178" y="15836"/>
                </a:lnTo>
                <a:cubicBezTo>
                  <a:pt x="22972" y="16613"/>
                  <a:pt x="21665" y="17221"/>
                  <a:pt x="20292" y="17643"/>
                </a:cubicBezTo>
                <a:cubicBezTo>
                  <a:pt x="20570" y="17678"/>
                  <a:pt x="20850" y="17695"/>
                  <a:pt x="21130" y="17695"/>
                </a:cubicBezTo>
                <a:cubicBezTo>
                  <a:pt x="22300" y="17695"/>
                  <a:pt x="23470" y="17393"/>
                  <a:pt x="24494" y="16824"/>
                </a:cubicBezTo>
                <a:lnTo>
                  <a:pt x="24494" y="16824"/>
                </a:lnTo>
                <a:cubicBezTo>
                  <a:pt x="24493" y="16838"/>
                  <a:pt x="24491" y="16850"/>
                  <a:pt x="24489" y="16863"/>
                </a:cubicBezTo>
                <a:cubicBezTo>
                  <a:pt x="23669" y="17429"/>
                  <a:pt x="22769" y="17868"/>
                  <a:pt x="21818" y="18167"/>
                </a:cubicBezTo>
                <a:cubicBezTo>
                  <a:pt x="22113" y="18203"/>
                  <a:pt x="22408" y="18222"/>
                  <a:pt x="22704" y="18222"/>
                </a:cubicBezTo>
                <a:cubicBezTo>
                  <a:pt x="23212" y="18222"/>
                  <a:pt x="23719" y="18168"/>
                  <a:pt x="24217" y="18062"/>
                </a:cubicBezTo>
                <a:lnTo>
                  <a:pt x="24217" y="18062"/>
                </a:lnTo>
                <a:cubicBezTo>
                  <a:pt x="24164" y="18228"/>
                  <a:pt x="24105" y="18393"/>
                  <a:pt x="24043" y="18558"/>
                </a:cubicBezTo>
                <a:cubicBezTo>
                  <a:pt x="23300" y="19015"/>
                  <a:pt x="22467" y="19327"/>
                  <a:pt x="21605" y="19454"/>
                </a:cubicBezTo>
                <a:cubicBezTo>
                  <a:pt x="21826" y="19496"/>
                  <a:pt x="22047" y="19516"/>
                  <a:pt x="22269" y="19516"/>
                </a:cubicBezTo>
                <a:cubicBezTo>
                  <a:pt x="22766" y="19516"/>
                  <a:pt x="23262" y="19418"/>
                  <a:pt x="23748" y="19264"/>
                </a:cubicBezTo>
                <a:lnTo>
                  <a:pt x="23748" y="19264"/>
                </a:lnTo>
                <a:cubicBezTo>
                  <a:pt x="23653" y="19475"/>
                  <a:pt x="23553" y="19685"/>
                  <a:pt x="23451" y="19893"/>
                </a:cubicBezTo>
                <a:cubicBezTo>
                  <a:pt x="23133" y="20016"/>
                  <a:pt x="22805" y="20108"/>
                  <a:pt x="22470" y="20167"/>
                </a:cubicBezTo>
                <a:cubicBezTo>
                  <a:pt x="22642" y="20191"/>
                  <a:pt x="22815" y="20203"/>
                  <a:pt x="22989" y="20203"/>
                </a:cubicBezTo>
                <a:cubicBezTo>
                  <a:pt x="23587" y="20203"/>
                  <a:pt x="24185" y="20064"/>
                  <a:pt x="24727" y="19808"/>
                </a:cubicBezTo>
                <a:lnTo>
                  <a:pt x="24727" y="19808"/>
                </a:lnTo>
                <a:cubicBezTo>
                  <a:pt x="24658" y="20049"/>
                  <a:pt x="24581" y="20287"/>
                  <a:pt x="24497" y="20522"/>
                </a:cubicBezTo>
                <a:cubicBezTo>
                  <a:pt x="24330" y="20610"/>
                  <a:pt x="24154" y="20680"/>
                  <a:pt x="23972" y="20733"/>
                </a:cubicBezTo>
                <a:cubicBezTo>
                  <a:pt x="24051" y="20741"/>
                  <a:pt x="24129" y="20744"/>
                  <a:pt x="24207" y="20744"/>
                </a:cubicBezTo>
                <a:cubicBezTo>
                  <a:pt x="24755" y="20744"/>
                  <a:pt x="25281" y="20570"/>
                  <a:pt x="25784" y="20319"/>
                </a:cubicBezTo>
                <a:lnTo>
                  <a:pt x="25784" y="20319"/>
                </a:lnTo>
                <a:cubicBezTo>
                  <a:pt x="25722" y="20534"/>
                  <a:pt x="25654" y="20750"/>
                  <a:pt x="25579" y="20962"/>
                </a:cubicBezTo>
                <a:cubicBezTo>
                  <a:pt x="25729" y="20720"/>
                  <a:pt x="25863" y="20470"/>
                  <a:pt x="25984" y="20214"/>
                </a:cubicBezTo>
                <a:cubicBezTo>
                  <a:pt x="26298" y="20042"/>
                  <a:pt x="26603" y="19844"/>
                  <a:pt x="26897" y="19646"/>
                </a:cubicBezTo>
                <a:lnTo>
                  <a:pt x="26897" y="19646"/>
                </a:lnTo>
                <a:cubicBezTo>
                  <a:pt x="26882" y="19759"/>
                  <a:pt x="26864" y="19872"/>
                  <a:pt x="26844" y="19985"/>
                </a:cubicBezTo>
                <a:cubicBezTo>
                  <a:pt x="26519" y="20586"/>
                  <a:pt x="26024" y="21080"/>
                  <a:pt x="25419" y="21400"/>
                </a:cubicBezTo>
                <a:cubicBezTo>
                  <a:pt x="23969" y="20978"/>
                  <a:pt x="22477" y="20741"/>
                  <a:pt x="20986" y="20741"/>
                </a:cubicBezTo>
                <a:cubicBezTo>
                  <a:pt x="20088" y="20741"/>
                  <a:pt x="19190" y="20827"/>
                  <a:pt x="18302" y="21010"/>
                </a:cubicBezTo>
                <a:cubicBezTo>
                  <a:pt x="20231" y="21045"/>
                  <a:pt x="22240" y="21101"/>
                  <a:pt x="23956" y="21983"/>
                </a:cubicBezTo>
                <a:cubicBezTo>
                  <a:pt x="22866" y="21584"/>
                  <a:pt x="21708" y="21389"/>
                  <a:pt x="20549" y="21389"/>
                </a:cubicBezTo>
                <a:cubicBezTo>
                  <a:pt x="18486" y="21389"/>
                  <a:pt x="16420" y="22007"/>
                  <a:pt x="14729" y="23193"/>
                </a:cubicBezTo>
                <a:cubicBezTo>
                  <a:pt x="15909" y="22471"/>
                  <a:pt x="17282" y="22252"/>
                  <a:pt x="18682" y="22252"/>
                </a:cubicBezTo>
                <a:cubicBezTo>
                  <a:pt x="19518" y="22252"/>
                  <a:pt x="20364" y="22330"/>
                  <a:pt x="21185" y="22425"/>
                </a:cubicBezTo>
                <a:cubicBezTo>
                  <a:pt x="21072" y="22414"/>
                  <a:pt x="20959" y="22409"/>
                  <a:pt x="20847" y="22409"/>
                </a:cubicBezTo>
                <a:cubicBezTo>
                  <a:pt x="19660" y="22409"/>
                  <a:pt x="18522" y="22995"/>
                  <a:pt x="17550" y="23699"/>
                </a:cubicBezTo>
                <a:cubicBezTo>
                  <a:pt x="16566" y="24413"/>
                  <a:pt x="15674" y="25263"/>
                  <a:pt x="14635" y="25888"/>
                </a:cubicBezTo>
                <a:cubicBezTo>
                  <a:pt x="15776" y="25249"/>
                  <a:pt x="17112" y="25030"/>
                  <a:pt x="18369" y="24640"/>
                </a:cubicBezTo>
                <a:cubicBezTo>
                  <a:pt x="19888" y="24170"/>
                  <a:pt x="21312" y="23444"/>
                  <a:pt x="22727" y="22719"/>
                </a:cubicBezTo>
                <a:lnTo>
                  <a:pt x="22727" y="22719"/>
                </a:lnTo>
                <a:cubicBezTo>
                  <a:pt x="21647" y="23431"/>
                  <a:pt x="20722" y="24351"/>
                  <a:pt x="19724" y="25171"/>
                </a:cubicBezTo>
                <a:cubicBezTo>
                  <a:pt x="18725" y="25992"/>
                  <a:pt x="17607" y="26731"/>
                  <a:pt x="16339" y="26983"/>
                </a:cubicBezTo>
                <a:cubicBezTo>
                  <a:pt x="18706" y="26808"/>
                  <a:pt x="21109" y="26120"/>
                  <a:pt x="22921" y="24585"/>
                </a:cubicBezTo>
                <a:cubicBezTo>
                  <a:pt x="23194" y="24354"/>
                  <a:pt x="23464" y="24098"/>
                  <a:pt x="23746" y="23867"/>
                </a:cubicBezTo>
                <a:lnTo>
                  <a:pt x="23746" y="23867"/>
                </a:lnTo>
                <a:cubicBezTo>
                  <a:pt x="23683" y="23923"/>
                  <a:pt x="23621" y="23979"/>
                  <a:pt x="23560" y="24035"/>
                </a:cubicBezTo>
                <a:lnTo>
                  <a:pt x="20750" y="26609"/>
                </a:lnTo>
                <a:cubicBezTo>
                  <a:pt x="19945" y="27346"/>
                  <a:pt x="19059" y="28122"/>
                  <a:pt x="17972" y="28223"/>
                </a:cubicBezTo>
                <a:cubicBezTo>
                  <a:pt x="20063" y="28054"/>
                  <a:pt x="22086" y="27128"/>
                  <a:pt x="23581" y="25657"/>
                </a:cubicBezTo>
                <a:cubicBezTo>
                  <a:pt x="24095" y="25150"/>
                  <a:pt x="24562" y="24574"/>
                  <a:pt x="25120" y="24128"/>
                </a:cubicBezTo>
                <a:lnTo>
                  <a:pt x="25120" y="24128"/>
                </a:lnTo>
                <a:cubicBezTo>
                  <a:pt x="24642" y="24570"/>
                  <a:pt x="24300" y="25193"/>
                  <a:pt x="23955" y="25763"/>
                </a:cubicBezTo>
                <a:cubicBezTo>
                  <a:pt x="22955" y="27412"/>
                  <a:pt x="21553" y="28868"/>
                  <a:pt x="19790" y="29646"/>
                </a:cubicBezTo>
                <a:cubicBezTo>
                  <a:pt x="21077" y="29449"/>
                  <a:pt x="22291" y="28882"/>
                  <a:pt x="23305" y="28067"/>
                </a:cubicBezTo>
                <a:cubicBezTo>
                  <a:pt x="23663" y="27962"/>
                  <a:pt x="24029" y="27880"/>
                  <a:pt x="24398" y="27824"/>
                </a:cubicBezTo>
                <a:lnTo>
                  <a:pt x="24398" y="27824"/>
                </a:lnTo>
                <a:cubicBezTo>
                  <a:pt x="24325" y="27963"/>
                  <a:pt x="24253" y="28103"/>
                  <a:pt x="24183" y="28242"/>
                </a:cubicBezTo>
                <a:cubicBezTo>
                  <a:pt x="23269" y="28473"/>
                  <a:pt x="22422" y="28852"/>
                  <a:pt x="21743" y="29505"/>
                </a:cubicBezTo>
                <a:cubicBezTo>
                  <a:pt x="22441" y="29120"/>
                  <a:pt x="23192" y="28839"/>
                  <a:pt x="23972" y="28673"/>
                </a:cubicBezTo>
                <a:lnTo>
                  <a:pt x="23972" y="28673"/>
                </a:lnTo>
                <a:cubicBezTo>
                  <a:pt x="23833" y="28966"/>
                  <a:pt x="23704" y="29263"/>
                  <a:pt x="23592" y="29564"/>
                </a:cubicBezTo>
                <a:cubicBezTo>
                  <a:pt x="22946" y="29850"/>
                  <a:pt x="22341" y="30215"/>
                  <a:pt x="21806" y="30683"/>
                </a:cubicBezTo>
                <a:cubicBezTo>
                  <a:pt x="22349" y="30415"/>
                  <a:pt x="22901" y="30168"/>
                  <a:pt x="23463" y="29943"/>
                </a:cubicBezTo>
                <a:lnTo>
                  <a:pt x="23463" y="29943"/>
                </a:lnTo>
                <a:cubicBezTo>
                  <a:pt x="23362" y="30265"/>
                  <a:pt x="23281" y="30592"/>
                  <a:pt x="23236" y="30931"/>
                </a:cubicBezTo>
                <a:cubicBezTo>
                  <a:pt x="23447" y="30548"/>
                  <a:pt x="23658" y="30165"/>
                  <a:pt x="23869" y="29782"/>
                </a:cubicBezTo>
                <a:cubicBezTo>
                  <a:pt x="24390" y="29582"/>
                  <a:pt x="24919" y="29400"/>
                  <a:pt x="25454" y="29234"/>
                </a:cubicBezTo>
                <a:lnTo>
                  <a:pt x="25454" y="29234"/>
                </a:lnTo>
                <a:cubicBezTo>
                  <a:pt x="25438" y="29362"/>
                  <a:pt x="25422" y="29491"/>
                  <a:pt x="25411" y="29619"/>
                </a:cubicBezTo>
                <a:cubicBezTo>
                  <a:pt x="24805" y="29996"/>
                  <a:pt x="24233" y="30424"/>
                  <a:pt x="23699" y="30897"/>
                </a:cubicBezTo>
                <a:cubicBezTo>
                  <a:pt x="22255" y="31129"/>
                  <a:pt x="20933" y="31854"/>
                  <a:pt x="19728" y="32688"/>
                </a:cubicBezTo>
                <a:cubicBezTo>
                  <a:pt x="18280" y="33691"/>
                  <a:pt x="16942" y="34877"/>
                  <a:pt x="15905" y="36304"/>
                </a:cubicBezTo>
                <a:cubicBezTo>
                  <a:pt x="14870" y="37729"/>
                  <a:pt x="14146" y="39406"/>
                  <a:pt x="13982" y="41160"/>
                </a:cubicBezTo>
                <a:lnTo>
                  <a:pt x="13982" y="41160"/>
                </a:lnTo>
                <a:cubicBezTo>
                  <a:pt x="14815" y="38756"/>
                  <a:pt x="16257" y="36570"/>
                  <a:pt x="18126" y="34845"/>
                </a:cubicBezTo>
                <a:lnTo>
                  <a:pt x="18126" y="34845"/>
                </a:lnTo>
                <a:cubicBezTo>
                  <a:pt x="17746" y="35277"/>
                  <a:pt x="17410" y="35757"/>
                  <a:pt x="17094" y="36237"/>
                </a:cubicBezTo>
                <a:cubicBezTo>
                  <a:pt x="16120" y="37717"/>
                  <a:pt x="15212" y="39325"/>
                  <a:pt x="15083" y="41091"/>
                </a:cubicBezTo>
                <a:cubicBezTo>
                  <a:pt x="15183" y="40472"/>
                  <a:pt x="15472" y="39900"/>
                  <a:pt x="15778" y="39351"/>
                </a:cubicBezTo>
                <a:cubicBezTo>
                  <a:pt x="16975" y="37209"/>
                  <a:pt x="18489" y="35262"/>
                  <a:pt x="20268" y="33573"/>
                </a:cubicBezTo>
                <a:lnTo>
                  <a:pt x="20268" y="33573"/>
                </a:lnTo>
                <a:cubicBezTo>
                  <a:pt x="18594" y="35286"/>
                  <a:pt x="17616" y="37674"/>
                  <a:pt x="17648" y="40072"/>
                </a:cubicBezTo>
                <a:cubicBezTo>
                  <a:pt x="17862" y="38834"/>
                  <a:pt x="18568" y="37745"/>
                  <a:pt x="19259" y="36695"/>
                </a:cubicBezTo>
                <a:cubicBezTo>
                  <a:pt x="20011" y="35553"/>
                  <a:pt x="20788" y="34387"/>
                  <a:pt x="21763" y="33444"/>
                </a:cubicBezTo>
                <a:lnTo>
                  <a:pt x="21763" y="33444"/>
                </a:lnTo>
                <a:cubicBezTo>
                  <a:pt x="21630" y="33636"/>
                  <a:pt x="21509" y="33835"/>
                  <a:pt x="21399" y="34042"/>
                </a:cubicBezTo>
                <a:cubicBezTo>
                  <a:pt x="20506" y="35725"/>
                  <a:pt x="19987" y="37581"/>
                  <a:pt x="19881" y="39483"/>
                </a:cubicBezTo>
                <a:cubicBezTo>
                  <a:pt x="20407" y="37215"/>
                  <a:pt x="21509" y="35085"/>
                  <a:pt x="23041" y="33332"/>
                </a:cubicBezTo>
                <a:lnTo>
                  <a:pt x="23041" y="33332"/>
                </a:lnTo>
                <a:cubicBezTo>
                  <a:pt x="22933" y="33506"/>
                  <a:pt x="22833" y="33686"/>
                  <a:pt x="22741" y="33867"/>
                </a:cubicBezTo>
                <a:cubicBezTo>
                  <a:pt x="22141" y="35045"/>
                  <a:pt x="21708" y="36300"/>
                  <a:pt x="21451" y="37596"/>
                </a:cubicBezTo>
                <a:cubicBezTo>
                  <a:pt x="21317" y="38274"/>
                  <a:pt x="21238" y="38996"/>
                  <a:pt x="21490" y="39639"/>
                </a:cubicBezTo>
                <a:cubicBezTo>
                  <a:pt x="21808" y="36999"/>
                  <a:pt x="23048" y="34479"/>
                  <a:pt x="24943" y="32615"/>
                </a:cubicBezTo>
                <a:lnTo>
                  <a:pt x="24943" y="32615"/>
                </a:lnTo>
                <a:cubicBezTo>
                  <a:pt x="24230" y="33724"/>
                  <a:pt x="23777" y="35053"/>
                  <a:pt x="23957" y="36360"/>
                </a:cubicBezTo>
                <a:cubicBezTo>
                  <a:pt x="24141" y="34922"/>
                  <a:pt x="24806" y="33551"/>
                  <a:pt x="25823" y="32517"/>
                </a:cubicBezTo>
                <a:lnTo>
                  <a:pt x="25823" y="32517"/>
                </a:lnTo>
                <a:cubicBezTo>
                  <a:pt x="25654" y="33219"/>
                  <a:pt x="25674" y="33954"/>
                  <a:pt x="25881" y="34646"/>
                </a:cubicBezTo>
                <a:cubicBezTo>
                  <a:pt x="23646" y="36549"/>
                  <a:pt x="21767" y="38826"/>
                  <a:pt x="20686" y="41535"/>
                </a:cubicBezTo>
                <a:cubicBezTo>
                  <a:pt x="22093" y="40004"/>
                  <a:pt x="23500" y="38470"/>
                  <a:pt x="24802" y="36849"/>
                </a:cubicBezTo>
                <a:lnTo>
                  <a:pt x="24802" y="36849"/>
                </a:lnTo>
                <a:cubicBezTo>
                  <a:pt x="23549" y="39225"/>
                  <a:pt x="22842" y="41852"/>
                  <a:pt x="22733" y="44536"/>
                </a:cubicBezTo>
                <a:cubicBezTo>
                  <a:pt x="22800" y="43969"/>
                  <a:pt x="23059" y="43446"/>
                  <a:pt x="23315" y="42935"/>
                </a:cubicBezTo>
                <a:cubicBezTo>
                  <a:pt x="24194" y="41175"/>
                  <a:pt x="25074" y="39414"/>
                  <a:pt x="25953" y="37654"/>
                </a:cubicBezTo>
                <a:lnTo>
                  <a:pt x="25953" y="37654"/>
                </a:lnTo>
                <a:cubicBezTo>
                  <a:pt x="25155" y="39757"/>
                  <a:pt x="25037" y="42114"/>
                  <a:pt x="25625" y="44286"/>
                </a:cubicBezTo>
                <a:cubicBezTo>
                  <a:pt x="26046" y="42808"/>
                  <a:pt x="25901" y="41228"/>
                  <a:pt x="26178" y="39716"/>
                </a:cubicBezTo>
                <a:cubicBezTo>
                  <a:pt x="26478" y="38070"/>
                  <a:pt x="27268" y="36559"/>
                  <a:pt x="28046" y="35077"/>
                </a:cubicBezTo>
                <a:lnTo>
                  <a:pt x="28046" y="35077"/>
                </a:lnTo>
                <a:cubicBezTo>
                  <a:pt x="27006" y="37991"/>
                  <a:pt x="27162" y="41312"/>
                  <a:pt x="28471" y="44115"/>
                </a:cubicBezTo>
                <a:cubicBezTo>
                  <a:pt x="28944" y="41273"/>
                  <a:pt x="27994" y="38261"/>
                  <a:pt x="28883" y="35521"/>
                </a:cubicBezTo>
                <a:lnTo>
                  <a:pt x="28883" y="35521"/>
                </a:lnTo>
                <a:cubicBezTo>
                  <a:pt x="28532" y="37021"/>
                  <a:pt x="28407" y="38591"/>
                  <a:pt x="28688" y="40106"/>
                </a:cubicBezTo>
                <a:cubicBezTo>
                  <a:pt x="28889" y="41186"/>
                  <a:pt x="29310" y="42234"/>
                  <a:pt x="29945" y="43127"/>
                </a:cubicBezTo>
                <a:cubicBezTo>
                  <a:pt x="29842" y="43241"/>
                  <a:pt x="29765" y="43375"/>
                  <a:pt x="29717" y="43520"/>
                </a:cubicBezTo>
                <a:cubicBezTo>
                  <a:pt x="29661" y="43697"/>
                  <a:pt x="29648" y="43894"/>
                  <a:pt x="29712" y="44068"/>
                </a:cubicBezTo>
                <a:cubicBezTo>
                  <a:pt x="29777" y="44242"/>
                  <a:pt x="29923" y="44391"/>
                  <a:pt x="30105" y="44429"/>
                </a:cubicBezTo>
                <a:cubicBezTo>
                  <a:pt x="30140" y="44437"/>
                  <a:pt x="30174" y="44440"/>
                  <a:pt x="30209" y="44440"/>
                </a:cubicBezTo>
                <a:cubicBezTo>
                  <a:pt x="30363" y="44440"/>
                  <a:pt x="30517" y="44374"/>
                  <a:pt x="30654" y="44298"/>
                </a:cubicBezTo>
                <a:cubicBezTo>
                  <a:pt x="30790" y="44224"/>
                  <a:pt x="30916" y="44134"/>
                  <a:pt x="31030" y="44030"/>
                </a:cubicBezTo>
                <a:cubicBezTo>
                  <a:pt x="31124" y="43943"/>
                  <a:pt x="31205" y="43842"/>
                  <a:pt x="31271" y="43733"/>
                </a:cubicBezTo>
                <a:cubicBezTo>
                  <a:pt x="31430" y="43472"/>
                  <a:pt x="31486" y="43099"/>
                  <a:pt x="31270" y="42881"/>
                </a:cubicBezTo>
                <a:cubicBezTo>
                  <a:pt x="31151" y="42761"/>
                  <a:pt x="30975" y="42716"/>
                  <a:pt x="30805" y="42716"/>
                </a:cubicBezTo>
                <a:cubicBezTo>
                  <a:pt x="30789" y="42716"/>
                  <a:pt x="30773" y="42717"/>
                  <a:pt x="30757" y="42718"/>
                </a:cubicBezTo>
                <a:cubicBezTo>
                  <a:pt x="30632" y="42725"/>
                  <a:pt x="30508" y="42754"/>
                  <a:pt x="30392" y="42804"/>
                </a:cubicBezTo>
                <a:cubicBezTo>
                  <a:pt x="29692" y="40235"/>
                  <a:pt x="29649" y="37487"/>
                  <a:pt x="30288" y="34903"/>
                </a:cubicBezTo>
                <a:lnTo>
                  <a:pt x="30288" y="34903"/>
                </a:lnTo>
                <a:cubicBezTo>
                  <a:pt x="29948" y="36648"/>
                  <a:pt x="29971" y="38443"/>
                  <a:pt x="30353" y="40180"/>
                </a:cubicBezTo>
                <a:cubicBezTo>
                  <a:pt x="30471" y="40717"/>
                  <a:pt x="30635" y="41258"/>
                  <a:pt x="30873" y="41753"/>
                </a:cubicBezTo>
                <a:cubicBezTo>
                  <a:pt x="30867" y="41796"/>
                  <a:pt x="30863" y="41841"/>
                  <a:pt x="30862" y="41884"/>
                </a:cubicBezTo>
                <a:cubicBezTo>
                  <a:pt x="30860" y="41988"/>
                  <a:pt x="30866" y="42095"/>
                  <a:pt x="30909" y="42189"/>
                </a:cubicBezTo>
                <a:cubicBezTo>
                  <a:pt x="30977" y="42338"/>
                  <a:pt x="31125" y="42424"/>
                  <a:pt x="31289" y="42450"/>
                </a:cubicBezTo>
                <a:cubicBezTo>
                  <a:pt x="31422" y="42635"/>
                  <a:pt x="31576" y="42806"/>
                  <a:pt x="31745" y="42961"/>
                </a:cubicBezTo>
                <a:cubicBezTo>
                  <a:pt x="31532" y="43143"/>
                  <a:pt x="31439" y="43448"/>
                  <a:pt x="31422" y="43735"/>
                </a:cubicBezTo>
                <a:cubicBezTo>
                  <a:pt x="31413" y="43903"/>
                  <a:pt x="31425" y="44081"/>
                  <a:pt x="31508" y="44227"/>
                </a:cubicBezTo>
                <a:cubicBezTo>
                  <a:pt x="31533" y="44269"/>
                  <a:pt x="31564" y="44307"/>
                  <a:pt x="31601" y="44340"/>
                </a:cubicBezTo>
                <a:cubicBezTo>
                  <a:pt x="29396" y="53520"/>
                  <a:pt x="28015" y="62868"/>
                  <a:pt x="26597" y="72210"/>
                </a:cubicBezTo>
                <a:cubicBezTo>
                  <a:pt x="26492" y="72237"/>
                  <a:pt x="26394" y="72291"/>
                  <a:pt x="26316" y="72366"/>
                </a:cubicBezTo>
                <a:cubicBezTo>
                  <a:pt x="26287" y="72202"/>
                  <a:pt x="26123" y="72117"/>
                  <a:pt x="25953" y="72117"/>
                </a:cubicBezTo>
                <a:cubicBezTo>
                  <a:pt x="25857" y="72117"/>
                  <a:pt x="25760" y="72144"/>
                  <a:pt x="25684" y="72200"/>
                </a:cubicBezTo>
                <a:cubicBezTo>
                  <a:pt x="25483" y="72350"/>
                  <a:pt x="25402" y="72606"/>
                  <a:pt x="25337" y="72851"/>
                </a:cubicBezTo>
                <a:cubicBezTo>
                  <a:pt x="25339" y="72799"/>
                  <a:pt x="25284" y="72749"/>
                  <a:pt x="25229" y="72749"/>
                </a:cubicBezTo>
                <a:cubicBezTo>
                  <a:pt x="25225" y="72749"/>
                  <a:pt x="25222" y="72750"/>
                  <a:pt x="25219" y="72750"/>
                </a:cubicBezTo>
                <a:cubicBezTo>
                  <a:pt x="25148" y="72759"/>
                  <a:pt x="25096" y="72818"/>
                  <a:pt x="25057" y="72877"/>
                </a:cubicBezTo>
                <a:cubicBezTo>
                  <a:pt x="24875" y="73160"/>
                  <a:pt x="24836" y="73512"/>
                  <a:pt x="24951" y="73828"/>
                </a:cubicBezTo>
                <a:cubicBezTo>
                  <a:pt x="24822" y="73727"/>
                  <a:pt x="24662" y="73673"/>
                  <a:pt x="24498" y="73673"/>
                </a:cubicBezTo>
                <a:cubicBezTo>
                  <a:pt x="24485" y="73673"/>
                  <a:pt x="24471" y="73674"/>
                  <a:pt x="24457" y="73674"/>
                </a:cubicBezTo>
                <a:cubicBezTo>
                  <a:pt x="24438" y="73777"/>
                  <a:pt x="24418" y="73879"/>
                  <a:pt x="24399" y="73981"/>
                </a:cubicBezTo>
                <a:cubicBezTo>
                  <a:pt x="24402" y="73815"/>
                  <a:pt x="24355" y="73652"/>
                  <a:pt x="24245" y="73530"/>
                </a:cubicBezTo>
                <a:cubicBezTo>
                  <a:pt x="24152" y="73428"/>
                  <a:pt x="24011" y="73372"/>
                  <a:pt x="23875" y="73372"/>
                </a:cubicBezTo>
                <a:cubicBezTo>
                  <a:pt x="23769" y="73372"/>
                  <a:pt x="23665" y="73406"/>
                  <a:pt x="23590" y="73477"/>
                </a:cubicBezTo>
                <a:lnTo>
                  <a:pt x="23590" y="73477"/>
                </a:lnTo>
                <a:cubicBezTo>
                  <a:pt x="23748" y="73273"/>
                  <a:pt x="23704" y="72933"/>
                  <a:pt x="23488" y="72784"/>
                </a:cubicBezTo>
                <a:cubicBezTo>
                  <a:pt x="23413" y="72733"/>
                  <a:pt x="23325" y="72709"/>
                  <a:pt x="23235" y="72709"/>
                </a:cubicBezTo>
                <a:cubicBezTo>
                  <a:pt x="23047" y="72709"/>
                  <a:pt x="22854" y="72815"/>
                  <a:pt x="22779" y="72991"/>
                </a:cubicBezTo>
                <a:cubicBezTo>
                  <a:pt x="22738" y="72848"/>
                  <a:pt x="22589" y="72771"/>
                  <a:pt x="22439" y="72771"/>
                </a:cubicBezTo>
                <a:cubicBezTo>
                  <a:pt x="22366" y="72771"/>
                  <a:pt x="22292" y="72789"/>
                  <a:pt x="22231" y="72827"/>
                </a:cubicBezTo>
                <a:cubicBezTo>
                  <a:pt x="22043" y="72942"/>
                  <a:pt x="21958" y="73176"/>
                  <a:pt x="21942" y="73396"/>
                </a:cubicBezTo>
                <a:lnTo>
                  <a:pt x="21702" y="73218"/>
                </a:lnTo>
                <a:cubicBezTo>
                  <a:pt x="21552" y="73415"/>
                  <a:pt x="21470" y="73654"/>
                  <a:pt x="21468" y="73902"/>
                </a:cubicBezTo>
                <a:cubicBezTo>
                  <a:pt x="21451" y="73900"/>
                  <a:pt x="21433" y="73900"/>
                  <a:pt x="21416" y="73900"/>
                </a:cubicBezTo>
                <a:cubicBezTo>
                  <a:pt x="20992" y="73900"/>
                  <a:pt x="20656" y="74418"/>
                  <a:pt x="20813" y="74808"/>
                </a:cubicBezTo>
                <a:cubicBezTo>
                  <a:pt x="20741" y="74694"/>
                  <a:pt x="20615" y="74646"/>
                  <a:pt x="20475" y="74646"/>
                </a:cubicBezTo>
                <a:cubicBezTo>
                  <a:pt x="20295" y="74646"/>
                  <a:pt x="20091" y="74726"/>
                  <a:pt x="19944" y="74849"/>
                </a:cubicBezTo>
                <a:cubicBezTo>
                  <a:pt x="19847" y="74930"/>
                  <a:pt x="19779" y="75039"/>
                  <a:pt x="19681" y="75118"/>
                </a:cubicBezTo>
                <a:cubicBezTo>
                  <a:pt x="19400" y="75341"/>
                  <a:pt x="18854" y="75362"/>
                  <a:pt x="18864" y="75722"/>
                </a:cubicBezTo>
                <a:cubicBezTo>
                  <a:pt x="18768" y="75461"/>
                  <a:pt x="18492" y="75324"/>
                  <a:pt x="18213" y="75324"/>
                </a:cubicBezTo>
                <a:cubicBezTo>
                  <a:pt x="18037" y="75324"/>
                  <a:pt x="17859" y="75379"/>
                  <a:pt x="17723" y="75490"/>
                </a:cubicBezTo>
                <a:cubicBezTo>
                  <a:pt x="17373" y="75780"/>
                  <a:pt x="17300" y="76307"/>
                  <a:pt x="17436" y="76741"/>
                </a:cubicBezTo>
                <a:cubicBezTo>
                  <a:pt x="17335" y="76698"/>
                  <a:pt x="17227" y="76677"/>
                  <a:pt x="17119" y="76677"/>
                </a:cubicBezTo>
                <a:cubicBezTo>
                  <a:pt x="16791" y="76677"/>
                  <a:pt x="16460" y="76863"/>
                  <a:pt x="16316" y="77160"/>
                </a:cubicBezTo>
                <a:cubicBezTo>
                  <a:pt x="16124" y="77556"/>
                  <a:pt x="16295" y="78088"/>
                  <a:pt x="16682" y="78298"/>
                </a:cubicBezTo>
                <a:cubicBezTo>
                  <a:pt x="16640" y="78286"/>
                  <a:pt x="16598" y="78281"/>
                  <a:pt x="16556" y="78281"/>
                </a:cubicBezTo>
                <a:cubicBezTo>
                  <a:pt x="16195" y="78281"/>
                  <a:pt x="15859" y="78692"/>
                  <a:pt x="15987" y="79044"/>
                </a:cubicBezTo>
                <a:cubicBezTo>
                  <a:pt x="15916" y="78941"/>
                  <a:pt x="15790" y="78883"/>
                  <a:pt x="15666" y="78883"/>
                </a:cubicBezTo>
                <a:cubicBezTo>
                  <a:pt x="15610" y="78883"/>
                  <a:pt x="15554" y="78894"/>
                  <a:pt x="15503" y="78919"/>
                </a:cubicBezTo>
                <a:cubicBezTo>
                  <a:pt x="15340" y="79000"/>
                  <a:pt x="15254" y="79208"/>
                  <a:pt x="15310" y="79381"/>
                </a:cubicBezTo>
                <a:lnTo>
                  <a:pt x="14855" y="79346"/>
                </a:lnTo>
                <a:cubicBezTo>
                  <a:pt x="14821" y="79492"/>
                  <a:pt x="14787" y="79638"/>
                  <a:pt x="14753" y="79784"/>
                </a:cubicBezTo>
                <a:cubicBezTo>
                  <a:pt x="14671" y="79701"/>
                  <a:pt x="14561" y="79656"/>
                  <a:pt x="14448" y="79656"/>
                </a:cubicBezTo>
                <a:cubicBezTo>
                  <a:pt x="14387" y="79656"/>
                  <a:pt x="14325" y="79669"/>
                  <a:pt x="14267" y="79697"/>
                </a:cubicBezTo>
                <a:cubicBezTo>
                  <a:pt x="13976" y="79807"/>
                  <a:pt x="14094" y="80240"/>
                  <a:pt x="14248" y="80508"/>
                </a:cubicBezTo>
                <a:cubicBezTo>
                  <a:pt x="14403" y="80778"/>
                  <a:pt x="14466" y="81237"/>
                  <a:pt x="14160" y="81294"/>
                </a:cubicBezTo>
                <a:cubicBezTo>
                  <a:pt x="14144" y="81296"/>
                  <a:pt x="14128" y="81298"/>
                  <a:pt x="14112" y="81298"/>
                </a:cubicBezTo>
                <a:cubicBezTo>
                  <a:pt x="13999" y="81298"/>
                  <a:pt x="13886" y="81237"/>
                  <a:pt x="13772" y="81237"/>
                </a:cubicBezTo>
                <a:cubicBezTo>
                  <a:pt x="13762" y="81237"/>
                  <a:pt x="13753" y="81237"/>
                  <a:pt x="13743" y="81238"/>
                </a:cubicBezTo>
                <a:cubicBezTo>
                  <a:pt x="13467" y="81264"/>
                  <a:pt x="13398" y="81629"/>
                  <a:pt x="13380" y="81906"/>
                </a:cubicBezTo>
                <a:cubicBezTo>
                  <a:pt x="13362" y="82161"/>
                  <a:pt x="13227" y="82488"/>
                  <a:pt x="12997" y="82488"/>
                </a:cubicBezTo>
                <a:cubicBezTo>
                  <a:pt x="12976" y="82488"/>
                  <a:pt x="12954" y="82485"/>
                  <a:pt x="12932" y="82479"/>
                </a:cubicBezTo>
                <a:cubicBezTo>
                  <a:pt x="12850" y="82458"/>
                  <a:pt x="12768" y="82449"/>
                  <a:pt x="12685" y="82449"/>
                </a:cubicBezTo>
                <a:cubicBezTo>
                  <a:pt x="12184" y="82449"/>
                  <a:pt x="11669" y="82788"/>
                  <a:pt x="11189" y="82961"/>
                </a:cubicBezTo>
                <a:cubicBezTo>
                  <a:pt x="10877" y="83613"/>
                  <a:pt x="11063" y="84464"/>
                  <a:pt x="11616" y="84927"/>
                </a:cubicBezTo>
                <a:cubicBezTo>
                  <a:pt x="11640" y="85107"/>
                  <a:pt x="11777" y="85320"/>
                  <a:pt x="11942" y="85392"/>
                </a:cubicBezTo>
                <a:cubicBezTo>
                  <a:pt x="11947" y="85560"/>
                  <a:pt x="12021" y="85719"/>
                  <a:pt x="12147" y="85830"/>
                </a:cubicBezTo>
                <a:cubicBezTo>
                  <a:pt x="11919" y="85938"/>
                  <a:pt x="11780" y="86207"/>
                  <a:pt x="11824" y="86455"/>
                </a:cubicBezTo>
                <a:cubicBezTo>
                  <a:pt x="11867" y="86703"/>
                  <a:pt x="12089" y="86909"/>
                  <a:pt x="12340" y="86933"/>
                </a:cubicBezTo>
                <a:cubicBezTo>
                  <a:pt x="12021" y="87130"/>
                  <a:pt x="11704" y="87401"/>
                  <a:pt x="11647" y="87772"/>
                </a:cubicBezTo>
                <a:cubicBezTo>
                  <a:pt x="11597" y="88091"/>
                  <a:pt x="11865" y="88452"/>
                  <a:pt x="12164" y="88452"/>
                </a:cubicBezTo>
                <a:cubicBezTo>
                  <a:pt x="12210" y="88452"/>
                  <a:pt x="12257" y="88443"/>
                  <a:pt x="12304" y="88424"/>
                </a:cubicBezTo>
                <a:cubicBezTo>
                  <a:pt x="12518" y="88338"/>
                  <a:pt x="12619" y="88096"/>
                  <a:pt x="12774" y="87923"/>
                </a:cubicBezTo>
                <a:cubicBezTo>
                  <a:pt x="12861" y="87826"/>
                  <a:pt x="13006" y="87761"/>
                  <a:pt x="13131" y="87761"/>
                </a:cubicBezTo>
                <a:cubicBezTo>
                  <a:pt x="13229" y="87761"/>
                  <a:pt x="13316" y="87801"/>
                  <a:pt x="13354" y="87894"/>
                </a:cubicBezTo>
                <a:cubicBezTo>
                  <a:pt x="13471" y="88181"/>
                  <a:pt x="12958" y="88510"/>
                  <a:pt x="13087" y="88738"/>
                </a:cubicBezTo>
                <a:cubicBezTo>
                  <a:pt x="13082" y="88741"/>
                  <a:pt x="13078" y="88746"/>
                  <a:pt x="13073" y="88749"/>
                </a:cubicBezTo>
                <a:cubicBezTo>
                  <a:pt x="12948" y="88837"/>
                  <a:pt x="12770" y="88881"/>
                  <a:pt x="12591" y="88881"/>
                </a:cubicBezTo>
                <a:cubicBezTo>
                  <a:pt x="12359" y="88881"/>
                  <a:pt x="12126" y="88806"/>
                  <a:pt x="12004" y="88652"/>
                </a:cubicBezTo>
                <a:cubicBezTo>
                  <a:pt x="12028" y="88652"/>
                  <a:pt x="11741" y="88607"/>
                  <a:pt x="11765" y="88607"/>
                </a:cubicBezTo>
                <a:cubicBezTo>
                  <a:pt x="11530" y="88294"/>
                  <a:pt x="11137" y="88121"/>
                  <a:pt x="10748" y="88121"/>
                </a:cubicBezTo>
                <a:cubicBezTo>
                  <a:pt x="10538" y="88121"/>
                  <a:pt x="10329" y="88172"/>
                  <a:pt x="10146" y="88277"/>
                </a:cubicBezTo>
                <a:cubicBezTo>
                  <a:pt x="10091" y="88169"/>
                  <a:pt x="9975" y="88120"/>
                  <a:pt x="9857" y="88120"/>
                </a:cubicBezTo>
                <a:cubicBezTo>
                  <a:pt x="9690" y="88120"/>
                  <a:pt x="9516" y="88217"/>
                  <a:pt x="9492" y="88386"/>
                </a:cubicBezTo>
                <a:cubicBezTo>
                  <a:pt x="9379" y="88237"/>
                  <a:pt x="9191" y="88158"/>
                  <a:pt x="9005" y="88158"/>
                </a:cubicBezTo>
                <a:cubicBezTo>
                  <a:pt x="8874" y="88158"/>
                  <a:pt x="8743" y="88197"/>
                  <a:pt x="8640" y="88279"/>
                </a:cubicBezTo>
                <a:cubicBezTo>
                  <a:pt x="8784" y="87671"/>
                  <a:pt x="8829" y="86852"/>
                  <a:pt x="8255" y="86606"/>
                </a:cubicBezTo>
                <a:cubicBezTo>
                  <a:pt x="8346" y="86423"/>
                  <a:pt x="8267" y="86175"/>
                  <a:pt x="8087" y="86077"/>
                </a:cubicBezTo>
                <a:cubicBezTo>
                  <a:pt x="8031" y="86047"/>
                  <a:pt x="7969" y="86033"/>
                  <a:pt x="7906" y="86033"/>
                </a:cubicBezTo>
                <a:cubicBezTo>
                  <a:pt x="7766" y="86033"/>
                  <a:pt x="7624" y="86103"/>
                  <a:pt x="7552" y="86223"/>
                </a:cubicBezTo>
                <a:cubicBezTo>
                  <a:pt x="7693" y="85976"/>
                  <a:pt x="7440" y="85641"/>
                  <a:pt x="7157" y="85641"/>
                </a:cubicBezTo>
                <a:cubicBezTo>
                  <a:pt x="7149" y="85641"/>
                  <a:pt x="7140" y="85641"/>
                  <a:pt x="7132" y="85642"/>
                </a:cubicBezTo>
                <a:cubicBezTo>
                  <a:pt x="6840" y="85663"/>
                  <a:pt x="6622" y="85960"/>
                  <a:pt x="6612" y="86253"/>
                </a:cubicBezTo>
                <a:cubicBezTo>
                  <a:pt x="6305" y="86166"/>
                  <a:pt x="6193" y="85801"/>
                  <a:pt x="6037" y="85520"/>
                </a:cubicBezTo>
                <a:cubicBezTo>
                  <a:pt x="5930" y="85328"/>
                  <a:pt x="5697" y="85163"/>
                  <a:pt x="5501" y="85163"/>
                </a:cubicBezTo>
                <a:cubicBezTo>
                  <a:pt x="5411" y="85163"/>
                  <a:pt x="5330" y="85198"/>
                  <a:pt x="5272" y="85280"/>
                </a:cubicBezTo>
                <a:cubicBezTo>
                  <a:pt x="5196" y="85027"/>
                  <a:pt x="4928" y="84874"/>
                  <a:pt x="4667" y="84874"/>
                </a:cubicBezTo>
                <a:cubicBezTo>
                  <a:pt x="4522" y="84874"/>
                  <a:pt x="4380" y="84921"/>
                  <a:pt x="4275" y="85025"/>
                </a:cubicBezTo>
                <a:cubicBezTo>
                  <a:pt x="4190" y="84829"/>
                  <a:pt x="3981" y="84732"/>
                  <a:pt x="3770" y="84732"/>
                </a:cubicBezTo>
                <a:cubicBezTo>
                  <a:pt x="3545" y="84732"/>
                  <a:pt x="3319" y="84842"/>
                  <a:pt x="3241" y="85058"/>
                </a:cubicBezTo>
                <a:cubicBezTo>
                  <a:pt x="3193" y="84934"/>
                  <a:pt x="3065" y="84874"/>
                  <a:pt x="2932" y="84874"/>
                </a:cubicBezTo>
                <a:cubicBezTo>
                  <a:pt x="2825" y="84874"/>
                  <a:pt x="2715" y="84912"/>
                  <a:pt x="2638" y="84985"/>
                </a:cubicBezTo>
                <a:cubicBezTo>
                  <a:pt x="2463" y="85149"/>
                  <a:pt x="2424" y="85410"/>
                  <a:pt x="2425" y="85648"/>
                </a:cubicBezTo>
                <a:cubicBezTo>
                  <a:pt x="2371" y="85612"/>
                  <a:pt x="2310" y="85595"/>
                  <a:pt x="2249" y="85595"/>
                </a:cubicBezTo>
                <a:cubicBezTo>
                  <a:pt x="1994" y="85595"/>
                  <a:pt x="1728" y="85877"/>
                  <a:pt x="1833" y="86131"/>
                </a:cubicBezTo>
                <a:cubicBezTo>
                  <a:pt x="1826" y="86130"/>
                  <a:pt x="1820" y="86130"/>
                  <a:pt x="1813" y="86130"/>
                </a:cubicBezTo>
                <a:cubicBezTo>
                  <a:pt x="1509" y="86130"/>
                  <a:pt x="1230" y="86410"/>
                  <a:pt x="1236" y="86716"/>
                </a:cubicBezTo>
                <a:cubicBezTo>
                  <a:pt x="737" y="86763"/>
                  <a:pt x="267" y="87052"/>
                  <a:pt x="0" y="87476"/>
                </a:cubicBezTo>
                <a:lnTo>
                  <a:pt x="0" y="103824"/>
                </a:lnTo>
                <a:lnTo>
                  <a:pt x="199002" y="103824"/>
                </a:lnTo>
                <a:lnTo>
                  <a:pt x="198998" y="90726"/>
                </a:lnTo>
                <a:lnTo>
                  <a:pt x="198995" y="90726"/>
                </a:lnTo>
                <a:lnTo>
                  <a:pt x="198995" y="74844"/>
                </a:lnTo>
                <a:lnTo>
                  <a:pt x="199009" y="74841"/>
                </a:lnTo>
                <a:lnTo>
                  <a:pt x="199009" y="74841"/>
                </a:lnTo>
                <a:cubicBezTo>
                  <a:pt x="199005" y="74842"/>
                  <a:pt x="199000" y="74842"/>
                  <a:pt x="198995" y="74843"/>
                </a:cubicBezTo>
                <a:lnTo>
                  <a:pt x="198995" y="70565"/>
                </a:lnTo>
                <a:cubicBezTo>
                  <a:pt x="198335" y="70590"/>
                  <a:pt x="197644" y="70607"/>
                  <a:pt x="196941" y="70607"/>
                </a:cubicBezTo>
                <a:cubicBezTo>
                  <a:pt x="196606" y="70607"/>
                  <a:pt x="196268" y="70603"/>
                  <a:pt x="195930" y="70595"/>
                </a:cubicBezTo>
                <a:cubicBezTo>
                  <a:pt x="196073" y="70540"/>
                  <a:pt x="196195" y="70493"/>
                  <a:pt x="196287" y="70454"/>
                </a:cubicBezTo>
                <a:cubicBezTo>
                  <a:pt x="197471" y="69963"/>
                  <a:pt x="198263" y="68365"/>
                  <a:pt x="198263" y="68364"/>
                </a:cubicBezTo>
                <a:lnTo>
                  <a:pt x="198263" y="68364"/>
                </a:lnTo>
                <a:cubicBezTo>
                  <a:pt x="198263" y="68365"/>
                  <a:pt x="197444" y="69577"/>
                  <a:pt x="196330" y="69971"/>
                </a:cubicBezTo>
                <a:cubicBezTo>
                  <a:pt x="196271" y="69992"/>
                  <a:pt x="196211" y="70011"/>
                  <a:pt x="196149" y="70027"/>
                </a:cubicBezTo>
                <a:cubicBezTo>
                  <a:pt x="195900" y="70093"/>
                  <a:pt x="194767" y="70241"/>
                  <a:pt x="193329" y="70428"/>
                </a:cubicBezTo>
                <a:cubicBezTo>
                  <a:pt x="192869" y="70377"/>
                  <a:pt x="192417" y="70313"/>
                  <a:pt x="191981" y="70234"/>
                </a:cubicBezTo>
                <a:cubicBezTo>
                  <a:pt x="191878" y="70213"/>
                  <a:pt x="191774" y="70199"/>
                  <a:pt x="191669" y="70190"/>
                </a:cubicBezTo>
                <a:cubicBezTo>
                  <a:pt x="196124" y="69816"/>
                  <a:pt x="197828" y="68427"/>
                  <a:pt x="198344" y="67864"/>
                </a:cubicBezTo>
                <a:cubicBezTo>
                  <a:pt x="198480" y="67716"/>
                  <a:pt x="198533" y="67625"/>
                  <a:pt x="198533" y="67625"/>
                </a:cubicBezTo>
                <a:lnTo>
                  <a:pt x="198533" y="67625"/>
                </a:lnTo>
                <a:cubicBezTo>
                  <a:pt x="193529" y="68355"/>
                  <a:pt x="188647" y="69777"/>
                  <a:pt x="187457" y="70137"/>
                </a:cubicBezTo>
                <a:lnTo>
                  <a:pt x="187428" y="70141"/>
                </a:lnTo>
                <a:cubicBezTo>
                  <a:pt x="187496" y="70072"/>
                  <a:pt x="187564" y="70003"/>
                  <a:pt x="187631" y="69933"/>
                </a:cubicBezTo>
                <a:cubicBezTo>
                  <a:pt x="188195" y="69337"/>
                  <a:pt x="188745" y="68731"/>
                  <a:pt x="189285" y="68114"/>
                </a:cubicBezTo>
                <a:cubicBezTo>
                  <a:pt x="189740" y="68176"/>
                  <a:pt x="190169" y="68204"/>
                  <a:pt x="190574" y="68204"/>
                </a:cubicBezTo>
                <a:cubicBezTo>
                  <a:pt x="194019" y="68204"/>
                  <a:pt x="195706" y="66162"/>
                  <a:pt x="196213" y="65403"/>
                </a:cubicBezTo>
                <a:cubicBezTo>
                  <a:pt x="196229" y="65392"/>
                  <a:pt x="196244" y="65382"/>
                  <a:pt x="196260" y="65371"/>
                </a:cubicBezTo>
                <a:lnTo>
                  <a:pt x="196260" y="65371"/>
                </a:lnTo>
                <a:cubicBezTo>
                  <a:pt x="196246" y="65378"/>
                  <a:pt x="196232" y="65387"/>
                  <a:pt x="196219" y="65395"/>
                </a:cubicBezTo>
                <a:cubicBezTo>
                  <a:pt x="196278" y="65308"/>
                  <a:pt x="196334" y="65217"/>
                  <a:pt x="196385" y="65124"/>
                </a:cubicBezTo>
                <a:lnTo>
                  <a:pt x="196385" y="65124"/>
                </a:lnTo>
                <a:cubicBezTo>
                  <a:pt x="194454" y="66300"/>
                  <a:pt x="190225" y="67763"/>
                  <a:pt x="189369" y="68053"/>
                </a:cubicBezTo>
                <a:lnTo>
                  <a:pt x="189326" y="68067"/>
                </a:lnTo>
                <a:cubicBezTo>
                  <a:pt x="189611" y="67739"/>
                  <a:pt x="189891" y="67408"/>
                  <a:pt x="190168" y="67071"/>
                </a:cubicBezTo>
                <a:cubicBezTo>
                  <a:pt x="196400" y="64491"/>
                  <a:pt x="196176" y="61778"/>
                  <a:pt x="195905" y="61720"/>
                </a:cubicBezTo>
                <a:cubicBezTo>
                  <a:pt x="195903" y="61720"/>
                  <a:pt x="195902" y="61720"/>
                  <a:pt x="195900" y="61720"/>
                </a:cubicBezTo>
                <a:cubicBezTo>
                  <a:pt x="195601" y="61720"/>
                  <a:pt x="191012" y="66223"/>
                  <a:pt x="190246" y="66977"/>
                </a:cubicBezTo>
                <a:cubicBezTo>
                  <a:pt x="190292" y="66920"/>
                  <a:pt x="190341" y="66864"/>
                  <a:pt x="190388" y="66806"/>
                </a:cubicBezTo>
                <a:lnTo>
                  <a:pt x="190352" y="66777"/>
                </a:lnTo>
                <a:cubicBezTo>
                  <a:pt x="190347" y="66783"/>
                  <a:pt x="190341" y="66788"/>
                  <a:pt x="190336" y="66795"/>
                </a:cubicBezTo>
                <a:cubicBezTo>
                  <a:pt x="190859" y="66053"/>
                  <a:pt x="191894" y="64279"/>
                  <a:pt x="192240" y="61468"/>
                </a:cubicBezTo>
                <a:cubicBezTo>
                  <a:pt x="192323" y="60794"/>
                  <a:pt x="192328" y="60111"/>
                  <a:pt x="192228" y="59439"/>
                </a:cubicBezTo>
                <a:cubicBezTo>
                  <a:pt x="192133" y="58807"/>
                  <a:pt x="191940" y="58099"/>
                  <a:pt x="191550" y="57788"/>
                </a:cubicBezTo>
                <a:cubicBezTo>
                  <a:pt x="191550" y="57788"/>
                  <a:pt x="190886" y="64622"/>
                  <a:pt x="190059" y="67100"/>
                </a:cubicBezTo>
                <a:cubicBezTo>
                  <a:pt x="189648" y="67556"/>
                  <a:pt x="189229" y="68004"/>
                  <a:pt x="188800" y="68443"/>
                </a:cubicBezTo>
                <a:cubicBezTo>
                  <a:pt x="189226" y="67544"/>
                  <a:pt x="189888" y="64744"/>
                  <a:pt x="188491" y="56633"/>
                </a:cubicBezTo>
                <a:cubicBezTo>
                  <a:pt x="188491" y="56633"/>
                  <a:pt x="188483" y="56704"/>
                  <a:pt x="188472" y="56834"/>
                </a:cubicBezTo>
                <a:cubicBezTo>
                  <a:pt x="188384" y="57834"/>
                  <a:pt x="188033" y="62528"/>
                  <a:pt x="188529" y="68718"/>
                </a:cubicBezTo>
                <a:cubicBezTo>
                  <a:pt x="188178" y="69072"/>
                  <a:pt x="187825" y="69422"/>
                  <a:pt x="187468" y="69769"/>
                </a:cubicBezTo>
                <a:cubicBezTo>
                  <a:pt x="187340" y="69895"/>
                  <a:pt x="187209" y="70017"/>
                  <a:pt x="187079" y="70142"/>
                </a:cubicBezTo>
                <a:cubicBezTo>
                  <a:pt x="187931" y="64042"/>
                  <a:pt x="184388" y="57195"/>
                  <a:pt x="184387" y="57194"/>
                </a:cubicBezTo>
                <a:lnTo>
                  <a:pt x="184387" y="57194"/>
                </a:lnTo>
                <a:cubicBezTo>
                  <a:pt x="184387" y="57195"/>
                  <a:pt x="185565" y="66056"/>
                  <a:pt x="187000" y="70218"/>
                </a:cubicBezTo>
                <a:cubicBezTo>
                  <a:pt x="186462" y="70731"/>
                  <a:pt x="185913" y="71233"/>
                  <a:pt x="185355" y="71725"/>
                </a:cubicBezTo>
                <a:cubicBezTo>
                  <a:pt x="186320" y="67603"/>
                  <a:pt x="181766" y="60084"/>
                  <a:pt x="180867" y="58654"/>
                </a:cubicBezTo>
                <a:cubicBezTo>
                  <a:pt x="180851" y="58613"/>
                  <a:pt x="180835" y="58571"/>
                  <a:pt x="180819" y="58529"/>
                </a:cubicBezTo>
                <a:lnTo>
                  <a:pt x="180819" y="58529"/>
                </a:lnTo>
                <a:lnTo>
                  <a:pt x="180856" y="58636"/>
                </a:lnTo>
                <a:cubicBezTo>
                  <a:pt x="180766" y="58492"/>
                  <a:pt x="180715" y="58415"/>
                  <a:pt x="180715" y="58415"/>
                </a:cubicBezTo>
                <a:lnTo>
                  <a:pt x="180715" y="58415"/>
                </a:lnTo>
                <a:cubicBezTo>
                  <a:pt x="180715" y="58415"/>
                  <a:pt x="181302" y="61028"/>
                  <a:pt x="182281" y="64233"/>
                </a:cubicBezTo>
                <a:cubicBezTo>
                  <a:pt x="182085" y="64360"/>
                  <a:pt x="181853" y="64509"/>
                  <a:pt x="181585" y="64678"/>
                </a:cubicBezTo>
                <a:cubicBezTo>
                  <a:pt x="180643" y="62068"/>
                  <a:pt x="179692" y="60307"/>
                  <a:pt x="179692" y="60307"/>
                </a:cubicBezTo>
                <a:lnTo>
                  <a:pt x="179692" y="60307"/>
                </a:lnTo>
                <a:cubicBezTo>
                  <a:pt x="179692" y="60307"/>
                  <a:pt x="179721" y="60412"/>
                  <a:pt x="179768" y="60607"/>
                </a:cubicBezTo>
                <a:cubicBezTo>
                  <a:pt x="179778" y="60650"/>
                  <a:pt x="179789" y="60693"/>
                  <a:pt x="179799" y="60736"/>
                </a:cubicBezTo>
                <a:cubicBezTo>
                  <a:pt x="179978" y="61492"/>
                  <a:pt x="180340" y="63189"/>
                  <a:pt x="180542" y="65329"/>
                </a:cubicBezTo>
                <a:cubicBezTo>
                  <a:pt x="180131" y="65582"/>
                  <a:pt x="179673" y="65858"/>
                  <a:pt x="179177" y="66152"/>
                </a:cubicBezTo>
                <a:cubicBezTo>
                  <a:pt x="178604" y="65288"/>
                  <a:pt x="178044" y="64339"/>
                  <a:pt x="177591" y="63534"/>
                </a:cubicBezTo>
                <a:cubicBezTo>
                  <a:pt x="179393" y="60852"/>
                  <a:pt x="180489" y="58531"/>
                  <a:pt x="180489" y="58531"/>
                </a:cubicBezTo>
                <a:lnTo>
                  <a:pt x="180489" y="58531"/>
                </a:lnTo>
                <a:cubicBezTo>
                  <a:pt x="179444" y="59856"/>
                  <a:pt x="178727" y="60364"/>
                  <a:pt x="176851" y="62189"/>
                </a:cubicBezTo>
                <a:lnTo>
                  <a:pt x="176811" y="62114"/>
                </a:lnTo>
                <a:cubicBezTo>
                  <a:pt x="176771" y="62007"/>
                  <a:pt x="176728" y="61902"/>
                  <a:pt x="176690" y="61794"/>
                </a:cubicBezTo>
                <a:lnTo>
                  <a:pt x="176690" y="61794"/>
                </a:lnTo>
                <a:cubicBezTo>
                  <a:pt x="176715" y="61874"/>
                  <a:pt x="176743" y="61954"/>
                  <a:pt x="176769" y="62033"/>
                </a:cubicBezTo>
                <a:cubicBezTo>
                  <a:pt x="176639" y="61787"/>
                  <a:pt x="176565" y="61642"/>
                  <a:pt x="176565" y="61642"/>
                </a:cubicBezTo>
                <a:lnTo>
                  <a:pt x="176565" y="61642"/>
                </a:lnTo>
                <a:cubicBezTo>
                  <a:pt x="176565" y="61642"/>
                  <a:pt x="176624" y="61883"/>
                  <a:pt x="176737" y="62301"/>
                </a:cubicBezTo>
                <a:cubicBezTo>
                  <a:pt x="176318" y="62709"/>
                  <a:pt x="175845" y="63181"/>
                  <a:pt x="175297" y="63741"/>
                </a:cubicBezTo>
                <a:cubicBezTo>
                  <a:pt x="174968" y="64079"/>
                  <a:pt x="174659" y="64420"/>
                  <a:pt x="174372" y="64760"/>
                </a:cubicBezTo>
                <a:cubicBezTo>
                  <a:pt x="174136" y="64265"/>
                  <a:pt x="174053" y="64041"/>
                  <a:pt x="173908" y="63987"/>
                </a:cubicBezTo>
                <a:lnTo>
                  <a:pt x="173908" y="63987"/>
                </a:lnTo>
                <a:cubicBezTo>
                  <a:pt x="173908" y="63987"/>
                  <a:pt x="173881" y="64400"/>
                  <a:pt x="174031" y="65174"/>
                </a:cubicBezTo>
                <a:cubicBezTo>
                  <a:pt x="172310" y="67316"/>
                  <a:pt x="171397" y="69343"/>
                  <a:pt x="171090" y="70098"/>
                </a:cubicBezTo>
                <a:cubicBezTo>
                  <a:pt x="170876" y="69567"/>
                  <a:pt x="170649" y="69043"/>
                  <a:pt x="170416" y="68522"/>
                </a:cubicBezTo>
                <a:cubicBezTo>
                  <a:pt x="170437" y="68499"/>
                  <a:pt x="170457" y="68476"/>
                  <a:pt x="170478" y="68454"/>
                </a:cubicBezTo>
                <a:lnTo>
                  <a:pt x="170478" y="68454"/>
                </a:lnTo>
                <a:lnTo>
                  <a:pt x="170465" y="68481"/>
                </a:lnTo>
                <a:cubicBezTo>
                  <a:pt x="170470" y="68470"/>
                  <a:pt x="170476" y="68460"/>
                  <a:pt x="170481" y="68449"/>
                </a:cubicBezTo>
                <a:cubicBezTo>
                  <a:pt x="176079" y="62123"/>
                  <a:pt x="176404" y="54988"/>
                  <a:pt x="176404" y="54986"/>
                </a:cubicBezTo>
                <a:lnTo>
                  <a:pt x="176404" y="54986"/>
                </a:lnTo>
                <a:cubicBezTo>
                  <a:pt x="176345" y="55782"/>
                  <a:pt x="174883" y="57838"/>
                  <a:pt x="173091" y="61176"/>
                </a:cubicBezTo>
                <a:cubicBezTo>
                  <a:pt x="171584" y="63982"/>
                  <a:pt x="170622" y="67371"/>
                  <a:pt x="170353" y="68382"/>
                </a:cubicBezTo>
                <a:cubicBezTo>
                  <a:pt x="170314" y="68297"/>
                  <a:pt x="170276" y="68210"/>
                  <a:pt x="170237" y="68125"/>
                </a:cubicBezTo>
                <a:cubicBezTo>
                  <a:pt x="170006" y="67625"/>
                  <a:pt x="169766" y="67131"/>
                  <a:pt x="169520" y="66639"/>
                </a:cubicBezTo>
                <a:cubicBezTo>
                  <a:pt x="171731" y="63433"/>
                  <a:pt x="171526" y="57547"/>
                  <a:pt x="171409" y="56289"/>
                </a:cubicBezTo>
                <a:cubicBezTo>
                  <a:pt x="171291" y="55012"/>
                  <a:pt x="169999" y="53783"/>
                  <a:pt x="169998" y="53783"/>
                </a:cubicBezTo>
                <a:lnTo>
                  <a:pt x="169998" y="53783"/>
                </a:lnTo>
                <a:cubicBezTo>
                  <a:pt x="169998" y="53783"/>
                  <a:pt x="170914" y="54924"/>
                  <a:pt x="170960" y="56105"/>
                </a:cubicBezTo>
                <a:cubicBezTo>
                  <a:pt x="170962" y="56169"/>
                  <a:pt x="170962" y="56232"/>
                  <a:pt x="170960" y="56295"/>
                </a:cubicBezTo>
                <a:cubicBezTo>
                  <a:pt x="170928" y="57010"/>
                  <a:pt x="169478" y="64514"/>
                  <a:pt x="169392" y="66381"/>
                </a:cubicBezTo>
                <a:cubicBezTo>
                  <a:pt x="169119" y="65838"/>
                  <a:pt x="168837" y="65301"/>
                  <a:pt x="168546" y="64768"/>
                </a:cubicBezTo>
                <a:cubicBezTo>
                  <a:pt x="171237" y="57482"/>
                  <a:pt x="170032" y="54401"/>
                  <a:pt x="169541" y="53559"/>
                </a:cubicBezTo>
                <a:cubicBezTo>
                  <a:pt x="169440" y="53386"/>
                  <a:pt x="169369" y="53307"/>
                  <a:pt x="169369" y="53307"/>
                </a:cubicBezTo>
                <a:cubicBezTo>
                  <a:pt x="168587" y="58304"/>
                  <a:pt x="168501" y="63388"/>
                  <a:pt x="168492" y="64631"/>
                </a:cubicBezTo>
                <a:cubicBezTo>
                  <a:pt x="168490" y="64641"/>
                  <a:pt x="168489" y="64650"/>
                  <a:pt x="168488" y="64660"/>
                </a:cubicBezTo>
                <a:cubicBezTo>
                  <a:pt x="168441" y="64574"/>
                  <a:pt x="168396" y="64489"/>
                  <a:pt x="168349" y="64404"/>
                </a:cubicBezTo>
                <a:cubicBezTo>
                  <a:pt x="167947" y="63690"/>
                  <a:pt x="167530" y="62984"/>
                  <a:pt x="167100" y="62286"/>
                </a:cubicBezTo>
                <a:cubicBezTo>
                  <a:pt x="168940" y="58333"/>
                  <a:pt x="167202" y="55659"/>
                  <a:pt x="166560" y="54866"/>
                </a:cubicBezTo>
                <a:cubicBezTo>
                  <a:pt x="166555" y="54849"/>
                  <a:pt x="166549" y="54830"/>
                  <a:pt x="166544" y="54812"/>
                </a:cubicBezTo>
                <a:lnTo>
                  <a:pt x="166544" y="54812"/>
                </a:lnTo>
                <a:cubicBezTo>
                  <a:pt x="166547" y="54828"/>
                  <a:pt x="166551" y="54844"/>
                  <a:pt x="166555" y="54860"/>
                </a:cubicBezTo>
                <a:cubicBezTo>
                  <a:pt x="166488" y="54777"/>
                  <a:pt x="166417" y="54697"/>
                  <a:pt x="166343" y="54622"/>
                </a:cubicBezTo>
                <a:lnTo>
                  <a:pt x="166343" y="54622"/>
                </a:lnTo>
                <a:cubicBezTo>
                  <a:pt x="166896" y="56815"/>
                  <a:pt x="167042" y="61287"/>
                  <a:pt x="167067" y="62189"/>
                </a:cubicBezTo>
                <a:cubicBezTo>
                  <a:pt x="167067" y="62206"/>
                  <a:pt x="167068" y="62221"/>
                  <a:pt x="167068" y="62234"/>
                </a:cubicBezTo>
                <a:cubicBezTo>
                  <a:pt x="166839" y="61865"/>
                  <a:pt x="166604" y="61499"/>
                  <a:pt x="166365" y="61136"/>
                </a:cubicBezTo>
                <a:cubicBezTo>
                  <a:pt x="165812" y="55147"/>
                  <a:pt x="163638" y="54031"/>
                  <a:pt x="163078" y="54031"/>
                </a:cubicBezTo>
                <a:cubicBezTo>
                  <a:pt x="163010" y="54031"/>
                  <a:pt x="162966" y="54047"/>
                  <a:pt x="162952" y="54073"/>
                </a:cubicBezTo>
                <a:cubicBezTo>
                  <a:pt x="162827" y="54297"/>
                  <a:pt x="165804" y="60074"/>
                  <a:pt x="166299" y="61034"/>
                </a:cubicBezTo>
                <a:cubicBezTo>
                  <a:pt x="166258" y="60973"/>
                  <a:pt x="166220" y="60910"/>
                  <a:pt x="166179" y="60848"/>
                </a:cubicBezTo>
                <a:lnTo>
                  <a:pt x="166140" y="60873"/>
                </a:lnTo>
                <a:lnTo>
                  <a:pt x="166151" y="60894"/>
                </a:lnTo>
                <a:cubicBezTo>
                  <a:pt x="165598" y="60175"/>
                  <a:pt x="164209" y="58662"/>
                  <a:pt x="161627" y="57499"/>
                </a:cubicBezTo>
                <a:cubicBezTo>
                  <a:pt x="161008" y="57221"/>
                  <a:pt x="160356" y="57014"/>
                  <a:pt x="159685" y="56911"/>
                </a:cubicBezTo>
                <a:cubicBezTo>
                  <a:pt x="159428" y="56872"/>
                  <a:pt x="159155" y="56845"/>
                  <a:pt x="158893" y="56845"/>
                </a:cubicBezTo>
                <a:cubicBezTo>
                  <a:pt x="158510" y="56845"/>
                  <a:pt x="158151" y="56903"/>
                  <a:pt x="157907" y="57070"/>
                </a:cubicBezTo>
                <a:cubicBezTo>
                  <a:pt x="157907" y="57070"/>
                  <a:pt x="164239" y="59725"/>
                  <a:pt x="166361" y="61249"/>
                </a:cubicBezTo>
                <a:cubicBezTo>
                  <a:pt x="166675" y="61777"/>
                  <a:pt x="166978" y="62310"/>
                  <a:pt x="167271" y="62849"/>
                </a:cubicBezTo>
                <a:cubicBezTo>
                  <a:pt x="166539" y="62176"/>
                  <a:pt x="164060" y="60715"/>
                  <a:pt x="155899" y="59651"/>
                </a:cubicBezTo>
                <a:lnTo>
                  <a:pt x="155899" y="59651"/>
                </a:lnTo>
                <a:cubicBezTo>
                  <a:pt x="155899" y="59651"/>
                  <a:pt x="155964" y="59679"/>
                  <a:pt x="156086" y="59729"/>
                </a:cubicBezTo>
                <a:cubicBezTo>
                  <a:pt x="157015" y="60108"/>
                  <a:pt x="161395" y="61833"/>
                  <a:pt x="167455" y="63190"/>
                </a:cubicBezTo>
                <a:cubicBezTo>
                  <a:pt x="167689" y="63629"/>
                  <a:pt x="167919" y="64070"/>
                  <a:pt x="168145" y="64514"/>
                </a:cubicBezTo>
                <a:cubicBezTo>
                  <a:pt x="168227" y="64674"/>
                  <a:pt x="168305" y="64835"/>
                  <a:pt x="168386" y="64997"/>
                </a:cubicBezTo>
                <a:cubicBezTo>
                  <a:pt x="165651" y="63712"/>
                  <a:pt x="162431" y="63384"/>
                  <a:pt x="159860" y="63384"/>
                </a:cubicBezTo>
                <a:cubicBezTo>
                  <a:pt x="157190" y="63384"/>
                  <a:pt x="155221" y="63737"/>
                  <a:pt x="155221" y="63737"/>
                </a:cubicBezTo>
                <a:cubicBezTo>
                  <a:pt x="155221" y="63737"/>
                  <a:pt x="163268" y="65103"/>
                  <a:pt x="167822" y="65103"/>
                </a:cubicBezTo>
                <a:cubicBezTo>
                  <a:pt x="168034" y="65103"/>
                  <a:pt x="168239" y="65100"/>
                  <a:pt x="168435" y="65094"/>
                </a:cubicBezTo>
                <a:cubicBezTo>
                  <a:pt x="168765" y="65760"/>
                  <a:pt x="169083" y="66432"/>
                  <a:pt x="169388" y="67111"/>
                </a:cubicBezTo>
                <a:cubicBezTo>
                  <a:pt x="168204" y="66417"/>
                  <a:pt x="166507" y="66171"/>
                  <a:pt x="164698" y="66171"/>
                </a:cubicBezTo>
                <a:cubicBezTo>
                  <a:pt x="160930" y="66171"/>
                  <a:pt x="156678" y="67237"/>
                  <a:pt x="155575" y="67531"/>
                </a:cubicBezTo>
                <a:cubicBezTo>
                  <a:pt x="155531" y="67535"/>
                  <a:pt x="155485" y="67537"/>
                  <a:pt x="155441" y="67540"/>
                </a:cubicBezTo>
                <a:lnTo>
                  <a:pt x="155555" y="67537"/>
                </a:lnTo>
                <a:lnTo>
                  <a:pt x="155555" y="67537"/>
                </a:lnTo>
                <a:cubicBezTo>
                  <a:pt x="155391" y="67581"/>
                  <a:pt x="155302" y="67606"/>
                  <a:pt x="155302" y="67606"/>
                </a:cubicBezTo>
                <a:cubicBezTo>
                  <a:pt x="155302" y="67606"/>
                  <a:pt x="158159" y="67832"/>
                  <a:pt x="161674" y="67832"/>
                </a:cubicBezTo>
                <a:cubicBezTo>
                  <a:pt x="164209" y="67832"/>
                  <a:pt x="167086" y="67714"/>
                  <a:pt x="169478" y="67308"/>
                </a:cubicBezTo>
                <a:cubicBezTo>
                  <a:pt x="169621" y="67629"/>
                  <a:pt x="169760" y="67952"/>
                  <a:pt x="169898" y="68276"/>
                </a:cubicBezTo>
                <a:cubicBezTo>
                  <a:pt x="170058" y="68661"/>
                  <a:pt x="170209" y="69049"/>
                  <a:pt x="170356" y="69438"/>
                </a:cubicBezTo>
                <a:cubicBezTo>
                  <a:pt x="170249" y="69409"/>
                  <a:pt x="170141" y="69380"/>
                  <a:pt x="170032" y="69353"/>
                </a:cubicBezTo>
                <a:cubicBezTo>
                  <a:pt x="167757" y="68772"/>
                  <a:pt x="165379" y="68587"/>
                  <a:pt x="163276" y="68587"/>
                </a:cubicBezTo>
                <a:cubicBezTo>
                  <a:pt x="159625" y="68587"/>
                  <a:pt x="156806" y="69144"/>
                  <a:pt x="156806" y="69144"/>
                </a:cubicBezTo>
                <a:cubicBezTo>
                  <a:pt x="156806" y="69144"/>
                  <a:pt x="156915" y="69147"/>
                  <a:pt x="157116" y="69159"/>
                </a:cubicBezTo>
                <a:cubicBezTo>
                  <a:pt x="157161" y="69163"/>
                  <a:pt x="157204" y="69165"/>
                  <a:pt x="157248" y="69168"/>
                </a:cubicBezTo>
                <a:cubicBezTo>
                  <a:pt x="158058" y="69222"/>
                  <a:pt x="159905" y="69390"/>
                  <a:pt x="162136" y="69876"/>
                </a:cubicBezTo>
                <a:cubicBezTo>
                  <a:pt x="163157" y="70098"/>
                  <a:pt x="164323" y="70186"/>
                  <a:pt x="165465" y="70186"/>
                </a:cubicBezTo>
                <a:cubicBezTo>
                  <a:pt x="167525" y="70186"/>
                  <a:pt x="169505" y="69899"/>
                  <a:pt x="170413" y="69589"/>
                </a:cubicBezTo>
                <a:cubicBezTo>
                  <a:pt x="170580" y="70038"/>
                  <a:pt x="170741" y="70488"/>
                  <a:pt x="170899" y="70940"/>
                </a:cubicBezTo>
                <a:cubicBezTo>
                  <a:pt x="170347" y="70781"/>
                  <a:pt x="169262" y="70700"/>
                  <a:pt x="168018" y="70700"/>
                </a:cubicBezTo>
                <a:cubicBezTo>
                  <a:pt x="166103" y="70700"/>
                  <a:pt x="163809" y="70892"/>
                  <a:pt x="162498" y="71288"/>
                </a:cubicBezTo>
                <a:cubicBezTo>
                  <a:pt x="160730" y="71823"/>
                  <a:pt x="158637" y="72248"/>
                  <a:pt x="157680" y="72429"/>
                </a:cubicBezTo>
                <a:cubicBezTo>
                  <a:pt x="157566" y="72436"/>
                  <a:pt x="157452" y="72445"/>
                  <a:pt x="157339" y="72451"/>
                </a:cubicBezTo>
                <a:cubicBezTo>
                  <a:pt x="157423" y="72450"/>
                  <a:pt x="157507" y="72448"/>
                  <a:pt x="157591" y="72446"/>
                </a:cubicBezTo>
                <a:lnTo>
                  <a:pt x="157591" y="72446"/>
                </a:lnTo>
                <a:cubicBezTo>
                  <a:pt x="157318" y="72498"/>
                  <a:pt x="157157" y="72527"/>
                  <a:pt x="157157" y="72527"/>
                </a:cubicBezTo>
                <a:cubicBezTo>
                  <a:pt x="157157" y="72527"/>
                  <a:pt x="158407" y="72598"/>
                  <a:pt x="160208" y="72598"/>
                </a:cubicBezTo>
                <a:cubicBezTo>
                  <a:pt x="163362" y="72598"/>
                  <a:pt x="168205" y="72379"/>
                  <a:pt x="170983" y="71176"/>
                </a:cubicBezTo>
                <a:cubicBezTo>
                  <a:pt x="171098" y="71504"/>
                  <a:pt x="171215" y="71831"/>
                  <a:pt x="171330" y="72157"/>
                </a:cubicBezTo>
                <a:cubicBezTo>
                  <a:pt x="171392" y="72339"/>
                  <a:pt x="171449" y="72520"/>
                  <a:pt x="171508" y="72700"/>
                </a:cubicBezTo>
                <a:cubicBezTo>
                  <a:pt x="171387" y="72689"/>
                  <a:pt x="171220" y="72680"/>
                  <a:pt x="171006" y="72680"/>
                </a:cubicBezTo>
                <a:cubicBezTo>
                  <a:pt x="170022" y="72680"/>
                  <a:pt x="168030" y="72879"/>
                  <a:pt x="164846" y="74059"/>
                </a:cubicBezTo>
                <a:cubicBezTo>
                  <a:pt x="164017" y="74367"/>
                  <a:pt x="163298" y="74608"/>
                  <a:pt x="162671" y="74800"/>
                </a:cubicBezTo>
                <a:cubicBezTo>
                  <a:pt x="162556" y="74795"/>
                  <a:pt x="162442" y="74792"/>
                  <a:pt x="162328" y="74792"/>
                </a:cubicBezTo>
                <a:cubicBezTo>
                  <a:pt x="162162" y="74792"/>
                  <a:pt x="161997" y="74799"/>
                  <a:pt x="161833" y="74818"/>
                </a:cubicBezTo>
                <a:cubicBezTo>
                  <a:pt x="161056" y="74906"/>
                  <a:pt x="160301" y="75240"/>
                  <a:pt x="159554" y="75533"/>
                </a:cubicBezTo>
                <a:cubicBezTo>
                  <a:pt x="158962" y="75620"/>
                  <a:pt x="158709" y="75630"/>
                  <a:pt x="158611" y="75757"/>
                </a:cubicBezTo>
                <a:cubicBezTo>
                  <a:pt x="158611" y="75757"/>
                  <a:pt x="158668" y="75779"/>
                  <a:pt x="158781" y="75810"/>
                </a:cubicBezTo>
                <a:cubicBezTo>
                  <a:pt x="158387" y="75931"/>
                  <a:pt x="157993" y="76013"/>
                  <a:pt x="157599" y="76013"/>
                </a:cubicBezTo>
                <a:cubicBezTo>
                  <a:pt x="157401" y="76013"/>
                  <a:pt x="157202" y="75993"/>
                  <a:pt x="157003" y="75946"/>
                </a:cubicBezTo>
                <a:cubicBezTo>
                  <a:pt x="156735" y="76069"/>
                  <a:pt x="156467" y="76195"/>
                  <a:pt x="156202" y="76327"/>
                </a:cubicBezTo>
                <a:cubicBezTo>
                  <a:pt x="155216" y="76820"/>
                  <a:pt x="154210" y="77394"/>
                  <a:pt x="153109" y="77394"/>
                </a:cubicBezTo>
                <a:cubicBezTo>
                  <a:pt x="152712" y="77394"/>
                  <a:pt x="152317" y="77319"/>
                  <a:pt x="151920" y="77319"/>
                </a:cubicBezTo>
                <a:cubicBezTo>
                  <a:pt x="151872" y="77319"/>
                  <a:pt x="151824" y="77320"/>
                  <a:pt x="151775" y="77323"/>
                </a:cubicBezTo>
                <a:cubicBezTo>
                  <a:pt x="151636" y="77330"/>
                  <a:pt x="151496" y="77349"/>
                  <a:pt x="151359" y="77378"/>
                </a:cubicBezTo>
                <a:cubicBezTo>
                  <a:pt x="151297" y="77747"/>
                  <a:pt x="150980" y="78054"/>
                  <a:pt x="150637" y="78232"/>
                </a:cubicBezTo>
                <a:cubicBezTo>
                  <a:pt x="150249" y="78432"/>
                  <a:pt x="149811" y="78525"/>
                  <a:pt x="149429" y="78736"/>
                </a:cubicBezTo>
                <a:cubicBezTo>
                  <a:pt x="149161" y="78884"/>
                  <a:pt x="148926" y="79085"/>
                  <a:pt x="148662" y="79239"/>
                </a:cubicBezTo>
                <a:cubicBezTo>
                  <a:pt x="148375" y="79406"/>
                  <a:pt x="148063" y="79510"/>
                  <a:pt x="147739" y="79575"/>
                </a:cubicBezTo>
                <a:cubicBezTo>
                  <a:pt x="147744" y="79459"/>
                  <a:pt x="147749" y="79343"/>
                  <a:pt x="147756" y="79227"/>
                </a:cubicBezTo>
                <a:cubicBezTo>
                  <a:pt x="147916" y="79031"/>
                  <a:pt x="148193" y="78819"/>
                  <a:pt x="148254" y="78573"/>
                </a:cubicBezTo>
                <a:cubicBezTo>
                  <a:pt x="148315" y="78329"/>
                  <a:pt x="148242" y="78030"/>
                  <a:pt x="148020" y="77910"/>
                </a:cubicBezTo>
                <a:cubicBezTo>
                  <a:pt x="148076" y="77758"/>
                  <a:pt x="148016" y="77572"/>
                  <a:pt x="147881" y="77482"/>
                </a:cubicBezTo>
                <a:cubicBezTo>
                  <a:pt x="147822" y="77442"/>
                  <a:pt x="147751" y="77422"/>
                  <a:pt x="147680" y="77422"/>
                </a:cubicBezTo>
                <a:cubicBezTo>
                  <a:pt x="147590" y="77422"/>
                  <a:pt x="147500" y="77454"/>
                  <a:pt x="147434" y="77515"/>
                </a:cubicBezTo>
                <a:cubicBezTo>
                  <a:pt x="147434" y="77347"/>
                  <a:pt x="147261" y="77232"/>
                  <a:pt x="147099" y="77232"/>
                </a:cubicBezTo>
                <a:cubicBezTo>
                  <a:pt x="147019" y="77232"/>
                  <a:pt x="146941" y="77260"/>
                  <a:pt x="146890" y="77326"/>
                </a:cubicBezTo>
                <a:cubicBezTo>
                  <a:pt x="146765" y="77018"/>
                  <a:pt x="147101" y="76686"/>
                  <a:pt x="147433" y="76686"/>
                </a:cubicBezTo>
                <a:cubicBezTo>
                  <a:pt x="147442" y="76686"/>
                  <a:pt x="147452" y="76686"/>
                  <a:pt x="147461" y="76687"/>
                </a:cubicBezTo>
                <a:cubicBezTo>
                  <a:pt x="147802" y="76708"/>
                  <a:pt x="148080" y="76961"/>
                  <a:pt x="148301" y="77222"/>
                </a:cubicBezTo>
                <a:cubicBezTo>
                  <a:pt x="148430" y="77376"/>
                  <a:pt x="148563" y="77546"/>
                  <a:pt x="148755" y="77607"/>
                </a:cubicBezTo>
                <a:cubicBezTo>
                  <a:pt x="148788" y="77617"/>
                  <a:pt x="148822" y="77622"/>
                  <a:pt x="148857" y="77622"/>
                </a:cubicBezTo>
                <a:cubicBezTo>
                  <a:pt x="149022" y="77622"/>
                  <a:pt x="149194" y="77514"/>
                  <a:pt x="149194" y="77355"/>
                </a:cubicBezTo>
                <a:lnTo>
                  <a:pt x="149194" y="77355"/>
                </a:lnTo>
                <a:cubicBezTo>
                  <a:pt x="149203" y="77461"/>
                  <a:pt x="149322" y="77525"/>
                  <a:pt x="149436" y="77525"/>
                </a:cubicBezTo>
                <a:cubicBezTo>
                  <a:pt x="149460" y="77525"/>
                  <a:pt x="149484" y="77522"/>
                  <a:pt x="149506" y="77516"/>
                </a:cubicBezTo>
                <a:cubicBezTo>
                  <a:pt x="149641" y="77481"/>
                  <a:pt x="149749" y="77382"/>
                  <a:pt x="149877" y="77330"/>
                </a:cubicBezTo>
                <a:cubicBezTo>
                  <a:pt x="150177" y="77209"/>
                  <a:pt x="150596" y="77324"/>
                  <a:pt x="150778" y="77057"/>
                </a:cubicBezTo>
                <a:cubicBezTo>
                  <a:pt x="150877" y="76911"/>
                  <a:pt x="150847" y="76718"/>
                  <a:pt x="150814" y="76544"/>
                </a:cubicBezTo>
                <a:cubicBezTo>
                  <a:pt x="150781" y="76372"/>
                  <a:pt x="150752" y="76178"/>
                  <a:pt x="150851" y="76032"/>
                </a:cubicBezTo>
                <a:cubicBezTo>
                  <a:pt x="150899" y="75961"/>
                  <a:pt x="150990" y="75924"/>
                  <a:pt x="151075" y="75924"/>
                </a:cubicBezTo>
                <a:cubicBezTo>
                  <a:pt x="151164" y="75924"/>
                  <a:pt x="151247" y="75966"/>
                  <a:pt x="151264" y="76055"/>
                </a:cubicBezTo>
                <a:cubicBezTo>
                  <a:pt x="151328" y="76108"/>
                  <a:pt x="151431" y="76131"/>
                  <a:pt x="151547" y="76131"/>
                </a:cubicBezTo>
                <a:cubicBezTo>
                  <a:pt x="151829" y="76131"/>
                  <a:pt x="152192" y="75993"/>
                  <a:pt x="152268" y="75805"/>
                </a:cubicBezTo>
                <a:lnTo>
                  <a:pt x="152268" y="75805"/>
                </a:lnTo>
                <a:cubicBezTo>
                  <a:pt x="152242" y="75896"/>
                  <a:pt x="152319" y="76007"/>
                  <a:pt x="152416" y="76008"/>
                </a:cubicBezTo>
                <a:cubicBezTo>
                  <a:pt x="152417" y="76008"/>
                  <a:pt x="152417" y="76008"/>
                  <a:pt x="152418" y="76008"/>
                </a:cubicBezTo>
                <a:cubicBezTo>
                  <a:pt x="152512" y="76008"/>
                  <a:pt x="152589" y="75906"/>
                  <a:pt x="152571" y="75816"/>
                </a:cubicBezTo>
                <a:lnTo>
                  <a:pt x="152571" y="75816"/>
                </a:lnTo>
                <a:cubicBezTo>
                  <a:pt x="152602" y="75922"/>
                  <a:pt x="152633" y="76028"/>
                  <a:pt x="152665" y="76134"/>
                </a:cubicBezTo>
                <a:cubicBezTo>
                  <a:pt x="152704" y="76155"/>
                  <a:pt x="152747" y="76165"/>
                  <a:pt x="152790" y="76165"/>
                </a:cubicBezTo>
                <a:cubicBezTo>
                  <a:pt x="152947" y="76165"/>
                  <a:pt x="153109" y="76034"/>
                  <a:pt x="153108" y="75871"/>
                </a:cubicBezTo>
                <a:lnTo>
                  <a:pt x="153108" y="75871"/>
                </a:lnTo>
                <a:cubicBezTo>
                  <a:pt x="153130" y="76002"/>
                  <a:pt x="153262" y="76099"/>
                  <a:pt x="153393" y="76099"/>
                </a:cubicBezTo>
                <a:cubicBezTo>
                  <a:pt x="153421" y="76099"/>
                  <a:pt x="153448" y="76094"/>
                  <a:pt x="153475" y="76085"/>
                </a:cubicBezTo>
                <a:cubicBezTo>
                  <a:pt x="153625" y="76032"/>
                  <a:pt x="153701" y="75835"/>
                  <a:pt x="153629" y="75695"/>
                </a:cubicBezTo>
                <a:lnTo>
                  <a:pt x="153629" y="75695"/>
                </a:lnTo>
                <a:cubicBezTo>
                  <a:pt x="153667" y="75761"/>
                  <a:pt x="153737" y="75791"/>
                  <a:pt x="153812" y="75791"/>
                </a:cubicBezTo>
                <a:cubicBezTo>
                  <a:pt x="153923" y="75791"/>
                  <a:pt x="154045" y="75726"/>
                  <a:pt x="154092" y="75621"/>
                </a:cubicBezTo>
                <a:cubicBezTo>
                  <a:pt x="154173" y="75440"/>
                  <a:pt x="154093" y="75230"/>
                  <a:pt x="153983" y="75067"/>
                </a:cubicBezTo>
                <a:cubicBezTo>
                  <a:pt x="154219" y="74916"/>
                  <a:pt x="154338" y="74604"/>
                  <a:pt x="154264" y="74335"/>
                </a:cubicBezTo>
                <a:cubicBezTo>
                  <a:pt x="154198" y="74091"/>
                  <a:pt x="153978" y="73900"/>
                  <a:pt x="153730" y="73858"/>
                </a:cubicBezTo>
                <a:cubicBezTo>
                  <a:pt x="153844" y="73806"/>
                  <a:pt x="154008" y="73557"/>
                  <a:pt x="154050" y="73452"/>
                </a:cubicBezTo>
                <a:cubicBezTo>
                  <a:pt x="154103" y="73318"/>
                  <a:pt x="154065" y="73167"/>
                  <a:pt x="154051" y="73024"/>
                </a:cubicBezTo>
                <a:cubicBezTo>
                  <a:pt x="154037" y="72880"/>
                  <a:pt x="154059" y="72710"/>
                  <a:pt x="154182" y="72635"/>
                </a:cubicBezTo>
                <a:cubicBezTo>
                  <a:pt x="154261" y="72586"/>
                  <a:pt x="154361" y="72591"/>
                  <a:pt x="154453" y="72582"/>
                </a:cubicBezTo>
                <a:cubicBezTo>
                  <a:pt x="154787" y="72552"/>
                  <a:pt x="155095" y="72318"/>
                  <a:pt x="155212" y="72002"/>
                </a:cubicBezTo>
                <a:cubicBezTo>
                  <a:pt x="155328" y="71688"/>
                  <a:pt x="155250" y="71310"/>
                  <a:pt x="155016" y="71069"/>
                </a:cubicBezTo>
                <a:cubicBezTo>
                  <a:pt x="155094" y="70817"/>
                  <a:pt x="154979" y="70518"/>
                  <a:pt x="154753" y="70383"/>
                </a:cubicBezTo>
                <a:cubicBezTo>
                  <a:pt x="154983" y="70250"/>
                  <a:pt x="154865" y="69815"/>
                  <a:pt x="154600" y="69815"/>
                </a:cubicBezTo>
                <a:cubicBezTo>
                  <a:pt x="154599" y="69815"/>
                  <a:pt x="154598" y="69815"/>
                  <a:pt x="154597" y="69815"/>
                </a:cubicBezTo>
                <a:cubicBezTo>
                  <a:pt x="154746" y="69575"/>
                  <a:pt x="154547" y="69206"/>
                  <a:pt x="154265" y="69199"/>
                </a:cubicBezTo>
                <a:cubicBezTo>
                  <a:pt x="154117" y="68913"/>
                  <a:pt x="154170" y="68375"/>
                  <a:pt x="154468" y="68249"/>
                </a:cubicBezTo>
                <a:cubicBezTo>
                  <a:pt x="154591" y="68197"/>
                  <a:pt x="154743" y="68179"/>
                  <a:pt x="154817" y="68068"/>
                </a:cubicBezTo>
                <a:cubicBezTo>
                  <a:pt x="154907" y="67934"/>
                  <a:pt x="154834" y="67730"/>
                  <a:pt x="154939" y="67609"/>
                </a:cubicBezTo>
                <a:cubicBezTo>
                  <a:pt x="154988" y="67551"/>
                  <a:pt x="155066" y="67527"/>
                  <a:pt x="155117" y="67472"/>
                </a:cubicBezTo>
                <a:cubicBezTo>
                  <a:pt x="155180" y="67403"/>
                  <a:pt x="155190" y="67304"/>
                  <a:pt x="155198" y="67211"/>
                </a:cubicBezTo>
                <a:cubicBezTo>
                  <a:pt x="155213" y="67011"/>
                  <a:pt x="155229" y="66810"/>
                  <a:pt x="155244" y="66610"/>
                </a:cubicBezTo>
                <a:cubicBezTo>
                  <a:pt x="155253" y="66491"/>
                  <a:pt x="155261" y="66363"/>
                  <a:pt x="155200" y="66260"/>
                </a:cubicBezTo>
                <a:cubicBezTo>
                  <a:pt x="155161" y="66191"/>
                  <a:pt x="155079" y="66144"/>
                  <a:pt x="155004" y="66144"/>
                </a:cubicBezTo>
                <a:cubicBezTo>
                  <a:pt x="154964" y="66144"/>
                  <a:pt x="154927" y="66157"/>
                  <a:pt x="154898" y="66186"/>
                </a:cubicBezTo>
                <a:cubicBezTo>
                  <a:pt x="154854" y="65895"/>
                  <a:pt x="154571" y="65666"/>
                  <a:pt x="154280" y="65666"/>
                </a:cubicBezTo>
                <a:cubicBezTo>
                  <a:pt x="154249" y="65666"/>
                  <a:pt x="154218" y="65668"/>
                  <a:pt x="154187" y="65674"/>
                </a:cubicBezTo>
                <a:cubicBezTo>
                  <a:pt x="154208" y="65544"/>
                  <a:pt x="154229" y="65405"/>
                  <a:pt x="154174" y="65284"/>
                </a:cubicBezTo>
                <a:cubicBezTo>
                  <a:pt x="154134" y="65195"/>
                  <a:pt x="154037" y="65127"/>
                  <a:pt x="153945" y="65127"/>
                </a:cubicBezTo>
                <a:cubicBezTo>
                  <a:pt x="153912" y="65127"/>
                  <a:pt x="153880" y="65136"/>
                  <a:pt x="153852" y="65155"/>
                </a:cubicBezTo>
                <a:cubicBezTo>
                  <a:pt x="153897" y="64969"/>
                  <a:pt x="153873" y="64775"/>
                  <a:pt x="153783" y="64605"/>
                </a:cubicBezTo>
                <a:cubicBezTo>
                  <a:pt x="153714" y="64616"/>
                  <a:pt x="153643" y="64622"/>
                  <a:pt x="153574" y="64622"/>
                </a:cubicBezTo>
                <a:cubicBezTo>
                  <a:pt x="153356" y="64622"/>
                  <a:pt x="153140" y="64569"/>
                  <a:pt x="152945" y="64466"/>
                </a:cubicBezTo>
                <a:cubicBezTo>
                  <a:pt x="153000" y="64193"/>
                  <a:pt x="152905" y="63805"/>
                  <a:pt x="152961" y="63532"/>
                </a:cubicBezTo>
                <a:cubicBezTo>
                  <a:pt x="152992" y="63381"/>
                  <a:pt x="153022" y="63229"/>
                  <a:pt x="153011" y="63075"/>
                </a:cubicBezTo>
                <a:cubicBezTo>
                  <a:pt x="152981" y="62651"/>
                  <a:pt x="152586" y="62288"/>
                  <a:pt x="152161" y="62288"/>
                </a:cubicBezTo>
                <a:cubicBezTo>
                  <a:pt x="152150" y="62288"/>
                  <a:pt x="152139" y="62288"/>
                  <a:pt x="152128" y="62289"/>
                </a:cubicBezTo>
                <a:cubicBezTo>
                  <a:pt x="152119" y="62139"/>
                  <a:pt x="151967" y="62051"/>
                  <a:pt x="151821" y="62051"/>
                </a:cubicBezTo>
                <a:cubicBezTo>
                  <a:pt x="151717" y="62051"/>
                  <a:pt x="151616" y="62096"/>
                  <a:pt x="151575" y="62196"/>
                </a:cubicBezTo>
                <a:cubicBezTo>
                  <a:pt x="151630" y="61975"/>
                  <a:pt x="151509" y="61722"/>
                  <a:pt x="151301" y="61628"/>
                </a:cubicBezTo>
                <a:cubicBezTo>
                  <a:pt x="151240" y="61601"/>
                  <a:pt x="151174" y="61588"/>
                  <a:pt x="151107" y="61588"/>
                </a:cubicBezTo>
                <a:cubicBezTo>
                  <a:pt x="150947" y="61588"/>
                  <a:pt x="150785" y="61663"/>
                  <a:pt x="150692" y="61794"/>
                </a:cubicBezTo>
                <a:cubicBezTo>
                  <a:pt x="150621" y="61594"/>
                  <a:pt x="150405" y="61470"/>
                  <a:pt x="150194" y="61470"/>
                </a:cubicBezTo>
                <a:cubicBezTo>
                  <a:pt x="150096" y="61470"/>
                  <a:pt x="149999" y="61497"/>
                  <a:pt x="149918" y="61555"/>
                </a:cubicBezTo>
                <a:cubicBezTo>
                  <a:pt x="149886" y="61284"/>
                  <a:pt x="149607" y="61100"/>
                  <a:pt x="149341" y="61100"/>
                </a:cubicBezTo>
                <a:cubicBezTo>
                  <a:pt x="149220" y="61100"/>
                  <a:pt x="149102" y="61138"/>
                  <a:pt x="149010" y="61223"/>
                </a:cubicBezTo>
                <a:cubicBezTo>
                  <a:pt x="148971" y="61004"/>
                  <a:pt x="148745" y="60860"/>
                  <a:pt x="148528" y="60860"/>
                </a:cubicBezTo>
                <a:cubicBezTo>
                  <a:pt x="148428" y="60860"/>
                  <a:pt x="148331" y="60890"/>
                  <a:pt x="148254" y="60957"/>
                </a:cubicBezTo>
                <a:cubicBezTo>
                  <a:pt x="147939" y="60826"/>
                  <a:pt x="147601" y="60764"/>
                  <a:pt x="147262" y="60764"/>
                </a:cubicBezTo>
                <a:cubicBezTo>
                  <a:pt x="146294" y="60764"/>
                  <a:pt x="145316" y="61269"/>
                  <a:pt x="144828" y="62113"/>
                </a:cubicBezTo>
                <a:cubicBezTo>
                  <a:pt x="144787" y="61890"/>
                  <a:pt x="144564" y="61777"/>
                  <a:pt x="144332" y="61777"/>
                </a:cubicBezTo>
                <a:cubicBezTo>
                  <a:pt x="144143" y="61777"/>
                  <a:pt x="143949" y="61851"/>
                  <a:pt x="143841" y="62001"/>
                </a:cubicBezTo>
                <a:cubicBezTo>
                  <a:pt x="143802" y="61892"/>
                  <a:pt x="143693" y="61840"/>
                  <a:pt x="143576" y="61840"/>
                </a:cubicBezTo>
                <a:cubicBezTo>
                  <a:pt x="143477" y="61840"/>
                  <a:pt x="143373" y="61877"/>
                  <a:pt x="143304" y="61948"/>
                </a:cubicBezTo>
                <a:cubicBezTo>
                  <a:pt x="143160" y="62095"/>
                  <a:pt x="143127" y="62314"/>
                  <a:pt x="143105" y="62521"/>
                </a:cubicBezTo>
                <a:cubicBezTo>
                  <a:pt x="143102" y="62483"/>
                  <a:pt x="143060" y="62451"/>
                  <a:pt x="143018" y="62451"/>
                </a:cubicBezTo>
                <a:cubicBezTo>
                  <a:pt x="143010" y="62451"/>
                  <a:pt x="143003" y="62452"/>
                  <a:pt x="142996" y="62455"/>
                </a:cubicBezTo>
                <a:cubicBezTo>
                  <a:pt x="142941" y="62470"/>
                  <a:pt x="142905" y="62525"/>
                  <a:pt x="142882" y="62578"/>
                </a:cubicBezTo>
                <a:cubicBezTo>
                  <a:pt x="142770" y="62833"/>
                  <a:pt x="142784" y="63124"/>
                  <a:pt x="142918" y="63367"/>
                </a:cubicBezTo>
                <a:cubicBezTo>
                  <a:pt x="142828" y="63317"/>
                  <a:pt x="142727" y="63291"/>
                  <a:pt x="142626" y="63291"/>
                </a:cubicBezTo>
                <a:cubicBezTo>
                  <a:pt x="142583" y="63291"/>
                  <a:pt x="142539" y="63295"/>
                  <a:pt x="142496" y="63305"/>
                </a:cubicBezTo>
                <a:cubicBezTo>
                  <a:pt x="142494" y="63390"/>
                  <a:pt x="142490" y="63476"/>
                  <a:pt x="142488" y="63561"/>
                </a:cubicBezTo>
                <a:cubicBezTo>
                  <a:pt x="142468" y="63427"/>
                  <a:pt x="142410" y="63299"/>
                  <a:pt x="142304" y="63214"/>
                </a:cubicBezTo>
                <a:cubicBezTo>
                  <a:pt x="142233" y="63157"/>
                  <a:pt x="142141" y="63129"/>
                  <a:pt x="142050" y="63129"/>
                </a:cubicBezTo>
                <a:cubicBezTo>
                  <a:pt x="141939" y="63129"/>
                  <a:pt x="141830" y="63171"/>
                  <a:pt x="141765" y="63256"/>
                </a:cubicBezTo>
                <a:lnTo>
                  <a:pt x="141765" y="63256"/>
                </a:lnTo>
                <a:cubicBezTo>
                  <a:pt x="141867" y="63069"/>
                  <a:pt x="141788" y="62797"/>
                  <a:pt x="141593" y="62704"/>
                </a:cubicBezTo>
                <a:cubicBezTo>
                  <a:pt x="141545" y="62682"/>
                  <a:pt x="141493" y="62671"/>
                  <a:pt x="141441" y="62671"/>
                </a:cubicBezTo>
                <a:cubicBezTo>
                  <a:pt x="141266" y="62671"/>
                  <a:pt x="141086" y="62791"/>
                  <a:pt x="141042" y="62964"/>
                </a:cubicBezTo>
                <a:cubicBezTo>
                  <a:pt x="140998" y="62871"/>
                  <a:pt x="140898" y="62825"/>
                  <a:pt x="140794" y="62825"/>
                </a:cubicBezTo>
                <a:cubicBezTo>
                  <a:pt x="140715" y="62825"/>
                  <a:pt x="140635" y="62851"/>
                  <a:pt x="140575" y="62902"/>
                </a:cubicBezTo>
                <a:cubicBezTo>
                  <a:pt x="140437" y="63020"/>
                  <a:pt x="140398" y="63220"/>
                  <a:pt x="140414" y="63401"/>
                </a:cubicBezTo>
                <a:lnTo>
                  <a:pt x="140196" y="63288"/>
                </a:lnTo>
                <a:cubicBezTo>
                  <a:pt x="140099" y="63467"/>
                  <a:pt x="140062" y="63673"/>
                  <a:pt x="140092" y="63876"/>
                </a:cubicBezTo>
                <a:cubicBezTo>
                  <a:pt x="139723" y="63897"/>
                  <a:pt x="139490" y="64388"/>
                  <a:pt x="139676" y="64696"/>
                </a:cubicBezTo>
                <a:cubicBezTo>
                  <a:pt x="139618" y="64630"/>
                  <a:pt x="139538" y="64602"/>
                  <a:pt x="139451" y="64602"/>
                </a:cubicBezTo>
                <a:cubicBezTo>
                  <a:pt x="139286" y="64602"/>
                  <a:pt x="139095" y="64703"/>
                  <a:pt x="138974" y="64842"/>
                </a:cubicBezTo>
                <a:cubicBezTo>
                  <a:pt x="138906" y="64919"/>
                  <a:pt x="138864" y="65018"/>
                  <a:pt x="138795" y="65094"/>
                </a:cubicBezTo>
                <a:cubicBezTo>
                  <a:pt x="138595" y="65312"/>
                  <a:pt x="138153" y="65399"/>
                  <a:pt x="138208" y="65691"/>
                </a:cubicBezTo>
                <a:cubicBezTo>
                  <a:pt x="138114" y="65523"/>
                  <a:pt x="137929" y="65442"/>
                  <a:pt x="137737" y="65442"/>
                </a:cubicBezTo>
                <a:cubicBezTo>
                  <a:pt x="137556" y="65442"/>
                  <a:pt x="137370" y="65514"/>
                  <a:pt x="137250" y="65649"/>
                </a:cubicBezTo>
                <a:cubicBezTo>
                  <a:pt x="137002" y="65930"/>
                  <a:pt x="137011" y="66369"/>
                  <a:pt x="137177" y="66704"/>
                </a:cubicBezTo>
                <a:cubicBezTo>
                  <a:pt x="137125" y="66691"/>
                  <a:pt x="137073" y="66685"/>
                  <a:pt x="137020" y="66685"/>
                </a:cubicBezTo>
                <a:cubicBezTo>
                  <a:pt x="136715" y="66685"/>
                  <a:pt x="136410" y="66894"/>
                  <a:pt x="136320" y="67190"/>
                </a:cubicBezTo>
                <a:cubicBezTo>
                  <a:pt x="136215" y="67536"/>
                  <a:pt x="136422" y="67947"/>
                  <a:pt x="136763" y="68069"/>
                </a:cubicBezTo>
                <a:cubicBezTo>
                  <a:pt x="136749" y="68067"/>
                  <a:pt x="136734" y="68066"/>
                  <a:pt x="136719" y="68066"/>
                </a:cubicBezTo>
                <a:cubicBezTo>
                  <a:pt x="136396" y="68066"/>
                  <a:pt x="136135" y="68477"/>
                  <a:pt x="136294" y="68767"/>
                </a:cubicBezTo>
                <a:cubicBezTo>
                  <a:pt x="136236" y="68704"/>
                  <a:pt x="136150" y="68671"/>
                  <a:pt x="136064" y="68671"/>
                </a:cubicBezTo>
                <a:cubicBezTo>
                  <a:pt x="136001" y="68671"/>
                  <a:pt x="135937" y="68690"/>
                  <a:pt x="135885" y="68727"/>
                </a:cubicBezTo>
                <a:cubicBezTo>
                  <a:pt x="135764" y="68813"/>
                  <a:pt x="135719" y="68993"/>
                  <a:pt x="135788" y="69126"/>
                </a:cubicBezTo>
                <a:lnTo>
                  <a:pt x="135413" y="69157"/>
                </a:lnTo>
                <a:lnTo>
                  <a:pt x="135387" y="69526"/>
                </a:lnTo>
                <a:cubicBezTo>
                  <a:pt x="135324" y="69480"/>
                  <a:pt x="135250" y="69457"/>
                  <a:pt x="135176" y="69457"/>
                </a:cubicBezTo>
                <a:cubicBezTo>
                  <a:pt x="135108" y="69457"/>
                  <a:pt x="135039" y="69477"/>
                  <a:pt x="134980" y="69518"/>
                </a:cubicBezTo>
                <a:cubicBezTo>
                  <a:pt x="134758" y="69646"/>
                  <a:pt x="134909" y="69982"/>
                  <a:pt x="135069" y="70181"/>
                </a:cubicBezTo>
                <a:cubicBezTo>
                  <a:pt x="135228" y="70380"/>
                  <a:pt x="135339" y="70746"/>
                  <a:pt x="135098" y="70831"/>
                </a:cubicBezTo>
                <a:cubicBezTo>
                  <a:pt x="135069" y="70842"/>
                  <a:pt x="135039" y="70845"/>
                  <a:pt x="135008" y="70845"/>
                </a:cubicBezTo>
                <a:cubicBezTo>
                  <a:pt x="134948" y="70845"/>
                  <a:pt x="134886" y="70832"/>
                  <a:pt x="134825" y="70832"/>
                </a:cubicBezTo>
                <a:cubicBezTo>
                  <a:pt x="134801" y="70832"/>
                  <a:pt x="134777" y="70834"/>
                  <a:pt x="134753" y="70840"/>
                </a:cubicBezTo>
                <a:cubicBezTo>
                  <a:pt x="134532" y="70897"/>
                  <a:pt x="134522" y="71203"/>
                  <a:pt x="134543" y="71431"/>
                </a:cubicBezTo>
                <a:cubicBezTo>
                  <a:pt x="134562" y="71652"/>
                  <a:pt x="134485" y="71956"/>
                  <a:pt x="134272" y="71956"/>
                </a:cubicBezTo>
                <a:cubicBezTo>
                  <a:pt x="134266" y="71956"/>
                  <a:pt x="134259" y="71955"/>
                  <a:pt x="134252" y="71955"/>
                </a:cubicBezTo>
                <a:cubicBezTo>
                  <a:pt x="134228" y="71953"/>
                  <a:pt x="134203" y="71951"/>
                  <a:pt x="134179" y="71951"/>
                </a:cubicBezTo>
                <a:cubicBezTo>
                  <a:pt x="133720" y="71951"/>
                  <a:pt x="133305" y="72346"/>
                  <a:pt x="132896" y="72572"/>
                </a:cubicBezTo>
                <a:cubicBezTo>
                  <a:pt x="132726" y="73141"/>
                  <a:pt x="132987" y="73810"/>
                  <a:pt x="133497" y="74117"/>
                </a:cubicBezTo>
                <a:cubicBezTo>
                  <a:pt x="133539" y="74258"/>
                  <a:pt x="133678" y="74414"/>
                  <a:pt x="133822" y="74452"/>
                </a:cubicBezTo>
                <a:cubicBezTo>
                  <a:pt x="133847" y="74589"/>
                  <a:pt x="133928" y="74708"/>
                  <a:pt x="134045" y="74782"/>
                </a:cubicBezTo>
                <a:cubicBezTo>
                  <a:pt x="133874" y="74900"/>
                  <a:pt x="133794" y="75136"/>
                  <a:pt x="133862" y="75332"/>
                </a:cubicBezTo>
                <a:cubicBezTo>
                  <a:pt x="133926" y="75520"/>
                  <a:pt x="134119" y="75656"/>
                  <a:pt x="134316" y="75656"/>
                </a:cubicBezTo>
                <a:cubicBezTo>
                  <a:pt x="134326" y="75656"/>
                  <a:pt x="134335" y="75656"/>
                  <a:pt x="134344" y="75655"/>
                </a:cubicBezTo>
                <a:lnTo>
                  <a:pt x="134344" y="75655"/>
                </a:lnTo>
                <a:cubicBezTo>
                  <a:pt x="134109" y="75856"/>
                  <a:pt x="133887" y="76118"/>
                  <a:pt x="133888" y="76427"/>
                </a:cubicBezTo>
                <a:cubicBezTo>
                  <a:pt x="133888" y="76676"/>
                  <a:pt x="134119" y="76918"/>
                  <a:pt x="134347" y="76918"/>
                </a:cubicBezTo>
                <a:cubicBezTo>
                  <a:pt x="134401" y="76918"/>
                  <a:pt x="134455" y="76904"/>
                  <a:pt x="134506" y="76874"/>
                </a:cubicBezTo>
                <a:cubicBezTo>
                  <a:pt x="134670" y="76775"/>
                  <a:pt x="134720" y="76565"/>
                  <a:pt x="134824" y="76405"/>
                </a:cubicBezTo>
                <a:cubicBezTo>
                  <a:pt x="134890" y="76302"/>
                  <a:pt x="135024" y="76224"/>
                  <a:pt x="135137" y="76224"/>
                </a:cubicBezTo>
                <a:cubicBezTo>
                  <a:pt x="135200" y="76224"/>
                  <a:pt x="135257" y="76248"/>
                  <a:pt x="135293" y="76306"/>
                </a:cubicBezTo>
                <a:cubicBezTo>
                  <a:pt x="135435" y="76541"/>
                  <a:pt x="134994" y="76908"/>
                  <a:pt x="135221" y="77060"/>
                </a:cubicBezTo>
                <a:lnTo>
                  <a:pt x="135384" y="76928"/>
                </a:lnTo>
                <a:cubicBezTo>
                  <a:pt x="135420" y="77052"/>
                  <a:pt x="135455" y="77175"/>
                  <a:pt x="135491" y="77299"/>
                </a:cubicBezTo>
                <a:cubicBezTo>
                  <a:pt x="135517" y="77304"/>
                  <a:pt x="135545" y="77307"/>
                  <a:pt x="135572" y="77307"/>
                </a:cubicBezTo>
                <a:cubicBezTo>
                  <a:pt x="135737" y="77307"/>
                  <a:pt x="135902" y="77215"/>
                  <a:pt x="135983" y="77069"/>
                </a:cubicBezTo>
                <a:lnTo>
                  <a:pt x="135983" y="77069"/>
                </a:lnTo>
                <a:cubicBezTo>
                  <a:pt x="135922" y="77288"/>
                  <a:pt x="136176" y="77451"/>
                  <a:pt x="136411" y="77451"/>
                </a:cubicBezTo>
                <a:cubicBezTo>
                  <a:pt x="136451" y="77451"/>
                  <a:pt x="136490" y="77446"/>
                  <a:pt x="136528" y="77436"/>
                </a:cubicBezTo>
                <a:cubicBezTo>
                  <a:pt x="136785" y="77368"/>
                  <a:pt x="136837" y="77127"/>
                  <a:pt x="137100" y="77074"/>
                </a:cubicBezTo>
                <a:lnTo>
                  <a:pt x="137100" y="77074"/>
                </a:lnTo>
                <a:cubicBezTo>
                  <a:pt x="137067" y="77287"/>
                  <a:pt x="137035" y="77499"/>
                  <a:pt x="137003" y="77712"/>
                </a:cubicBezTo>
                <a:cubicBezTo>
                  <a:pt x="136993" y="77783"/>
                  <a:pt x="136985" y="77861"/>
                  <a:pt x="137028" y="77919"/>
                </a:cubicBezTo>
                <a:cubicBezTo>
                  <a:pt x="137046" y="77944"/>
                  <a:pt x="137080" y="77957"/>
                  <a:pt x="137112" y="77957"/>
                </a:cubicBezTo>
                <a:cubicBezTo>
                  <a:pt x="137138" y="77957"/>
                  <a:pt x="137163" y="77948"/>
                  <a:pt x="137178" y="77931"/>
                </a:cubicBezTo>
                <a:lnTo>
                  <a:pt x="137178" y="77931"/>
                </a:lnTo>
                <a:cubicBezTo>
                  <a:pt x="137102" y="78089"/>
                  <a:pt x="137159" y="78302"/>
                  <a:pt x="137312" y="78393"/>
                </a:cubicBezTo>
                <a:cubicBezTo>
                  <a:pt x="137364" y="78424"/>
                  <a:pt x="137423" y="78438"/>
                  <a:pt x="137483" y="78438"/>
                </a:cubicBezTo>
                <a:cubicBezTo>
                  <a:pt x="137610" y="78438"/>
                  <a:pt x="137738" y="78373"/>
                  <a:pt x="137801" y="78261"/>
                </a:cubicBezTo>
                <a:lnTo>
                  <a:pt x="137801" y="78261"/>
                </a:lnTo>
                <a:cubicBezTo>
                  <a:pt x="137703" y="78505"/>
                  <a:pt x="137951" y="78780"/>
                  <a:pt x="138208" y="78780"/>
                </a:cubicBezTo>
                <a:cubicBezTo>
                  <a:pt x="138235" y="78780"/>
                  <a:pt x="138263" y="78777"/>
                  <a:pt x="138291" y="78770"/>
                </a:cubicBezTo>
                <a:cubicBezTo>
                  <a:pt x="138574" y="78702"/>
                  <a:pt x="138726" y="78354"/>
                  <a:pt x="138643" y="78076"/>
                </a:cubicBezTo>
                <a:lnTo>
                  <a:pt x="138643" y="78076"/>
                </a:lnTo>
                <a:cubicBezTo>
                  <a:pt x="138678" y="78105"/>
                  <a:pt x="138719" y="78117"/>
                  <a:pt x="138761" y="78117"/>
                </a:cubicBezTo>
                <a:cubicBezTo>
                  <a:pt x="138846" y="78117"/>
                  <a:pt x="138938" y="78068"/>
                  <a:pt x="139002" y="78005"/>
                </a:cubicBezTo>
                <a:cubicBezTo>
                  <a:pt x="139096" y="77910"/>
                  <a:pt x="139165" y="77785"/>
                  <a:pt x="139282" y="77722"/>
                </a:cubicBezTo>
                <a:cubicBezTo>
                  <a:pt x="139339" y="77691"/>
                  <a:pt x="139398" y="77677"/>
                  <a:pt x="139457" y="77677"/>
                </a:cubicBezTo>
                <a:cubicBezTo>
                  <a:pt x="139666" y="77677"/>
                  <a:pt x="139885" y="77843"/>
                  <a:pt x="140063" y="77984"/>
                </a:cubicBezTo>
                <a:cubicBezTo>
                  <a:pt x="140076" y="77994"/>
                  <a:pt x="140090" y="78004"/>
                  <a:pt x="140103" y="78014"/>
                </a:cubicBezTo>
                <a:cubicBezTo>
                  <a:pt x="139912" y="78363"/>
                  <a:pt x="139715" y="78851"/>
                  <a:pt x="139591" y="79513"/>
                </a:cubicBezTo>
                <a:cubicBezTo>
                  <a:pt x="140185" y="79847"/>
                  <a:pt x="140802" y="80138"/>
                  <a:pt x="141438" y="80382"/>
                </a:cubicBezTo>
                <a:cubicBezTo>
                  <a:pt x="141438" y="80382"/>
                  <a:pt x="140267" y="80252"/>
                  <a:pt x="139652" y="79927"/>
                </a:cubicBezTo>
                <a:cubicBezTo>
                  <a:pt x="139652" y="79927"/>
                  <a:pt x="139585" y="80286"/>
                  <a:pt x="139636" y="80522"/>
                </a:cubicBezTo>
                <a:cubicBezTo>
                  <a:pt x="139636" y="80522"/>
                  <a:pt x="140498" y="80888"/>
                  <a:pt x="141256" y="81131"/>
                </a:cubicBezTo>
                <a:cubicBezTo>
                  <a:pt x="141141" y="81179"/>
                  <a:pt x="141026" y="81224"/>
                  <a:pt x="140911" y="81269"/>
                </a:cubicBezTo>
                <a:cubicBezTo>
                  <a:pt x="140419" y="81232"/>
                  <a:pt x="139891" y="81168"/>
                  <a:pt x="139643" y="81062"/>
                </a:cubicBezTo>
                <a:lnTo>
                  <a:pt x="139643" y="81062"/>
                </a:lnTo>
                <a:cubicBezTo>
                  <a:pt x="139643" y="81063"/>
                  <a:pt x="139652" y="81315"/>
                  <a:pt x="139696" y="81696"/>
                </a:cubicBezTo>
                <a:cubicBezTo>
                  <a:pt x="139625" y="81717"/>
                  <a:pt x="139553" y="81737"/>
                  <a:pt x="139483" y="81756"/>
                </a:cubicBezTo>
                <a:cubicBezTo>
                  <a:pt x="138528" y="82008"/>
                  <a:pt x="137542" y="82072"/>
                  <a:pt x="136554" y="82129"/>
                </a:cubicBezTo>
                <a:cubicBezTo>
                  <a:pt x="136327" y="81884"/>
                  <a:pt x="136103" y="81659"/>
                  <a:pt x="135913" y="81490"/>
                </a:cubicBezTo>
                <a:cubicBezTo>
                  <a:pt x="135913" y="81490"/>
                  <a:pt x="135810" y="81833"/>
                  <a:pt x="135498" y="81960"/>
                </a:cubicBezTo>
                <a:lnTo>
                  <a:pt x="135413" y="81078"/>
                </a:lnTo>
                <a:cubicBezTo>
                  <a:pt x="135413" y="81078"/>
                  <a:pt x="132662" y="77750"/>
                  <a:pt x="130120" y="77750"/>
                </a:cubicBezTo>
                <a:cubicBezTo>
                  <a:pt x="130080" y="77750"/>
                  <a:pt x="130040" y="77751"/>
                  <a:pt x="130000" y="77753"/>
                </a:cubicBezTo>
                <a:cubicBezTo>
                  <a:pt x="130000" y="77753"/>
                  <a:pt x="129246" y="78341"/>
                  <a:pt x="128941" y="79975"/>
                </a:cubicBezTo>
                <a:cubicBezTo>
                  <a:pt x="129529" y="80306"/>
                  <a:pt x="130139" y="80594"/>
                  <a:pt x="130769" y="80837"/>
                </a:cubicBezTo>
                <a:cubicBezTo>
                  <a:pt x="130769" y="80839"/>
                  <a:pt x="130768" y="80840"/>
                  <a:pt x="130768" y="80842"/>
                </a:cubicBezTo>
                <a:cubicBezTo>
                  <a:pt x="130617" y="80824"/>
                  <a:pt x="129572" y="80690"/>
                  <a:pt x="129001" y="80388"/>
                </a:cubicBezTo>
                <a:cubicBezTo>
                  <a:pt x="129001" y="80388"/>
                  <a:pt x="128935" y="80747"/>
                  <a:pt x="128986" y="80984"/>
                </a:cubicBezTo>
                <a:cubicBezTo>
                  <a:pt x="128986" y="80984"/>
                  <a:pt x="129783" y="81322"/>
                  <a:pt x="130519" y="81565"/>
                </a:cubicBezTo>
                <a:cubicBezTo>
                  <a:pt x="130497" y="81623"/>
                  <a:pt x="130474" y="81683"/>
                  <a:pt x="130450" y="81745"/>
                </a:cubicBezTo>
                <a:cubicBezTo>
                  <a:pt x="129910" y="81708"/>
                  <a:pt x="129272" y="81642"/>
                  <a:pt x="128994" y="81524"/>
                </a:cubicBezTo>
                <a:lnTo>
                  <a:pt x="128994" y="81524"/>
                </a:lnTo>
                <a:cubicBezTo>
                  <a:pt x="129024" y="82120"/>
                  <a:pt x="129109" y="82712"/>
                  <a:pt x="129246" y="83293"/>
                </a:cubicBezTo>
                <a:cubicBezTo>
                  <a:pt x="129151" y="83321"/>
                  <a:pt x="129057" y="83355"/>
                  <a:pt x="128966" y="83397"/>
                </a:cubicBezTo>
                <a:cubicBezTo>
                  <a:pt x="128345" y="83687"/>
                  <a:pt x="127950" y="84302"/>
                  <a:pt x="127415" y="84729"/>
                </a:cubicBezTo>
                <a:cubicBezTo>
                  <a:pt x="127311" y="83410"/>
                  <a:pt x="127101" y="82331"/>
                  <a:pt x="126999" y="81911"/>
                </a:cubicBezTo>
                <a:cubicBezTo>
                  <a:pt x="126754" y="80898"/>
                  <a:pt x="125572" y="80061"/>
                  <a:pt x="125571" y="80061"/>
                </a:cubicBezTo>
                <a:lnTo>
                  <a:pt x="125571" y="80061"/>
                </a:lnTo>
                <a:cubicBezTo>
                  <a:pt x="125571" y="80061"/>
                  <a:pt x="126440" y="80871"/>
                  <a:pt x="126616" y="81814"/>
                </a:cubicBezTo>
                <a:cubicBezTo>
                  <a:pt x="126626" y="81865"/>
                  <a:pt x="126634" y="81916"/>
                  <a:pt x="126638" y="81967"/>
                </a:cubicBezTo>
                <a:cubicBezTo>
                  <a:pt x="126665" y="82225"/>
                  <a:pt x="126622" y="83603"/>
                  <a:pt x="126580" y="85184"/>
                </a:cubicBezTo>
                <a:cubicBezTo>
                  <a:pt x="126461" y="85227"/>
                  <a:pt x="126342" y="85266"/>
                  <a:pt x="126220" y="85301"/>
                </a:cubicBezTo>
                <a:cubicBezTo>
                  <a:pt x="126417" y="81883"/>
                  <a:pt x="125555" y="80406"/>
                  <a:pt x="125179" y="79933"/>
                </a:cubicBezTo>
                <a:cubicBezTo>
                  <a:pt x="125077" y="79806"/>
                  <a:pt x="125011" y="79751"/>
                  <a:pt x="125011" y="79751"/>
                </a:cubicBezTo>
                <a:lnTo>
                  <a:pt x="125011" y="79751"/>
                </a:lnTo>
                <a:cubicBezTo>
                  <a:pt x="124988" y="81821"/>
                  <a:pt x="125110" y="83888"/>
                  <a:pt x="125255" y="85557"/>
                </a:cubicBezTo>
                <a:cubicBezTo>
                  <a:pt x="125011" y="85624"/>
                  <a:pt x="124767" y="85697"/>
                  <a:pt x="124525" y="85774"/>
                </a:cubicBezTo>
                <a:cubicBezTo>
                  <a:pt x="124754" y="83277"/>
                  <a:pt x="123450" y="81809"/>
                  <a:pt x="122935" y="81333"/>
                </a:cubicBezTo>
                <a:cubicBezTo>
                  <a:pt x="122928" y="81319"/>
                  <a:pt x="122921" y="81306"/>
                  <a:pt x="122915" y="81291"/>
                </a:cubicBezTo>
                <a:lnTo>
                  <a:pt x="122915" y="81291"/>
                </a:lnTo>
                <a:cubicBezTo>
                  <a:pt x="122919" y="81304"/>
                  <a:pt x="122925" y="81316"/>
                  <a:pt x="122928" y="81329"/>
                </a:cubicBezTo>
                <a:cubicBezTo>
                  <a:pt x="122866" y="81269"/>
                  <a:pt x="122800" y="81214"/>
                  <a:pt x="122731" y="81162"/>
                </a:cubicBezTo>
                <a:lnTo>
                  <a:pt x="122731" y="81162"/>
                </a:lnTo>
                <a:cubicBezTo>
                  <a:pt x="123233" y="82378"/>
                  <a:pt x="123703" y="84557"/>
                  <a:pt x="123977" y="85962"/>
                </a:cubicBezTo>
                <a:cubicBezTo>
                  <a:pt x="123801" y="86026"/>
                  <a:pt x="123625" y="86092"/>
                  <a:pt x="123451" y="86162"/>
                </a:cubicBezTo>
                <a:cubicBezTo>
                  <a:pt x="122351" y="81821"/>
                  <a:pt x="120633" y="81064"/>
                  <a:pt x="120101" y="81064"/>
                </a:cubicBezTo>
                <a:cubicBezTo>
                  <a:pt x="120008" y="81064"/>
                  <a:pt x="119952" y="81087"/>
                  <a:pt x="119940" y="81118"/>
                </a:cubicBezTo>
                <a:cubicBezTo>
                  <a:pt x="119869" y="81304"/>
                  <a:pt x="122658" y="85220"/>
                  <a:pt x="123357" y="86199"/>
                </a:cubicBezTo>
                <a:lnTo>
                  <a:pt x="123343" y="86206"/>
                </a:lnTo>
                <a:cubicBezTo>
                  <a:pt x="123337" y="86199"/>
                  <a:pt x="123332" y="86192"/>
                  <a:pt x="123325" y="86187"/>
                </a:cubicBezTo>
                <a:lnTo>
                  <a:pt x="123298" y="86211"/>
                </a:lnTo>
                <a:lnTo>
                  <a:pt x="123305" y="86221"/>
                </a:lnTo>
                <a:lnTo>
                  <a:pt x="123304" y="86221"/>
                </a:lnTo>
                <a:cubicBezTo>
                  <a:pt x="122771" y="85706"/>
                  <a:pt x="121480" y="84656"/>
                  <a:pt x="119276" y="84026"/>
                </a:cubicBezTo>
                <a:cubicBezTo>
                  <a:pt x="118745" y="83875"/>
                  <a:pt x="118197" y="83784"/>
                  <a:pt x="117646" y="83781"/>
                </a:cubicBezTo>
                <a:cubicBezTo>
                  <a:pt x="117633" y="83781"/>
                  <a:pt x="117621" y="83781"/>
                  <a:pt x="117609" y="83781"/>
                </a:cubicBezTo>
                <a:cubicBezTo>
                  <a:pt x="117099" y="83781"/>
                  <a:pt x="116526" y="83849"/>
                  <a:pt x="116236" y="84117"/>
                </a:cubicBezTo>
                <a:cubicBezTo>
                  <a:pt x="116236" y="84117"/>
                  <a:pt x="120975" y="85340"/>
                  <a:pt x="123123" y="86298"/>
                </a:cubicBezTo>
                <a:cubicBezTo>
                  <a:pt x="122733" y="86463"/>
                  <a:pt x="122350" y="86647"/>
                  <a:pt x="121978" y="86846"/>
                </a:cubicBezTo>
                <a:cubicBezTo>
                  <a:pt x="120669" y="86605"/>
                  <a:pt x="118747" y="86418"/>
                  <a:pt x="115929" y="86418"/>
                </a:cubicBezTo>
                <a:cubicBezTo>
                  <a:pt x="115606" y="86418"/>
                  <a:pt x="115271" y="86421"/>
                  <a:pt x="114923" y="86426"/>
                </a:cubicBezTo>
                <a:cubicBezTo>
                  <a:pt x="114923" y="86426"/>
                  <a:pt x="114978" y="86440"/>
                  <a:pt x="115082" y="86466"/>
                </a:cubicBezTo>
                <a:cubicBezTo>
                  <a:pt x="115660" y="86609"/>
                  <a:pt x="117795" y="87113"/>
                  <a:pt x="120858" y="87523"/>
                </a:cubicBezTo>
                <a:cubicBezTo>
                  <a:pt x="120802" y="87562"/>
                  <a:pt x="120746" y="87600"/>
                  <a:pt x="120691" y="87640"/>
                </a:cubicBezTo>
                <a:cubicBezTo>
                  <a:pt x="120573" y="87595"/>
                  <a:pt x="120448" y="87569"/>
                  <a:pt x="120324" y="87569"/>
                </a:cubicBezTo>
                <a:cubicBezTo>
                  <a:pt x="120248" y="87569"/>
                  <a:pt x="120171" y="87579"/>
                  <a:pt x="120096" y="87600"/>
                </a:cubicBezTo>
                <a:cubicBezTo>
                  <a:pt x="119735" y="87702"/>
                  <a:pt x="119463" y="88110"/>
                  <a:pt x="119581" y="88466"/>
                </a:cubicBezTo>
                <a:cubicBezTo>
                  <a:pt x="119550" y="88452"/>
                  <a:pt x="119517" y="88446"/>
                  <a:pt x="119483" y="88446"/>
                </a:cubicBezTo>
                <a:cubicBezTo>
                  <a:pt x="119390" y="88446"/>
                  <a:pt x="119296" y="88496"/>
                  <a:pt x="119251" y="88579"/>
                </a:cubicBezTo>
                <a:cubicBezTo>
                  <a:pt x="119116" y="88686"/>
                  <a:pt x="118955" y="88738"/>
                  <a:pt x="118795" y="88738"/>
                </a:cubicBezTo>
                <a:cubicBezTo>
                  <a:pt x="118563" y="88738"/>
                  <a:pt x="118334" y="88629"/>
                  <a:pt x="118190" y="88424"/>
                </a:cubicBezTo>
                <a:cubicBezTo>
                  <a:pt x="118023" y="88427"/>
                  <a:pt x="117878" y="88539"/>
                  <a:pt x="117830" y="88701"/>
                </a:cubicBezTo>
                <a:cubicBezTo>
                  <a:pt x="117790" y="88509"/>
                  <a:pt x="117592" y="88389"/>
                  <a:pt x="117401" y="88389"/>
                </a:cubicBezTo>
                <a:cubicBezTo>
                  <a:pt x="117304" y="88389"/>
                  <a:pt x="117208" y="88420"/>
                  <a:pt x="117137" y="88489"/>
                </a:cubicBezTo>
                <a:cubicBezTo>
                  <a:pt x="117144" y="88268"/>
                  <a:pt x="117003" y="88051"/>
                  <a:pt x="116800" y="87965"/>
                </a:cubicBezTo>
                <a:cubicBezTo>
                  <a:pt x="116750" y="87944"/>
                  <a:pt x="116695" y="87935"/>
                  <a:pt x="116638" y="87935"/>
                </a:cubicBezTo>
                <a:cubicBezTo>
                  <a:pt x="116463" y="87935"/>
                  <a:pt x="116270" y="88024"/>
                  <a:pt x="116155" y="88144"/>
                </a:cubicBezTo>
                <a:cubicBezTo>
                  <a:pt x="116130" y="87936"/>
                  <a:pt x="115933" y="87764"/>
                  <a:pt x="115725" y="87764"/>
                </a:cubicBezTo>
                <a:cubicBezTo>
                  <a:pt x="115721" y="87764"/>
                  <a:pt x="115718" y="87764"/>
                  <a:pt x="115715" y="87764"/>
                </a:cubicBezTo>
                <a:cubicBezTo>
                  <a:pt x="115501" y="87769"/>
                  <a:pt x="115309" y="87954"/>
                  <a:pt x="115295" y="88166"/>
                </a:cubicBezTo>
                <a:cubicBezTo>
                  <a:pt x="115239" y="87983"/>
                  <a:pt x="115050" y="87852"/>
                  <a:pt x="114861" y="87852"/>
                </a:cubicBezTo>
                <a:cubicBezTo>
                  <a:pt x="114831" y="87852"/>
                  <a:pt x="114801" y="87856"/>
                  <a:pt x="114772" y="87862"/>
                </a:cubicBezTo>
                <a:cubicBezTo>
                  <a:pt x="114596" y="87902"/>
                  <a:pt x="114368" y="87963"/>
                  <a:pt x="114305" y="88100"/>
                </a:cubicBezTo>
                <a:cubicBezTo>
                  <a:pt x="114303" y="87888"/>
                  <a:pt x="114127" y="87677"/>
                  <a:pt x="113910" y="87665"/>
                </a:cubicBezTo>
                <a:cubicBezTo>
                  <a:pt x="113957" y="87543"/>
                  <a:pt x="113897" y="87390"/>
                  <a:pt x="113781" y="87332"/>
                </a:cubicBezTo>
                <a:cubicBezTo>
                  <a:pt x="113745" y="87313"/>
                  <a:pt x="113705" y="87305"/>
                  <a:pt x="113665" y="87305"/>
                </a:cubicBezTo>
                <a:cubicBezTo>
                  <a:pt x="113575" y="87305"/>
                  <a:pt x="113483" y="87349"/>
                  <a:pt x="113434" y="87424"/>
                </a:cubicBezTo>
                <a:cubicBezTo>
                  <a:pt x="113509" y="87260"/>
                  <a:pt x="113437" y="87044"/>
                  <a:pt x="113279" y="86957"/>
                </a:cubicBezTo>
                <a:cubicBezTo>
                  <a:pt x="113228" y="86928"/>
                  <a:pt x="113170" y="86915"/>
                  <a:pt x="113112" y="86915"/>
                </a:cubicBezTo>
                <a:cubicBezTo>
                  <a:pt x="112990" y="86915"/>
                  <a:pt x="112867" y="86973"/>
                  <a:pt x="112800" y="87075"/>
                </a:cubicBezTo>
                <a:cubicBezTo>
                  <a:pt x="112865" y="86935"/>
                  <a:pt x="112707" y="86778"/>
                  <a:pt x="112553" y="86778"/>
                </a:cubicBezTo>
                <a:cubicBezTo>
                  <a:pt x="112548" y="86778"/>
                  <a:pt x="112544" y="86778"/>
                  <a:pt x="112539" y="86779"/>
                </a:cubicBezTo>
                <a:cubicBezTo>
                  <a:pt x="112380" y="86789"/>
                  <a:pt x="112250" y="86902"/>
                  <a:pt x="112133" y="87011"/>
                </a:cubicBezTo>
                <a:cubicBezTo>
                  <a:pt x="112132" y="86837"/>
                  <a:pt x="111976" y="86680"/>
                  <a:pt x="111804" y="86676"/>
                </a:cubicBezTo>
                <a:cubicBezTo>
                  <a:pt x="111801" y="86676"/>
                  <a:pt x="111799" y="86676"/>
                  <a:pt x="111796" y="86676"/>
                </a:cubicBezTo>
                <a:cubicBezTo>
                  <a:pt x="111625" y="86676"/>
                  <a:pt x="111467" y="86824"/>
                  <a:pt x="111457" y="86995"/>
                </a:cubicBezTo>
                <a:cubicBezTo>
                  <a:pt x="111451" y="86813"/>
                  <a:pt x="111259" y="86695"/>
                  <a:pt x="111074" y="86695"/>
                </a:cubicBezTo>
                <a:cubicBezTo>
                  <a:pt x="111040" y="86695"/>
                  <a:pt x="111005" y="86699"/>
                  <a:pt x="110972" y="86708"/>
                </a:cubicBezTo>
                <a:cubicBezTo>
                  <a:pt x="110763" y="86764"/>
                  <a:pt x="110609" y="86937"/>
                  <a:pt x="110470" y="87103"/>
                </a:cubicBezTo>
                <a:cubicBezTo>
                  <a:pt x="110425" y="86923"/>
                  <a:pt x="110249" y="86786"/>
                  <a:pt x="110064" y="86786"/>
                </a:cubicBezTo>
                <a:cubicBezTo>
                  <a:pt x="110061" y="86786"/>
                  <a:pt x="110058" y="86786"/>
                  <a:pt x="110055" y="86786"/>
                </a:cubicBezTo>
                <a:cubicBezTo>
                  <a:pt x="109867" y="86790"/>
                  <a:pt x="109692" y="86936"/>
                  <a:pt x="109655" y="87119"/>
                </a:cubicBezTo>
                <a:cubicBezTo>
                  <a:pt x="109638" y="86995"/>
                  <a:pt x="109509" y="86922"/>
                  <a:pt x="109380" y="86922"/>
                </a:cubicBezTo>
                <a:cubicBezTo>
                  <a:pt x="109337" y="86922"/>
                  <a:pt x="109295" y="86930"/>
                  <a:pt x="109257" y="86947"/>
                </a:cubicBezTo>
                <a:cubicBezTo>
                  <a:pt x="109103" y="87013"/>
                  <a:pt x="109006" y="87165"/>
                  <a:pt x="108918" y="87307"/>
                </a:cubicBezTo>
                <a:cubicBezTo>
                  <a:pt x="108885" y="87135"/>
                  <a:pt x="108707" y="87022"/>
                  <a:pt x="108536" y="87022"/>
                </a:cubicBezTo>
                <a:cubicBezTo>
                  <a:pt x="108461" y="87022"/>
                  <a:pt x="108388" y="87043"/>
                  <a:pt x="108329" y="87090"/>
                </a:cubicBezTo>
                <a:cubicBezTo>
                  <a:pt x="108313" y="86868"/>
                  <a:pt x="108059" y="86628"/>
                  <a:pt x="107835" y="86628"/>
                </a:cubicBezTo>
                <a:cubicBezTo>
                  <a:pt x="107806" y="86628"/>
                  <a:pt x="107777" y="86632"/>
                  <a:pt x="107750" y="86640"/>
                </a:cubicBezTo>
                <a:cubicBezTo>
                  <a:pt x="107768" y="86447"/>
                  <a:pt x="107591" y="86262"/>
                  <a:pt x="107399" y="86262"/>
                </a:cubicBezTo>
                <a:cubicBezTo>
                  <a:pt x="107391" y="86262"/>
                  <a:pt x="107383" y="86263"/>
                  <a:pt x="107375" y="86263"/>
                </a:cubicBezTo>
                <a:lnTo>
                  <a:pt x="107301" y="86029"/>
                </a:lnTo>
                <a:cubicBezTo>
                  <a:pt x="106793" y="85800"/>
                  <a:pt x="106246" y="85684"/>
                  <a:pt x="105695" y="85684"/>
                </a:cubicBezTo>
                <a:cubicBezTo>
                  <a:pt x="105464" y="85684"/>
                  <a:pt x="105233" y="85705"/>
                  <a:pt x="105004" y="85746"/>
                </a:cubicBezTo>
                <a:cubicBezTo>
                  <a:pt x="104814" y="85781"/>
                  <a:pt x="104574" y="85917"/>
                  <a:pt x="104639" y="86100"/>
                </a:cubicBezTo>
                <a:cubicBezTo>
                  <a:pt x="104593" y="86001"/>
                  <a:pt x="104484" y="85940"/>
                  <a:pt x="104376" y="85940"/>
                </a:cubicBezTo>
                <a:cubicBezTo>
                  <a:pt x="104333" y="85940"/>
                  <a:pt x="104291" y="85950"/>
                  <a:pt x="104253" y="85970"/>
                </a:cubicBezTo>
                <a:cubicBezTo>
                  <a:pt x="104118" y="86042"/>
                  <a:pt x="104067" y="86233"/>
                  <a:pt x="104147" y="86363"/>
                </a:cubicBezTo>
                <a:cubicBezTo>
                  <a:pt x="104089" y="86306"/>
                  <a:pt x="104017" y="86281"/>
                  <a:pt x="103942" y="86281"/>
                </a:cubicBezTo>
                <a:cubicBezTo>
                  <a:pt x="103711" y="86281"/>
                  <a:pt x="103455" y="86518"/>
                  <a:pt x="103540" y="86753"/>
                </a:cubicBezTo>
                <a:lnTo>
                  <a:pt x="103540" y="86753"/>
                </a:lnTo>
                <a:cubicBezTo>
                  <a:pt x="103497" y="86643"/>
                  <a:pt x="103383" y="86590"/>
                  <a:pt x="103265" y="86590"/>
                </a:cubicBezTo>
                <a:cubicBezTo>
                  <a:pt x="103164" y="86590"/>
                  <a:pt x="103061" y="86628"/>
                  <a:pt x="102993" y="86703"/>
                </a:cubicBezTo>
                <a:cubicBezTo>
                  <a:pt x="102846" y="86869"/>
                  <a:pt x="102853" y="87125"/>
                  <a:pt x="102931" y="87333"/>
                </a:cubicBezTo>
                <a:cubicBezTo>
                  <a:pt x="102809" y="87230"/>
                  <a:pt x="102650" y="87178"/>
                  <a:pt x="102490" y="87178"/>
                </a:cubicBezTo>
                <a:cubicBezTo>
                  <a:pt x="102364" y="87178"/>
                  <a:pt x="102237" y="87211"/>
                  <a:pt x="102130" y="87280"/>
                </a:cubicBezTo>
                <a:cubicBezTo>
                  <a:pt x="101886" y="87433"/>
                  <a:pt x="101763" y="87750"/>
                  <a:pt x="101836" y="88027"/>
                </a:cubicBezTo>
                <a:cubicBezTo>
                  <a:pt x="101791" y="87979"/>
                  <a:pt x="101730" y="87957"/>
                  <a:pt x="101666" y="87957"/>
                </a:cubicBezTo>
                <a:cubicBezTo>
                  <a:pt x="101540" y="87957"/>
                  <a:pt x="101406" y="88042"/>
                  <a:pt x="101393" y="88172"/>
                </a:cubicBezTo>
                <a:cubicBezTo>
                  <a:pt x="101299" y="88105"/>
                  <a:pt x="101187" y="88074"/>
                  <a:pt x="101073" y="88074"/>
                </a:cubicBezTo>
                <a:cubicBezTo>
                  <a:pt x="100839" y="88074"/>
                  <a:pt x="100600" y="88204"/>
                  <a:pt x="100507" y="88422"/>
                </a:cubicBezTo>
                <a:cubicBezTo>
                  <a:pt x="100436" y="88231"/>
                  <a:pt x="100231" y="88129"/>
                  <a:pt x="100030" y="88129"/>
                </a:cubicBezTo>
                <a:cubicBezTo>
                  <a:pt x="99862" y="88129"/>
                  <a:pt x="99696" y="88199"/>
                  <a:pt x="99611" y="88347"/>
                </a:cubicBezTo>
                <a:cubicBezTo>
                  <a:pt x="99622" y="88161"/>
                  <a:pt x="99431" y="88019"/>
                  <a:pt x="99254" y="88019"/>
                </a:cubicBezTo>
                <a:cubicBezTo>
                  <a:pt x="99183" y="88019"/>
                  <a:pt x="99115" y="88041"/>
                  <a:pt x="99062" y="88091"/>
                </a:cubicBezTo>
                <a:cubicBezTo>
                  <a:pt x="99087" y="87971"/>
                  <a:pt x="98957" y="87883"/>
                  <a:pt x="98841" y="87883"/>
                </a:cubicBezTo>
                <a:cubicBezTo>
                  <a:pt x="98777" y="87883"/>
                  <a:pt x="98717" y="87910"/>
                  <a:pt x="98689" y="87972"/>
                </a:cubicBezTo>
                <a:cubicBezTo>
                  <a:pt x="98671" y="87934"/>
                  <a:pt x="98625" y="87922"/>
                  <a:pt x="98569" y="87922"/>
                </a:cubicBezTo>
                <a:cubicBezTo>
                  <a:pt x="98490" y="87922"/>
                  <a:pt x="98393" y="87946"/>
                  <a:pt x="98333" y="87952"/>
                </a:cubicBezTo>
                <a:cubicBezTo>
                  <a:pt x="98055" y="87534"/>
                  <a:pt x="97556" y="87336"/>
                  <a:pt x="97047" y="87336"/>
                </a:cubicBezTo>
                <a:cubicBezTo>
                  <a:pt x="96769" y="87336"/>
                  <a:pt x="96488" y="87395"/>
                  <a:pt x="96238" y="87510"/>
                </a:cubicBezTo>
                <a:cubicBezTo>
                  <a:pt x="96365" y="87166"/>
                  <a:pt x="96144" y="86735"/>
                  <a:pt x="95789" y="86639"/>
                </a:cubicBezTo>
                <a:cubicBezTo>
                  <a:pt x="95738" y="86626"/>
                  <a:pt x="95687" y="86619"/>
                  <a:pt x="95636" y="86619"/>
                </a:cubicBezTo>
                <a:cubicBezTo>
                  <a:pt x="95325" y="86619"/>
                  <a:pt x="95017" y="86855"/>
                  <a:pt x="94962" y="87166"/>
                </a:cubicBezTo>
                <a:cubicBezTo>
                  <a:pt x="94681" y="86808"/>
                  <a:pt x="94225" y="86621"/>
                  <a:pt x="93773" y="86621"/>
                </a:cubicBezTo>
                <a:cubicBezTo>
                  <a:pt x="93425" y="86621"/>
                  <a:pt x="93079" y="86731"/>
                  <a:pt x="92815" y="86960"/>
                </a:cubicBezTo>
                <a:cubicBezTo>
                  <a:pt x="92734" y="86933"/>
                  <a:pt x="92649" y="86919"/>
                  <a:pt x="92564" y="86919"/>
                </a:cubicBezTo>
                <a:cubicBezTo>
                  <a:pt x="92312" y="86919"/>
                  <a:pt x="92058" y="87034"/>
                  <a:pt x="91902" y="87233"/>
                </a:cubicBezTo>
                <a:cubicBezTo>
                  <a:pt x="91790" y="86937"/>
                  <a:pt x="91480" y="86730"/>
                  <a:pt x="91165" y="86730"/>
                </a:cubicBezTo>
                <a:cubicBezTo>
                  <a:pt x="91142" y="86730"/>
                  <a:pt x="91119" y="86731"/>
                  <a:pt x="91096" y="86733"/>
                </a:cubicBezTo>
                <a:cubicBezTo>
                  <a:pt x="90757" y="86768"/>
                  <a:pt x="90460" y="87048"/>
                  <a:pt x="90404" y="87385"/>
                </a:cubicBezTo>
                <a:cubicBezTo>
                  <a:pt x="89483" y="87167"/>
                  <a:pt x="88550" y="87001"/>
                  <a:pt x="87610" y="86887"/>
                </a:cubicBezTo>
                <a:cubicBezTo>
                  <a:pt x="87504" y="86874"/>
                  <a:pt x="87392" y="86863"/>
                  <a:pt x="87283" y="86863"/>
                </a:cubicBezTo>
                <a:cubicBezTo>
                  <a:pt x="87097" y="86863"/>
                  <a:pt x="86916" y="86895"/>
                  <a:pt x="86771" y="87004"/>
                </a:cubicBezTo>
                <a:cubicBezTo>
                  <a:pt x="86736" y="86802"/>
                  <a:pt x="86527" y="86679"/>
                  <a:pt x="86327" y="86679"/>
                </a:cubicBezTo>
                <a:cubicBezTo>
                  <a:pt x="86209" y="86679"/>
                  <a:pt x="86094" y="86722"/>
                  <a:pt x="86020" y="86817"/>
                </a:cubicBezTo>
                <a:lnTo>
                  <a:pt x="81243" y="86707"/>
                </a:lnTo>
                <a:cubicBezTo>
                  <a:pt x="81176" y="86622"/>
                  <a:pt x="81078" y="86587"/>
                  <a:pt x="80973" y="86587"/>
                </a:cubicBezTo>
                <a:cubicBezTo>
                  <a:pt x="80833" y="86587"/>
                  <a:pt x="80680" y="86649"/>
                  <a:pt x="80567" y="86737"/>
                </a:cubicBezTo>
                <a:cubicBezTo>
                  <a:pt x="80369" y="86890"/>
                  <a:pt x="80211" y="87109"/>
                  <a:pt x="79973" y="87189"/>
                </a:cubicBezTo>
                <a:cubicBezTo>
                  <a:pt x="79905" y="87212"/>
                  <a:pt x="79838" y="87222"/>
                  <a:pt x="79771" y="87222"/>
                </a:cubicBezTo>
                <a:cubicBezTo>
                  <a:pt x="79432" y="87222"/>
                  <a:pt x="79102" y="86962"/>
                  <a:pt x="78793" y="86773"/>
                </a:cubicBezTo>
                <a:cubicBezTo>
                  <a:pt x="78783" y="86766"/>
                  <a:pt x="78772" y="86762"/>
                  <a:pt x="78762" y="86755"/>
                </a:cubicBezTo>
                <a:lnTo>
                  <a:pt x="79885" y="85462"/>
                </a:lnTo>
                <a:lnTo>
                  <a:pt x="79885" y="85462"/>
                </a:lnTo>
                <a:cubicBezTo>
                  <a:pt x="79884" y="85462"/>
                  <a:pt x="79376" y="85903"/>
                  <a:pt x="78484" y="86615"/>
                </a:cubicBezTo>
                <a:cubicBezTo>
                  <a:pt x="78135" y="86463"/>
                  <a:pt x="77756" y="86390"/>
                  <a:pt x="77374" y="86390"/>
                </a:cubicBezTo>
                <a:cubicBezTo>
                  <a:pt x="76492" y="86390"/>
                  <a:pt x="75603" y="86781"/>
                  <a:pt x="75075" y="87494"/>
                </a:cubicBezTo>
                <a:cubicBezTo>
                  <a:pt x="75009" y="87343"/>
                  <a:pt x="74903" y="87212"/>
                  <a:pt x="74767" y="87117"/>
                </a:cubicBezTo>
                <a:cubicBezTo>
                  <a:pt x="76429" y="84261"/>
                  <a:pt x="77370" y="81481"/>
                  <a:pt x="77370" y="81481"/>
                </a:cubicBezTo>
                <a:lnTo>
                  <a:pt x="77370" y="81481"/>
                </a:lnTo>
                <a:cubicBezTo>
                  <a:pt x="76478" y="82924"/>
                  <a:pt x="75877" y="83312"/>
                  <a:pt x="73665" y="86167"/>
                </a:cubicBezTo>
                <a:cubicBezTo>
                  <a:pt x="73432" y="86469"/>
                  <a:pt x="73216" y="86771"/>
                  <a:pt x="73016" y="87069"/>
                </a:cubicBezTo>
                <a:cubicBezTo>
                  <a:pt x="72651" y="87205"/>
                  <a:pt x="72296" y="87375"/>
                  <a:pt x="71918" y="87470"/>
                </a:cubicBezTo>
                <a:cubicBezTo>
                  <a:pt x="71916" y="87468"/>
                  <a:pt x="71914" y="87466"/>
                  <a:pt x="71913" y="87464"/>
                </a:cubicBezTo>
                <a:cubicBezTo>
                  <a:pt x="74016" y="82932"/>
                  <a:pt x="73743" y="79001"/>
                  <a:pt x="73743" y="78999"/>
                </a:cubicBezTo>
                <a:lnTo>
                  <a:pt x="73743" y="78999"/>
                </a:lnTo>
                <a:cubicBezTo>
                  <a:pt x="73769" y="79647"/>
                  <a:pt x="72781" y="81442"/>
                  <a:pt x="71645" y="84303"/>
                </a:cubicBezTo>
                <a:cubicBezTo>
                  <a:pt x="71272" y="85240"/>
                  <a:pt x="70976" y="86241"/>
                  <a:pt x="70745" y="87163"/>
                </a:cubicBezTo>
                <a:lnTo>
                  <a:pt x="70005" y="86739"/>
                </a:lnTo>
                <a:cubicBezTo>
                  <a:pt x="70440" y="84167"/>
                  <a:pt x="69993" y="81275"/>
                  <a:pt x="69834" y="80514"/>
                </a:cubicBezTo>
                <a:cubicBezTo>
                  <a:pt x="69619" y="79495"/>
                  <a:pt x="68462" y="78623"/>
                  <a:pt x="68461" y="78623"/>
                </a:cubicBezTo>
                <a:lnTo>
                  <a:pt x="68461" y="78623"/>
                </a:lnTo>
                <a:cubicBezTo>
                  <a:pt x="68462" y="78623"/>
                  <a:pt x="69306" y="79459"/>
                  <a:pt x="69453" y="80408"/>
                </a:cubicBezTo>
                <a:cubicBezTo>
                  <a:pt x="69461" y="80459"/>
                  <a:pt x="69468" y="80510"/>
                  <a:pt x="69471" y="80560"/>
                </a:cubicBezTo>
                <a:cubicBezTo>
                  <a:pt x="69498" y="80920"/>
                  <a:pt x="69326" y="83429"/>
                  <a:pt x="69217" y="85647"/>
                </a:cubicBezTo>
                <a:cubicBezTo>
                  <a:pt x="69038" y="85693"/>
                  <a:pt x="68868" y="85731"/>
                  <a:pt x="68702" y="85766"/>
                </a:cubicBezTo>
                <a:cubicBezTo>
                  <a:pt x="69541" y="81002"/>
                  <a:pt x="68496" y="79048"/>
                  <a:pt x="68073" y="78484"/>
                </a:cubicBezTo>
                <a:cubicBezTo>
                  <a:pt x="67975" y="78353"/>
                  <a:pt x="67911" y="78297"/>
                  <a:pt x="67911" y="78297"/>
                </a:cubicBezTo>
                <a:cubicBezTo>
                  <a:pt x="67863" y="79461"/>
                  <a:pt x="67862" y="80627"/>
                  <a:pt x="67886" y="81720"/>
                </a:cubicBezTo>
                <a:cubicBezTo>
                  <a:pt x="67670" y="81834"/>
                  <a:pt x="67406" y="81958"/>
                  <a:pt x="67101" y="82095"/>
                </a:cubicBezTo>
                <a:cubicBezTo>
                  <a:pt x="66776" y="80903"/>
                  <a:pt x="66118" y="80140"/>
                  <a:pt x="65789" y="79817"/>
                </a:cubicBezTo>
                <a:cubicBezTo>
                  <a:pt x="65782" y="79803"/>
                  <a:pt x="65776" y="79789"/>
                  <a:pt x="65770" y="79774"/>
                </a:cubicBezTo>
                <a:lnTo>
                  <a:pt x="65770" y="79774"/>
                </a:lnTo>
                <a:cubicBezTo>
                  <a:pt x="65774" y="79786"/>
                  <a:pt x="65779" y="79800"/>
                  <a:pt x="65783" y="79812"/>
                </a:cubicBezTo>
                <a:cubicBezTo>
                  <a:pt x="65666" y="79697"/>
                  <a:pt x="65592" y="79639"/>
                  <a:pt x="65592" y="79639"/>
                </a:cubicBezTo>
                <a:lnTo>
                  <a:pt x="65592" y="79639"/>
                </a:lnTo>
                <a:cubicBezTo>
                  <a:pt x="65864" y="80359"/>
                  <a:pt x="66116" y="81410"/>
                  <a:pt x="66324" y="82439"/>
                </a:cubicBezTo>
                <a:cubicBezTo>
                  <a:pt x="66104" y="82537"/>
                  <a:pt x="65870" y="82638"/>
                  <a:pt x="65624" y="82747"/>
                </a:cubicBezTo>
                <a:cubicBezTo>
                  <a:pt x="65200" y="81558"/>
                  <a:pt x="64721" y="80784"/>
                  <a:pt x="64281" y="80287"/>
                </a:cubicBezTo>
                <a:cubicBezTo>
                  <a:pt x="64432" y="80063"/>
                  <a:pt x="64547" y="79880"/>
                  <a:pt x="64620" y="79758"/>
                </a:cubicBezTo>
                <a:cubicBezTo>
                  <a:pt x="65152" y="78862"/>
                  <a:pt x="64888" y="77437"/>
                  <a:pt x="64888" y="77436"/>
                </a:cubicBezTo>
                <a:lnTo>
                  <a:pt x="64888" y="77436"/>
                </a:lnTo>
                <a:cubicBezTo>
                  <a:pt x="64888" y="77437"/>
                  <a:pt x="64945" y="78624"/>
                  <a:pt x="64412" y="79421"/>
                </a:cubicBezTo>
                <a:cubicBezTo>
                  <a:pt x="64383" y="79465"/>
                  <a:pt x="64353" y="79507"/>
                  <a:pt x="64322" y="79546"/>
                </a:cubicBezTo>
                <a:cubicBezTo>
                  <a:pt x="64270" y="79611"/>
                  <a:pt x="64134" y="79752"/>
                  <a:pt x="63939" y="79947"/>
                </a:cubicBezTo>
                <a:cubicBezTo>
                  <a:pt x="63810" y="79834"/>
                  <a:pt x="63670" y="79733"/>
                  <a:pt x="63522" y="79648"/>
                </a:cubicBezTo>
                <a:cubicBezTo>
                  <a:pt x="64449" y="78383"/>
                  <a:pt x="64655" y="77481"/>
                  <a:pt x="64696" y="77070"/>
                </a:cubicBezTo>
                <a:cubicBezTo>
                  <a:pt x="64713" y="76908"/>
                  <a:pt x="64704" y="76823"/>
                  <a:pt x="64704" y="76823"/>
                </a:cubicBezTo>
                <a:lnTo>
                  <a:pt x="64704" y="76823"/>
                </a:lnTo>
                <a:cubicBezTo>
                  <a:pt x="62859" y="78673"/>
                  <a:pt x="61185" y="80680"/>
                  <a:pt x="60055" y="82105"/>
                </a:cubicBezTo>
                <a:cubicBezTo>
                  <a:pt x="59647" y="82122"/>
                  <a:pt x="59244" y="82197"/>
                  <a:pt x="59011" y="82399"/>
                </a:cubicBezTo>
                <a:cubicBezTo>
                  <a:pt x="59011" y="82399"/>
                  <a:pt x="59260" y="82471"/>
                  <a:pt x="59670" y="82595"/>
                </a:cubicBezTo>
                <a:cubicBezTo>
                  <a:pt x="59221" y="83171"/>
                  <a:pt x="58891" y="83611"/>
                  <a:pt x="58720" y="83845"/>
                </a:cubicBezTo>
                <a:lnTo>
                  <a:pt x="58703" y="83861"/>
                </a:lnTo>
                <a:cubicBezTo>
                  <a:pt x="58713" y="83784"/>
                  <a:pt x="58724" y="83707"/>
                  <a:pt x="58734" y="83628"/>
                </a:cubicBezTo>
                <a:cubicBezTo>
                  <a:pt x="58811" y="82967"/>
                  <a:pt x="58875" y="82304"/>
                  <a:pt x="58925" y="81641"/>
                </a:cubicBezTo>
                <a:cubicBezTo>
                  <a:pt x="62021" y="79921"/>
                  <a:pt x="62156" y="77334"/>
                  <a:pt x="62113" y="76506"/>
                </a:cubicBezTo>
                <a:cubicBezTo>
                  <a:pt x="62118" y="76492"/>
                  <a:pt x="62123" y="76477"/>
                  <a:pt x="62128" y="76462"/>
                </a:cubicBezTo>
                <a:lnTo>
                  <a:pt x="62128" y="76462"/>
                </a:lnTo>
                <a:cubicBezTo>
                  <a:pt x="62123" y="76474"/>
                  <a:pt x="62117" y="76487"/>
                  <a:pt x="62113" y="76499"/>
                </a:cubicBezTo>
                <a:cubicBezTo>
                  <a:pt x="62108" y="76412"/>
                  <a:pt x="62101" y="76327"/>
                  <a:pt x="62087" y="76242"/>
                </a:cubicBezTo>
                <a:cubicBezTo>
                  <a:pt x="61404" y="77946"/>
                  <a:pt x="59365" y="80955"/>
                  <a:pt x="58949" y="81560"/>
                </a:cubicBezTo>
                <a:cubicBezTo>
                  <a:pt x="58941" y="81571"/>
                  <a:pt x="58935" y="81581"/>
                  <a:pt x="58928" y="81591"/>
                </a:cubicBezTo>
                <a:cubicBezTo>
                  <a:pt x="58953" y="81238"/>
                  <a:pt x="58976" y="80887"/>
                  <a:pt x="58991" y="80534"/>
                </a:cubicBezTo>
                <a:cubicBezTo>
                  <a:pt x="61716" y="75950"/>
                  <a:pt x="60400" y="74258"/>
                  <a:pt x="60139" y="74258"/>
                </a:cubicBezTo>
                <a:cubicBezTo>
                  <a:pt x="60132" y="74258"/>
                  <a:pt x="60126" y="74259"/>
                  <a:pt x="60120" y="74262"/>
                </a:cubicBezTo>
                <a:cubicBezTo>
                  <a:pt x="59931" y="74349"/>
                  <a:pt x="59128" y="79566"/>
                  <a:pt x="58997" y="80434"/>
                </a:cubicBezTo>
                <a:cubicBezTo>
                  <a:pt x="58999" y="80375"/>
                  <a:pt x="59003" y="80314"/>
                  <a:pt x="59005" y="80254"/>
                </a:cubicBezTo>
                <a:lnTo>
                  <a:pt x="58968" y="80253"/>
                </a:lnTo>
                <a:cubicBezTo>
                  <a:pt x="58968" y="80260"/>
                  <a:pt x="58967" y="80265"/>
                  <a:pt x="58966" y="80272"/>
                </a:cubicBezTo>
                <a:cubicBezTo>
                  <a:pt x="58945" y="79535"/>
                  <a:pt x="58755" y="77878"/>
                  <a:pt x="57613" y="75881"/>
                </a:cubicBezTo>
                <a:cubicBezTo>
                  <a:pt x="57339" y="75402"/>
                  <a:pt x="57010" y="74955"/>
                  <a:pt x="56618" y="74567"/>
                </a:cubicBezTo>
                <a:cubicBezTo>
                  <a:pt x="56249" y="74202"/>
                  <a:pt x="55779" y="73835"/>
                  <a:pt x="55374" y="73823"/>
                </a:cubicBezTo>
                <a:lnTo>
                  <a:pt x="55374" y="73823"/>
                </a:lnTo>
                <a:cubicBezTo>
                  <a:pt x="55374" y="73823"/>
                  <a:pt x="58267" y="78591"/>
                  <a:pt x="58935" y="80606"/>
                </a:cubicBezTo>
                <a:cubicBezTo>
                  <a:pt x="58888" y="81102"/>
                  <a:pt x="58833" y="81598"/>
                  <a:pt x="58769" y="82092"/>
                </a:cubicBezTo>
                <a:cubicBezTo>
                  <a:pt x="58608" y="81299"/>
                  <a:pt x="57676" y="79156"/>
                  <a:pt x="52822" y="74559"/>
                </a:cubicBezTo>
                <a:lnTo>
                  <a:pt x="52822" y="74559"/>
                </a:lnTo>
                <a:cubicBezTo>
                  <a:pt x="52822" y="74559"/>
                  <a:pt x="52851" y="74609"/>
                  <a:pt x="52908" y="74699"/>
                </a:cubicBezTo>
                <a:cubicBezTo>
                  <a:pt x="53337" y="75393"/>
                  <a:pt x="55391" y="78617"/>
                  <a:pt x="58726" y="82403"/>
                </a:cubicBezTo>
                <a:cubicBezTo>
                  <a:pt x="58670" y="82804"/>
                  <a:pt x="58611" y="83203"/>
                  <a:pt x="58548" y="83603"/>
                </a:cubicBezTo>
                <a:cubicBezTo>
                  <a:pt x="58524" y="83746"/>
                  <a:pt x="58499" y="83890"/>
                  <a:pt x="58476" y="84035"/>
                </a:cubicBezTo>
                <a:cubicBezTo>
                  <a:pt x="56062" y="79652"/>
                  <a:pt x="50426" y="76921"/>
                  <a:pt x="50425" y="76921"/>
                </a:cubicBezTo>
                <a:lnTo>
                  <a:pt x="50425" y="76921"/>
                </a:lnTo>
                <a:cubicBezTo>
                  <a:pt x="50425" y="76921"/>
                  <a:pt x="55503" y="82113"/>
                  <a:pt x="58460" y="84122"/>
                </a:cubicBezTo>
                <a:cubicBezTo>
                  <a:pt x="58429" y="84310"/>
                  <a:pt x="58394" y="84497"/>
                  <a:pt x="58360" y="84684"/>
                </a:cubicBezTo>
                <a:cubicBezTo>
                  <a:pt x="58122" y="84679"/>
                  <a:pt x="57881" y="84673"/>
                  <a:pt x="57630" y="84670"/>
                </a:cubicBezTo>
                <a:lnTo>
                  <a:pt x="57630" y="84670"/>
                </a:lnTo>
                <a:cubicBezTo>
                  <a:pt x="57630" y="84670"/>
                  <a:pt x="57685" y="84686"/>
                  <a:pt x="57788" y="84714"/>
                </a:cubicBezTo>
                <a:cubicBezTo>
                  <a:pt x="57905" y="84747"/>
                  <a:pt x="58088" y="84797"/>
                  <a:pt x="58329" y="84860"/>
                </a:cubicBezTo>
                <a:cubicBezTo>
                  <a:pt x="58263" y="85208"/>
                  <a:pt x="58197" y="85557"/>
                  <a:pt x="58124" y="85903"/>
                </a:cubicBezTo>
                <a:cubicBezTo>
                  <a:pt x="56762" y="82788"/>
                  <a:pt x="50270" y="80135"/>
                  <a:pt x="48890" y="79601"/>
                </a:cubicBezTo>
                <a:cubicBezTo>
                  <a:pt x="48868" y="79564"/>
                  <a:pt x="48842" y="79530"/>
                  <a:pt x="48812" y="79500"/>
                </a:cubicBezTo>
                <a:cubicBezTo>
                  <a:pt x="48713" y="79400"/>
                  <a:pt x="48569" y="79349"/>
                  <a:pt x="48428" y="79349"/>
                </a:cubicBezTo>
                <a:cubicBezTo>
                  <a:pt x="48256" y="79349"/>
                  <a:pt x="48089" y="79425"/>
                  <a:pt x="48014" y="79580"/>
                </a:cubicBezTo>
                <a:cubicBezTo>
                  <a:pt x="48045" y="79334"/>
                  <a:pt x="47674" y="79281"/>
                  <a:pt x="47496" y="79108"/>
                </a:cubicBezTo>
                <a:cubicBezTo>
                  <a:pt x="47435" y="79049"/>
                  <a:pt x="47395" y="78968"/>
                  <a:pt x="47335" y="78906"/>
                </a:cubicBezTo>
                <a:cubicBezTo>
                  <a:pt x="47233" y="78802"/>
                  <a:pt x="47078" y="78728"/>
                  <a:pt x="46945" y="78728"/>
                </a:cubicBezTo>
                <a:cubicBezTo>
                  <a:pt x="46866" y="78728"/>
                  <a:pt x="46795" y="78754"/>
                  <a:pt x="46746" y="78813"/>
                </a:cubicBezTo>
                <a:lnTo>
                  <a:pt x="46746" y="78813"/>
                </a:lnTo>
                <a:cubicBezTo>
                  <a:pt x="46881" y="78548"/>
                  <a:pt x="46665" y="78153"/>
                  <a:pt x="46357" y="78153"/>
                </a:cubicBezTo>
                <a:cubicBezTo>
                  <a:pt x="46373" y="77983"/>
                  <a:pt x="46332" y="77812"/>
                  <a:pt x="46243" y="77668"/>
                </a:cubicBezTo>
                <a:lnTo>
                  <a:pt x="46067" y="77773"/>
                </a:lnTo>
                <a:cubicBezTo>
                  <a:pt x="46072" y="77620"/>
                  <a:pt x="46029" y="77455"/>
                  <a:pt x="45909" y="77363"/>
                </a:cubicBezTo>
                <a:cubicBezTo>
                  <a:pt x="45861" y="77327"/>
                  <a:pt x="45800" y="77309"/>
                  <a:pt x="45740" y="77309"/>
                </a:cubicBezTo>
                <a:cubicBezTo>
                  <a:pt x="45647" y="77309"/>
                  <a:pt x="45557" y="77351"/>
                  <a:pt x="45522" y="77436"/>
                </a:cubicBezTo>
                <a:cubicBezTo>
                  <a:pt x="45479" y="77300"/>
                  <a:pt x="45335" y="77211"/>
                  <a:pt x="45194" y="77211"/>
                </a:cubicBezTo>
                <a:cubicBezTo>
                  <a:pt x="45144" y="77211"/>
                  <a:pt x="45095" y="77222"/>
                  <a:pt x="45051" y="77246"/>
                </a:cubicBezTo>
                <a:cubicBezTo>
                  <a:pt x="44892" y="77333"/>
                  <a:pt x="44839" y="77564"/>
                  <a:pt x="44933" y="77715"/>
                </a:cubicBezTo>
                <a:lnTo>
                  <a:pt x="44933" y="77715"/>
                </a:lnTo>
                <a:cubicBezTo>
                  <a:pt x="44879" y="77652"/>
                  <a:pt x="44795" y="77621"/>
                  <a:pt x="44709" y="77621"/>
                </a:cubicBezTo>
                <a:cubicBezTo>
                  <a:pt x="44626" y="77621"/>
                  <a:pt x="44542" y="77649"/>
                  <a:pt x="44481" y="77704"/>
                </a:cubicBezTo>
                <a:cubicBezTo>
                  <a:pt x="44397" y="77780"/>
                  <a:pt x="44353" y="77889"/>
                  <a:pt x="44343" y="78003"/>
                </a:cubicBezTo>
                <a:cubicBezTo>
                  <a:pt x="44338" y="77932"/>
                  <a:pt x="44331" y="77860"/>
                  <a:pt x="44325" y="77789"/>
                </a:cubicBezTo>
                <a:cubicBezTo>
                  <a:pt x="44298" y="77785"/>
                  <a:pt x="44271" y="77783"/>
                  <a:pt x="44244" y="77783"/>
                </a:cubicBezTo>
                <a:cubicBezTo>
                  <a:pt x="44150" y="77783"/>
                  <a:pt x="44057" y="77809"/>
                  <a:pt x="43976" y="77860"/>
                </a:cubicBezTo>
                <a:cubicBezTo>
                  <a:pt x="44077" y="77651"/>
                  <a:pt x="44074" y="77408"/>
                  <a:pt x="43969" y="77201"/>
                </a:cubicBezTo>
                <a:cubicBezTo>
                  <a:pt x="43947" y="77158"/>
                  <a:pt x="43915" y="77114"/>
                  <a:pt x="43868" y="77102"/>
                </a:cubicBezTo>
                <a:cubicBezTo>
                  <a:pt x="43863" y="77102"/>
                  <a:pt x="43859" y="77101"/>
                  <a:pt x="43854" y="77101"/>
                </a:cubicBezTo>
                <a:cubicBezTo>
                  <a:pt x="43819" y="77101"/>
                  <a:pt x="43782" y="77129"/>
                  <a:pt x="43779" y="77161"/>
                </a:cubicBezTo>
                <a:lnTo>
                  <a:pt x="43779" y="77161"/>
                </a:lnTo>
                <a:cubicBezTo>
                  <a:pt x="43751" y="76990"/>
                  <a:pt x="43713" y="76811"/>
                  <a:pt x="43587" y="76694"/>
                </a:cubicBezTo>
                <a:cubicBezTo>
                  <a:pt x="43531" y="76643"/>
                  <a:pt x="43451" y="76617"/>
                  <a:pt x="43375" y="76617"/>
                </a:cubicBezTo>
                <a:cubicBezTo>
                  <a:pt x="43270" y="76617"/>
                  <a:pt x="43171" y="76666"/>
                  <a:pt x="43142" y="76765"/>
                </a:cubicBezTo>
                <a:cubicBezTo>
                  <a:pt x="43052" y="76654"/>
                  <a:pt x="42902" y="76600"/>
                  <a:pt x="42755" y="76600"/>
                </a:cubicBezTo>
                <a:cubicBezTo>
                  <a:pt x="42549" y="76600"/>
                  <a:pt x="42349" y="76705"/>
                  <a:pt x="42324" y="76905"/>
                </a:cubicBezTo>
                <a:cubicBezTo>
                  <a:pt x="41901" y="76260"/>
                  <a:pt x="41127" y="75888"/>
                  <a:pt x="40361" y="75888"/>
                </a:cubicBezTo>
                <a:cubicBezTo>
                  <a:pt x="40034" y="75888"/>
                  <a:pt x="39708" y="75956"/>
                  <a:pt x="39412" y="76099"/>
                </a:cubicBezTo>
                <a:cubicBezTo>
                  <a:pt x="39351" y="76052"/>
                  <a:pt x="39277" y="76031"/>
                  <a:pt x="39201" y="76031"/>
                </a:cubicBezTo>
                <a:cubicBezTo>
                  <a:pt x="39013" y="76031"/>
                  <a:pt x="38817" y="76164"/>
                  <a:pt x="38793" y="76356"/>
                </a:cubicBezTo>
                <a:cubicBezTo>
                  <a:pt x="38720" y="76296"/>
                  <a:pt x="38630" y="76269"/>
                  <a:pt x="38539" y="76269"/>
                </a:cubicBezTo>
                <a:cubicBezTo>
                  <a:pt x="38308" y="76269"/>
                  <a:pt x="38066" y="76439"/>
                  <a:pt x="38051" y="76677"/>
                </a:cubicBezTo>
                <a:cubicBezTo>
                  <a:pt x="37988" y="76636"/>
                  <a:pt x="37915" y="76618"/>
                  <a:pt x="37841" y="76618"/>
                </a:cubicBezTo>
                <a:cubicBezTo>
                  <a:pt x="37658" y="76618"/>
                  <a:pt x="37469" y="76733"/>
                  <a:pt x="37416" y="76912"/>
                </a:cubicBezTo>
                <a:cubicBezTo>
                  <a:pt x="37338" y="76813"/>
                  <a:pt x="37211" y="76758"/>
                  <a:pt x="37085" y="76758"/>
                </a:cubicBezTo>
                <a:cubicBezTo>
                  <a:pt x="37021" y="76758"/>
                  <a:pt x="36958" y="76772"/>
                  <a:pt x="36901" y="76802"/>
                </a:cubicBezTo>
                <a:cubicBezTo>
                  <a:pt x="36868" y="76820"/>
                  <a:pt x="36838" y="76844"/>
                  <a:pt x="36810" y="76870"/>
                </a:cubicBezTo>
                <a:cubicBezTo>
                  <a:pt x="36871" y="76569"/>
                  <a:pt x="36861" y="76193"/>
                  <a:pt x="36959" y="75930"/>
                </a:cubicBezTo>
                <a:cubicBezTo>
                  <a:pt x="37025" y="75757"/>
                  <a:pt x="37090" y="75580"/>
                  <a:pt x="37106" y="75394"/>
                </a:cubicBezTo>
                <a:cubicBezTo>
                  <a:pt x="37152" y="74866"/>
                  <a:pt x="36723" y="74342"/>
                  <a:pt x="36196" y="74284"/>
                </a:cubicBezTo>
                <a:cubicBezTo>
                  <a:pt x="36217" y="74079"/>
                  <a:pt x="36004" y="73935"/>
                  <a:pt x="35809" y="73935"/>
                </a:cubicBezTo>
                <a:cubicBezTo>
                  <a:pt x="35707" y="73935"/>
                  <a:pt x="35609" y="73975"/>
                  <a:pt x="35553" y="74067"/>
                </a:cubicBezTo>
                <a:cubicBezTo>
                  <a:pt x="35660" y="73812"/>
                  <a:pt x="35562" y="73487"/>
                  <a:pt x="35332" y="73335"/>
                </a:cubicBezTo>
                <a:cubicBezTo>
                  <a:pt x="35236" y="73272"/>
                  <a:pt x="35122" y="73241"/>
                  <a:pt x="35008" y="73241"/>
                </a:cubicBezTo>
                <a:cubicBezTo>
                  <a:pt x="34846" y="73241"/>
                  <a:pt x="34684" y="73302"/>
                  <a:pt x="34571" y="73419"/>
                </a:cubicBezTo>
                <a:cubicBezTo>
                  <a:pt x="34517" y="73131"/>
                  <a:pt x="34224" y="72927"/>
                  <a:pt x="33938" y="72927"/>
                </a:cubicBezTo>
                <a:cubicBezTo>
                  <a:pt x="33852" y="72927"/>
                  <a:pt x="33766" y="72945"/>
                  <a:pt x="33688" y="72985"/>
                </a:cubicBezTo>
                <a:cubicBezTo>
                  <a:pt x="33703" y="72617"/>
                  <a:pt x="33331" y="72321"/>
                  <a:pt x="32976" y="72321"/>
                </a:cubicBezTo>
                <a:cubicBezTo>
                  <a:pt x="32866" y="72321"/>
                  <a:pt x="32758" y="72349"/>
                  <a:pt x="32663" y="72413"/>
                </a:cubicBezTo>
                <a:cubicBezTo>
                  <a:pt x="32656" y="72113"/>
                  <a:pt x="32354" y="71880"/>
                  <a:pt x="32063" y="71880"/>
                </a:cubicBezTo>
                <a:cubicBezTo>
                  <a:pt x="31974" y="71880"/>
                  <a:pt x="31885" y="71902"/>
                  <a:pt x="31806" y="71951"/>
                </a:cubicBezTo>
                <a:cubicBezTo>
                  <a:pt x="31300" y="71640"/>
                  <a:pt x="30710" y="71491"/>
                  <a:pt x="30118" y="71491"/>
                </a:cubicBezTo>
                <a:cubicBezTo>
                  <a:pt x="29672" y="71491"/>
                  <a:pt x="29225" y="71576"/>
                  <a:pt x="28809" y="71738"/>
                </a:cubicBezTo>
                <a:cubicBezTo>
                  <a:pt x="29808" y="62636"/>
                  <a:pt x="31278" y="53384"/>
                  <a:pt x="33156" y="44634"/>
                </a:cubicBezTo>
                <a:cubicBezTo>
                  <a:pt x="33254" y="44753"/>
                  <a:pt x="33369" y="44856"/>
                  <a:pt x="33510" y="44916"/>
                </a:cubicBezTo>
                <a:cubicBezTo>
                  <a:pt x="33592" y="44951"/>
                  <a:pt x="33683" y="44969"/>
                  <a:pt x="33772" y="44969"/>
                </a:cubicBezTo>
                <a:cubicBezTo>
                  <a:pt x="33928" y="44969"/>
                  <a:pt x="34082" y="44914"/>
                  <a:pt x="34184" y="44798"/>
                </a:cubicBezTo>
                <a:cubicBezTo>
                  <a:pt x="34280" y="44687"/>
                  <a:pt x="34316" y="44543"/>
                  <a:pt x="34328" y="44394"/>
                </a:cubicBezTo>
                <a:cubicBezTo>
                  <a:pt x="34389" y="44536"/>
                  <a:pt x="34475" y="44666"/>
                  <a:pt x="34579" y="44781"/>
                </a:cubicBezTo>
                <a:cubicBezTo>
                  <a:pt x="34717" y="44934"/>
                  <a:pt x="34892" y="45065"/>
                  <a:pt x="35095" y="45102"/>
                </a:cubicBezTo>
                <a:cubicBezTo>
                  <a:pt x="35129" y="45108"/>
                  <a:pt x="35163" y="45111"/>
                  <a:pt x="35197" y="45111"/>
                </a:cubicBezTo>
                <a:cubicBezTo>
                  <a:pt x="35371" y="45111"/>
                  <a:pt x="35547" y="45032"/>
                  <a:pt x="35632" y="44882"/>
                </a:cubicBezTo>
                <a:cubicBezTo>
                  <a:pt x="35672" y="44810"/>
                  <a:pt x="35690" y="44728"/>
                  <a:pt x="35700" y="44646"/>
                </a:cubicBezTo>
                <a:cubicBezTo>
                  <a:pt x="35744" y="44292"/>
                  <a:pt x="35671" y="43932"/>
                  <a:pt x="35493" y="43622"/>
                </a:cubicBezTo>
                <a:cubicBezTo>
                  <a:pt x="36577" y="43400"/>
                  <a:pt x="37589" y="42820"/>
                  <a:pt x="38430" y="42088"/>
                </a:cubicBezTo>
                <a:cubicBezTo>
                  <a:pt x="39496" y="41163"/>
                  <a:pt x="40329" y="40005"/>
                  <a:pt x="41152" y="38857"/>
                </a:cubicBezTo>
                <a:lnTo>
                  <a:pt x="41152" y="38857"/>
                </a:lnTo>
                <a:cubicBezTo>
                  <a:pt x="39986" y="41368"/>
                  <a:pt x="38220" y="43774"/>
                  <a:pt x="35659" y="44825"/>
                </a:cubicBezTo>
                <a:cubicBezTo>
                  <a:pt x="37270" y="44632"/>
                  <a:pt x="38624" y="43544"/>
                  <a:pt x="39770" y="42395"/>
                </a:cubicBezTo>
                <a:cubicBezTo>
                  <a:pt x="40601" y="41562"/>
                  <a:pt x="41375" y="40673"/>
                  <a:pt x="42087" y="39736"/>
                </a:cubicBezTo>
                <a:lnTo>
                  <a:pt x="42087" y="39736"/>
                </a:lnTo>
                <a:cubicBezTo>
                  <a:pt x="41726" y="40570"/>
                  <a:pt x="41321" y="41385"/>
                  <a:pt x="40874" y="42177"/>
                </a:cubicBezTo>
                <a:cubicBezTo>
                  <a:pt x="40256" y="43270"/>
                  <a:pt x="39545" y="44334"/>
                  <a:pt x="38585" y="45145"/>
                </a:cubicBezTo>
                <a:cubicBezTo>
                  <a:pt x="37580" y="45992"/>
                  <a:pt x="36351" y="46520"/>
                  <a:pt x="35143" y="47037"/>
                </a:cubicBezTo>
                <a:cubicBezTo>
                  <a:pt x="38126" y="46743"/>
                  <a:pt x="40835" y="44548"/>
                  <a:pt x="41741" y="41690"/>
                </a:cubicBezTo>
                <a:lnTo>
                  <a:pt x="41741" y="41690"/>
                </a:lnTo>
                <a:cubicBezTo>
                  <a:pt x="41127" y="43780"/>
                  <a:pt x="39521" y="45425"/>
                  <a:pt x="38581" y="47390"/>
                </a:cubicBezTo>
                <a:cubicBezTo>
                  <a:pt x="38314" y="47947"/>
                  <a:pt x="38104" y="48617"/>
                  <a:pt x="38389" y="49165"/>
                </a:cubicBezTo>
                <a:cubicBezTo>
                  <a:pt x="39467" y="47049"/>
                  <a:pt x="40779" y="45061"/>
                  <a:pt x="42301" y="43237"/>
                </a:cubicBezTo>
                <a:lnTo>
                  <a:pt x="42301" y="43237"/>
                </a:lnTo>
                <a:lnTo>
                  <a:pt x="39043" y="48378"/>
                </a:lnTo>
                <a:cubicBezTo>
                  <a:pt x="38446" y="49320"/>
                  <a:pt x="37840" y="50280"/>
                  <a:pt x="37544" y="51356"/>
                </a:cubicBezTo>
                <a:cubicBezTo>
                  <a:pt x="38630" y="50196"/>
                  <a:pt x="39681" y="49005"/>
                  <a:pt x="40696" y="47780"/>
                </a:cubicBezTo>
                <a:cubicBezTo>
                  <a:pt x="41258" y="47103"/>
                  <a:pt x="41814" y="46398"/>
                  <a:pt x="42217" y="45621"/>
                </a:cubicBezTo>
                <a:lnTo>
                  <a:pt x="42217" y="45621"/>
                </a:lnTo>
                <a:cubicBezTo>
                  <a:pt x="41019" y="48329"/>
                  <a:pt x="39255" y="50786"/>
                  <a:pt x="37067" y="52780"/>
                </a:cubicBezTo>
                <a:cubicBezTo>
                  <a:pt x="37777" y="52726"/>
                  <a:pt x="38372" y="52243"/>
                  <a:pt x="38905" y="51772"/>
                </a:cubicBezTo>
                <a:cubicBezTo>
                  <a:pt x="40248" y="50584"/>
                  <a:pt x="41581" y="49222"/>
                  <a:pt x="42298" y="47619"/>
                </a:cubicBezTo>
                <a:lnTo>
                  <a:pt x="42298" y="47619"/>
                </a:lnTo>
                <a:cubicBezTo>
                  <a:pt x="41676" y="49541"/>
                  <a:pt x="40820" y="51380"/>
                  <a:pt x="39751" y="53094"/>
                </a:cubicBezTo>
                <a:cubicBezTo>
                  <a:pt x="39250" y="53895"/>
                  <a:pt x="38676" y="54692"/>
                  <a:pt x="37883" y="55197"/>
                </a:cubicBezTo>
                <a:cubicBezTo>
                  <a:pt x="40453" y="53679"/>
                  <a:pt x="42491" y="51239"/>
                  <a:pt x="43426" y="48405"/>
                </a:cubicBezTo>
                <a:lnTo>
                  <a:pt x="43426" y="48405"/>
                </a:lnTo>
                <a:cubicBezTo>
                  <a:pt x="43170" y="49952"/>
                  <a:pt x="42996" y="51511"/>
                  <a:pt x="42907" y="53077"/>
                </a:cubicBezTo>
                <a:cubicBezTo>
                  <a:pt x="44120" y="51054"/>
                  <a:pt x="44202" y="48574"/>
                  <a:pt x="44251" y="46216"/>
                </a:cubicBezTo>
                <a:lnTo>
                  <a:pt x="45532" y="51423"/>
                </a:lnTo>
                <a:cubicBezTo>
                  <a:pt x="45686" y="49125"/>
                  <a:pt x="45064" y="46853"/>
                  <a:pt x="44448" y="44635"/>
                </a:cubicBezTo>
                <a:lnTo>
                  <a:pt x="44448" y="44635"/>
                </a:lnTo>
                <a:lnTo>
                  <a:pt x="46725" y="50626"/>
                </a:lnTo>
                <a:cubicBezTo>
                  <a:pt x="46668" y="47616"/>
                  <a:pt x="45501" y="44753"/>
                  <a:pt x="44353" y="41971"/>
                </a:cubicBezTo>
                <a:lnTo>
                  <a:pt x="44353" y="41971"/>
                </a:lnTo>
                <a:cubicBezTo>
                  <a:pt x="45812" y="44393"/>
                  <a:pt x="46968" y="46983"/>
                  <a:pt x="48121" y="49565"/>
                </a:cubicBezTo>
                <a:cubicBezTo>
                  <a:pt x="47609" y="46099"/>
                  <a:pt x="45907" y="42941"/>
                  <a:pt x="44233" y="39863"/>
                </a:cubicBezTo>
                <a:lnTo>
                  <a:pt x="44233" y="39863"/>
                </a:lnTo>
                <a:lnTo>
                  <a:pt x="49020" y="47584"/>
                </a:lnTo>
                <a:cubicBezTo>
                  <a:pt x="48058" y="45254"/>
                  <a:pt x="47000" y="42967"/>
                  <a:pt x="45848" y="40723"/>
                </a:cubicBezTo>
                <a:cubicBezTo>
                  <a:pt x="45865" y="39278"/>
                  <a:pt x="46518" y="37957"/>
                  <a:pt x="47175" y="36634"/>
                </a:cubicBezTo>
                <a:lnTo>
                  <a:pt x="47175" y="36634"/>
                </a:lnTo>
                <a:cubicBezTo>
                  <a:pt x="47133" y="36759"/>
                  <a:pt x="47089" y="36882"/>
                  <a:pt x="47049" y="37006"/>
                </a:cubicBezTo>
                <a:cubicBezTo>
                  <a:pt x="46566" y="38493"/>
                  <a:pt x="46269" y="40112"/>
                  <a:pt x="46707" y="41614"/>
                </a:cubicBezTo>
                <a:cubicBezTo>
                  <a:pt x="46628" y="39553"/>
                  <a:pt x="47729" y="37670"/>
                  <a:pt x="48411" y="35709"/>
                </a:cubicBezTo>
                <a:lnTo>
                  <a:pt x="48411" y="35709"/>
                </a:lnTo>
                <a:cubicBezTo>
                  <a:pt x="47951" y="37966"/>
                  <a:pt x="47677" y="40258"/>
                  <a:pt x="48149" y="42492"/>
                </a:cubicBezTo>
                <a:cubicBezTo>
                  <a:pt x="48218" y="40467"/>
                  <a:pt x="48793" y="38498"/>
                  <a:pt x="49204" y="36509"/>
                </a:cubicBezTo>
                <a:lnTo>
                  <a:pt x="49204" y="36509"/>
                </a:lnTo>
                <a:cubicBezTo>
                  <a:pt x="48958" y="39171"/>
                  <a:pt x="49002" y="41856"/>
                  <a:pt x="49533" y="44470"/>
                </a:cubicBezTo>
                <a:cubicBezTo>
                  <a:pt x="49735" y="41253"/>
                  <a:pt x="50566" y="38009"/>
                  <a:pt x="49934" y="34848"/>
                </a:cubicBezTo>
                <a:lnTo>
                  <a:pt x="49934" y="34848"/>
                </a:lnTo>
                <a:cubicBezTo>
                  <a:pt x="50523" y="37740"/>
                  <a:pt x="50641" y="40707"/>
                  <a:pt x="50284" y="43636"/>
                </a:cubicBezTo>
                <a:cubicBezTo>
                  <a:pt x="50952" y="42354"/>
                  <a:pt x="51219" y="40893"/>
                  <a:pt x="51258" y="39449"/>
                </a:cubicBezTo>
                <a:cubicBezTo>
                  <a:pt x="51295" y="38003"/>
                  <a:pt x="51112" y="36561"/>
                  <a:pt x="50923" y="35128"/>
                </a:cubicBezTo>
                <a:lnTo>
                  <a:pt x="50923" y="35128"/>
                </a:lnTo>
                <a:cubicBezTo>
                  <a:pt x="51832" y="37161"/>
                  <a:pt x="52741" y="39192"/>
                  <a:pt x="53649" y="41225"/>
                </a:cubicBezTo>
                <a:cubicBezTo>
                  <a:pt x="53225" y="38900"/>
                  <a:pt x="52781" y="36517"/>
                  <a:pt x="51561" y="34493"/>
                </a:cubicBezTo>
                <a:lnTo>
                  <a:pt x="51561" y="34493"/>
                </a:lnTo>
                <a:cubicBezTo>
                  <a:pt x="52562" y="35497"/>
                  <a:pt x="53365" y="36681"/>
                  <a:pt x="53927" y="37981"/>
                </a:cubicBezTo>
                <a:cubicBezTo>
                  <a:pt x="53634" y="36989"/>
                  <a:pt x="53213" y="36039"/>
                  <a:pt x="52674" y="35156"/>
                </a:cubicBezTo>
                <a:cubicBezTo>
                  <a:pt x="52699" y="35044"/>
                  <a:pt x="52721" y="34931"/>
                  <a:pt x="52740" y="34818"/>
                </a:cubicBezTo>
                <a:cubicBezTo>
                  <a:pt x="53432" y="35676"/>
                  <a:pt x="54034" y="36601"/>
                  <a:pt x="54537" y="37581"/>
                </a:cubicBezTo>
                <a:cubicBezTo>
                  <a:pt x="54197" y="36362"/>
                  <a:pt x="53586" y="35244"/>
                  <a:pt x="52809" y="34241"/>
                </a:cubicBezTo>
                <a:cubicBezTo>
                  <a:pt x="52966" y="32278"/>
                  <a:pt x="52284" y="30257"/>
                  <a:pt x="51000" y="28751"/>
                </a:cubicBezTo>
                <a:lnTo>
                  <a:pt x="51000" y="28751"/>
                </a:lnTo>
                <a:cubicBezTo>
                  <a:pt x="53090" y="30791"/>
                  <a:pt x="53926" y="33783"/>
                  <a:pt x="54362" y="36672"/>
                </a:cubicBezTo>
                <a:cubicBezTo>
                  <a:pt x="54833" y="33716"/>
                  <a:pt x="53801" y="30559"/>
                  <a:pt x="51676" y="28451"/>
                </a:cubicBezTo>
                <a:lnTo>
                  <a:pt x="51676" y="28451"/>
                </a:lnTo>
                <a:cubicBezTo>
                  <a:pt x="54050" y="30567"/>
                  <a:pt x="55118" y="33850"/>
                  <a:pt x="55206" y="37028"/>
                </a:cubicBezTo>
                <a:cubicBezTo>
                  <a:pt x="55175" y="35619"/>
                  <a:pt x="55144" y="34204"/>
                  <a:pt x="54902" y="32815"/>
                </a:cubicBezTo>
                <a:cubicBezTo>
                  <a:pt x="54658" y="31427"/>
                  <a:pt x="54194" y="30056"/>
                  <a:pt x="53366" y="28914"/>
                </a:cubicBezTo>
                <a:lnTo>
                  <a:pt x="53366" y="28914"/>
                </a:lnTo>
                <a:cubicBezTo>
                  <a:pt x="54552" y="30070"/>
                  <a:pt x="55387" y="31551"/>
                  <a:pt x="55950" y="33108"/>
                </a:cubicBezTo>
                <a:cubicBezTo>
                  <a:pt x="56512" y="34666"/>
                  <a:pt x="56812" y="36305"/>
                  <a:pt x="57039" y="37946"/>
                </a:cubicBezTo>
                <a:cubicBezTo>
                  <a:pt x="57361" y="34945"/>
                  <a:pt x="56430" y="31828"/>
                  <a:pt x="54512" y="29496"/>
                </a:cubicBezTo>
                <a:lnTo>
                  <a:pt x="54512" y="29496"/>
                </a:lnTo>
                <a:cubicBezTo>
                  <a:pt x="56521" y="31239"/>
                  <a:pt x="57854" y="33739"/>
                  <a:pt x="58183" y="36379"/>
                </a:cubicBezTo>
                <a:cubicBezTo>
                  <a:pt x="58243" y="35183"/>
                  <a:pt x="58023" y="33990"/>
                  <a:pt x="57541" y="32895"/>
                </a:cubicBezTo>
                <a:lnTo>
                  <a:pt x="57541" y="32895"/>
                </a:lnTo>
                <a:cubicBezTo>
                  <a:pt x="58203" y="33905"/>
                  <a:pt x="58720" y="35003"/>
                  <a:pt x="59077" y="36158"/>
                </a:cubicBezTo>
                <a:cubicBezTo>
                  <a:pt x="58503" y="33891"/>
                  <a:pt x="57562" y="31732"/>
                  <a:pt x="56003" y="30014"/>
                </a:cubicBezTo>
                <a:lnTo>
                  <a:pt x="56003" y="30014"/>
                </a:lnTo>
                <a:cubicBezTo>
                  <a:pt x="58542" y="32480"/>
                  <a:pt x="60184" y="35850"/>
                  <a:pt x="60560" y="39369"/>
                </a:cubicBezTo>
                <a:cubicBezTo>
                  <a:pt x="60312" y="36809"/>
                  <a:pt x="59881" y="34164"/>
                  <a:pt x="58431" y="32040"/>
                </a:cubicBezTo>
                <a:lnTo>
                  <a:pt x="58431" y="32040"/>
                </a:lnTo>
                <a:cubicBezTo>
                  <a:pt x="60160" y="33989"/>
                  <a:pt x="61350" y="36487"/>
                  <a:pt x="61467" y="39078"/>
                </a:cubicBezTo>
                <a:cubicBezTo>
                  <a:pt x="61396" y="36888"/>
                  <a:pt x="60721" y="34717"/>
                  <a:pt x="59514" y="32885"/>
                </a:cubicBezTo>
                <a:cubicBezTo>
                  <a:pt x="58184" y="30862"/>
                  <a:pt x="56225" y="29263"/>
                  <a:pt x="53980" y="28365"/>
                </a:cubicBezTo>
                <a:cubicBezTo>
                  <a:pt x="53346" y="28110"/>
                  <a:pt x="52690" y="27911"/>
                  <a:pt x="52032" y="27729"/>
                </a:cubicBezTo>
                <a:cubicBezTo>
                  <a:pt x="50529" y="27314"/>
                  <a:pt x="48978" y="27055"/>
                  <a:pt x="47429" y="27031"/>
                </a:cubicBezTo>
                <a:cubicBezTo>
                  <a:pt x="47323" y="26963"/>
                  <a:pt x="47218" y="26898"/>
                  <a:pt x="47113" y="26835"/>
                </a:cubicBezTo>
                <a:cubicBezTo>
                  <a:pt x="47180" y="26587"/>
                  <a:pt x="47254" y="26340"/>
                  <a:pt x="47334" y="26097"/>
                </a:cubicBezTo>
                <a:cubicBezTo>
                  <a:pt x="47702" y="26171"/>
                  <a:pt x="48065" y="26256"/>
                  <a:pt x="48428" y="26353"/>
                </a:cubicBezTo>
                <a:cubicBezTo>
                  <a:pt x="48444" y="26582"/>
                  <a:pt x="48474" y="26810"/>
                  <a:pt x="48522" y="27033"/>
                </a:cubicBezTo>
                <a:cubicBezTo>
                  <a:pt x="48557" y="26827"/>
                  <a:pt x="48601" y="26619"/>
                  <a:pt x="48644" y="26413"/>
                </a:cubicBezTo>
                <a:cubicBezTo>
                  <a:pt x="48931" y="26493"/>
                  <a:pt x="49218" y="26576"/>
                  <a:pt x="49502" y="26664"/>
                </a:cubicBezTo>
                <a:cubicBezTo>
                  <a:pt x="49231" y="26516"/>
                  <a:pt x="48954" y="26381"/>
                  <a:pt x="48675" y="26253"/>
                </a:cubicBezTo>
                <a:cubicBezTo>
                  <a:pt x="48705" y="26119"/>
                  <a:pt x="48740" y="25986"/>
                  <a:pt x="48772" y="25851"/>
                </a:cubicBezTo>
                <a:cubicBezTo>
                  <a:pt x="49265" y="26028"/>
                  <a:pt x="49754" y="26216"/>
                  <a:pt x="50238" y="26416"/>
                </a:cubicBezTo>
                <a:cubicBezTo>
                  <a:pt x="50255" y="26536"/>
                  <a:pt x="50267" y="26655"/>
                  <a:pt x="50287" y="26775"/>
                </a:cubicBezTo>
                <a:cubicBezTo>
                  <a:pt x="50292" y="26665"/>
                  <a:pt x="50302" y="26556"/>
                  <a:pt x="50310" y="26446"/>
                </a:cubicBezTo>
                <a:cubicBezTo>
                  <a:pt x="50904" y="26693"/>
                  <a:pt x="51495" y="26952"/>
                  <a:pt x="52074" y="27232"/>
                </a:cubicBezTo>
                <a:cubicBezTo>
                  <a:pt x="51744" y="26998"/>
                  <a:pt x="51405" y="26781"/>
                  <a:pt x="51060" y="26574"/>
                </a:cubicBezTo>
                <a:cubicBezTo>
                  <a:pt x="51225" y="26172"/>
                  <a:pt x="51372" y="25763"/>
                  <a:pt x="51501" y="25347"/>
                </a:cubicBezTo>
                <a:cubicBezTo>
                  <a:pt x="51777" y="25482"/>
                  <a:pt x="52047" y="25627"/>
                  <a:pt x="52315" y="25777"/>
                </a:cubicBezTo>
                <a:cubicBezTo>
                  <a:pt x="52279" y="26169"/>
                  <a:pt x="52234" y="26559"/>
                  <a:pt x="52175" y="26947"/>
                </a:cubicBezTo>
                <a:cubicBezTo>
                  <a:pt x="52334" y="26618"/>
                  <a:pt x="52469" y="26277"/>
                  <a:pt x="52579" y="25929"/>
                </a:cubicBezTo>
                <a:cubicBezTo>
                  <a:pt x="52918" y="26129"/>
                  <a:pt x="53249" y="26342"/>
                  <a:pt x="53572" y="26569"/>
                </a:cubicBezTo>
                <a:cubicBezTo>
                  <a:pt x="53275" y="26281"/>
                  <a:pt x="52960" y="26014"/>
                  <a:pt x="52628" y="25767"/>
                </a:cubicBezTo>
                <a:cubicBezTo>
                  <a:pt x="53105" y="24152"/>
                  <a:pt x="53068" y="22384"/>
                  <a:pt x="52499" y="20799"/>
                </a:cubicBezTo>
                <a:lnTo>
                  <a:pt x="52499" y="20799"/>
                </a:lnTo>
                <a:cubicBezTo>
                  <a:pt x="53559" y="22450"/>
                  <a:pt x="54187" y="24343"/>
                  <a:pt x="54323" y="26301"/>
                </a:cubicBezTo>
                <a:cubicBezTo>
                  <a:pt x="54918" y="24500"/>
                  <a:pt x="54616" y="22425"/>
                  <a:pt x="53531" y="20868"/>
                </a:cubicBezTo>
                <a:lnTo>
                  <a:pt x="53531" y="20868"/>
                </a:lnTo>
                <a:cubicBezTo>
                  <a:pt x="54990" y="22076"/>
                  <a:pt x="56141" y="23612"/>
                  <a:pt x="56890" y="25350"/>
                </a:cubicBezTo>
                <a:cubicBezTo>
                  <a:pt x="57194" y="26060"/>
                  <a:pt x="57433" y="26816"/>
                  <a:pt x="57418" y="27587"/>
                </a:cubicBezTo>
                <a:cubicBezTo>
                  <a:pt x="57631" y="25084"/>
                  <a:pt x="56637" y="22505"/>
                  <a:pt x="54799" y="20791"/>
                </a:cubicBezTo>
                <a:lnTo>
                  <a:pt x="54799" y="20791"/>
                </a:lnTo>
                <a:cubicBezTo>
                  <a:pt x="57495" y="22104"/>
                  <a:pt x="59818" y="24170"/>
                  <a:pt x="61437" y="26693"/>
                </a:cubicBezTo>
                <a:cubicBezTo>
                  <a:pt x="60194" y="23753"/>
                  <a:pt x="57611" y="21557"/>
                  <a:pt x="54789" y="20068"/>
                </a:cubicBezTo>
                <a:lnTo>
                  <a:pt x="54789" y="20068"/>
                </a:lnTo>
                <a:cubicBezTo>
                  <a:pt x="55967" y="20260"/>
                  <a:pt x="57142" y="20600"/>
                  <a:pt x="58178" y="21190"/>
                </a:cubicBezTo>
                <a:cubicBezTo>
                  <a:pt x="57288" y="20214"/>
                  <a:pt x="56073" y="19808"/>
                  <a:pt x="54760" y="19650"/>
                </a:cubicBezTo>
                <a:cubicBezTo>
                  <a:pt x="54388" y="19605"/>
                  <a:pt x="53979" y="19583"/>
                  <a:pt x="53553" y="19583"/>
                </a:cubicBezTo>
                <a:cubicBezTo>
                  <a:pt x="52952" y="19583"/>
                  <a:pt x="52316" y="19628"/>
                  <a:pt x="51705" y="19718"/>
                </a:cubicBezTo>
                <a:cubicBezTo>
                  <a:pt x="53011" y="19431"/>
                  <a:pt x="54362" y="19304"/>
                  <a:pt x="55711" y="19304"/>
                </a:cubicBezTo>
                <a:cubicBezTo>
                  <a:pt x="56401" y="19304"/>
                  <a:pt x="57090" y="19337"/>
                  <a:pt x="57772" y="19399"/>
                </a:cubicBezTo>
                <a:cubicBezTo>
                  <a:pt x="56356" y="19009"/>
                  <a:pt x="54902" y="18776"/>
                  <a:pt x="53435" y="18703"/>
                </a:cubicBezTo>
                <a:cubicBezTo>
                  <a:pt x="53517" y="18702"/>
                  <a:pt x="53599" y="18702"/>
                  <a:pt x="53681" y="18702"/>
                </a:cubicBezTo>
                <a:cubicBezTo>
                  <a:pt x="55964" y="18702"/>
                  <a:pt x="58241" y="18954"/>
                  <a:pt x="60467" y="19457"/>
                </a:cubicBezTo>
                <a:cubicBezTo>
                  <a:pt x="58214" y="18389"/>
                  <a:pt x="55636" y="18330"/>
                  <a:pt x="53135" y="18330"/>
                </a:cubicBezTo>
                <a:cubicBezTo>
                  <a:pt x="53035" y="18330"/>
                  <a:pt x="52934" y="18330"/>
                  <a:pt x="52834" y="18330"/>
                </a:cubicBezTo>
                <a:cubicBezTo>
                  <a:pt x="54784" y="18179"/>
                  <a:pt x="56740" y="18103"/>
                  <a:pt x="58695" y="18103"/>
                </a:cubicBezTo>
                <a:cubicBezTo>
                  <a:pt x="59818" y="18103"/>
                  <a:pt x="60941" y="18128"/>
                  <a:pt x="62063" y="18178"/>
                </a:cubicBezTo>
                <a:cubicBezTo>
                  <a:pt x="59807" y="17499"/>
                  <a:pt x="57465" y="17155"/>
                  <a:pt x="55113" y="17155"/>
                </a:cubicBezTo>
                <a:cubicBezTo>
                  <a:pt x="54730" y="17155"/>
                  <a:pt x="54346" y="17164"/>
                  <a:pt x="53963" y="17183"/>
                </a:cubicBezTo>
                <a:cubicBezTo>
                  <a:pt x="56475" y="16846"/>
                  <a:pt x="58999" y="16634"/>
                  <a:pt x="61537" y="16544"/>
                </a:cubicBezTo>
                <a:cubicBezTo>
                  <a:pt x="60103" y="16110"/>
                  <a:pt x="58613" y="15891"/>
                  <a:pt x="57118" y="15891"/>
                </a:cubicBezTo>
                <a:cubicBezTo>
                  <a:pt x="56918" y="15891"/>
                  <a:pt x="56718" y="15895"/>
                  <a:pt x="56518" y="15903"/>
                </a:cubicBezTo>
                <a:cubicBezTo>
                  <a:pt x="58253" y="15277"/>
                  <a:pt x="60093" y="14671"/>
                  <a:pt x="61907" y="14671"/>
                </a:cubicBezTo>
                <a:cubicBezTo>
                  <a:pt x="62525" y="14671"/>
                  <a:pt x="63140" y="14742"/>
                  <a:pt x="63747" y="14906"/>
                </a:cubicBezTo>
                <a:cubicBezTo>
                  <a:pt x="62541" y="14452"/>
                  <a:pt x="61259" y="14254"/>
                  <a:pt x="59969" y="14254"/>
                </a:cubicBezTo>
                <a:cubicBezTo>
                  <a:pt x="58861" y="14254"/>
                  <a:pt x="57748" y="14400"/>
                  <a:pt x="56671" y="14657"/>
                </a:cubicBezTo>
                <a:cubicBezTo>
                  <a:pt x="55374" y="14966"/>
                  <a:pt x="54122" y="15426"/>
                  <a:pt x="52903" y="15971"/>
                </a:cubicBezTo>
                <a:cubicBezTo>
                  <a:pt x="53159" y="15801"/>
                  <a:pt x="53416" y="15637"/>
                  <a:pt x="53681" y="15482"/>
                </a:cubicBezTo>
                <a:cubicBezTo>
                  <a:pt x="56074" y="14073"/>
                  <a:pt x="58843" y="13310"/>
                  <a:pt x="61620" y="13293"/>
                </a:cubicBezTo>
                <a:cubicBezTo>
                  <a:pt x="61139" y="13126"/>
                  <a:pt x="60640" y="13062"/>
                  <a:pt x="60134" y="13062"/>
                </a:cubicBezTo>
                <a:cubicBezTo>
                  <a:pt x="59419" y="13062"/>
                  <a:pt x="58691" y="13190"/>
                  <a:pt x="57987" y="13332"/>
                </a:cubicBezTo>
                <a:cubicBezTo>
                  <a:pt x="55655" y="13803"/>
                  <a:pt x="53332" y="14431"/>
                  <a:pt x="51210" y="15507"/>
                </a:cubicBezTo>
                <a:cubicBezTo>
                  <a:pt x="52528" y="14231"/>
                  <a:pt x="54086" y="13228"/>
                  <a:pt x="55792" y="12555"/>
                </a:cubicBezTo>
                <a:lnTo>
                  <a:pt x="55792" y="12555"/>
                </a:lnTo>
                <a:cubicBezTo>
                  <a:pt x="53012" y="13384"/>
                  <a:pt x="50571" y="15089"/>
                  <a:pt x="48403" y="17016"/>
                </a:cubicBezTo>
                <a:cubicBezTo>
                  <a:pt x="49229" y="15973"/>
                  <a:pt x="50155" y="15014"/>
                  <a:pt x="51168" y="14151"/>
                </a:cubicBezTo>
                <a:lnTo>
                  <a:pt x="51168" y="14151"/>
                </a:lnTo>
                <a:cubicBezTo>
                  <a:pt x="48943" y="14900"/>
                  <a:pt x="47077" y="16426"/>
                  <a:pt x="45266" y="17921"/>
                </a:cubicBezTo>
                <a:cubicBezTo>
                  <a:pt x="45610" y="17369"/>
                  <a:pt x="46001" y="16849"/>
                  <a:pt x="46434" y="16364"/>
                </a:cubicBezTo>
                <a:lnTo>
                  <a:pt x="46434" y="16364"/>
                </a:lnTo>
                <a:cubicBezTo>
                  <a:pt x="45845" y="16487"/>
                  <a:pt x="45292" y="16700"/>
                  <a:pt x="44771" y="16981"/>
                </a:cubicBezTo>
                <a:cubicBezTo>
                  <a:pt x="46958" y="15484"/>
                  <a:pt x="49272" y="14184"/>
                  <a:pt x="51687" y="13092"/>
                </a:cubicBezTo>
                <a:lnTo>
                  <a:pt x="51687" y="13092"/>
                </a:lnTo>
                <a:cubicBezTo>
                  <a:pt x="48923" y="13418"/>
                  <a:pt x="46391" y="14742"/>
                  <a:pt x="43930" y="16042"/>
                </a:cubicBezTo>
                <a:cubicBezTo>
                  <a:pt x="44339" y="15349"/>
                  <a:pt x="45010" y="14860"/>
                  <a:pt x="45663" y="14393"/>
                </a:cubicBezTo>
                <a:cubicBezTo>
                  <a:pt x="47103" y="13360"/>
                  <a:pt x="48556" y="12319"/>
                  <a:pt x="50174" y="11596"/>
                </a:cubicBezTo>
                <a:lnTo>
                  <a:pt x="50174" y="11596"/>
                </a:lnTo>
                <a:cubicBezTo>
                  <a:pt x="48942" y="11907"/>
                  <a:pt x="47737" y="12311"/>
                  <a:pt x="46567" y="12805"/>
                </a:cubicBezTo>
                <a:cubicBezTo>
                  <a:pt x="47523" y="11069"/>
                  <a:pt x="49043" y="9652"/>
                  <a:pt x="50839" y="8817"/>
                </a:cubicBezTo>
                <a:cubicBezTo>
                  <a:pt x="50819" y="8817"/>
                  <a:pt x="50799" y="8816"/>
                  <a:pt x="50779" y="8816"/>
                </a:cubicBezTo>
                <a:cubicBezTo>
                  <a:pt x="48836" y="8816"/>
                  <a:pt x="47191" y="10208"/>
                  <a:pt x="45748" y="11520"/>
                </a:cubicBezTo>
                <a:cubicBezTo>
                  <a:pt x="46144" y="10585"/>
                  <a:pt x="46587" y="9671"/>
                  <a:pt x="47075" y="8778"/>
                </a:cubicBezTo>
                <a:cubicBezTo>
                  <a:pt x="47229" y="8495"/>
                  <a:pt x="47393" y="8211"/>
                  <a:pt x="47578" y="7943"/>
                </a:cubicBezTo>
                <a:lnTo>
                  <a:pt x="47578" y="7943"/>
                </a:lnTo>
                <a:cubicBezTo>
                  <a:pt x="45958" y="9604"/>
                  <a:pt x="44560" y="11469"/>
                  <a:pt x="43421" y="13491"/>
                </a:cubicBezTo>
                <a:cubicBezTo>
                  <a:pt x="44052" y="10696"/>
                  <a:pt x="45318" y="8083"/>
                  <a:pt x="47121" y="5854"/>
                </a:cubicBezTo>
                <a:lnTo>
                  <a:pt x="47121" y="5854"/>
                </a:lnTo>
                <a:cubicBezTo>
                  <a:pt x="46001" y="6769"/>
                  <a:pt x="44967" y="7921"/>
                  <a:pt x="44558" y="9284"/>
                </a:cubicBezTo>
                <a:cubicBezTo>
                  <a:pt x="44864" y="7766"/>
                  <a:pt x="45056" y="6227"/>
                  <a:pt x="45133" y="4681"/>
                </a:cubicBezTo>
                <a:lnTo>
                  <a:pt x="45133" y="4681"/>
                </a:lnTo>
                <a:cubicBezTo>
                  <a:pt x="44718" y="5625"/>
                  <a:pt x="44399" y="6609"/>
                  <a:pt x="44179" y="7616"/>
                </a:cubicBezTo>
                <a:cubicBezTo>
                  <a:pt x="44216" y="6087"/>
                  <a:pt x="44154" y="4556"/>
                  <a:pt x="43994" y="3036"/>
                </a:cubicBezTo>
                <a:cubicBezTo>
                  <a:pt x="43713" y="5070"/>
                  <a:pt x="43581" y="7123"/>
                  <a:pt x="43601" y="9177"/>
                </a:cubicBezTo>
                <a:cubicBezTo>
                  <a:pt x="43467" y="5851"/>
                  <a:pt x="42230" y="2576"/>
                  <a:pt x="401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/>
          <p:nvPr/>
        </p:nvSpPr>
        <p:spPr>
          <a:xfrm rot="5400000" flipH="1">
            <a:off x="8005192" y="4254898"/>
            <a:ext cx="1897829" cy="1006827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/>
          <p:nvPr/>
        </p:nvSpPr>
        <p:spPr>
          <a:xfrm rot="7082595" flipH="1">
            <a:off x="3310202" y="4254920"/>
            <a:ext cx="1897783" cy="1006802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/>
          <p:nvPr/>
        </p:nvSpPr>
        <p:spPr>
          <a:xfrm rot="10800000" flipH="1">
            <a:off x="2646448" y="4569236"/>
            <a:ext cx="1226015" cy="106529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/>
          <p:nvPr/>
        </p:nvSpPr>
        <p:spPr>
          <a:xfrm rot="-3544566">
            <a:off x="82564" y="4356844"/>
            <a:ext cx="1513499" cy="802934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/>
          <p:nvPr/>
        </p:nvSpPr>
        <p:spPr>
          <a:xfrm rot="-7454729">
            <a:off x="5678693" y="4416816"/>
            <a:ext cx="1114933" cy="968725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 rot="-4156276">
            <a:off x="-132186" y="3951741"/>
            <a:ext cx="821802" cy="185839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 rot="-2954442">
            <a:off x="6844616" y="3403203"/>
            <a:ext cx="2047575" cy="1995104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1572600" y="1497600"/>
            <a:ext cx="5998800" cy="16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1230373" y="2154080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3" y="422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245721" y="18520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1620043" y="654659"/>
            <a:ext cx="151241" cy="137891"/>
            <a:chOff x="1474943" y="3859420"/>
            <a:chExt cx="118956" cy="108456"/>
          </a:xfrm>
        </p:grpSpPr>
        <p:sp>
          <p:nvSpPr>
            <p:cNvPr id="37" name="Google Shape;37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 flipH="1">
            <a:off x="7549478" y="2154077"/>
            <a:ext cx="1594511" cy="1109407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6265148" y="701905"/>
            <a:ext cx="1392747" cy="623529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3"/>
          <p:cNvGrpSpPr/>
          <p:nvPr/>
        </p:nvGrpSpPr>
        <p:grpSpPr>
          <a:xfrm>
            <a:off x="8529105" y="3468309"/>
            <a:ext cx="151241" cy="137891"/>
            <a:chOff x="1474943" y="3859420"/>
            <a:chExt cx="118956" cy="108456"/>
          </a:xfrm>
        </p:grpSpPr>
        <p:sp>
          <p:nvSpPr>
            <p:cNvPr id="43" name="Google Shape;43;p3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/>
          <p:nvPr/>
        </p:nvSpPr>
        <p:spPr>
          <a:xfrm>
            <a:off x="8636996" y="838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15909" y="224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1650046" y="3290092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9521" y="26675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636025" y="1176725"/>
            <a:ext cx="3495900" cy="26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4936975" y="1176725"/>
            <a:ext cx="2582100" cy="1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636028" y="695675"/>
            <a:ext cx="3285000" cy="64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5034174" y="450149"/>
            <a:ext cx="3692240" cy="1653083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430655" y="2172484"/>
            <a:ext cx="151241" cy="137891"/>
            <a:chOff x="1474943" y="3859420"/>
            <a:chExt cx="118956" cy="108456"/>
          </a:xfrm>
        </p:grpSpPr>
        <p:sp>
          <p:nvSpPr>
            <p:cNvPr id="67" name="Google Shape;67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6"/>
          <p:cNvSpPr/>
          <p:nvPr/>
        </p:nvSpPr>
        <p:spPr>
          <a:xfrm>
            <a:off x="8130179" y="438356"/>
            <a:ext cx="190201" cy="171976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>
            <a:off x="8430780" y="2172484"/>
            <a:ext cx="151241" cy="137891"/>
            <a:chOff x="1474943" y="3859420"/>
            <a:chExt cx="118956" cy="108456"/>
          </a:xfrm>
        </p:grpSpPr>
        <p:sp>
          <p:nvSpPr>
            <p:cNvPr id="72" name="Google Shape;72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6"/>
          <p:cNvSpPr/>
          <p:nvPr/>
        </p:nvSpPr>
        <p:spPr>
          <a:xfrm>
            <a:off x="7564846" y="32370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6"/>
          <p:cNvGrpSpPr/>
          <p:nvPr/>
        </p:nvGrpSpPr>
        <p:grpSpPr>
          <a:xfrm>
            <a:off x="463243" y="455396"/>
            <a:ext cx="151241" cy="137891"/>
            <a:chOff x="1474943" y="3859420"/>
            <a:chExt cx="118956" cy="108456"/>
          </a:xfrm>
        </p:grpSpPr>
        <p:sp>
          <p:nvSpPr>
            <p:cNvPr id="77" name="Google Shape;77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6"/>
          <p:cNvSpPr/>
          <p:nvPr/>
        </p:nvSpPr>
        <p:spPr>
          <a:xfrm>
            <a:off x="8874809" y="3341455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6"/>
          <p:cNvGrpSpPr/>
          <p:nvPr/>
        </p:nvGrpSpPr>
        <p:grpSpPr>
          <a:xfrm>
            <a:off x="834980" y="4345059"/>
            <a:ext cx="151241" cy="137891"/>
            <a:chOff x="1474943" y="3859420"/>
            <a:chExt cx="118956" cy="108456"/>
          </a:xfrm>
        </p:grpSpPr>
        <p:sp>
          <p:nvSpPr>
            <p:cNvPr id="82" name="Google Shape;82;p6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4EAD7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/>
          <p:nvPr/>
        </p:nvSpPr>
        <p:spPr>
          <a:xfrm>
            <a:off x="1204430" y="117957"/>
            <a:ext cx="3171067" cy="1419716"/>
          </a:xfrm>
          <a:custGeom>
            <a:avLst/>
            <a:gdLst/>
            <a:ahLst/>
            <a:cxnLst/>
            <a:rect l="l" t="t" r="r" b="b"/>
            <a:pathLst>
              <a:path w="35084" h="15707" extrusionOk="0">
                <a:moveTo>
                  <a:pt x="19722" y="0"/>
                </a:moveTo>
                <a:cubicBezTo>
                  <a:pt x="17040" y="0"/>
                  <a:pt x="15328" y="2890"/>
                  <a:pt x="14312" y="5046"/>
                </a:cubicBezTo>
                <a:cubicBezTo>
                  <a:pt x="12935" y="3382"/>
                  <a:pt x="10996" y="1550"/>
                  <a:pt x="8761" y="1550"/>
                </a:cubicBezTo>
                <a:cubicBezTo>
                  <a:pt x="8144" y="1550"/>
                  <a:pt x="7505" y="1689"/>
                  <a:pt x="6849" y="2010"/>
                </a:cubicBezTo>
                <a:cubicBezTo>
                  <a:pt x="3470" y="3630"/>
                  <a:pt x="4498" y="6872"/>
                  <a:pt x="5319" y="9542"/>
                </a:cubicBezTo>
                <a:cubicBezTo>
                  <a:pt x="3356" y="9930"/>
                  <a:pt x="1" y="11071"/>
                  <a:pt x="1393" y="13765"/>
                </a:cubicBezTo>
                <a:cubicBezTo>
                  <a:pt x="2352" y="15522"/>
                  <a:pt x="5228" y="15614"/>
                  <a:pt x="6940" y="15682"/>
                </a:cubicBezTo>
                <a:cubicBezTo>
                  <a:pt x="8210" y="15689"/>
                  <a:pt x="9757" y="15697"/>
                  <a:pt x="11405" y="15697"/>
                </a:cubicBezTo>
                <a:cubicBezTo>
                  <a:pt x="14968" y="15697"/>
                  <a:pt x="19007" y="15663"/>
                  <a:pt x="21753" y="15522"/>
                </a:cubicBezTo>
                <a:cubicBezTo>
                  <a:pt x="22672" y="15601"/>
                  <a:pt x="24416" y="15707"/>
                  <a:pt x="26317" y="15707"/>
                </a:cubicBezTo>
                <a:cubicBezTo>
                  <a:pt x="29376" y="15707"/>
                  <a:pt x="32844" y="15433"/>
                  <a:pt x="33942" y="14335"/>
                </a:cubicBezTo>
                <a:cubicBezTo>
                  <a:pt x="35015" y="13240"/>
                  <a:pt x="35083" y="11870"/>
                  <a:pt x="33965" y="10912"/>
                </a:cubicBezTo>
                <a:cubicBezTo>
                  <a:pt x="33378" y="10384"/>
                  <a:pt x="32652" y="10247"/>
                  <a:pt x="31886" y="10247"/>
                </a:cubicBezTo>
                <a:cubicBezTo>
                  <a:pt x="31057" y="10247"/>
                  <a:pt x="30181" y="10408"/>
                  <a:pt x="29382" y="10408"/>
                </a:cubicBezTo>
                <a:cubicBezTo>
                  <a:pt x="29225" y="10408"/>
                  <a:pt x="29071" y="10401"/>
                  <a:pt x="28921" y="10387"/>
                </a:cubicBezTo>
                <a:cubicBezTo>
                  <a:pt x="29674" y="8675"/>
                  <a:pt x="31249" y="6666"/>
                  <a:pt x="28989" y="5228"/>
                </a:cubicBezTo>
                <a:cubicBezTo>
                  <a:pt x="28519" y="4922"/>
                  <a:pt x="28048" y="4795"/>
                  <a:pt x="27585" y="4795"/>
                </a:cubicBezTo>
                <a:cubicBezTo>
                  <a:pt x="26183" y="4795"/>
                  <a:pt x="24849" y="5962"/>
                  <a:pt x="23785" y="6872"/>
                </a:cubicBezTo>
                <a:cubicBezTo>
                  <a:pt x="23876" y="4338"/>
                  <a:pt x="23534" y="777"/>
                  <a:pt x="20567" y="93"/>
                </a:cubicBezTo>
                <a:cubicBezTo>
                  <a:pt x="20275" y="30"/>
                  <a:pt x="19994" y="0"/>
                  <a:pt x="19722" y="0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0" y="3670025"/>
            <a:ext cx="9144012" cy="1487949"/>
          </a:xfrm>
          <a:custGeom>
            <a:avLst/>
            <a:gdLst/>
            <a:ahLst/>
            <a:cxnLst/>
            <a:rect l="l" t="t" r="r" b="b"/>
            <a:pathLst>
              <a:path w="284838" h="50589" extrusionOk="0">
                <a:moveTo>
                  <a:pt x="133359" y="0"/>
                </a:moveTo>
                <a:cubicBezTo>
                  <a:pt x="132063" y="0"/>
                  <a:pt x="130757" y="60"/>
                  <a:pt x="129443" y="190"/>
                </a:cubicBezTo>
                <a:cubicBezTo>
                  <a:pt x="121021" y="1012"/>
                  <a:pt x="114059" y="3979"/>
                  <a:pt x="107554" y="6810"/>
                </a:cubicBezTo>
                <a:cubicBezTo>
                  <a:pt x="99839" y="10165"/>
                  <a:pt x="91987" y="14411"/>
                  <a:pt x="81830" y="15209"/>
                </a:cubicBezTo>
                <a:cubicBezTo>
                  <a:pt x="80619" y="15306"/>
                  <a:pt x="79418" y="15351"/>
                  <a:pt x="78227" y="15351"/>
                </a:cubicBezTo>
                <a:cubicBezTo>
                  <a:pt x="70438" y="15351"/>
                  <a:pt x="63068" y="13440"/>
                  <a:pt x="56060" y="11717"/>
                </a:cubicBezTo>
                <a:cubicBezTo>
                  <a:pt x="47272" y="9572"/>
                  <a:pt x="38302" y="7449"/>
                  <a:pt x="28715" y="6696"/>
                </a:cubicBezTo>
                <a:cubicBezTo>
                  <a:pt x="26227" y="6492"/>
                  <a:pt x="23698" y="6384"/>
                  <a:pt x="21170" y="6384"/>
                </a:cubicBezTo>
                <a:cubicBezTo>
                  <a:pt x="15464" y="6384"/>
                  <a:pt x="9763" y="6937"/>
                  <a:pt x="4543" y="8202"/>
                </a:cubicBezTo>
                <a:cubicBezTo>
                  <a:pt x="2968" y="8567"/>
                  <a:pt x="1462" y="9001"/>
                  <a:pt x="1" y="9457"/>
                </a:cubicBezTo>
                <a:lnTo>
                  <a:pt x="1" y="50589"/>
                </a:lnTo>
                <a:lnTo>
                  <a:pt x="284838" y="50589"/>
                </a:lnTo>
                <a:lnTo>
                  <a:pt x="284838" y="13155"/>
                </a:lnTo>
                <a:cubicBezTo>
                  <a:pt x="283742" y="12744"/>
                  <a:pt x="282624" y="12333"/>
                  <a:pt x="281528" y="11900"/>
                </a:cubicBezTo>
                <a:cubicBezTo>
                  <a:pt x="273083" y="8704"/>
                  <a:pt x="264752" y="4664"/>
                  <a:pt x="254868" y="2838"/>
                </a:cubicBezTo>
                <a:cubicBezTo>
                  <a:pt x="251879" y="2285"/>
                  <a:pt x="248783" y="1967"/>
                  <a:pt x="245668" y="1967"/>
                </a:cubicBezTo>
                <a:cubicBezTo>
                  <a:pt x="244026" y="1967"/>
                  <a:pt x="242379" y="2056"/>
                  <a:pt x="240739" y="2245"/>
                </a:cubicBezTo>
                <a:cubicBezTo>
                  <a:pt x="236403" y="2770"/>
                  <a:pt x="232408" y="3751"/>
                  <a:pt x="228619" y="5007"/>
                </a:cubicBezTo>
                <a:cubicBezTo>
                  <a:pt x="220813" y="7563"/>
                  <a:pt x="213806" y="11010"/>
                  <a:pt x="205383" y="12973"/>
                </a:cubicBezTo>
                <a:cubicBezTo>
                  <a:pt x="201139" y="13960"/>
                  <a:pt x="196833" y="14451"/>
                  <a:pt x="192530" y="14451"/>
                </a:cubicBezTo>
                <a:cubicBezTo>
                  <a:pt x="188177" y="14451"/>
                  <a:pt x="183826" y="13948"/>
                  <a:pt x="179545" y="12950"/>
                </a:cubicBezTo>
                <a:cubicBezTo>
                  <a:pt x="171008" y="10964"/>
                  <a:pt x="163750" y="7723"/>
                  <a:pt x="156126" y="4892"/>
                </a:cubicBezTo>
                <a:cubicBezTo>
                  <a:pt x="149458" y="2446"/>
                  <a:pt x="141614" y="0"/>
                  <a:pt x="133359" y="0"/>
                </a:cubicBezTo>
                <a:close/>
              </a:path>
            </a:pathLst>
          </a:custGeom>
          <a:solidFill>
            <a:srgbClr val="EADB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 flipH="1">
            <a:off x="8050326" y="271101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-7978" y="2699676"/>
            <a:ext cx="1093670" cy="760939"/>
          </a:xfrm>
          <a:custGeom>
            <a:avLst/>
            <a:gdLst/>
            <a:ahLst/>
            <a:cxnLst/>
            <a:rect l="l" t="t" r="r" b="b"/>
            <a:pathLst>
              <a:path w="43391" h="30190" extrusionOk="0">
                <a:moveTo>
                  <a:pt x="13854" y="1"/>
                </a:moveTo>
                <a:cubicBezTo>
                  <a:pt x="8679" y="1"/>
                  <a:pt x="5416" y="5534"/>
                  <a:pt x="3469" y="9676"/>
                </a:cubicBezTo>
                <a:cubicBezTo>
                  <a:pt x="2465" y="8466"/>
                  <a:pt x="1301" y="7188"/>
                  <a:pt x="0" y="6092"/>
                </a:cubicBezTo>
                <a:lnTo>
                  <a:pt x="0" y="30173"/>
                </a:lnTo>
                <a:cubicBezTo>
                  <a:pt x="6277" y="30150"/>
                  <a:pt x="13010" y="30059"/>
                  <a:pt x="17758" y="29831"/>
                </a:cubicBezTo>
                <a:cubicBezTo>
                  <a:pt x="19544" y="29981"/>
                  <a:pt x="22955" y="30190"/>
                  <a:pt x="26662" y="30190"/>
                </a:cubicBezTo>
                <a:cubicBezTo>
                  <a:pt x="32523" y="30190"/>
                  <a:pt x="39125" y="29668"/>
                  <a:pt x="41223" y="27571"/>
                </a:cubicBezTo>
                <a:cubicBezTo>
                  <a:pt x="43277" y="25448"/>
                  <a:pt x="43391" y="22801"/>
                  <a:pt x="41245" y="20952"/>
                </a:cubicBezTo>
                <a:cubicBezTo>
                  <a:pt x="40126" y="19961"/>
                  <a:pt x="38737" y="19706"/>
                  <a:pt x="37270" y="19706"/>
                </a:cubicBezTo>
                <a:cubicBezTo>
                  <a:pt x="35705" y="19706"/>
                  <a:pt x="34052" y="19997"/>
                  <a:pt x="32548" y="19997"/>
                </a:cubicBezTo>
                <a:cubicBezTo>
                  <a:pt x="32213" y="19997"/>
                  <a:pt x="31885" y="19983"/>
                  <a:pt x="31567" y="19947"/>
                </a:cubicBezTo>
                <a:cubicBezTo>
                  <a:pt x="33005" y="16683"/>
                  <a:pt x="36018" y="12826"/>
                  <a:pt x="31704" y="10018"/>
                </a:cubicBezTo>
                <a:cubicBezTo>
                  <a:pt x="30798" y="9444"/>
                  <a:pt x="29892" y="9204"/>
                  <a:pt x="29002" y="9204"/>
                </a:cubicBezTo>
                <a:cubicBezTo>
                  <a:pt x="26284" y="9204"/>
                  <a:pt x="23707" y="11437"/>
                  <a:pt x="21661" y="13191"/>
                </a:cubicBezTo>
                <a:cubicBezTo>
                  <a:pt x="21821" y="8352"/>
                  <a:pt x="21182" y="1482"/>
                  <a:pt x="15498" y="181"/>
                </a:cubicBezTo>
                <a:cubicBezTo>
                  <a:pt x="14930" y="58"/>
                  <a:pt x="14382" y="1"/>
                  <a:pt x="13854" y="1"/>
                </a:cubicBezTo>
                <a:close/>
              </a:path>
            </a:pathLst>
          </a:custGeom>
          <a:solidFill>
            <a:srgbClr val="F8F4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1171296" y="610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8741071" y="145518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7"/>
          <p:cNvGrpSpPr/>
          <p:nvPr/>
        </p:nvGrpSpPr>
        <p:grpSpPr>
          <a:xfrm>
            <a:off x="7141055" y="271109"/>
            <a:ext cx="151241" cy="137891"/>
            <a:chOff x="1474943" y="3859420"/>
            <a:chExt cx="118956" cy="108456"/>
          </a:xfrm>
        </p:grpSpPr>
        <p:sp>
          <p:nvSpPr>
            <p:cNvPr id="94" name="Google Shape;94;p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8681055" y="2808434"/>
            <a:ext cx="151241" cy="137891"/>
            <a:chOff x="1474943" y="3859420"/>
            <a:chExt cx="118956" cy="108456"/>
          </a:xfrm>
        </p:grpSpPr>
        <p:sp>
          <p:nvSpPr>
            <p:cNvPr id="98" name="Google Shape;98;p7"/>
            <p:cNvSpPr/>
            <p:nvPr/>
          </p:nvSpPr>
          <p:spPr>
            <a:xfrm>
              <a:off x="1474943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1" y="0"/>
                    <a:pt x="1" y="1347"/>
                    <a:pt x="868" y="1347"/>
                  </a:cubicBezTo>
                  <a:cubicBezTo>
                    <a:pt x="1736" y="1347"/>
                    <a:pt x="1736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1511302" y="3859420"/>
              <a:ext cx="46238" cy="35765"/>
            </a:xfrm>
            <a:custGeom>
              <a:avLst/>
              <a:gdLst/>
              <a:ahLst/>
              <a:cxnLst/>
              <a:rect l="l" t="t" r="r" b="b"/>
              <a:pathLst>
                <a:path w="1713" h="1325" extrusionOk="0">
                  <a:moveTo>
                    <a:pt x="868" y="1"/>
                  </a:moveTo>
                  <a:cubicBezTo>
                    <a:pt x="0" y="1"/>
                    <a:pt x="0" y="1324"/>
                    <a:pt x="868" y="1324"/>
                  </a:cubicBezTo>
                  <a:cubicBezTo>
                    <a:pt x="1712" y="1324"/>
                    <a:pt x="1712" y="1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547040" y="3931517"/>
              <a:ext cx="46859" cy="36359"/>
            </a:xfrm>
            <a:custGeom>
              <a:avLst/>
              <a:gdLst/>
              <a:ahLst/>
              <a:cxnLst/>
              <a:rect l="l" t="t" r="r" b="b"/>
              <a:pathLst>
                <a:path w="1736" h="1347" extrusionOk="0">
                  <a:moveTo>
                    <a:pt x="868" y="0"/>
                  </a:moveTo>
                  <a:cubicBezTo>
                    <a:pt x="0" y="0"/>
                    <a:pt x="0" y="1347"/>
                    <a:pt x="868" y="1347"/>
                  </a:cubicBezTo>
                  <a:cubicBezTo>
                    <a:pt x="1735" y="1347"/>
                    <a:pt x="1735" y="0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7"/>
          <p:cNvSpPr/>
          <p:nvPr/>
        </p:nvSpPr>
        <p:spPr>
          <a:xfrm>
            <a:off x="7655896" y="22627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2006721" y="2946330"/>
            <a:ext cx="91235" cy="82489"/>
          </a:xfrm>
          <a:custGeom>
            <a:avLst/>
            <a:gdLst/>
            <a:ahLst/>
            <a:cxnLst/>
            <a:rect l="l" t="t" r="r" b="b"/>
            <a:pathLst>
              <a:path w="3380" h="3056" extrusionOk="0">
                <a:moveTo>
                  <a:pt x="990" y="1"/>
                </a:moveTo>
                <a:cubicBezTo>
                  <a:pt x="898" y="1"/>
                  <a:pt x="774" y="66"/>
                  <a:pt x="754" y="165"/>
                </a:cubicBezTo>
                <a:cubicBezTo>
                  <a:pt x="708" y="507"/>
                  <a:pt x="731" y="850"/>
                  <a:pt x="800" y="1169"/>
                </a:cubicBezTo>
                <a:cubicBezTo>
                  <a:pt x="572" y="1329"/>
                  <a:pt x="366" y="1466"/>
                  <a:pt x="161" y="1649"/>
                </a:cubicBezTo>
                <a:cubicBezTo>
                  <a:pt x="1" y="1786"/>
                  <a:pt x="138" y="2014"/>
                  <a:pt x="298" y="2014"/>
                </a:cubicBezTo>
                <a:cubicBezTo>
                  <a:pt x="549" y="2037"/>
                  <a:pt x="777" y="2059"/>
                  <a:pt x="1028" y="2082"/>
                </a:cubicBezTo>
                <a:lnTo>
                  <a:pt x="1051" y="2128"/>
                </a:lnTo>
                <a:cubicBezTo>
                  <a:pt x="1074" y="2356"/>
                  <a:pt x="1119" y="2562"/>
                  <a:pt x="1211" y="2767"/>
                </a:cubicBezTo>
                <a:cubicBezTo>
                  <a:pt x="1233" y="2813"/>
                  <a:pt x="1233" y="2835"/>
                  <a:pt x="1279" y="2858"/>
                </a:cubicBezTo>
                <a:cubicBezTo>
                  <a:pt x="1302" y="2904"/>
                  <a:pt x="1325" y="2950"/>
                  <a:pt x="1348" y="2995"/>
                </a:cubicBezTo>
                <a:cubicBezTo>
                  <a:pt x="1382" y="3038"/>
                  <a:pt x="1429" y="3055"/>
                  <a:pt x="1477" y="3055"/>
                </a:cubicBezTo>
                <a:cubicBezTo>
                  <a:pt x="1559" y="3055"/>
                  <a:pt x="1647" y="3007"/>
                  <a:pt x="1690" y="2950"/>
                </a:cubicBezTo>
                <a:cubicBezTo>
                  <a:pt x="1850" y="2676"/>
                  <a:pt x="2010" y="2402"/>
                  <a:pt x="2146" y="2105"/>
                </a:cubicBezTo>
                <a:cubicBezTo>
                  <a:pt x="2443" y="2105"/>
                  <a:pt x="2763" y="2105"/>
                  <a:pt x="3060" y="2082"/>
                </a:cubicBezTo>
                <a:cubicBezTo>
                  <a:pt x="3242" y="2082"/>
                  <a:pt x="3379" y="1854"/>
                  <a:pt x="3219" y="1717"/>
                </a:cubicBezTo>
                <a:cubicBezTo>
                  <a:pt x="2991" y="1512"/>
                  <a:pt x="2763" y="1329"/>
                  <a:pt x="2535" y="1146"/>
                </a:cubicBezTo>
                <a:cubicBezTo>
                  <a:pt x="2649" y="873"/>
                  <a:pt x="2763" y="576"/>
                  <a:pt x="2877" y="302"/>
                </a:cubicBezTo>
                <a:cubicBezTo>
                  <a:pt x="2933" y="152"/>
                  <a:pt x="2774" y="33"/>
                  <a:pt x="2639" y="33"/>
                </a:cubicBezTo>
                <a:cubicBezTo>
                  <a:pt x="2610" y="33"/>
                  <a:pt x="2582" y="39"/>
                  <a:pt x="2557" y="51"/>
                </a:cubicBezTo>
                <a:cubicBezTo>
                  <a:pt x="2306" y="211"/>
                  <a:pt x="2055" y="370"/>
                  <a:pt x="1804" y="530"/>
                </a:cubicBezTo>
                <a:cubicBezTo>
                  <a:pt x="1576" y="325"/>
                  <a:pt x="1325" y="119"/>
                  <a:pt x="1028" y="5"/>
                </a:cubicBezTo>
                <a:cubicBezTo>
                  <a:pt x="1016" y="2"/>
                  <a:pt x="1003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ubTitle" idx="1"/>
          </p:nvPr>
        </p:nvSpPr>
        <p:spPr>
          <a:xfrm>
            <a:off x="1861500" y="1287715"/>
            <a:ext cx="5421000" cy="18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None/>
              <a:defRPr sz="16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Barlow Medium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3" name="bomb.wav"/>
          </p:stSnd>
        </p:sndAc>
      </p:transition>
    </mc:Choice>
    <mc:Fallback>
      <p:transition>
        <p:sndAc>
          <p:stSnd>
            <p:snd r:embed="rId1" name="bomb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EAD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riracha"/>
              <a:buNone/>
              <a:defRPr sz="2800">
                <a:solidFill>
                  <a:schemeClr val="dk2"/>
                </a:solidFill>
                <a:latin typeface="Sriracha"/>
                <a:ea typeface="Sriracha"/>
                <a:cs typeface="Sriracha"/>
                <a:sym typeface="Srira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ngers"/>
              <a:buNone/>
              <a:defRPr sz="2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</p:sldLayoutIdLst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22" name="bomb.wav"/>
          </p:stSnd>
        </p:sndAc>
      </p:transition>
    </mc:Choice>
    <mc:Fallback>
      <p:transition>
        <p:sndAc>
          <p:stSnd>
            <p:snd r:embed="rId20" name="bomb.wav"/>
          </p:stSnd>
        </p:sndAc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13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9.xml"/><Relationship Id="rId5" Type="http://schemas.openxmlformats.org/officeDocument/2006/relationships/slide" Target="slide25.xml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9.xml"/><Relationship Id="rId5" Type="http://schemas.openxmlformats.org/officeDocument/2006/relationships/slide" Target="slide25.xml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2.xml"/><Relationship Id="rId7" Type="http://schemas.openxmlformats.org/officeDocument/2006/relationships/slide" Target="slide40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2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3.xml"/><Relationship Id="rId7" Type="http://schemas.openxmlformats.org/officeDocument/2006/relationships/slide" Target="slide40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2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nh&#7841;c%20tro%20choi%20kep%20bong.mp3" TargetMode="External"/><Relationship Id="rId6" Type="http://schemas.openxmlformats.org/officeDocument/2006/relationships/audio" Target="../media/audio11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KHTN%206\CHU%20DE%207\Nhac%20hanh%20trinh%202.mp3" TargetMode="External"/><Relationship Id="rId6" Type="http://schemas.openxmlformats.org/officeDocument/2006/relationships/image" Target="../media/image16.png"/><Relationship Id="rId5" Type="http://schemas.openxmlformats.org/officeDocument/2006/relationships/slide" Target="slide26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3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6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13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7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3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8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13.xml"/><Relationship Id="rId5" Type="http://schemas.openxmlformats.org/officeDocument/2006/relationships/slide" Target="slide29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1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2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5.xml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KHTN%206\CHU%20DE%207\nhac%20hanh%20trinh%203.mp3" TargetMode="External"/><Relationship Id="rId6" Type="http://schemas.openxmlformats.org/officeDocument/2006/relationships/image" Target="../media/image20.png"/><Relationship Id="rId5" Type="http://schemas.openxmlformats.org/officeDocument/2006/relationships/slide" Target="slide26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iao%20an%20KHTN%206\CHU%20DE%207\Game%20Rung%20Chuong%20Vang\Nh&#7841;c%20gi&#7899;i%20thi&#7879;u%20RCV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6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9.xml"/><Relationship Id="rId5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7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29.xml"/><Relationship Id="rId5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8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0.xml"/><Relationship Id="rId5" Type="http://schemas.openxmlformats.org/officeDocument/2006/relationships/slide" Target="slide34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9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0.xml"/><Relationship Id="rId5" Type="http://schemas.openxmlformats.org/officeDocument/2006/relationships/slide" Target="slide34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0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2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1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2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2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40.xml"/><Relationship Id="rId5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3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40.xml"/><Relationship Id="rId5" Type="http://schemas.openxmlformats.org/officeDocument/2006/relationships/slide" Target="slide32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4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34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5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34.xml"/><Relationship Id="rId5" Type="http://schemas.openxmlformats.org/officeDocument/2006/relationships/slide" Target="slide18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iao%20an%20KHTN%206\CHU%20DE%207\Phan%20Xi%20Pang.wmv" TargetMode="External"/><Relationship Id="rId5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9" Type="http://schemas.openxmlformats.org/officeDocument/2006/relationships/audio" Target="../media/audio1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KHTN%206\CHU%20DE%207\nhac%20hanh%20trinh%201.mp3" TargetMode="Externa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13.xml"/><Relationship Id="rId5" Type="http://schemas.openxmlformats.org/officeDocument/2006/relationships/slide" Target="slide25.xml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&#273;&#225;p%20an.mp3" TargetMode="Externa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slide" Target="slide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6.xml"/><Relationship Id="rId7" Type="http://schemas.openxmlformats.org/officeDocument/2006/relationships/slide" Target="slide13.xml"/><Relationship Id="rId2" Type="http://schemas.openxmlformats.org/officeDocument/2006/relationships/slideLayout" Target="../slideLayouts/slideLayout11.xml"/><Relationship Id="rId1" Type="http://schemas.openxmlformats.org/officeDocument/2006/relationships/audio" Target="file:///D:\giao%20an%20KHTN%206\CHU%20DE%207\Game%20Rung%20Chuong%20Vang\Nh&#7841;c%2010%20gi&#226;y.mp3" TargetMode="External"/><Relationship Id="rId6" Type="http://schemas.openxmlformats.org/officeDocument/2006/relationships/slide" Target="slide25.xml"/><Relationship Id="rId5" Type="http://schemas.openxmlformats.org/officeDocument/2006/relationships/audio" Target="../media/audio2.wav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8"/>
          <p:cNvSpPr txBox="1">
            <a:spLocks noGrp="1"/>
          </p:cNvSpPr>
          <p:nvPr>
            <p:ph type="title"/>
          </p:nvPr>
        </p:nvSpPr>
        <p:spPr>
          <a:xfrm>
            <a:off x="1572600" y="590550"/>
            <a:ext cx="5971200" cy="3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2AB2"/>
                </a:solidFill>
              </a:rPr>
              <a:t>C</a:t>
            </a:r>
            <a:r>
              <a:rPr lang="en" dirty="0" smtClean="0">
                <a:solidFill>
                  <a:srgbClr val="002AB2"/>
                </a:solidFill>
              </a:rPr>
              <a:t>hủ đề 7: Tế bào</a:t>
            </a:r>
            <a:br>
              <a:rPr lang="en" dirty="0" smtClean="0">
                <a:solidFill>
                  <a:srgbClr val="002AB2"/>
                </a:solidFill>
              </a:rPr>
            </a:br>
            <a:r>
              <a:rPr lang="en" dirty="0" smtClean="0">
                <a:solidFill>
                  <a:srgbClr val="002AB2"/>
                </a:solidFill>
              </a:rPr>
              <a:t>          </a:t>
            </a:r>
            <a:r>
              <a:rPr lang="en" sz="3200" dirty="0" smtClean="0">
                <a:solidFill>
                  <a:srgbClr val="C00000"/>
                </a:solidFill>
                <a:latin typeface="+mj-lt"/>
              </a:rPr>
              <a:t>Nội dung:</a:t>
            </a:r>
            <a:br>
              <a:rPr lang="en" sz="3200" dirty="0" smtClean="0">
                <a:solidFill>
                  <a:srgbClr val="C00000"/>
                </a:solidFill>
                <a:latin typeface="+mj-lt"/>
              </a:rPr>
            </a:br>
            <a:r>
              <a:rPr lang="en" sz="3200" dirty="0" smtClean="0">
                <a:solidFill>
                  <a:srgbClr val="C00000"/>
                </a:solidFill>
                <a:latin typeface="+mj-lt"/>
              </a:rPr>
              <a:t>          I.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Kiến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thức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cần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nhớ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.</a:t>
            </a:r>
            <a:br>
              <a:rPr lang="en-US" sz="3200" dirty="0" smtClean="0">
                <a:solidFill>
                  <a:srgbClr val="C00000"/>
                </a:solidFill>
                <a:latin typeface="+mj-lt"/>
              </a:rPr>
            </a:b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         II.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.</a:t>
            </a:r>
            <a:endParaRPr sz="320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3" name="Google Shape;336;p42"/>
          <p:cNvGrpSpPr/>
          <p:nvPr/>
        </p:nvGrpSpPr>
        <p:grpSpPr>
          <a:xfrm>
            <a:off x="-228600" y="1581150"/>
            <a:ext cx="1567868" cy="2991526"/>
            <a:chOff x="-10425700" y="-1732650"/>
            <a:chExt cx="2252684" cy="4298169"/>
          </a:xfrm>
        </p:grpSpPr>
        <p:sp>
          <p:nvSpPr>
            <p:cNvPr id="4" name="Google Shape;337;p42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38;p42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9;p42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0;p42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1;p42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2;p42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3;p42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4;p42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5;p42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6;p42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hỏi</a:t>
            </a:r>
            <a:r>
              <a:rPr lang="en-US" dirty="0" smtClean="0">
                <a:solidFill>
                  <a:srgbClr val="C00000"/>
                </a:solidFill>
              </a:rPr>
              <a:t> 2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61" name="Google Shape;1361;p31">
            <a:hlinkClick r:id="rId5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Constantia" panose="02030602050306030303" pitchFamily="18" charset="0"/>
              </a:rPr>
              <a:t>Cấp độ nào sau đây được xem là đơn vị cấu tạo và chức năng cơ bản của sự sống?</a:t>
            </a:r>
            <a:endParaRPr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0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7" name="Google Shape;1507;p3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8" name="Google Shape;1361;p31">
            <a:hlinkClick r:id="rId5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9" name="Google Shape;1361;p31">
            <a:hlinkClick r:id="rId5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0" name="Google Shape;1361;p31">
            <a:hlinkClick r:id="rId5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61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9" name="Google Shape;1589;p33"/>
          <p:cNvGrpSpPr/>
          <p:nvPr/>
        </p:nvGrpSpPr>
        <p:grpSpPr>
          <a:xfrm>
            <a:off x="1438457" y="537868"/>
            <a:ext cx="6575465" cy="3715416"/>
            <a:chOff x="1451343" y="776658"/>
            <a:chExt cx="6575465" cy="3715416"/>
          </a:xfrm>
        </p:grpSpPr>
        <p:grpSp>
          <p:nvGrpSpPr>
            <p:cNvPr id="1590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6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9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7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7" name="Google Shape;1647;p33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3</a:t>
            </a:r>
            <a:endParaRPr dirty="0"/>
          </a:p>
        </p:txBody>
      </p:sp>
      <p:sp>
        <p:nvSpPr>
          <p:cNvPr id="1648" name="Google Shape;1648;p33"/>
          <p:cNvSpPr txBox="1">
            <a:spLocks noGrp="1"/>
          </p:cNvSpPr>
          <p:nvPr>
            <p:ph type="subTitle" idx="1"/>
          </p:nvPr>
        </p:nvSpPr>
        <p:spPr>
          <a:xfrm>
            <a:off x="3429000" y="1581151"/>
            <a:ext cx="2667000" cy="1419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b="1" dirty="0">
                <a:solidFill>
                  <a:srgbClr val="002AB2"/>
                </a:solidFill>
                <a:latin typeface="Constantia" panose="02030602050306030303" pitchFamily="18" charset="0"/>
              </a:rPr>
              <a:t>Bào quan thực hiện chức năng quang hợp ở thực vật là</a:t>
            </a:r>
            <a:endParaRPr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sp>
        <p:nvSpPr>
          <p:cNvPr id="1650" name="Google Shape;1650;p3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1651" name="Google Shape;1651;p33"/>
          <p:cNvGrpSpPr/>
          <p:nvPr/>
        </p:nvGrpSpPr>
        <p:grpSpPr>
          <a:xfrm>
            <a:off x="5742149" y="2182223"/>
            <a:ext cx="2080960" cy="2439344"/>
            <a:chOff x="5742149" y="2182223"/>
            <a:chExt cx="2080960" cy="2439344"/>
          </a:xfrm>
        </p:grpSpPr>
        <p:grpSp>
          <p:nvGrpSpPr>
            <p:cNvPr id="1652" name="Google Shape;1652;p33"/>
            <p:cNvGrpSpPr/>
            <p:nvPr/>
          </p:nvGrpSpPr>
          <p:grpSpPr>
            <a:xfrm>
              <a:off x="5742149" y="2182223"/>
              <a:ext cx="1645253" cy="2439344"/>
              <a:chOff x="1587225" y="582700"/>
              <a:chExt cx="1401050" cy="2077275"/>
            </a:xfrm>
          </p:grpSpPr>
          <p:sp>
            <p:nvSpPr>
              <p:cNvPr id="1653" name="Google Shape;1653;p33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3" name="Google Shape;1673;p33"/>
            <p:cNvGrpSpPr/>
            <p:nvPr/>
          </p:nvGrpSpPr>
          <p:grpSpPr>
            <a:xfrm rot="3425889">
              <a:off x="6873819" y="3739530"/>
              <a:ext cx="864147" cy="672971"/>
              <a:chOff x="1530147" y="3725108"/>
              <a:chExt cx="864149" cy="672973"/>
            </a:xfrm>
          </p:grpSpPr>
          <p:sp>
            <p:nvSpPr>
              <p:cNvPr id="1674" name="Google Shape;1674;p33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9" name="Google Shape;1679;p3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3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Rounded Rectangle 95"/>
          <p:cNvSpPr/>
          <p:nvPr/>
        </p:nvSpPr>
        <p:spPr>
          <a:xfrm>
            <a:off x="178377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171071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26402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334588" y="3867150"/>
            <a:ext cx="145661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Không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trung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tâm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3028566" y="3867150"/>
            <a:ext cx="1162434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304800" y="3875289"/>
            <a:ext cx="1295400" cy="44906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Thành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1723682" y="3867150"/>
            <a:ext cx="1171918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Lục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lạp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742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89;p33"/>
          <p:cNvGrpSpPr/>
          <p:nvPr/>
        </p:nvGrpSpPr>
        <p:grpSpPr>
          <a:xfrm>
            <a:off x="1438457" y="537868"/>
            <a:ext cx="6575465" cy="3715416"/>
            <a:chOff x="1451343" y="776658"/>
            <a:chExt cx="6575465" cy="3715416"/>
          </a:xfrm>
        </p:grpSpPr>
        <p:grpSp>
          <p:nvGrpSpPr>
            <p:cNvPr id="3" name="Google Shape;1590;p33"/>
            <p:cNvGrpSpPr/>
            <p:nvPr/>
          </p:nvGrpSpPr>
          <p:grpSpPr>
            <a:xfrm rot="-929478">
              <a:off x="2116606" y="2897057"/>
              <a:ext cx="890300" cy="685375"/>
              <a:chOff x="8267893" y="1920039"/>
              <a:chExt cx="890274" cy="685355"/>
            </a:xfrm>
          </p:grpSpPr>
          <p:sp>
            <p:nvSpPr>
              <p:cNvPr id="1591" name="Google Shape;1591;p33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3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3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3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3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596;p33"/>
            <p:cNvGrpSpPr/>
            <p:nvPr/>
          </p:nvGrpSpPr>
          <p:grpSpPr>
            <a:xfrm rot="-6338876">
              <a:off x="1719762" y="1729203"/>
              <a:ext cx="1482895" cy="1176744"/>
              <a:chOff x="8757948" y="1920174"/>
              <a:chExt cx="1090443" cy="865316"/>
            </a:xfrm>
          </p:grpSpPr>
          <p:sp>
            <p:nvSpPr>
              <p:cNvPr id="1597" name="Google Shape;1597;p3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619;p33"/>
            <p:cNvGrpSpPr/>
            <p:nvPr/>
          </p:nvGrpSpPr>
          <p:grpSpPr>
            <a:xfrm rot="2523418">
              <a:off x="2638602" y="1430589"/>
              <a:ext cx="630846" cy="471257"/>
              <a:chOff x="5913226" y="4077344"/>
              <a:chExt cx="914289" cy="694967"/>
            </a:xfrm>
          </p:grpSpPr>
          <p:sp>
            <p:nvSpPr>
              <p:cNvPr id="1620" name="Google Shape;1620;p33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3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3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3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3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3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3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627;p33"/>
            <p:cNvGrpSpPr/>
            <p:nvPr/>
          </p:nvGrpSpPr>
          <p:grpSpPr>
            <a:xfrm rot="1902103">
              <a:off x="7181157" y="2518087"/>
              <a:ext cx="579668" cy="1176893"/>
              <a:chOff x="6358918" y="3044707"/>
              <a:chExt cx="579665" cy="1176886"/>
            </a:xfrm>
          </p:grpSpPr>
          <p:sp>
            <p:nvSpPr>
              <p:cNvPr id="1628" name="Google Shape;1628;p33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3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3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3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3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3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3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3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3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7" name="Google Shape;1637;p33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067407" y="19816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1725162" y="2520543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2439996" y="1360729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1451343" y="1739263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7" name="Google Shape;1647;p33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3</a:t>
            </a:r>
            <a:endParaRPr dirty="0"/>
          </a:p>
        </p:txBody>
      </p:sp>
      <p:sp>
        <p:nvSpPr>
          <p:cNvPr id="1648" name="Google Shape;1648;p33"/>
          <p:cNvSpPr txBox="1">
            <a:spLocks noGrp="1"/>
          </p:cNvSpPr>
          <p:nvPr>
            <p:ph type="subTitle" idx="1"/>
          </p:nvPr>
        </p:nvSpPr>
        <p:spPr>
          <a:xfrm>
            <a:off x="3429000" y="1581151"/>
            <a:ext cx="2667000" cy="14198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b="1" dirty="0">
                <a:solidFill>
                  <a:srgbClr val="002AB2"/>
                </a:solidFill>
                <a:latin typeface="Constantia" panose="02030602050306030303" pitchFamily="18" charset="0"/>
              </a:rPr>
              <a:t>Bào quan thực hiện chức năng quang hợp ở thực vật là</a:t>
            </a:r>
            <a:endParaRPr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sp>
        <p:nvSpPr>
          <p:cNvPr id="1650" name="Google Shape;1650;p3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7" name="Google Shape;1651;p33"/>
          <p:cNvGrpSpPr/>
          <p:nvPr/>
        </p:nvGrpSpPr>
        <p:grpSpPr>
          <a:xfrm>
            <a:off x="5742149" y="2182223"/>
            <a:ext cx="2080960" cy="2439344"/>
            <a:chOff x="5742149" y="2182223"/>
            <a:chExt cx="2080960" cy="2439344"/>
          </a:xfrm>
        </p:grpSpPr>
        <p:grpSp>
          <p:nvGrpSpPr>
            <p:cNvPr id="8" name="Google Shape;1652;p33"/>
            <p:cNvGrpSpPr/>
            <p:nvPr/>
          </p:nvGrpSpPr>
          <p:grpSpPr>
            <a:xfrm>
              <a:off x="5742149" y="2182223"/>
              <a:ext cx="1645253" cy="2439344"/>
              <a:chOff x="1587225" y="582700"/>
              <a:chExt cx="1401050" cy="2077275"/>
            </a:xfrm>
          </p:grpSpPr>
          <p:sp>
            <p:nvSpPr>
              <p:cNvPr id="1653" name="Google Shape;1653;p33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3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3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3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3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3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3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3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3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3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3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3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3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3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3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3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3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3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3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3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673;p33"/>
            <p:cNvGrpSpPr/>
            <p:nvPr/>
          </p:nvGrpSpPr>
          <p:grpSpPr>
            <a:xfrm rot="3425889">
              <a:off x="6873819" y="3739530"/>
              <a:ext cx="864147" cy="672971"/>
              <a:chOff x="1530147" y="3725108"/>
              <a:chExt cx="864149" cy="672973"/>
            </a:xfrm>
          </p:grpSpPr>
          <p:sp>
            <p:nvSpPr>
              <p:cNvPr id="1674" name="Google Shape;1674;p33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3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3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3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3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9" name="Google Shape;1679;p3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3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3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334588" y="3867150"/>
            <a:ext cx="145661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Không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trung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tâm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3028566" y="3867150"/>
            <a:ext cx="1162434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304800" y="3875289"/>
            <a:ext cx="1295400" cy="44906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Thành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1723682" y="3867150"/>
            <a:ext cx="1171918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Lục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lạp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7620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361;p31">
            <a:hlinkClick r:id="rId5" action="ppaction://hlinksldjump"/>
          </p:cNvPr>
          <p:cNvSpPr/>
          <p:nvPr/>
        </p:nvSpPr>
        <p:spPr>
          <a:xfrm>
            <a:off x="1905000" y="3867150"/>
            <a:ext cx="1220634" cy="47632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Thực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87" name="Google Shape;1687;p34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>
                <a:solidFill>
                  <a:srgbClr val="B0028B"/>
                </a:solidFill>
              </a:rPr>
              <a:t>Câu</a:t>
            </a:r>
            <a:r>
              <a:rPr lang="en-US" dirty="0" smtClean="0">
                <a:solidFill>
                  <a:srgbClr val="B0028B"/>
                </a:solidFill>
              </a:rPr>
              <a:t> </a:t>
            </a:r>
            <a:r>
              <a:rPr lang="en-US" dirty="0" err="1" smtClean="0">
                <a:solidFill>
                  <a:srgbClr val="B0028B"/>
                </a:solidFill>
              </a:rPr>
              <a:t>hỏi</a:t>
            </a:r>
            <a:r>
              <a:rPr lang="en-US" dirty="0" smtClean="0">
                <a:solidFill>
                  <a:srgbClr val="B0028B"/>
                </a:solidFill>
              </a:rPr>
              <a:t> 4</a:t>
            </a:r>
            <a:endParaRPr dirty="0">
              <a:solidFill>
                <a:srgbClr val="B0028B"/>
              </a:solidFill>
            </a:endParaRPr>
          </a:p>
        </p:txBody>
      </p:sp>
      <p:sp>
        <p:nvSpPr>
          <p:cNvPr id="1690" name="Google Shape;1690;p34"/>
          <p:cNvSpPr/>
          <p:nvPr/>
        </p:nvSpPr>
        <p:spPr>
          <a:xfrm>
            <a:off x="2606132" y="1048994"/>
            <a:ext cx="3988875" cy="2559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34"/>
          <p:cNvSpPr txBox="1">
            <a:spLocks noGrp="1"/>
          </p:cNvSpPr>
          <p:nvPr>
            <p:ph type="title" idx="4294967295"/>
          </p:nvPr>
        </p:nvSpPr>
        <p:spPr>
          <a:xfrm>
            <a:off x="2438400" y="1123950"/>
            <a:ext cx="42672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+mn-lt"/>
              </a:rPr>
              <a:t>Quan sát sơ đồ </a:t>
            </a:r>
            <a:r>
              <a:rPr lang="vi-VN" sz="2000" b="1" dirty="0" smtClean="0">
                <a:solidFill>
                  <a:srgbClr val="002AB2"/>
                </a:solidFill>
                <a:latin typeface="+mn-lt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en-US" sz="2000" b="1" dirty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en-US" sz="2000" b="1" dirty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vi-VN" sz="2000" b="1" dirty="0" smtClean="0">
                <a:solidFill>
                  <a:srgbClr val="002AB2"/>
                </a:solidFill>
                <a:latin typeface="+mn-lt"/>
              </a:rPr>
              <a:t>Cho </a:t>
            </a:r>
            <a:r>
              <a:rPr lang="vi-VN" sz="2000" b="1" dirty="0">
                <a:solidFill>
                  <a:srgbClr val="002AB2"/>
                </a:solidFill>
                <a:latin typeface="+mn-lt"/>
              </a:rPr>
              <a:t>biết sơ đồ trên mô tả tế bào của loài sinh vật nào dưới đây? </a:t>
            </a:r>
            <a:endParaRPr sz="2000" b="1" dirty="0">
              <a:solidFill>
                <a:srgbClr val="002AB2"/>
              </a:solidFill>
              <a:latin typeface="+mn-lt"/>
            </a:endParaRPr>
          </a:p>
        </p:txBody>
      </p:sp>
      <p:grpSp>
        <p:nvGrpSpPr>
          <p:cNvPr id="1693" name="Google Shape;1693;p34"/>
          <p:cNvGrpSpPr/>
          <p:nvPr/>
        </p:nvGrpSpPr>
        <p:grpSpPr>
          <a:xfrm>
            <a:off x="6525279" y="1038262"/>
            <a:ext cx="2618712" cy="3677588"/>
            <a:chOff x="6525279" y="1038262"/>
            <a:chExt cx="2618712" cy="3677588"/>
          </a:xfrm>
        </p:grpSpPr>
        <p:grpSp>
          <p:nvGrpSpPr>
            <p:cNvPr id="1694" name="Google Shape;1694;p34"/>
            <p:cNvGrpSpPr/>
            <p:nvPr/>
          </p:nvGrpSpPr>
          <p:grpSpPr>
            <a:xfrm flipH="1">
              <a:off x="8554650" y="2477284"/>
              <a:ext cx="151241" cy="137891"/>
              <a:chOff x="1474943" y="3859420"/>
              <a:chExt cx="118956" cy="108456"/>
            </a:xfrm>
          </p:grpSpPr>
          <p:sp>
            <p:nvSpPr>
              <p:cNvPr id="1695" name="Google Shape;1695;p34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8" name="Google Shape;1698;p34"/>
            <p:cNvSpPr/>
            <p:nvPr/>
          </p:nvSpPr>
          <p:spPr>
            <a:xfrm flipH="1">
              <a:off x="8746540" y="183935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 flipH="1">
              <a:off x="8690476" y="172722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 flipH="1">
              <a:off x="8634413" y="183935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 flipH="1">
              <a:off x="8293912" y="2647182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 flipH="1">
              <a:off x="9051608" y="309338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4"/>
            <p:cNvSpPr/>
            <p:nvPr/>
          </p:nvSpPr>
          <p:spPr>
            <a:xfrm flipH="1">
              <a:off x="8560662" y="335433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 flipH="1">
              <a:off x="7792772" y="146501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 flipH="1">
              <a:off x="8056400" y="160606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 flipH="1">
              <a:off x="8521630" y="204242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 flipH="1">
              <a:off x="8056147" y="165105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 flipH="1">
              <a:off x="8267032" y="191160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 flipH="1">
              <a:off x="8502833" y="203861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 flipH="1">
              <a:off x="8910936" y="236906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4"/>
            <p:cNvSpPr/>
            <p:nvPr/>
          </p:nvSpPr>
          <p:spPr>
            <a:xfrm flipH="1">
              <a:off x="7471219" y="1038262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4"/>
            <p:cNvSpPr/>
            <p:nvPr/>
          </p:nvSpPr>
          <p:spPr>
            <a:xfrm flipH="1">
              <a:off x="8127644" y="1597204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 flipH="1">
              <a:off x="8747766" y="2366461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 flipH="1">
              <a:off x="8835551" y="2670649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 flipH="1">
              <a:off x="8937158" y="2837471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 flipH="1">
              <a:off x="8917597" y="3011361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4"/>
            <p:cNvSpPr/>
            <p:nvPr/>
          </p:nvSpPr>
          <p:spPr>
            <a:xfrm flipH="1">
              <a:off x="9040559" y="3122587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4"/>
            <p:cNvSpPr/>
            <p:nvPr/>
          </p:nvSpPr>
          <p:spPr>
            <a:xfrm flipH="1">
              <a:off x="9069214" y="3430902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4"/>
            <p:cNvSpPr/>
            <p:nvPr/>
          </p:nvSpPr>
          <p:spPr>
            <a:xfrm flipH="1">
              <a:off x="9078171" y="3682558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4"/>
            <p:cNvSpPr/>
            <p:nvPr/>
          </p:nvSpPr>
          <p:spPr>
            <a:xfrm flipH="1">
              <a:off x="8617736" y="1868079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4"/>
            <p:cNvSpPr/>
            <p:nvPr/>
          </p:nvSpPr>
          <p:spPr>
            <a:xfrm flipH="1">
              <a:off x="8389552" y="20636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4"/>
            <p:cNvSpPr/>
            <p:nvPr/>
          </p:nvSpPr>
          <p:spPr>
            <a:xfrm flipH="1">
              <a:off x="8230233" y="253042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4"/>
            <p:cNvSpPr/>
            <p:nvPr/>
          </p:nvSpPr>
          <p:spPr>
            <a:xfrm flipH="1">
              <a:off x="7972517" y="228131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4"/>
            <p:cNvSpPr/>
            <p:nvPr/>
          </p:nvSpPr>
          <p:spPr>
            <a:xfrm flipH="1">
              <a:off x="8360269" y="251632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4"/>
            <p:cNvSpPr/>
            <p:nvPr/>
          </p:nvSpPr>
          <p:spPr>
            <a:xfrm flipH="1">
              <a:off x="8042238" y="201654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4"/>
            <p:cNvSpPr/>
            <p:nvPr/>
          </p:nvSpPr>
          <p:spPr>
            <a:xfrm flipH="1">
              <a:off x="7597296" y="177095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4"/>
            <p:cNvSpPr/>
            <p:nvPr/>
          </p:nvSpPr>
          <p:spPr>
            <a:xfrm flipH="1">
              <a:off x="7845596" y="210978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4"/>
            <p:cNvSpPr/>
            <p:nvPr/>
          </p:nvSpPr>
          <p:spPr>
            <a:xfrm flipH="1">
              <a:off x="8220041" y="170246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4"/>
            <p:cNvSpPr/>
            <p:nvPr/>
          </p:nvSpPr>
          <p:spPr>
            <a:xfrm flipH="1">
              <a:off x="8029311" y="1278642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4"/>
            <p:cNvSpPr/>
            <p:nvPr/>
          </p:nvSpPr>
          <p:spPr>
            <a:xfrm flipH="1">
              <a:off x="8116870" y="1145682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4"/>
            <p:cNvSpPr/>
            <p:nvPr/>
          </p:nvSpPr>
          <p:spPr>
            <a:xfrm flipH="1">
              <a:off x="8847487" y="140739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4"/>
            <p:cNvSpPr/>
            <p:nvPr/>
          </p:nvSpPr>
          <p:spPr>
            <a:xfrm flipH="1">
              <a:off x="8975935" y="166406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 flipH="1">
              <a:off x="8832615" y="16222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 flipH="1">
              <a:off x="8809120" y="203614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 flipH="1">
              <a:off x="8881937" y="228759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6" name="Google Shape;1736;p34"/>
            <p:cNvGrpSpPr/>
            <p:nvPr/>
          </p:nvGrpSpPr>
          <p:grpSpPr>
            <a:xfrm>
              <a:off x="6525279" y="2126218"/>
              <a:ext cx="806084" cy="1268203"/>
              <a:chOff x="6572342" y="1937643"/>
              <a:chExt cx="806084" cy="1268203"/>
            </a:xfrm>
          </p:grpSpPr>
          <p:sp>
            <p:nvSpPr>
              <p:cNvPr id="1737" name="Google Shape;1737;p34"/>
              <p:cNvSpPr/>
              <p:nvPr/>
            </p:nvSpPr>
            <p:spPr>
              <a:xfrm flipH="1">
                <a:off x="6572342" y="193764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4"/>
              <p:cNvSpPr/>
              <p:nvPr/>
            </p:nvSpPr>
            <p:spPr>
              <a:xfrm flipH="1">
                <a:off x="6809165" y="214907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4"/>
              <p:cNvSpPr/>
              <p:nvPr/>
            </p:nvSpPr>
            <p:spPr>
              <a:xfrm flipH="1">
                <a:off x="7164520" y="295517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4"/>
              <p:cNvSpPr/>
              <p:nvPr/>
            </p:nvSpPr>
            <p:spPr>
              <a:xfrm flipH="1">
                <a:off x="6953949" y="267799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4"/>
              <p:cNvSpPr/>
              <p:nvPr/>
            </p:nvSpPr>
            <p:spPr>
              <a:xfrm flipH="1">
                <a:off x="6844269" y="252681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4"/>
              <p:cNvSpPr/>
              <p:nvPr/>
            </p:nvSpPr>
            <p:spPr>
              <a:xfrm flipH="1">
                <a:off x="6984349" y="254940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4"/>
              <p:cNvSpPr/>
              <p:nvPr/>
            </p:nvSpPr>
            <p:spPr>
              <a:xfrm flipH="1">
                <a:off x="6815543" y="236699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4"/>
              <p:cNvSpPr/>
              <p:nvPr/>
            </p:nvSpPr>
            <p:spPr>
              <a:xfrm flipH="1">
                <a:off x="6895843" y="234417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4"/>
              <p:cNvSpPr/>
              <p:nvPr/>
            </p:nvSpPr>
            <p:spPr>
              <a:xfrm flipH="1">
                <a:off x="6740488" y="221246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4"/>
              <p:cNvSpPr/>
              <p:nvPr/>
            </p:nvSpPr>
            <p:spPr>
              <a:xfrm flipH="1">
                <a:off x="6796355" y="243271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 flipH="1">
                <a:off x="6771302" y="238179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4"/>
              <p:cNvSpPr/>
              <p:nvPr/>
            </p:nvSpPr>
            <p:spPr>
              <a:xfrm flipH="1">
                <a:off x="6746216" y="242801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4"/>
              <p:cNvSpPr/>
              <p:nvPr/>
            </p:nvSpPr>
            <p:spPr>
              <a:xfrm flipH="1">
                <a:off x="7137101" y="244524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4"/>
              <p:cNvSpPr/>
              <p:nvPr/>
            </p:nvSpPr>
            <p:spPr>
              <a:xfrm flipH="1">
                <a:off x="7115961" y="239040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4"/>
              <p:cNvSpPr/>
              <p:nvPr/>
            </p:nvSpPr>
            <p:spPr>
              <a:xfrm flipH="1">
                <a:off x="7082294" y="244524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4"/>
              <p:cNvSpPr/>
              <p:nvPr/>
            </p:nvSpPr>
            <p:spPr>
              <a:xfrm flipH="1">
                <a:off x="6801056" y="227606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4"/>
              <p:cNvSpPr/>
              <p:nvPr/>
            </p:nvSpPr>
            <p:spPr>
              <a:xfrm flipH="1">
                <a:off x="6767390" y="229644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 flipH="1">
                <a:off x="6796355" y="266769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 flipH="1">
                <a:off x="6776004" y="262146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4"/>
              <p:cNvSpPr/>
              <p:nvPr/>
            </p:nvSpPr>
            <p:spPr>
              <a:xfrm flipH="1">
                <a:off x="7254606" y="265908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4"/>
              <p:cNvSpPr/>
              <p:nvPr/>
            </p:nvSpPr>
            <p:spPr>
              <a:xfrm flipH="1">
                <a:off x="7249905" y="260894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8" name="Google Shape;1758;p34"/>
            <p:cNvGrpSpPr/>
            <p:nvPr/>
          </p:nvGrpSpPr>
          <p:grpSpPr>
            <a:xfrm>
              <a:off x="6783946" y="1637898"/>
              <a:ext cx="2058395" cy="2804648"/>
              <a:chOff x="2072675" y="629825"/>
              <a:chExt cx="3226325" cy="4396000"/>
            </a:xfrm>
          </p:grpSpPr>
          <p:sp>
            <p:nvSpPr>
              <p:cNvPr id="1759" name="Google Shape;1759;p34"/>
              <p:cNvSpPr/>
              <p:nvPr/>
            </p:nvSpPr>
            <p:spPr>
              <a:xfrm>
                <a:off x="2993025" y="1196400"/>
                <a:ext cx="362250" cy="476300"/>
              </a:xfrm>
              <a:custGeom>
                <a:avLst/>
                <a:gdLst/>
                <a:ahLst/>
                <a:cxnLst/>
                <a:rect l="l" t="t" r="r" b="b"/>
                <a:pathLst>
                  <a:path w="14490" h="19052" extrusionOk="0">
                    <a:moveTo>
                      <a:pt x="8679" y="0"/>
                    </a:moveTo>
                    <a:cubicBezTo>
                      <a:pt x="8345" y="0"/>
                      <a:pt x="8031" y="181"/>
                      <a:pt x="7763" y="628"/>
                    </a:cubicBezTo>
                    <a:cubicBezTo>
                      <a:pt x="7522" y="1014"/>
                      <a:pt x="7450" y="1472"/>
                      <a:pt x="7329" y="1906"/>
                    </a:cubicBezTo>
                    <a:cubicBezTo>
                      <a:pt x="6847" y="3690"/>
                      <a:pt x="5666" y="5185"/>
                      <a:pt x="4460" y="6583"/>
                    </a:cubicBezTo>
                    <a:cubicBezTo>
                      <a:pt x="3255" y="7981"/>
                      <a:pt x="1977" y="9379"/>
                      <a:pt x="1206" y="11043"/>
                    </a:cubicBezTo>
                    <a:cubicBezTo>
                      <a:pt x="1109" y="11284"/>
                      <a:pt x="1013" y="11501"/>
                      <a:pt x="940" y="11742"/>
                    </a:cubicBezTo>
                    <a:cubicBezTo>
                      <a:pt x="0" y="14683"/>
                      <a:pt x="1254" y="18420"/>
                      <a:pt x="4629" y="18975"/>
                    </a:cubicBezTo>
                    <a:cubicBezTo>
                      <a:pt x="4938" y="19027"/>
                      <a:pt x="5249" y="19052"/>
                      <a:pt x="5561" y="19052"/>
                    </a:cubicBezTo>
                    <a:cubicBezTo>
                      <a:pt x="7979" y="19052"/>
                      <a:pt x="10428" y="17554"/>
                      <a:pt x="11837" y="15696"/>
                    </a:cubicBezTo>
                    <a:cubicBezTo>
                      <a:pt x="14489" y="12200"/>
                      <a:pt x="13959" y="6583"/>
                      <a:pt x="11765" y="3039"/>
                    </a:cubicBezTo>
                    <a:cubicBezTo>
                      <a:pt x="11313" y="2323"/>
                      <a:pt x="9873" y="0"/>
                      <a:pt x="867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4"/>
              <p:cNvSpPr/>
              <p:nvPr/>
            </p:nvSpPr>
            <p:spPr>
              <a:xfrm>
                <a:off x="3178050" y="1303700"/>
                <a:ext cx="1338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0705" extrusionOk="0">
                    <a:moveTo>
                      <a:pt x="3134" y="1"/>
                    </a:moveTo>
                    <a:cubicBezTo>
                      <a:pt x="2532" y="1158"/>
                      <a:pt x="1760" y="2219"/>
                      <a:pt x="1061" y="3352"/>
                    </a:cubicBezTo>
                    <a:cubicBezTo>
                      <a:pt x="362" y="4533"/>
                      <a:pt x="0" y="5449"/>
                      <a:pt x="73" y="6823"/>
                    </a:cubicBezTo>
                    <a:cubicBezTo>
                      <a:pt x="121" y="7571"/>
                      <a:pt x="531" y="10705"/>
                      <a:pt x="1543" y="10705"/>
                    </a:cubicBezTo>
                    <a:cubicBezTo>
                      <a:pt x="2050" y="10705"/>
                      <a:pt x="3665" y="9017"/>
                      <a:pt x="3954" y="8511"/>
                    </a:cubicBezTo>
                    <a:cubicBezTo>
                      <a:pt x="5352" y="6052"/>
                      <a:pt x="4509" y="2243"/>
                      <a:pt x="3134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4"/>
              <p:cNvSpPr/>
              <p:nvPr/>
            </p:nvSpPr>
            <p:spPr>
              <a:xfrm>
                <a:off x="2072675" y="790800"/>
                <a:ext cx="896250" cy="879650"/>
              </a:xfrm>
              <a:custGeom>
                <a:avLst/>
                <a:gdLst/>
                <a:ahLst/>
                <a:cxnLst/>
                <a:rect l="l" t="t" r="r" b="b"/>
                <a:pathLst>
                  <a:path w="35850" h="35186" extrusionOk="0">
                    <a:moveTo>
                      <a:pt x="7209" y="0"/>
                    </a:moveTo>
                    <a:cubicBezTo>
                      <a:pt x="6703" y="0"/>
                      <a:pt x="6389" y="531"/>
                      <a:pt x="6245" y="1013"/>
                    </a:cubicBezTo>
                    <a:cubicBezTo>
                      <a:pt x="5521" y="3231"/>
                      <a:pt x="5883" y="5666"/>
                      <a:pt x="6655" y="7860"/>
                    </a:cubicBezTo>
                    <a:cubicBezTo>
                      <a:pt x="7426" y="10054"/>
                      <a:pt x="8607" y="12079"/>
                      <a:pt x="9548" y="14200"/>
                    </a:cubicBezTo>
                    <a:cubicBezTo>
                      <a:pt x="9620" y="14393"/>
                      <a:pt x="9692" y="14586"/>
                      <a:pt x="9596" y="14755"/>
                    </a:cubicBezTo>
                    <a:cubicBezTo>
                      <a:pt x="9523" y="14899"/>
                      <a:pt x="9331" y="14948"/>
                      <a:pt x="9138" y="14972"/>
                    </a:cubicBezTo>
                    <a:cubicBezTo>
                      <a:pt x="8969" y="14989"/>
                      <a:pt x="8804" y="14998"/>
                      <a:pt x="8643" y="14998"/>
                    </a:cubicBezTo>
                    <a:cubicBezTo>
                      <a:pt x="7058" y="14998"/>
                      <a:pt x="5830" y="14191"/>
                      <a:pt x="4364" y="13622"/>
                    </a:cubicBezTo>
                    <a:cubicBezTo>
                      <a:pt x="3643" y="13345"/>
                      <a:pt x="2540" y="12678"/>
                      <a:pt x="1678" y="12678"/>
                    </a:cubicBezTo>
                    <a:cubicBezTo>
                      <a:pt x="1187" y="12678"/>
                      <a:pt x="774" y="12895"/>
                      <a:pt x="555" y="13525"/>
                    </a:cubicBezTo>
                    <a:cubicBezTo>
                      <a:pt x="1" y="15092"/>
                      <a:pt x="1447" y="16659"/>
                      <a:pt x="2918" y="17431"/>
                    </a:cubicBezTo>
                    <a:cubicBezTo>
                      <a:pt x="4171" y="18082"/>
                      <a:pt x="5738" y="18805"/>
                      <a:pt x="7113" y="19094"/>
                    </a:cubicBezTo>
                    <a:cubicBezTo>
                      <a:pt x="8559" y="19359"/>
                      <a:pt x="10078" y="19215"/>
                      <a:pt x="11476" y="19697"/>
                    </a:cubicBezTo>
                    <a:cubicBezTo>
                      <a:pt x="12875" y="20203"/>
                      <a:pt x="13983" y="21312"/>
                      <a:pt x="15044" y="22349"/>
                    </a:cubicBezTo>
                    <a:cubicBezTo>
                      <a:pt x="15117" y="22421"/>
                      <a:pt x="15189" y="22493"/>
                      <a:pt x="15261" y="22566"/>
                    </a:cubicBezTo>
                    <a:cubicBezTo>
                      <a:pt x="20155" y="27339"/>
                      <a:pt x="25724" y="30956"/>
                      <a:pt x="31655" y="34355"/>
                    </a:cubicBezTo>
                    <a:cubicBezTo>
                      <a:pt x="32282" y="34716"/>
                      <a:pt x="32933" y="35078"/>
                      <a:pt x="33656" y="35175"/>
                    </a:cubicBezTo>
                    <a:cubicBezTo>
                      <a:pt x="33728" y="35182"/>
                      <a:pt x="33802" y="35185"/>
                      <a:pt x="33875" y="35185"/>
                    </a:cubicBezTo>
                    <a:cubicBezTo>
                      <a:pt x="34538" y="35185"/>
                      <a:pt x="35233" y="34892"/>
                      <a:pt x="35536" y="34307"/>
                    </a:cubicBezTo>
                    <a:cubicBezTo>
                      <a:pt x="35850" y="33632"/>
                      <a:pt x="35560" y="32812"/>
                      <a:pt x="35030" y="32281"/>
                    </a:cubicBezTo>
                    <a:cubicBezTo>
                      <a:pt x="34500" y="31751"/>
                      <a:pt x="33801" y="31462"/>
                      <a:pt x="33126" y="31148"/>
                    </a:cubicBezTo>
                    <a:cubicBezTo>
                      <a:pt x="30835" y="30112"/>
                      <a:pt x="28617" y="28810"/>
                      <a:pt x="26954" y="26929"/>
                    </a:cubicBezTo>
                    <a:cubicBezTo>
                      <a:pt x="25556" y="25338"/>
                      <a:pt x="24278" y="23024"/>
                      <a:pt x="24398" y="20830"/>
                    </a:cubicBezTo>
                    <a:cubicBezTo>
                      <a:pt x="24495" y="18660"/>
                      <a:pt x="24953" y="16442"/>
                      <a:pt x="24109" y="14321"/>
                    </a:cubicBezTo>
                    <a:cubicBezTo>
                      <a:pt x="24013" y="14080"/>
                      <a:pt x="23892" y="13863"/>
                      <a:pt x="23675" y="13742"/>
                    </a:cubicBezTo>
                    <a:cubicBezTo>
                      <a:pt x="23585" y="13699"/>
                      <a:pt x="23497" y="13680"/>
                      <a:pt x="23412" y="13680"/>
                    </a:cubicBezTo>
                    <a:cubicBezTo>
                      <a:pt x="22922" y="13680"/>
                      <a:pt x="22510" y="14321"/>
                      <a:pt x="22325" y="14875"/>
                    </a:cubicBezTo>
                    <a:cubicBezTo>
                      <a:pt x="21964" y="15957"/>
                      <a:pt x="21556" y="20420"/>
                      <a:pt x="20143" y="20420"/>
                    </a:cubicBezTo>
                    <a:cubicBezTo>
                      <a:pt x="20139" y="20420"/>
                      <a:pt x="20135" y="20420"/>
                      <a:pt x="20131" y="20420"/>
                    </a:cubicBezTo>
                    <a:cubicBezTo>
                      <a:pt x="19649" y="20396"/>
                      <a:pt x="19239" y="20131"/>
                      <a:pt x="18853" y="19842"/>
                    </a:cubicBezTo>
                    <a:cubicBezTo>
                      <a:pt x="14466" y="16418"/>
                      <a:pt x="12079" y="11042"/>
                      <a:pt x="10295" y="5762"/>
                    </a:cubicBezTo>
                    <a:cubicBezTo>
                      <a:pt x="9692" y="4026"/>
                      <a:pt x="9138" y="2242"/>
                      <a:pt x="8149" y="700"/>
                    </a:cubicBezTo>
                    <a:cubicBezTo>
                      <a:pt x="7932" y="362"/>
                      <a:pt x="7619" y="0"/>
                      <a:pt x="7209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2896575" y="629825"/>
                <a:ext cx="371300" cy="9498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37993" extrusionOk="0">
                    <a:moveTo>
                      <a:pt x="1590" y="1"/>
                    </a:moveTo>
                    <a:cubicBezTo>
                      <a:pt x="1396" y="1"/>
                      <a:pt x="1216" y="54"/>
                      <a:pt x="1086" y="195"/>
                    </a:cubicBezTo>
                    <a:cubicBezTo>
                      <a:pt x="845" y="461"/>
                      <a:pt x="893" y="846"/>
                      <a:pt x="989" y="1184"/>
                    </a:cubicBezTo>
                    <a:cubicBezTo>
                      <a:pt x="1351" y="2727"/>
                      <a:pt x="2146" y="4101"/>
                      <a:pt x="2870" y="5475"/>
                    </a:cubicBezTo>
                    <a:cubicBezTo>
                      <a:pt x="5136" y="9694"/>
                      <a:pt x="7089" y="14323"/>
                      <a:pt x="6655" y="19072"/>
                    </a:cubicBezTo>
                    <a:cubicBezTo>
                      <a:pt x="6631" y="19482"/>
                      <a:pt x="6558" y="19892"/>
                      <a:pt x="6293" y="20205"/>
                    </a:cubicBezTo>
                    <a:cubicBezTo>
                      <a:pt x="6164" y="20346"/>
                      <a:pt x="5979" y="20406"/>
                      <a:pt x="5756" y="20406"/>
                    </a:cubicBezTo>
                    <a:cubicBezTo>
                      <a:pt x="4568" y="20406"/>
                      <a:pt x="2295" y="18690"/>
                      <a:pt x="1544" y="18325"/>
                    </a:cubicBezTo>
                    <a:cubicBezTo>
                      <a:pt x="1291" y="18210"/>
                      <a:pt x="978" y="18122"/>
                      <a:pt x="701" y="18122"/>
                    </a:cubicBezTo>
                    <a:cubicBezTo>
                      <a:pt x="397" y="18122"/>
                      <a:pt x="137" y="18228"/>
                      <a:pt x="49" y="18518"/>
                    </a:cubicBezTo>
                    <a:cubicBezTo>
                      <a:pt x="1" y="18711"/>
                      <a:pt x="73" y="18928"/>
                      <a:pt x="145" y="19120"/>
                    </a:cubicBezTo>
                    <a:cubicBezTo>
                      <a:pt x="989" y="20904"/>
                      <a:pt x="2653" y="21893"/>
                      <a:pt x="4051" y="23098"/>
                    </a:cubicBezTo>
                    <a:cubicBezTo>
                      <a:pt x="5497" y="24328"/>
                      <a:pt x="6197" y="26473"/>
                      <a:pt x="6365" y="28282"/>
                    </a:cubicBezTo>
                    <a:cubicBezTo>
                      <a:pt x="6558" y="30403"/>
                      <a:pt x="6100" y="32573"/>
                      <a:pt x="5401" y="34598"/>
                    </a:cubicBezTo>
                    <a:cubicBezTo>
                      <a:pt x="5184" y="35201"/>
                      <a:pt x="4967" y="35803"/>
                      <a:pt x="4991" y="36454"/>
                    </a:cubicBezTo>
                    <a:cubicBezTo>
                      <a:pt x="5015" y="37081"/>
                      <a:pt x="5353" y="37756"/>
                      <a:pt x="5956" y="37949"/>
                    </a:cubicBezTo>
                    <a:cubicBezTo>
                      <a:pt x="6062" y="37979"/>
                      <a:pt x="6171" y="37993"/>
                      <a:pt x="6279" y="37993"/>
                    </a:cubicBezTo>
                    <a:cubicBezTo>
                      <a:pt x="6781" y="37993"/>
                      <a:pt x="7278" y="37691"/>
                      <a:pt x="7595" y="37274"/>
                    </a:cubicBezTo>
                    <a:cubicBezTo>
                      <a:pt x="7957" y="36792"/>
                      <a:pt x="8125" y="36165"/>
                      <a:pt x="8270" y="35562"/>
                    </a:cubicBezTo>
                    <a:cubicBezTo>
                      <a:pt x="9620" y="29873"/>
                      <a:pt x="10584" y="24280"/>
                      <a:pt x="10488" y="18421"/>
                    </a:cubicBezTo>
                    <a:cubicBezTo>
                      <a:pt x="10464" y="18325"/>
                      <a:pt x="10464" y="18228"/>
                      <a:pt x="10464" y="18156"/>
                    </a:cubicBezTo>
                    <a:cubicBezTo>
                      <a:pt x="10440" y="16878"/>
                      <a:pt x="10391" y="15552"/>
                      <a:pt x="10898" y="14371"/>
                    </a:cubicBezTo>
                    <a:cubicBezTo>
                      <a:pt x="11404" y="13214"/>
                      <a:pt x="12392" y="12370"/>
                      <a:pt x="13068" y="11309"/>
                    </a:cubicBezTo>
                    <a:cubicBezTo>
                      <a:pt x="13694" y="10273"/>
                      <a:pt x="14152" y="8874"/>
                      <a:pt x="14466" y="7717"/>
                    </a:cubicBezTo>
                    <a:cubicBezTo>
                      <a:pt x="14852" y="6343"/>
                      <a:pt x="14731" y="4511"/>
                      <a:pt x="13429" y="3956"/>
                    </a:cubicBezTo>
                    <a:cubicBezTo>
                      <a:pt x="13242" y="3872"/>
                      <a:pt x="13074" y="3834"/>
                      <a:pt x="12921" y="3834"/>
                    </a:cubicBezTo>
                    <a:cubicBezTo>
                      <a:pt x="11895" y="3834"/>
                      <a:pt x="11595" y="5551"/>
                      <a:pt x="11259" y="6391"/>
                    </a:cubicBezTo>
                    <a:cubicBezTo>
                      <a:pt x="10705" y="7765"/>
                      <a:pt x="10488" y="9115"/>
                      <a:pt x="9307" y="10152"/>
                    </a:cubicBezTo>
                    <a:cubicBezTo>
                      <a:pt x="9199" y="10238"/>
                      <a:pt x="9072" y="10325"/>
                      <a:pt x="8943" y="10325"/>
                    </a:cubicBezTo>
                    <a:cubicBezTo>
                      <a:pt x="8927" y="10325"/>
                      <a:pt x="8912" y="10323"/>
                      <a:pt x="8897" y="10321"/>
                    </a:cubicBezTo>
                    <a:cubicBezTo>
                      <a:pt x="8752" y="10273"/>
                      <a:pt x="8656" y="10128"/>
                      <a:pt x="8583" y="9959"/>
                    </a:cubicBezTo>
                    <a:cubicBezTo>
                      <a:pt x="7812" y="8127"/>
                      <a:pt x="7233" y="6198"/>
                      <a:pt x="6317" y="4438"/>
                    </a:cubicBezTo>
                    <a:cubicBezTo>
                      <a:pt x="5401" y="2678"/>
                      <a:pt x="4099" y="1015"/>
                      <a:pt x="2291" y="171"/>
                    </a:cubicBezTo>
                    <a:cubicBezTo>
                      <a:pt x="2080" y="79"/>
                      <a:pt x="1825" y="1"/>
                      <a:pt x="1590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2337875" y="3151600"/>
                <a:ext cx="899250" cy="1242350"/>
              </a:xfrm>
              <a:custGeom>
                <a:avLst/>
                <a:gdLst/>
                <a:ahLst/>
                <a:cxnLst/>
                <a:rect l="l" t="t" r="r" b="b"/>
                <a:pathLst>
                  <a:path w="35970" h="49694" extrusionOk="0">
                    <a:moveTo>
                      <a:pt x="22783" y="1"/>
                    </a:moveTo>
                    <a:lnTo>
                      <a:pt x="23843" y="1279"/>
                    </a:lnTo>
                    <a:cubicBezTo>
                      <a:pt x="18130" y="1327"/>
                      <a:pt x="12416" y="1472"/>
                      <a:pt x="6727" y="1761"/>
                    </a:cubicBezTo>
                    <a:cubicBezTo>
                      <a:pt x="5039" y="1833"/>
                      <a:pt x="3231" y="1978"/>
                      <a:pt x="1929" y="3039"/>
                    </a:cubicBezTo>
                    <a:cubicBezTo>
                      <a:pt x="145" y="4533"/>
                      <a:pt x="0" y="7161"/>
                      <a:pt x="97" y="9500"/>
                    </a:cubicBezTo>
                    <a:cubicBezTo>
                      <a:pt x="603" y="21433"/>
                      <a:pt x="3954" y="33126"/>
                      <a:pt x="9137" y="43878"/>
                    </a:cubicBezTo>
                    <a:cubicBezTo>
                      <a:pt x="9909" y="45493"/>
                      <a:pt x="10777" y="47133"/>
                      <a:pt x="12127" y="48290"/>
                    </a:cubicBezTo>
                    <a:cubicBezTo>
                      <a:pt x="12271" y="48435"/>
                      <a:pt x="12416" y="48555"/>
                      <a:pt x="12585" y="48652"/>
                    </a:cubicBezTo>
                    <a:cubicBezTo>
                      <a:pt x="13467" y="49288"/>
                      <a:pt x="14536" y="49693"/>
                      <a:pt x="15592" y="49693"/>
                    </a:cubicBezTo>
                    <a:cubicBezTo>
                      <a:pt x="16095" y="49693"/>
                      <a:pt x="16595" y="49601"/>
                      <a:pt x="17069" y="49399"/>
                    </a:cubicBezTo>
                    <a:cubicBezTo>
                      <a:pt x="18733" y="48700"/>
                      <a:pt x="19625" y="46410"/>
                      <a:pt x="18540" y="44987"/>
                    </a:cubicBezTo>
                    <a:cubicBezTo>
                      <a:pt x="17913" y="44167"/>
                      <a:pt x="16852" y="43830"/>
                      <a:pt x="15912" y="43348"/>
                    </a:cubicBezTo>
                    <a:cubicBezTo>
                      <a:pt x="15815" y="43300"/>
                      <a:pt x="15719" y="43251"/>
                      <a:pt x="15623" y="43203"/>
                    </a:cubicBezTo>
                    <a:cubicBezTo>
                      <a:pt x="13260" y="41829"/>
                      <a:pt x="12271" y="38960"/>
                      <a:pt x="11621" y="36284"/>
                    </a:cubicBezTo>
                    <a:cubicBezTo>
                      <a:pt x="9885" y="28979"/>
                      <a:pt x="9499" y="21361"/>
                      <a:pt x="10512" y="13911"/>
                    </a:cubicBezTo>
                    <a:cubicBezTo>
                      <a:pt x="10608" y="13357"/>
                      <a:pt x="10753" y="12706"/>
                      <a:pt x="11283" y="12489"/>
                    </a:cubicBezTo>
                    <a:cubicBezTo>
                      <a:pt x="11393" y="12442"/>
                      <a:pt x="11508" y="12423"/>
                      <a:pt x="11626" y="12423"/>
                    </a:cubicBezTo>
                    <a:cubicBezTo>
                      <a:pt x="11869" y="12423"/>
                      <a:pt x="12124" y="12504"/>
                      <a:pt x="12368" y="12585"/>
                    </a:cubicBezTo>
                    <a:cubicBezTo>
                      <a:pt x="20830" y="15527"/>
                      <a:pt x="28713" y="20155"/>
                      <a:pt x="35343" y="26183"/>
                    </a:cubicBezTo>
                    <a:cubicBezTo>
                      <a:pt x="35970" y="16105"/>
                      <a:pt x="31052" y="5835"/>
                      <a:pt x="22783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4"/>
              <p:cNvSpPr/>
              <p:nvPr/>
            </p:nvSpPr>
            <p:spPr>
              <a:xfrm>
                <a:off x="4076675" y="3306500"/>
                <a:ext cx="638900" cy="1613025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64521" extrusionOk="0">
                    <a:moveTo>
                      <a:pt x="4317" y="1"/>
                    </a:moveTo>
                    <a:cubicBezTo>
                      <a:pt x="3619" y="1"/>
                      <a:pt x="2925" y="116"/>
                      <a:pt x="2364" y="507"/>
                    </a:cubicBezTo>
                    <a:cubicBezTo>
                      <a:pt x="1881" y="869"/>
                      <a:pt x="1568" y="1399"/>
                      <a:pt x="1351" y="1978"/>
                    </a:cubicBezTo>
                    <a:cubicBezTo>
                      <a:pt x="1279" y="2195"/>
                      <a:pt x="1206" y="2436"/>
                      <a:pt x="1134" y="2677"/>
                    </a:cubicBezTo>
                    <a:cubicBezTo>
                      <a:pt x="1" y="7016"/>
                      <a:pt x="1279" y="11573"/>
                      <a:pt x="2532" y="15864"/>
                    </a:cubicBezTo>
                    <a:cubicBezTo>
                      <a:pt x="4003" y="20951"/>
                      <a:pt x="6534" y="26472"/>
                      <a:pt x="6703" y="31776"/>
                    </a:cubicBezTo>
                    <a:cubicBezTo>
                      <a:pt x="6848" y="37393"/>
                      <a:pt x="6751" y="42745"/>
                      <a:pt x="5474" y="48266"/>
                    </a:cubicBezTo>
                    <a:cubicBezTo>
                      <a:pt x="4823" y="50966"/>
                      <a:pt x="3810" y="53570"/>
                      <a:pt x="3015" y="56221"/>
                    </a:cubicBezTo>
                    <a:cubicBezTo>
                      <a:pt x="2749" y="57017"/>
                      <a:pt x="2532" y="57837"/>
                      <a:pt x="2315" y="58632"/>
                    </a:cubicBezTo>
                    <a:cubicBezTo>
                      <a:pt x="2026" y="59862"/>
                      <a:pt x="1230" y="62152"/>
                      <a:pt x="2195" y="63237"/>
                    </a:cubicBezTo>
                    <a:cubicBezTo>
                      <a:pt x="2856" y="63943"/>
                      <a:pt x="4507" y="64521"/>
                      <a:pt x="5501" y="64521"/>
                    </a:cubicBezTo>
                    <a:cubicBezTo>
                      <a:pt x="5558" y="64521"/>
                      <a:pt x="5614" y="64519"/>
                      <a:pt x="5666" y="64515"/>
                    </a:cubicBezTo>
                    <a:cubicBezTo>
                      <a:pt x="5956" y="64491"/>
                      <a:pt x="6221" y="64442"/>
                      <a:pt x="6438" y="64274"/>
                    </a:cubicBezTo>
                    <a:cubicBezTo>
                      <a:pt x="6631" y="64129"/>
                      <a:pt x="6800" y="63936"/>
                      <a:pt x="6944" y="63719"/>
                    </a:cubicBezTo>
                    <a:cubicBezTo>
                      <a:pt x="7812" y="62417"/>
                      <a:pt x="8463" y="61091"/>
                      <a:pt x="8993" y="59597"/>
                    </a:cubicBezTo>
                    <a:cubicBezTo>
                      <a:pt x="9138" y="59187"/>
                      <a:pt x="9307" y="58753"/>
                      <a:pt x="9451" y="58295"/>
                    </a:cubicBezTo>
                    <a:cubicBezTo>
                      <a:pt x="12224" y="50556"/>
                      <a:pt x="14659" y="42552"/>
                      <a:pt x="16491" y="34548"/>
                    </a:cubicBezTo>
                    <a:cubicBezTo>
                      <a:pt x="18227" y="26954"/>
                      <a:pt x="22084" y="20276"/>
                      <a:pt x="24543" y="12923"/>
                    </a:cubicBezTo>
                    <a:cubicBezTo>
                      <a:pt x="25074" y="11308"/>
                      <a:pt x="25556" y="9524"/>
                      <a:pt x="24905" y="7957"/>
                    </a:cubicBezTo>
                    <a:cubicBezTo>
                      <a:pt x="24302" y="6534"/>
                      <a:pt x="22904" y="5618"/>
                      <a:pt x="21554" y="4895"/>
                    </a:cubicBezTo>
                    <a:cubicBezTo>
                      <a:pt x="16515" y="2146"/>
                      <a:pt x="10898" y="483"/>
                      <a:pt x="5184" y="49"/>
                    </a:cubicBezTo>
                    <a:cubicBezTo>
                      <a:pt x="4900" y="21"/>
                      <a:pt x="4608" y="1"/>
                      <a:pt x="4317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4"/>
              <p:cNvSpPr/>
              <p:nvPr/>
            </p:nvSpPr>
            <p:spPr>
              <a:xfrm>
                <a:off x="4107425" y="4712025"/>
                <a:ext cx="205550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8300" extrusionOk="0">
                    <a:moveTo>
                      <a:pt x="1785" y="0"/>
                    </a:moveTo>
                    <a:cubicBezTo>
                      <a:pt x="1519" y="796"/>
                      <a:pt x="1302" y="1616"/>
                      <a:pt x="1085" y="2411"/>
                    </a:cubicBezTo>
                    <a:cubicBezTo>
                      <a:pt x="796" y="3641"/>
                      <a:pt x="0" y="5931"/>
                      <a:pt x="965" y="7016"/>
                    </a:cubicBezTo>
                    <a:cubicBezTo>
                      <a:pt x="1626" y="7722"/>
                      <a:pt x="3277" y="8300"/>
                      <a:pt x="4271" y="8300"/>
                    </a:cubicBezTo>
                    <a:cubicBezTo>
                      <a:pt x="4328" y="8300"/>
                      <a:pt x="4384" y="8298"/>
                      <a:pt x="4436" y="8294"/>
                    </a:cubicBezTo>
                    <a:cubicBezTo>
                      <a:pt x="4726" y="8270"/>
                      <a:pt x="4991" y="8221"/>
                      <a:pt x="5208" y="8053"/>
                    </a:cubicBezTo>
                    <a:cubicBezTo>
                      <a:pt x="5401" y="7908"/>
                      <a:pt x="5570" y="7715"/>
                      <a:pt x="5714" y="7498"/>
                    </a:cubicBezTo>
                    <a:cubicBezTo>
                      <a:pt x="6582" y="6196"/>
                      <a:pt x="7233" y="4870"/>
                      <a:pt x="7763" y="3376"/>
                    </a:cubicBezTo>
                    <a:cubicBezTo>
                      <a:pt x="7908" y="2966"/>
                      <a:pt x="8077" y="2532"/>
                      <a:pt x="8221" y="2074"/>
                    </a:cubicBezTo>
                    <a:cubicBezTo>
                      <a:pt x="6100" y="1302"/>
                      <a:pt x="3954" y="579"/>
                      <a:pt x="178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4"/>
              <p:cNvSpPr/>
              <p:nvPr/>
            </p:nvSpPr>
            <p:spPr>
              <a:xfrm>
                <a:off x="2749525" y="2051075"/>
                <a:ext cx="2340950" cy="1788700"/>
              </a:xfrm>
              <a:custGeom>
                <a:avLst/>
                <a:gdLst/>
                <a:ahLst/>
                <a:cxnLst/>
                <a:rect l="l" t="t" r="r" b="b"/>
                <a:pathLst>
                  <a:path w="93638" h="71548" extrusionOk="0">
                    <a:moveTo>
                      <a:pt x="6782" y="0"/>
                    </a:moveTo>
                    <a:cubicBezTo>
                      <a:pt x="1657" y="0"/>
                      <a:pt x="2027" y="8384"/>
                      <a:pt x="1447" y="12223"/>
                    </a:cubicBezTo>
                    <a:cubicBezTo>
                      <a:pt x="507" y="18443"/>
                      <a:pt x="0" y="24591"/>
                      <a:pt x="531" y="30907"/>
                    </a:cubicBezTo>
                    <a:cubicBezTo>
                      <a:pt x="1591" y="43299"/>
                      <a:pt x="5955" y="55714"/>
                      <a:pt x="14128" y="65213"/>
                    </a:cubicBezTo>
                    <a:cubicBezTo>
                      <a:pt x="15960" y="67359"/>
                      <a:pt x="18033" y="69360"/>
                      <a:pt x="20589" y="70541"/>
                    </a:cubicBezTo>
                    <a:cubicBezTo>
                      <a:pt x="21951" y="71177"/>
                      <a:pt x="23481" y="71547"/>
                      <a:pt x="24986" y="71547"/>
                    </a:cubicBezTo>
                    <a:cubicBezTo>
                      <a:pt x="26279" y="71547"/>
                      <a:pt x="27553" y="71274"/>
                      <a:pt x="28689" y="70662"/>
                    </a:cubicBezTo>
                    <a:cubicBezTo>
                      <a:pt x="30907" y="69480"/>
                      <a:pt x="32306" y="67262"/>
                      <a:pt x="34186" y="65623"/>
                    </a:cubicBezTo>
                    <a:cubicBezTo>
                      <a:pt x="38212" y="62055"/>
                      <a:pt x="43974" y="61332"/>
                      <a:pt x="49350" y="61283"/>
                    </a:cubicBezTo>
                    <a:cubicBezTo>
                      <a:pt x="49674" y="61279"/>
                      <a:pt x="49998" y="61276"/>
                      <a:pt x="50322" y="61276"/>
                    </a:cubicBezTo>
                    <a:cubicBezTo>
                      <a:pt x="53384" y="61276"/>
                      <a:pt x="56478" y="61510"/>
                      <a:pt x="59355" y="62513"/>
                    </a:cubicBezTo>
                    <a:cubicBezTo>
                      <a:pt x="61911" y="63405"/>
                      <a:pt x="64297" y="64900"/>
                      <a:pt x="66973" y="65285"/>
                    </a:cubicBezTo>
                    <a:cubicBezTo>
                      <a:pt x="67659" y="65381"/>
                      <a:pt x="68350" y="65411"/>
                      <a:pt x="69044" y="65411"/>
                    </a:cubicBezTo>
                    <a:cubicBezTo>
                      <a:pt x="70171" y="65411"/>
                      <a:pt x="71304" y="65333"/>
                      <a:pt x="72429" y="65333"/>
                    </a:cubicBezTo>
                    <a:cubicBezTo>
                      <a:pt x="73049" y="65333"/>
                      <a:pt x="73666" y="65357"/>
                      <a:pt x="74278" y="65430"/>
                    </a:cubicBezTo>
                    <a:cubicBezTo>
                      <a:pt x="76414" y="65659"/>
                      <a:pt x="78338" y="66310"/>
                      <a:pt x="80409" y="66310"/>
                    </a:cubicBezTo>
                    <a:cubicBezTo>
                      <a:pt x="80956" y="66310"/>
                      <a:pt x="81514" y="66264"/>
                      <a:pt x="82089" y="66153"/>
                    </a:cubicBezTo>
                    <a:cubicBezTo>
                      <a:pt x="91853" y="64297"/>
                      <a:pt x="93637" y="46336"/>
                      <a:pt x="93083" y="38839"/>
                    </a:cubicBezTo>
                    <a:cubicBezTo>
                      <a:pt x="92221" y="27341"/>
                      <a:pt x="81632" y="17699"/>
                      <a:pt x="70164" y="17699"/>
                    </a:cubicBezTo>
                    <a:cubicBezTo>
                      <a:pt x="69441" y="17699"/>
                      <a:pt x="68714" y="17737"/>
                      <a:pt x="67986" y="17816"/>
                    </a:cubicBezTo>
                    <a:cubicBezTo>
                      <a:pt x="60729" y="18612"/>
                      <a:pt x="54413" y="22903"/>
                      <a:pt x="47976" y="26375"/>
                    </a:cubicBezTo>
                    <a:cubicBezTo>
                      <a:pt x="46650" y="27074"/>
                      <a:pt x="45276" y="27773"/>
                      <a:pt x="43878" y="28400"/>
                    </a:cubicBezTo>
                    <a:cubicBezTo>
                      <a:pt x="40244" y="29982"/>
                      <a:pt x="36394" y="31121"/>
                      <a:pt x="32604" y="31121"/>
                    </a:cubicBezTo>
                    <a:cubicBezTo>
                      <a:pt x="30735" y="31121"/>
                      <a:pt x="28881" y="30845"/>
                      <a:pt x="27074" y="30208"/>
                    </a:cubicBezTo>
                    <a:cubicBezTo>
                      <a:pt x="25435" y="29629"/>
                      <a:pt x="23844" y="28737"/>
                      <a:pt x="22686" y="27435"/>
                    </a:cubicBezTo>
                    <a:cubicBezTo>
                      <a:pt x="16852" y="20902"/>
                      <a:pt x="23120" y="12247"/>
                      <a:pt x="22204" y="4966"/>
                    </a:cubicBezTo>
                    <a:cubicBezTo>
                      <a:pt x="22057" y="3851"/>
                      <a:pt x="21143" y="3710"/>
                      <a:pt x="20102" y="3710"/>
                    </a:cubicBezTo>
                    <a:cubicBezTo>
                      <a:pt x="19746" y="3710"/>
                      <a:pt x="19376" y="3726"/>
                      <a:pt x="19016" y="3726"/>
                    </a:cubicBezTo>
                    <a:cubicBezTo>
                      <a:pt x="18698" y="3726"/>
                      <a:pt x="18389" y="3713"/>
                      <a:pt x="18106" y="3664"/>
                    </a:cubicBezTo>
                    <a:cubicBezTo>
                      <a:pt x="15936" y="3279"/>
                      <a:pt x="13814" y="2628"/>
                      <a:pt x="11862" y="1736"/>
                    </a:cubicBezTo>
                    <a:cubicBezTo>
                      <a:pt x="10632" y="1157"/>
                      <a:pt x="9451" y="482"/>
                      <a:pt x="8125" y="169"/>
                    </a:cubicBezTo>
                    <a:cubicBezTo>
                      <a:pt x="7640" y="54"/>
                      <a:pt x="7193" y="0"/>
                      <a:pt x="678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4"/>
              <p:cNvSpPr/>
              <p:nvPr/>
            </p:nvSpPr>
            <p:spPr>
              <a:xfrm>
                <a:off x="4704700" y="2387125"/>
                <a:ext cx="433975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4237" extrusionOk="0">
                    <a:moveTo>
                      <a:pt x="12026" y="0"/>
                    </a:moveTo>
                    <a:cubicBezTo>
                      <a:pt x="11584" y="0"/>
                      <a:pt x="11142" y="82"/>
                      <a:pt x="10729" y="252"/>
                    </a:cubicBezTo>
                    <a:cubicBezTo>
                      <a:pt x="9138" y="902"/>
                      <a:pt x="8270" y="2566"/>
                      <a:pt x="7233" y="3940"/>
                    </a:cubicBezTo>
                    <a:cubicBezTo>
                      <a:pt x="5594" y="6062"/>
                      <a:pt x="3280" y="7677"/>
                      <a:pt x="700" y="8448"/>
                    </a:cubicBezTo>
                    <a:cubicBezTo>
                      <a:pt x="387" y="8545"/>
                      <a:pt x="1" y="8762"/>
                      <a:pt x="121" y="9075"/>
                    </a:cubicBezTo>
                    <a:cubicBezTo>
                      <a:pt x="146" y="9148"/>
                      <a:pt x="194" y="9196"/>
                      <a:pt x="266" y="9268"/>
                    </a:cubicBezTo>
                    <a:cubicBezTo>
                      <a:pt x="1616" y="10594"/>
                      <a:pt x="3256" y="11462"/>
                      <a:pt x="4943" y="12330"/>
                    </a:cubicBezTo>
                    <a:cubicBezTo>
                      <a:pt x="6365" y="13077"/>
                      <a:pt x="8005" y="13222"/>
                      <a:pt x="9524" y="13632"/>
                    </a:cubicBezTo>
                    <a:cubicBezTo>
                      <a:pt x="10223" y="13825"/>
                      <a:pt x="11067" y="14017"/>
                      <a:pt x="11910" y="14138"/>
                    </a:cubicBezTo>
                    <a:cubicBezTo>
                      <a:pt x="12290" y="14195"/>
                      <a:pt x="12723" y="14237"/>
                      <a:pt x="13165" y="14237"/>
                    </a:cubicBezTo>
                    <a:cubicBezTo>
                      <a:pt x="14405" y="14237"/>
                      <a:pt x="15714" y="13906"/>
                      <a:pt x="16105" y="12643"/>
                    </a:cubicBezTo>
                    <a:cubicBezTo>
                      <a:pt x="16443" y="11655"/>
                      <a:pt x="16033" y="10522"/>
                      <a:pt x="15286" y="9798"/>
                    </a:cubicBezTo>
                    <a:cubicBezTo>
                      <a:pt x="16443" y="9654"/>
                      <a:pt x="17359" y="8400"/>
                      <a:pt x="17142" y="7243"/>
                    </a:cubicBezTo>
                    <a:cubicBezTo>
                      <a:pt x="16937" y="6237"/>
                      <a:pt x="15945" y="5511"/>
                      <a:pt x="14955" y="5511"/>
                    </a:cubicBezTo>
                    <a:cubicBezTo>
                      <a:pt x="14783" y="5511"/>
                      <a:pt x="14610" y="5533"/>
                      <a:pt x="14442" y="5580"/>
                    </a:cubicBezTo>
                    <a:cubicBezTo>
                      <a:pt x="15575" y="4326"/>
                      <a:pt x="15840" y="2494"/>
                      <a:pt x="14707" y="1192"/>
                    </a:cubicBezTo>
                    <a:cubicBezTo>
                      <a:pt x="14037" y="422"/>
                      <a:pt x="13031" y="0"/>
                      <a:pt x="120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4"/>
              <p:cNvSpPr/>
              <p:nvPr/>
            </p:nvSpPr>
            <p:spPr>
              <a:xfrm>
                <a:off x="4191200" y="3225050"/>
                <a:ext cx="1107800" cy="1800775"/>
              </a:xfrm>
              <a:custGeom>
                <a:avLst/>
                <a:gdLst/>
                <a:ahLst/>
                <a:cxnLst/>
                <a:rect l="l" t="t" r="r" b="b"/>
                <a:pathLst>
                  <a:path w="44312" h="72031" extrusionOk="0">
                    <a:moveTo>
                      <a:pt x="11650" y="1"/>
                    </a:moveTo>
                    <a:cubicBezTo>
                      <a:pt x="9916" y="1"/>
                      <a:pt x="8177" y="272"/>
                      <a:pt x="6606" y="848"/>
                    </a:cubicBezTo>
                    <a:cubicBezTo>
                      <a:pt x="3713" y="1909"/>
                      <a:pt x="1375" y="4030"/>
                      <a:pt x="651" y="7478"/>
                    </a:cubicBezTo>
                    <a:cubicBezTo>
                      <a:pt x="1" y="10636"/>
                      <a:pt x="1110" y="13963"/>
                      <a:pt x="3038" y="16542"/>
                    </a:cubicBezTo>
                    <a:cubicBezTo>
                      <a:pt x="4967" y="19098"/>
                      <a:pt x="7691" y="21003"/>
                      <a:pt x="10488" y="22570"/>
                    </a:cubicBezTo>
                    <a:cubicBezTo>
                      <a:pt x="15710" y="25524"/>
                      <a:pt x="21672" y="27484"/>
                      <a:pt x="27633" y="27484"/>
                    </a:cubicBezTo>
                    <a:cubicBezTo>
                      <a:pt x="29211" y="27484"/>
                      <a:pt x="30789" y="27346"/>
                      <a:pt x="32354" y="27054"/>
                    </a:cubicBezTo>
                    <a:lnTo>
                      <a:pt x="32354" y="27054"/>
                    </a:lnTo>
                    <a:cubicBezTo>
                      <a:pt x="32113" y="36215"/>
                      <a:pt x="31486" y="45304"/>
                      <a:pt x="31149" y="54441"/>
                    </a:cubicBezTo>
                    <a:cubicBezTo>
                      <a:pt x="31004" y="58009"/>
                      <a:pt x="30980" y="61553"/>
                      <a:pt x="31221" y="65121"/>
                    </a:cubicBezTo>
                    <a:cubicBezTo>
                      <a:pt x="31245" y="65531"/>
                      <a:pt x="31269" y="65941"/>
                      <a:pt x="31293" y="66350"/>
                    </a:cubicBezTo>
                    <a:cubicBezTo>
                      <a:pt x="31527" y="69200"/>
                      <a:pt x="31780" y="72030"/>
                      <a:pt x="34697" y="72030"/>
                    </a:cubicBezTo>
                    <a:cubicBezTo>
                      <a:pt x="35088" y="72030"/>
                      <a:pt x="35526" y="71979"/>
                      <a:pt x="36018" y="71871"/>
                    </a:cubicBezTo>
                    <a:cubicBezTo>
                      <a:pt x="36838" y="71702"/>
                      <a:pt x="37658" y="71244"/>
                      <a:pt x="38044" y="70521"/>
                    </a:cubicBezTo>
                    <a:cubicBezTo>
                      <a:pt x="38285" y="70039"/>
                      <a:pt x="38309" y="69484"/>
                      <a:pt x="38333" y="68954"/>
                    </a:cubicBezTo>
                    <a:cubicBezTo>
                      <a:pt x="38405" y="67387"/>
                      <a:pt x="38453" y="65844"/>
                      <a:pt x="38502" y="64277"/>
                    </a:cubicBezTo>
                    <a:cubicBezTo>
                      <a:pt x="38911" y="51692"/>
                      <a:pt x="39008" y="39084"/>
                      <a:pt x="42913" y="26909"/>
                    </a:cubicBezTo>
                    <a:cubicBezTo>
                      <a:pt x="43564" y="24932"/>
                      <a:pt x="44312" y="22787"/>
                      <a:pt x="43685" y="20810"/>
                    </a:cubicBezTo>
                    <a:cubicBezTo>
                      <a:pt x="42793" y="17965"/>
                      <a:pt x="39586" y="16711"/>
                      <a:pt x="36959" y="15313"/>
                    </a:cubicBezTo>
                    <a:cubicBezTo>
                      <a:pt x="33487" y="13457"/>
                      <a:pt x="30546" y="10756"/>
                      <a:pt x="27605" y="8153"/>
                    </a:cubicBezTo>
                    <a:cubicBezTo>
                      <a:pt x="24639" y="5525"/>
                      <a:pt x="21602" y="2945"/>
                      <a:pt x="18009" y="1306"/>
                    </a:cubicBezTo>
                    <a:cubicBezTo>
                      <a:pt x="16155" y="461"/>
                      <a:pt x="13907" y="1"/>
                      <a:pt x="11650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4"/>
              <p:cNvSpPr/>
              <p:nvPr/>
            </p:nvSpPr>
            <p:spPr>
              <a:xfrm>
                <a:off x="4971700" y="4831975"/>
                <a:ext cx="182050" cy="1938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7754" extrusionOk="0">
                    <a:moveTo>
                      <a:pt x="7282" y="0"/>
                    </a:moveTo>
                    <a:cubicBezTo>
                      <a:pt x="6558" y="193"/>
                      <a:pt x="5811" y="506"/>
                      <a:pt x="5305" y="603"/>
                    </a:cubicBezTo>
                    <a:cubicBezTo>
                      <a:pt x="4121" y="814"/>
                      <a:pt x="2926" y="915"/>
                      <a:pt x="1735" y="915"/>
                    </a:cubicBezTo>
                    <a:cubicBezTo>
                      <a:pt x="1156" y="915"/>
                      <a:pt x="577" y="891"/>
                      <a:pt x="1" y="844"/>
                    </a:cubicBezTo>
                    <a:lnTo>
                      <a:pt x="1" y="844"/>
                    </a:lnTo>
                    <a:cubicBezTo>
                      <a:pt x="25" y="1254"/>
                      <a:pt x="49" y="1664"/>
                      <a:pt x="73" y="2073"/>
                    </a:cubicBezTo>
                    <a:cubicBezTo>
                      <a:pt x="307" y="4923"/>
                      <a:pt x="560" y="7753"/>
                      <a:pt x="3477" y="7753"/>
                    </a:cubicBezTo>
                    <a:cubicBezTo>
                      <a:pt x="3868" y="7753"/>
                      <a:pt x="4306" y="7702"/>
                      <a:pt x="4798" y="7594"/>
                    </a:cubicBezTo>
                    <a:cubicBezTo>
                      <a:pt x="5618" y="7425"/>
                      <a:pt x="6438" y="6967"/>
                      <a:pt x="6824" y="6244"/>
                    </a:cubicBezTo>
                    <a:cubicBezTo>
                      <a:pt x="7065" y="5762"/>
                      <a:pt x="7089" y="5207"/>
                      <a:pt x="7113" y="4677"/>
                    </a:cubicBezTo>
                    <a:cubicBezTo>
                      <a:pt x="7185" y="3110"/>
                      <a:pt x="7233" y="1567"/>
                      <a:pt x="7282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2652475" y="4235275"/>
                <a:ext cx="1760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6347" extrusionOk="0">
                    <a:moveTo>
                      <a:pt x="3328" y="1"/>
                    </a:moveTo>
                    <a:cubicBezTo>
                      <a:pt x="3304" y="194"/>
                      <a:pt x="3304" y="386"/>
                      <a:pt x="3256" y="507"/>
                    </a:cubicBezTo>
                    <a:cubicBezTo>
                      <a:pt x="2966" y="1278"/>
                      <a:pt x="2580" y="2098"/>
                      <a:pt x="2122" y="2773"/>
                    </a:cubicBezTo>
                    <a:cubicBezTo>
                      <a:pt x="1472" y="3665"/>
                      <a:pt x="676" y="4437"/>
                      <a:pt x="1" y="5305"/>
                    </a:cubicBezTo>
                    <a:cubicBezTo>
                      <a:pt x="883" y="5941"/>
                      <a:pt x="1952" y="6346"/>
                      <a:pt x="3008" y="6346"/>
                    </a:cubicBezTo>
                    <a:cubicBezTo>
                      <a:pt x="3511" y="6346"/>
                      <a:pt x="4011" y="6254"/>
                      <a:pt x="4485" y="6052"/>
                    </a:cubicBezTo>
                    <a:cubicBezTo>
                      <a:pt x="6149" y="5353"/>
                      <a:pt x="7041" y="3063"/>
                      <a:pt x="5956" y="1640"/>
                    </a:cubicBezTo>
                    <a:cubicBezTo>
                      <a:pt x="5329" y="820"/>
                      <a:pt x="4268" y="483"/>
                      <a:pt x="3328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2749525" y="2148100"/>
                <a:ext cx="1424825" cy="1691675"/>
              </a:xfrm>
              <a:custGeom>
                <a:avLst/>
                <a:gdLst/>
                <a:ahLst/>
                <a:cxnLst/>
                <a:rect l="l" t="t" r="r" b="b"/>
                <a:pathLst>
                  <a:path w="56993" h="67667" extrusionOk="0">
                    <a:moveTo>
                      <a:pt x="2749" y="0"/>
                    </a:moveTo>
                    <a:cubicBezTo>
                      <a:pt x="2700" y="25"/>
                      <a:pt x="2652" y="73"/>
                      <a:pt x="2604" y="97"/>
                    </a:cubicBezTo>
                    <a:cubicBezTo>
                      <a:pt x="1808" y="2797"/>
                      <a:pt x="1760" y="6245"/>
                      <a:pt x="1447" y="8342"/>
                    </a:cubicBezTo>
                    <a:cubicBezTo>
                      <a:pt x="507" y="14562"/>
                      <a:pt x="0" y="20710"/>
                      <a:pt x="531" y="27026"/>
                    </a:cubicBezTo>
                    <a:cubicBezTo>
                      <a:pt x="1591" y="39418"/>
                      <a:pt x="5955" y="51833"/>
                      <a:pt x="14128" y="61332"/>
                    </a:cubicBezTo>
                    <a:cubicBezTo>
                      <a:pt x="15960" y="63478"/>
                      <a:pt x="18033" y="65479"/>
                      <a:pt x="20589" y="66660"/>
                    </a:cubicBezTo>
                    <a:cubicBezTo>
                      <a:pt x="21951" y="67296"/>
                      <a:pt x="23481" y="67666"/>
                      <a:pt x="24986" y="67666"/>
                    </a:cubicBezTo>
                    <a:cubicBezTo>
                      <a:pt x="26279" y="67666"/>
                      <a:pt x="27553" y="67393"/>
                      <a:pt x="28689" y="66781"/>
                    </a:cubicBezTo>
                    <a:cubicBezTo>
                      <a:pt x="30907" y="65599"/>
                      <a:pt x="32306" y="63381"/>
                      <a:pt x="34186" y="61742"/>
                    </a:cubicBezTo>
                    <a:cubicBezTo>
                      <a:pt x="38212" y="58174"/>
                      <a:pt x="43974" y="57451"/>
                      <a:pt x="49350" y="57402"/>
                    </a:cubicBezTo>
                    <a:cubicBezTo>
                      <a:pt x="49722" y="57395"/>
                      <a:pt x="50094" y="57392"/>
                      <a:pt x="50467" y="57392"/>
                    </a:cubicBezTo>
                    <a:cubicBezTo>
                      <a:pt x="52655" y="57392"/>
                      <a:pt x="54850" y="57528"/>
                      <a:pt x="56993" y="57981"/>
                    </a:cubicBezTo>
                    <a:cubicBezTo>
                      <a:pt x="55884" y="57137"/>
                      <a:pt x="54461" y="56559"/>
                      <a:pt x="53473" y="56269"/>
                    </a:cubicBezTo>
                    <a:cubicBezTo>
                      <a:pt x="50459" y="55329"/>
                      <a:pt x="47373" y="54654"/>
                      <a:pt x="44239" y="54317"/>
                    </a:cubicBezTo>
                    <a:cubicBezTo>
                      <a:pt x="38309" y="53666"/>
                      <a:pt x="32161" y="54051"/>
                      <a:pt x="26568" y="52050"/>
                    </a:cubicBezTo>
                    <a:cubicBezTo>
                      <a:pt x="8583" y="45638"/>
                      <a:pt x="2797" y="22132"/>
                      <a:pt x="3496" y="5232"/>
                    </a:cubicBezTo>
                    <a:cubicBezTo>
                      <a:pt x="3568" y="3448"/>
                      <a:pt x="3665" y="1519"/>
                      <a:pt x="2749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4"/>
              <p:cNvSpPr/>
              <p:nvPr/>
            </p:nvSpPr>
            <p:spPr>
              <a:xfrm>
                <a:off x="3030375" y="3140150"/>
                <a:ext cx="675675" cy="1794675"/>
              </a:xfrm>
              <a:custGeom>
                <a:avLst/>
                <a:gdLst/>
                <a:ahLst/>
                <a:cxnLst/>
                <a:rect l="l" t="t" r="r" b="b"/>
                <a:pathLst>
                  <a:path w="27027" h="71787" extrusionOk="0">
                    <a:moveTo>
                      <a:pt x="12028" y="0"/>
                    </a:moveTo>
                    <a:cubicBezTo>
                      <a:pt x="11300" y="0"/>
                      <a:pt x="10580" y="179"/>
                      <a:pt x="9885" y="411"/>
                    </a:cubicBezTo>
                    <a:cubicBezTo>
                      <a:pt x="1" y="3930"/>
                      <a:pt x="2050" y="16395"/>
                      <a:pt x="5064" y="23723"/>
                    </a:cubicBezTo>
                    <a:cubicBezTo>
                      <a:pt x="7065" y="28617"/>
                      <a:pt x="10175" y="33849"/>
                      <a:pt x="10898" y="39105"/>
                    </a:cubicBezTo>
                    <a:cubicBezTo>
                      <a:pt x="11645" y="44650"/>
                      <a:pt x="12103" y="50002"/>
                      <a:pt x="11404" y="55619"/>
                    </a:cubicBezTo>
                    <a:cubicBezTo>
                      <a:pt x="11067" y="58367"/>
                      <a:pt x="10343" y="61067"/>
                      <a:pt x="9813" y="63792"/>
                    </a:cubicBezTo>
                    <a:cubicBezTo>
                      <a:pt x="9644" y="64611"/>
                      <a:pt x="9500" y="65455"/>
                      <a:pt x="9379" y="66275"/>
                    </a:cubicBezTo>
                    <a:cubicBezTo>
                      <a:pt x="9234" y="67504"/>
                      <a:pt x="8656" y="69891"/>
                      <a:pt x="9765" y="70855"/>
                    </a:cubicBezTo>
                    <a:cubicBezTo>
                      <a:pt x="10394" y="71424"/>
                      <a:pt x="11826" y="71787"/>
                      <a:pt x="12824" y="71787"/>
                    </a:cubicBezTo>
                    <a:cubicBezTo>
                      <a:pt x="13012" y="71787"/>
                      <a:pt x="13184" y="71774"/>
                      <a:pt x="13333" y="71747"/>
                    </a:cubicBezTo>
                    <a:cubicBezTo>
                      <a:pt x="13598" y="71699"/>
                      <a:pt x="13863" y="71627"/>
                      <a:pt x="14080" y="71434"/>
                    </a:cubicBezTo>
                    <a:cubicBezTo>
                      <a:pt x="14273" y="71289"/>
                      <a:pt x="14394" y="71072"/>
                      <a:pt x="14514" y="70831"/>
                    </a:cubicBezTo>
                    <a:cubicBezTo>
                      <a:pt x="15261" y="69433"/>
                      <a:pt x="15744" y="68059"/>
                      <a:pt x="16105" y="66516"/>
                    </a:cubicBezTo>
                    <a:cubicBezTo>
                      <a:pt x="16226" y="66082"/>
                      <a:pt x="16346" y="65624"/>
                      <a:pt x="16443" y="65190"/>
                    </a:cubicBezTo>
                    <a:cubicBezTo>
                      <a:pt x="18371" y="57186"/>
                      <a:pt x="19963" y="48965"/>
                      <a:pt x="20927" y="40816"/>
                    </a:cubicBezTo>
                    <a:cubicBezTo>
                      <a:pt x="21891" y="32812"/>
                      <a:pt x="27026" y="24567"/>
                      <a:pt x="26930" y="16563"/>
                    </a:cubicBezTo>
                    <a:cubicBezTo>
                      <a:pt x="26882" y="14538"/>
                      <a:pt x="26183" y="9861"/>
                      <a:pt x="25411" y="8149"/>
                    </a:cubicBezTo>
                    <a:cubicBezTo>
                      <a:pt x="24061" y="5136"/>
                      <a:pt x="18154" y="2942"/>
                      <a:pt x="15358" y="1230"/>
                    </a:cubicBezTo>
                    <a:cubicBezTo>
                      <a:pt x="14562" y="748"/>
                      <a:pt x="13718" y="242"/>
                      <a:pt x="12802" y="73"/>
                    </a:cubicBezTo>
                    <a:cubicBezTo>
                      <a:pt x="12544" y="23"/>
                      <a:pt x="12286" y="0"/>
                      <a:pt x="12028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4"/>
              <p:cNvSpPr/>
              <p:nvPr/>
            </p:nvSpPr>
            <p:spPr>
              <a:xfrm>
                <a:off x="3246750" y="4734925"/>
                <a:ext cx="194700" cy="199900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7996" extrusionOk="0">
                    <a:moveTo>
                      <a:pt x="1158" y="1"/>
                    </a:moveTo>
                    <a:cubicBezTo>
                      <a:pt x="989" y="820"/>
                      <a:pt x="845" y="1664"/>
                      <a:pt x="724" y="2484"/>
                    </a:cubicBezTo>
                    <a:cubicBezTo>
                      <a:pt x="579" y="3713"/>
                      <a:pt x="1" y="6100"/>
                      <a:pt x="1110" y="7064"/>
                    </a:cubicBezTo>
                    <a:cubicBezTo>
                      <a:pt x="1739" y="7633"/>
                      <a:pt x="3171" y="7996"/>
                      <a:pt x="4169" y="7996"/>
                    </a:cubicBezTo>
                    <a:cubicBezTo>
                      <a:pt x="4357" y="7996"/>
                      <a:pt x="4529" y="7983"/>
                      <a:pt x="4678" y="7956"/>
                    </a:cubicBezTo>
                    <a:cubicBezTo>
                      <a:pt x="4943" y="7908"/>
                      <a:pt x="5208" y="7836"/>
                      <a:pt x="5425" y="7643"/>
                    </a:cubicBezTo>
                    <a:cubicBezTo>
                      <a:pt x="5618" y="7498"/>
                      <a:pt x="5739" y="7281"/>
                      <a:pt x="5859" y="7040"/>
                    </a:cubicBezTo>
                    <a:cubicBezTo>
                      <a:pt x="6606" y="5642"/>
                      <a:pt x="7089" y="4268"/>
                      <a:pt x="7450" y="2725"/>
                    </a:cubicBezTo>
                    <a:cubicBezTo>
                      <a:pt x="7571" y="2291"/>
                      <a:pt x="7691" y="1833"/>
                      <a:pt x="7788" y="1399"/>
                    </a:cubicBezTo>
                    <a:cubicBezTo>
                      <a:pt x="5594" y="820"/>
                      <a:pt x="3376" y="362"/>
                      <a:pt x="1158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2685625" y="1521775"/>
                <a:ext cx="1168075" cy="828575"/>
              </a:xfrm>
              <a:custGeom>
                <a:avLst/>
                <a:gdLst/>
                <a:ahLst/>
                <a:cxnLst/>
                <a:rect l="l" t="t" r="r" b="b"/>
                <a:pathLst>
                  <a:path w="46723" h="33143" extrusionOk="0">
                    <a:moveTo>
                      <a:pt x="20436" y="1"/>
                    </a:moveTo>
                    <a:cubicBezTo>
                      <a:pt x="20273" y="1"/>
                      <a:pt x="20107" y="2"/>
                      <a:pt x="19938" y="5"/>
                    </a:cubicBezTo>
                    <a:cubicBezTo>
                      <a:pt x="17021" y="53"/>
                      <a:pt x="14056" y="535"/>
                      <a:pt x="11380" y="1765"/>
                    </a:cubicBezTo>
                    <a:cubicBezTo>
                      <a:pt x="6631" y="3959"/>
                      <a:pt x="2870" y="8226"/>
                      <a:pt x="1520" y="13313"/>
                    </a:cubicBezTo>
                    <a:cubicBezTo>
                      <a:pt x="1" y="18954"/>
                      <a:pt x="2339" y="25463"/>
                      <a:pt x="6751" y="29200"/>
                    </a:cubicBezTo>
                    <a:cubicBezTo>
                      <a:pt x="10164" y="32097"/>
                      <a:pt x="14534" y="33143"/>
                      <a:pt x="18982" y="33143"/>
                    </a:cubicBezTo>
                    <a:cubicBezTo>
                      <a:pt x="22642" y="33143"/>
                      <a:pt x="26355" y="32435"/>
                      <a:pt x="29630" y="31466"/>
                    </a:cubicBezTo>
                    <a:cubicBezTo>
                      <a:pt x="31559" y="30888"/>
                      <a:pt x="33343" y="29972"/>
                      <a:pt x="35223" y="29297"/>
                    </a:cubicBezTo>
                    <a:cubicBezTo>
                      <a:pt x="36790" y="28742"/>
                      <a:pt x="38333" y="28019"/>
                      <a:pt x="39804" y="27223"/>
                    </a:cubicBezTo>
                    <a:cubicBezTo>
                      <a:pt x="42697" y="25656"/>
                      <a:pt x="45469" y="23390"/>
                      <a:pt x="46409" y="20087"/>
                    </a:cubicBezTo>
                    <a:cubicBezTo>
                      <a:pt x="46626" y="19267"/>
                      <a:pt x="46723" y="18375"/>
                      <a:pt x="46675" y="17508"/>
                    </a:cubicBezTo>
                    <a:cubicBezTo>
                      <a:pt x="46578" y="15916"/>
                      <a:pt x="46000" y="14325"/>
                      <a:pt x="44915" y="13168"/>
                    </a:cubicBezTo>
                    <a:cubicBezTo>
                      <a:pt x="43902" y="12107"/>
                      <a:pt x="42600" y="11456"/>
                      <a:pt x="41323" y="10757"/>
                    </a:cubicBezTo>
                    <a:cubicBezTo>
                      <a:pt x="38647" y="9311"/>
                      <a:pt x="36067" y="7671"/>
                      <a:pt x="33656" y="5839"/>
                    </a:cubicBezTo>
                    <a:cubicBezTo>
                      <a:pt x="31631" y="4272"/>
                      <a:pt x="30185" y="2464"/>
                      <a:pt x="27677" y="1451"/>
                    </a:cubicBezTo>
                    <a:cubicBezTo>
                      <a:pt x="25064" y="383"/>
                      <a:pt x="23115" y="1"/>
                      <a:pt x="20436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3305825" y="1782500"/>
                <a:ext cx="994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4796" extrusionOk="0">
                    <a:moveTo>
                      <a:pt x="1915" y="0"/>
                    </a:moveTo>
                    <a:cubicBezTo>
                      <a:pt x="1616" y="0"/>
                      <a:pt x="1314" y="87"/>
                      <a:pt x="1061" y="256"/>
                    </a:cubicBezTo>
                    <a:cubicBezTo>
                      <a:pt x="0" y="979"/>
                      <a:pt x="434" y="2474"/>
                      <a:pt x="892" y="3438"/>
                    </a:cubicBezTo>
                    <a:cubicBezTo>
                      <a:pt x="1013" y="3727"/>
                      <a:pt x="1182" y="4017"/>
                      <a:pt x="1399" y="4234"/>
                    </a:cubicBezTo>
                    <a:cubicBezTo>
                      <a:pt x="1697" y="4572"/>
                      <a:pt x="2078" y="4795"/>
                      <a:pt x="2540" y="4795"/>
                    </a:cubicBezTo>
                    <a:cubicBezTo>
                      <a:pt x="2638" y="4795"/>
                      <a:pt x="2740" y="4785"/>
                      <a:pt x="2845" y="4764"/>
                    </a:cubicBezTo>
                    <a:cubicBezTo>
                      <a:pt x="3424" y="4644"/>
                      <a:pt x="3737" y="4234"/>
                      <a:pt x="3858" y="3679"/>
                    </a:cubicBezTo>
                    <a:cubicBezTo>
                      <a:pt x="3978" y="3077"/>
                      <a:pt x="3858" y="2474"/>
                      <a:pt x="3665" y="1871"/>
                    </a:cubicBezTo>
                    <a:cubicBezTo>
                      <a:pt x="3472" y="1220"/>
                      <a:pt x="3183" y="449"/>
                      <a:pt x="2532" y="135"/>
                    </a:cubicBezTo>
                    <a:cubicBezTo>
                      <a:pt x="2341" y="45"/>
                      <a:pt x="2129" y="0"/>
                      <a:pt x="191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3768100" y="1842525"/>
                <a:ext cx="820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907" extrusionOk="0">
                    <a:moveTo>
                      <a:pt x="1592" y="0"/>
                    </a:moveTo>
                    <a:cubicBezTo>
                      <a:pt x="1447" y="0"/>
                      <a:pt x="1326" y="49"/>
                      <a:pt x="1206" y="121"/>
                    </a:cubicBezTo>
                    <a:cubicBezTo>
                      <a:pt x="989" y="266"/>
                      <a:pt x="772" y="386"/>
                      <a:pt x="555" y="531"/>
                    </a:cubicBezTo>
                    <a:cubicBezTo>
                      <a:pt x="314" y="724"/>
                      <a:pt x="73" y="917"/>
                      <a:pt x="25" y="1230"/>
                    </a:cubicBezTo>
                    <a:cubicBezTo>
                      <a:pt x="0" y="1351"/>
                      <a:pt x="25" y="1471"/>
                      <a:pt x="49" y="1592"/>
                    </a:cubicBezTo>
                    <a:cubicBezTo>
                      <a:pt x="217" y="2074"/>
                      <a:pt x="651" y="2411"/>
                      <a:pt x="1109" y="2580"/>
                    </a:cubicBezTo>
                    <a:cubicBezTo>
                      <a:pt x="1386" y="2679"/>
                      <a:pt x="1824" y="2907"/>
                      <a:pt x="2159" y="2907"/>
                    </a:cubicBezTo>
                    <a:cubicBezTo>
                      <a:pt x="2233" y="2907"/>
                      <a:pt x="2302" y="2896"/>
                      <a:pt x="2363" y="2869"/>
                    </a:cubicBezTo>
                    <a:cubicBezTo>
                      <a:pt x="3279" y="2460"/>
                      <a:pt x="2460" y="603"/>
                      <a:pt x="1929" y="169"/>
                    </a:cubicBezTo>
                    <a:cubicBezTo>
                      <a:pt x="1833" y="73"/>
                      <a:pt x="1712" y="0"/>
                      <a:pt x="1592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4365375" y="2540450"/>
                <a:ext cx="1874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3303" extrusionOk="0">
                    <a:moveTo>
                      <a:pt x="4477" y="1"/>
                    </a:moveTo>
                    <a:cubicBezTo>
                      <a:pt x="4191" y="1"/>
                      <a:pt x="3895" y="16"/>
                      <a:pt x="3593" y="49"/>
                    </a:cubicBezTo>
                    <a:cubicBezTo>
                      <a:pt x="1568" y="266"/>
                      <a:pt x="1" y="1158"/>
                      <a:pt x="97" y="2050"/>
                    </a:cubicBezTo>
                    <a:cubicBezTo>
                      <a:pt x="180" y="2790"/>
                      <a:pt x="1437" y="3303"/>
                      <a:pt x="3062" y="3303"/>
                    </a:cubicBezTo>
                    <a:cubicBezTo>
                      <a:pt x="3342" y="3303"/>
                      <a:pt x="3633" y="3288"/>
                      <a:pt x="3931" y="3256"/>
                    </a:cubicBezTo>
                    <a:cubicBezTo>
                      <a:pt x="5956" y="3039"/>
                      <a:pt x="7499" y="2147"/>
                      <a:pt x="7426" y="1255"/>
                    </a:cubicBezTo>
                    <a:cubicBezTo>
                      <a:pt x="7344" y="497"/>
                      <a:pt x="6081" y="1"/>
                      <a:pt x="44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4515450" y="2832050"/>
                <a:ext cx="9045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578" extrusionOk="0">
                    <a:moveTo>
                      <a:pt x="1633" y="1"/>
                    </a:moveTo>
                    <a:cubicBezTo>
                      <a:pt x="737" y="1"/>
                      <a:pt x="25" y="300"/>
                      <a:pt x="25" y="705"/>
                    </a:cubicBezTo>
                    <a:cubicBezTo>
                      <a:pt x="1" y="1139"/>
                      <a:pt x="772" y="1524"/>
                      <a:pt x="1761" y="1572"/>
                    </a:cubicBezTo>
                    <a:cubicBezTo>
                      <a:pt x="1828" y="1576"/>
                      <a:pt x="1895" y="1577"/>
                      <a:pt x="1960" y="1577"/>
                    </a:cubicBezTo>
                    <a:cubicBezTo>
                      <a:pt x="2857" y="1577"/>
                      <a:pt x="3571" y="1278"/>
                      <a:pt x="3593" y="873"/>
                    </a:cubicBezTo>
                    <a:cubicBezTo>
                      <a:pt x="3617" y="439"/>
                      <a:pt x="2822" y="54"/>
                      <a:pt x="1833" y="5"/>
                    </a:cubicBezTo>
                    <a:cubicBezTo>
                      <a:pt x="1766" y="2"/>
                      <a:pt x="1699" y="1"/>
                      <a:pt x="16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4"/>
              <p:cNvSpPr/>
              <p:nvPr/>
            </p:nvSpPr>
            <p:spPr>
              <a:xfrm>
                <a:off x="3712650" y="3014075"/>
                <a:ext cx="904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78" extrusionOk="0">
                    <a:moveTo>
                      <a:pt x="1633" y="0"/>
                    </a:moveTo>
                    <a:cubicBezTo>
                      <a:pt x="736" y="0"/>
                      <a:pt x="23" y="300"/>
                      <a:pt x="1" y="704"/>
                    </a:cubicBezTo>
                    <a:cubicBezTo>
                      <a:pt x="1" y="1138"/>
                      <a:pt x="772" y="1524"/>
                      <a:pt x="1760" y="1572"/>
                    </a:cubicBezTo>
                    <a:cubicBezTo>
                      <a:pt x="1828" y="1576"/>
                      <a:pt x="1894" y="1577"/>
                      <a:pt x="1960" y="1577"/>
                    </a:cubicBezTo>
                    <a:cubicBezTo>
                      <a:pt x="2857" y="1577"/>
                      <a:pt x="3570" y="1277"/>
                      <a:pt x="3593" y="873"/>
                    </a:cubicBezTo>
                    <a:cubicBezTo>
                      <a:pt x="3617" y="439"/>
                      <a:pt x="2821" y="53"/>
                      <a:pt x="1833" y="5"/>
                    </a:cubicBezTo>
                    <a:cubicBezTo>
                      <a:pt x="1765" y="2"/>
                      <a:pt x="1699" y="0"/>
                      <a:pt x="163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4"/>
              <p:cNvSpPr/>
              <p:nvPr/>
            </p:nvSpPr>
            <p:spPr>
              <a:xfrm>
                <a:off x="3933250" y="2708750"/>
                <a:ext cx="1874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4077" extrusionOk="0">
                    <a:moveTo>
                      <a:pt x="5625" y="0"/>
                    </a:moveTo>
                    <a:cubicBezTo>
                      <a:pt x="4913" y="0"/>
                      <a:pt x="4032" y="182"/>
                      <a:pt x="3134" y="550"/>
                    </a:cubicBezTo>
                    <a:cubicBezTo>
                      <a:pt x="1254" y="1321"/>
                      <a:pt x="0" y="2623"/>
                      <a:pt x="338" y="3443"/>
                    </a:cubicBezTo>
                    <a:cubicBezTo>
                      <a:pt x="512" y="3865"/>
                      <a:pt x="1076" y="4076"/>
                      <a:pt x="1839" y="4076"/>
                    </a:cubicBezTo>
                    <a:cubicBezTo>
                      <a:pt x="2557" y="4076"/>
                      <a:pt x="3452" y="3889"/>
                      <a:pt x="4364" y="3515"/>
                    </a:cubicBezTo>
                    <a:cubicBezTo>
                      <a:pt x="6244" y="2744"/>
                      <a:pt x="7498" y="1466"/>
                      <a:pt x="7160" y="646"/>
                    </a:cubicBezTo>
                    <a:cubicBezTo>
                      <a:pt x="6984" y="218"/>
                      <a:pt x="6406" y="0"/>
                      <a:pt x="562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4"/>
              <p:cNvSpPr/>
              <p:nvPr/>
            </p:nvSpPr>
            <p:spPr>
              <a:xfrm>
                <a:off x="4332850" y="2701425"/>
                <a:ext cx="18805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3325" extrusionOk="0">
                    <a:moveTo>
                      <a:pt x="4624" y="1"/>
                    </a:moveTo>
                    <a:cubicBezTo>
                      <a:pt x="4287" y="1"/>
                      <a:pt x="3933" y="24"/>
                      <a:pt x="3568" y="71"/>
                    </a:cubicBezTo>
                    <a:cubicBezTo>
                      <a:pt x="1543" y="312"/>
                      <a:pt x="0" y="1253"/>
                      <a:pt x="121" y="2120"/>
                    </a:cubicBezTo>
                    <a:cubicBezTo>
                      <a:pt x="200" y="2852"/>
                      <a:pt x="1381" y="3324"/>
                      <a:pt x="2920" y="3324"/>
                    </a:cubicBezTo>
                    <a:cubicBezTo>
                      <a:pt x="3258" y="3324"/>
                      <a:pt x="3613" y="3301"/>
                      <a:pt x="3978" y="3254"/>
                    </a:cubicBezTo>
                    <a:cubicBezTo>
                      <a:pt x="5979" y="3012"/>
                      <a:pt x="7522" y="2096"/>
                      <a:pt x="7425" y="1204"/>
                    </a:cubicBezTo>
                    <a:cubicBezTo>
                      <a:pt x="7327" y="473"/>
                      <a:pt x="6158" y="1"/>
                      <a:pt x="462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4285825" y="2911775"/>
                <a:ext cx="1103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1941" extrusionOk="0">
                    <a:moveTo>
                      <a:pt x="2721" y="1"/>
                    </a:moveTo>
                    <a:cubicBezTo>
                      <a:pt x="2522" y="1"/>
                      <a:pt x="2312" y="16"/>
                      <a:pt x="2098" y="47"/>
                    </a:cubicBezTo>
                    <a:cubicBezTo>
                      <a:pt x="917" y="192"/>
                      <a:pt x="1" y="722"/>
                      <a:pt x="73" y="1228"/>
                    </a:cubicBezTo>
                    <a:cubicBezTo>
                      <a:pt x="133" y="1667"/>
                      <a:pt x="819" y="1940"/>
                      <a:pt x="1722" y="1940"/>
                    </a:cubicBezTo>
                    <a:cubicBezTo>
                      <a:pt x="1911" y="1940"/>
                      <a:pt x="2110" y="1928"/>
                      <a:pt x="2315" y="1903"/>
                    </a:cubicBezTo>
                    <a:cubicBezTo>
                      <a:pt x="3496" y="1759"/>
                      <a:pt x="4412" y="1204"/>
                      <a:pt x="4340" y="698"/>
                    </a:cubicBezTo>
                    <a:cubicBezTo>
                      <a:pt x="4281" y="285"/>
                      <a:pt x="3598" y="1"/>
                      <a:pt x="272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4118275" y="2809875"/>
                <a:ext cx="15792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111" extrusionOk="0">
                    <a:moveTo>
                      <a:pt x="4483" y="0"/>
                    </a:moveTo>
                    <a:cubicBezTo>
                      <a:pt x="3972" y="0"/>
                      <a:pt x="3383" y="86"/>
                      <a:pt x="2773" y="266"/>
                    </a:cubicBezTo>
                    <a:cubicBezTo>
                      <a:pt x="1158" y="748"/>
                      <a:pt x="0" y="1712"/>
                      <a:pt x="217" y="2411"/>
                    </a:cubicBezTo>
                    <a:cubicBezTo>
                      <a:pt x="354" y="2866"/>
                      <a:pt x="984" y="3111"/>
                      <a:pt x="1841" y="3111"/>
                    </a:cubicBezTo>
                    <a:cubicBezTo>
                      <a:pt x="2348" y="3111"/>
                      <a:pt x="2935" y="3025"/>
                      <a:pt x="3544" y="2845"/>
                    </a:cubicBezTo>
                    <a:cubicBezTo>
                      <a:pt x="5160" y="2363"/>
                      <a:pt x="6317" y="1399"/>
                      <a:pt x="6100" y="700"/>
                    </a:cubicBezTo>
                    <a:cubicBezTo>
                      <a:pt x="5979" y="245"/>
                      <a:pt x="5344" y="0"/>
                      <a:pt x="448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4187575" y="2624025"/>
                <a:ext cx="1037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2163" extrusionOk="0">
                    <a:moveTo>
                      <a:pt x="3069" y="1"/>
                    </a:moveTo>
                    <a:cubicBezTo>
                      <a:pt x="2696" y="1"/>
                      <a:pt x="2247" y="82"/>
                      <a:pt x="1785" y="250"/>
                    </a:cubicBezTo>
                    <a:cubicBezTo>
                      <a:pt x="724" y="612"/>
                      <a:pt x="1" y="1311"/>
                      <a:pt x="170" y="1769"/>
                    </a:cubicBezTo>
                    <a:cubicBezTo>
                      <a:pt x="265" y="2027"/>
                      <a:pt x="621" y="2163"/>
                      <a:pt x="1103" y="2163"/>
                    </a:cubicBezTo>
                    <a:cubicBezTo>
                      <a:pt x="1476" y="2163"/>
                      <a:pt x="1925" y="2082"/>
                      <a:pt x="2388" y="1914"/>
                    </a:cubicBezTo>
                    <a:cubicBezTo>
                      <a:pt x="3424" y="1552"/>
                      <a:pt x="4148" y="877"/>
                      <a:pt x="4003" y="395"/>
                    </a:cubicBezTo>
                    <a:cubicBezTo>
                      <a:pt x="3908" y="136"/>
                      <a:pt x="3552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4"/>
              <p:cNvSpPr/>
              <p:nvPr/>
            </p:nvSpPr>
            <p:spPr>
              <a:xfrm>
                <a:off x="3899500" y="2874150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69" y="1"/>
                    </a:moveTo>
                    <a:cubicBezTo>
                      <a:pt x="2695" y="1"/>
                      <a:pt x="2247" y="82"/>
                      <a:pt x="1784" y="250"/>
                    </a:cubicBezTo>
                    <a:cubicBezTo>
                      <a:pt x="723" y="612"/>
                      <a:pt x="0" y="1311"/>
                      <a:pt x="169" y="1769"/>
                    </a:cubicBezTo>
                    <a:cubicBezTo>
                      <a:pt x="264" y="2027"/>
                      <a:pt x="620" y="2163"/>
                      <a:pt x="1102" y="2163"/>
                    </a:cubicBezTo>
                    <a:cubicBezTo>
                      <a:pt x="1475" y="2163"/>
                      <a:pt x="1924" y="2082"/>
                      <a:pt x="2387" y="1914"/>
                    </a:cubicBezTo>
                    <a:cubicBezTo>
                      <a:pt x="3423" y="1552"/>
                      <a:pt x="4147" y="853"/>
                      <a:pt x="4002" y="395"/>
                    </a:cubicBezTo>
                    <a:cubicBezTo>
                      <a:pt x="3907" y="136"/>
                      <a:pt x="3551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4"/>
              <p:cNvSpPr/>
              <p:nvPr/>
            </p:nvSpPr>
            <p:spPr>
              <a:xfrm>
                <a:off x="3750625" y="2834375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49" y="1"/>
                    </a:moveTo>
                    <a:cubicBezTo>
                      <a:pt x="2679" y="1"/>
                      <a:pt x="2236" y="82"/>
                      <a:pt x="1784" y="250"/>
                    </a:cubicBezTo>
                    <a:cubicBezTo>
                      <a:pt x="724" y="636"/>
                      <a:pt x="0" y="1311"/>
                      <a:pt x="169" y="1769"/>
                    </a:cubicBezTo>
                    <a:cubicBezTo>
                      <a:pt x="251" y="2027"/>
                      <a:pt x="601" y="2163"/>
                      <a:pt x="1080" y="2163"/>
                    </a:cubicBezTo>
                    <a:cubicBezTo>
                      <a:pt x="1452" y="2163"/>
                      <a:pt x="1900" y="2082"/>
                      <a:pt x="2363" y="1913"/>
                    </a:cubicBezTo>
                    <a:cubicBezTo>
                      <a:pt x="3424" y="1552"/>
                      <a:pt x="4147" y="877"/>
                      <a:pt x="3978" y="395"/>
                    </a:cubicBezTo>
                    <a:cubicBezTo>
                      <a:pt x="3883" y="136"/>
                      <a:pt x="3527" y="1"/>
                      <a:pt x="304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4565475" y="2635000"/>
                <a:ext cx="10370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840" extrusionOk="0">
                    <a:moveTo>
                      <a:pt x="1677" y="1"/>
                    </a:moveTo>
                    <a:cubicBezTo>
                      <a:pt x="795" y="1"/>
                      <a:pt x="110" y="274"/>
                      <a:pt x="49" y="703"/>
                    </a:cubicBezTo>
                    <a:cubicBezTo>
                      <a:pt x="1" y="1185"/>
                      <a:pt x="869" y="1667"/>
                      <a:pt x="1978" y="1812"/>
                    </a:cubicBezTo>
                    <a:cubicBezTo>
                      <a:pt x="2147" y="1831"/>
                      <a:pt x="2313" y="1839"/>
                      <a:pt x="2472" y="1839"/>
                    </a:cubicBezTo>
                    <a:cubicBezTo>
                      <a:pt x="3360" y="1839"/>
                      <a:pt x="4058" y="1566"/>
                      <a:pt x="4099" y="1137"/>
                    </a:cubicBezTo>
                    <a:cubicBezTo>
                      <a:pt x="4147" y="655"/>
                      <a:pt x="3304" y="173"/>
                      <a:pt x="2171" y="28"/>
                    </a:cubicBezTo>
                    <a:cubicBezTo>
                      <a:pt x="2001" y="10"/>
                      <a:pt x="1836" y="1"/>
                      <a:pt x="16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502700" y="1492050"/>
                <a:ext cx="46985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18794" h="14262" extrusionOk="0">
                    <a:moveTo>
                      <a:pt x="1671" y="0"/>
                    </a:moveTo>
                    <a:cubicBezTo>
                      <a:pt x="1" y="0"/>
                      <a:pt x="605" y="3569"/>
                      <a:pt x="760" y="4545"/>
                    </a:cubicBezTo>
                    <a:cubicBezTo>
                      <a:pt x="1460" y="8667"/>
                      <a:pt x="4762" y="13224"/>
                      <a:pt x="9054" y="14092"/>
                    </a:cubicBezTo>
                    <a:cubicBezTo>
                      <a:pt x="9601" y="14204"/>
                      <a:pt x="10180" y="14262"/>
                      <a:pt x="10768" y="14262"/>
                    </a:cubicBezTo>
                    <a:cubicBezTo>
                      <a:pt x="12955" y="14262"/>
                      <a:pt x="15280" y="13473"/>
                      <a:pt x="16648" y="11802"/>
                    </a:cubicBezTo>
                    <a:cubicBezTo>
                      <a:pt x="18793" y="9150"/>
                      <a:pt x="17275" y="5533"/>
                      <a:pt x="14623" y="3918"/>
                    </a:cubicBezTo>
                    <a:cubicBezTo>
                      <a:pt x="14430" y="3798"/>
                      <a:pt x="14213" y="3677"/>
                      <a:pt x="13972" y="3581"/>
                    </a:cubicBezTo>
                    <a:cubicBezTo>
                      <a:pt x="12284" y="2833"/>
                      <a:pt x="10428" y="2640"/>
                      <a:pt x="8596" y="2375"/>
                    </a:cubicBezTo>
                    <a:cubicBezTo>
                      <a:pt x="6763" y="2134"/>
                      <a:pt x="4883" y="1772"/>
                      <a:pt x="3340" y="760"/>
                    </a:cubicBezTo>
                    <a:cubicBezTo>
                      <a:pt x="2954" y="519"/>
                      <a:pt x="2593" y="230"/>
                      <a:pt x="2159" y="85"/>
                    </a:cubicBezTo>
                    <a:cubicBezTo>
                      <a:pt x="1978" y="27"/>
                      <a:pt x="1816" y="0"/>
                      <a:pt x="1671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2565100" y="1608675"/>
                <a:ext cx="226025" cy="17925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7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8" y="2604"/>
                      <a:pt x="2339" y="6028"/>
                      <a:pt x="5015" y="6944"/>
                    </a:cubicBezTo>
                    <a:cubicBezTo>
                      <a:pt x="5356" y="7047"/>
                      <a:pt x="6363" y="7170"/>
                      <a:pt x="7177" y="7170"/>
                    </a:cubicBezTo>
                    <a:cubicBezTo>
                      <a:pt x="7687" y="7170"/>
                      <a:pt x="8121" y="7122"/>
                      <a:pt x="8269" y="6992"/>
                    </a:cubicBezTo>
                    <a:cubicBezTo>
                      <a:pt x="9041" y="6341"/>
                      <a:pt x="7281" y="3689"/>
                      <a:pt x="6823" y="3110"/>
                    </a:cubicBezTo>
                    <a:cubicBezTo>
                      <a:pt x="5955" y="2001"/>
                      <a:pt x="5087" y="1567"/>
                      <a:pt x="3785" y="1158"/>
                    </a:cubicBezTo>
                    <a:cubicBezTo>
                      <a:pt x="2532" y="772"/>
                      <a:pt x="1230" y="483"/>
                      <a:pt x="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3217825" y="1935350"/>
                <a:ext cx="231475" cy="231450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9258" extrusionOk="0">
                    <a:moveTo>
                      <a:pt x="4629" y="0"/>
                    </a:moveTo>
                    <a:cubicBezTo>
                      <a:pt x="2074" y="0"/>
                      <a:pt x="1" y="2074"/>
                      <a:pt x="1" y="4629"/>
                    </a:cubicBezTo>
                    <a:cubicBezTo>
                      <a:pt x="1" y="7184"/>
                      <a:pt x="2074" y="9258"/>
                      <a:pt x="4629" y="9258"/>
                    </a:cubicBezTo>
                    <a:cubicBezTo>
                      <a:pt x="7185" y="9258"/>
                      <a:pt x="9258" y="7184"/>
                      <a:pt x="9258" y="4629"/>
                    </a:cubicBezTo>
                    <a:cubicBezTo>
                      <a:pt x="9258" y="2074"/>
                      <a:pt x="7185" y="0"/>
                      <a:pt x="462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1" name="Google Shape;1791;p34"/>
            <p:cNvGrpSpPr/>
            <p:nvPr/>
          </p:nvGrpSpPr>
          <p:grpSpPr>
            <a:xfrm>
              <a:off x="7623966" y="4179391"/>
              <a:ext cx="378369" cy="536459"/>
              <a:chOff x="80379" y="4370393"/>
              <a:chExt cx="545279" cy="773107"/>
            </a:xfrm>
          </p:grpSpPr>
          <p:sp>
            <p:nvSpPr>
              <p:cNvPr id="1792" name="Google Shape;1792;p34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4"/>
          <p:cNvGrpSpPr/>
          <p:nvPr/>
        </p:nvGrpSpPr>
        <p:grpSpPr>
          <a:xfrm>
            <a:off x="211" y="1619659"/>
            <a:ext cx="2596460" cy="3281518"/>
            <a:chOff x="211" y="1619659"/>
            <a:chExt cx="2596460" cy="3281518"/>
          </a:xfrm>
        </p:grpSpPr>
        <p:sp>
          <p:nvSpPr>
            <p:cNvPr id="1799" name="Google Shape;1799;p34"/>
            <p:cNvSpPr/>
            <p:nvPr/>
          </p:nvSpPr>
          <p:spPr>
            <a:xfrm>
              <a:off x="211" y="2733275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34"/>
            <p:cNvGrpSpPr/>
            <p:nvPr/>
          </p:nvGrpSpPr>
          <p:grpSpPr>
            <a:xfrm rot="1085767">
              <a:off x="1089839" y="1685222"/>
              <a:ext cx="545258" cy="773077"/>
              <a:chOff x="6055204" y="4369368"/>
              <a:chExt cx="545279" cy="773107"/>
            </a:xfrm>
          </p:grpSpPr>
          <p:sp>
            <p:nvSpPr>
              <p:cNvPr id="1801" name="Google Shape;1801;p3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7" name="Google Shape;1807;p34"/>
            <p:cNvGrpSpPr/>
            <p:nvPr/>
          </p:nvGrpSpPr>
          <p:grpSpPr>
            <a:xfrm rot="5152197">
              <a:off x="1906730" y="2941480"/>
              <a:ext cx="722336" cy="608754"/>
              <a:chOff x="5913226" y="4077344"/>
              <a:chExt cx="914289" cy="694967"/>
            </a:xfrm>
          </p:grpSpPr>
          <p:sp>
            <p:nvSpPr>
              <p:cNvPr id="1808" name="Google Shape;1808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5" name="Google Shape;1815;p34"/>
            <p:cNvGrpSpPr/>
            <p:nvPr/>
          </p:nvGrpSpPr>
          <p:grpSpPr>
            <a:xfrm rot="1234418">
              <a:off x="298508" y="1963736"/>
              <a:ext cx="1359684" cy="1125169"/>
              <a:chOff x="5913226" y="4077344"/>
              <a:chExt cx="914289" cy="694967"/>
            </a:xfrm>
          </p:grpSpPr>
          <p:sp>
            <p:nvSpPr>
              <p:cNvPr id="1816" name="Google Shape;1816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3" name="Google Shape;1823;p34"/>
            <p:cNvGrpSpPr/>
            <p:nvPr/>
          </p:nvGrpSpPr>
          <p:grpSpPr>
            <a:xfrm>
              <a:off x="284315" y="2001196"/>
              <a:ext cx="1819289" cy="2518989"/>
              <a:chOff x="5117390" y="2064721"/>
              <a:chExt cx="1819289" cy="2518989"/>
            </a:xfrm>
          </p:grpSpPr>
          <p:sp>
            <p:nvSpPr>
              <p:cNvPr id="1824" name="Google Shape;1824;p34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4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4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4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4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1" name="Google Shape;1841;p34"/>
            <p:cNvGrpSpPr/>
            <p:nvPr/>
          </p:nvGrpSpPr>
          <p:grpSpPr>
            <a:xfrm rot="5400000">
              <a:off x="982614" y="4377070"/>
              <a:ext cx="594362" cy="453853"/>
              <a:chOff x="1530147" y="3725108"/>
              <a:chExt cx="864149" cy="672973"/>
            </a:xfrm>
          </p:grpSpPr>
          <p:sp>
            <p:nvSpPr>
              <p:cNvPr id="1842" name="Google Shape;1842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7" name="Google Shape;1847;p34"/>
            <p:cNvGrpSpPr/>
            <p:nvPr/>
          </p:nvGrpSpPr>
          <p:grpSpPr>
            <a:xfrm rot="-5400000" flipH="1">
              <a:off x="605320" y="4290522"/>
              <a:ext cx="411508" cy="314211"/>
              <a:chOff x="1530147" y="3725108"/>
              <a:chExt cx="864149" cy="672973"/>
            </a:xfrm>
          </p:grpSpPr>
          <p:sp>
            <p:nvSpPr>
              <p:cNvPr id="1848" name="Google Shape;1848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34"/>
            <p:cNvSpPr/>
            <p:nvPr/>
          </p:nvSpPr>
          <p:spPr>
            <a:xfrm>
              <a:off x="800" y="34187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4" name="Google Shape;1854;p34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55" name="Google Shape;1855;p34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34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34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Rounded Rectangle 174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ounded Rectangle 175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pic>
        <p:nvPicPr>
          <p:cNvPr id="178" name="Picture 177" descr="C:\Users\canh\Pictures\te bao thuc vật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9657" y="1520190"/>
            <a:ext cx="1908175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Google Shape;1361;p31">
            <a:hlinkClick r:id="rId5" action="ppaction://hlinksldjump"/>
          </p:cNvPr>
          <p:cNvSpPr/>
          <p:nvPr/>
        </p:nvSpPr>
        <p:spPr>
          <a:xfrm>
            <a:off x="3200400" y="3867150"/>
            <a:ext cx="1187372" cy="4763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Động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1" name="Google Shape;1361;p31">
            <a:hlinkClick r:id="rId5" action="ppaction://hlinksldjump"/>
          </p:cNvPr>
          <p:cNvSpPr/>
          <p:nvPr/>
        </p:nvSpPr>
        <p:spPr>
          <a:xfrm>
            <a:off x="4495800" y="3867151"/>
            <a:ext cx="1447800" cy="4571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Vi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khuẩn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ecoli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2" name="Google Shape;1361;p31">
            <a:hlinkClick r:id="rId5" action="ppaction://hlinksldjump"/>
          </p:cNvPr>
          <p:cNvSpPr/>
          <p:nvPr/>
        </p:nvSpPr>
        <p:spPr>
          <a:xfrm>
            <a:off x="5990782" y="3867151"/>
            <a:ext cx="1095818" cy="476384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Nấm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men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8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-533400" y="514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10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  <p:bldLst>
      <p:bldP spid="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361;p31">
            <a:hlinkClick r:id="rId5" action="ppaction://hlinksldjump"/>
          </p:cNvPr>
          <p:cNvSpPr/>
          <p:nvPr/>
        </p:nvSpPr>
        <p:spPr>
          <a:xfrm>
            <a:off x="1905000" y="3867150"/>
            <a:ext cx="1220634" cy="4763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Thực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87" name="Google Shape;1687;p34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>
                <a:solidFill>
                  <a:srgbClr val="B0028B"/>
                </a:solidFill>
              </a:rPr>
              <a:t>Câu</a:t>
            </a:r>
            <a:r>
              <a:rPr lang="en-US" dirty="0" smtClean="0">
                <a:solidFill>
                  <a:srgbClr val="B0028B"/>
                </a:solidFill>
              </a:rPr>
              <a:t> </a:t>
            </a:r>
            <a:r>
              <a:rPr lang="en-US" dirty="0" err="1" smtClean="0">
                <a:solidFill>
                  <a:srgbClr val="B0028B"/>
                </a:solidFill>
              </a:rPr>
              <a:t>hỏi</a:t>
            </a:r>
            <a:r>
              <a:rPr lang="en-US" dirty="0" smtClean="0">
                <a:solidFill>
                  <a:srgbClr val="B0028B"/>
                </a:solidFill>
              </a:rPr>
              <a:t> 4</a:t>
            </a:r>
            <a:endParaRPr dirty="0">
              <a:solidFill>
                <a:srgbClr val="B0028B"/>
              </a:solidFill>
            </a:endParaRPr>
          </a:p>
        </p:txBody>
      </p:sp>
      <p:sp>
        <p:nvSpPr>
          <p:cNvPr id="1690" name="Google Shape;1690;p34"/>
          <p:cNvSpPr/>
          <p:nvPr/>
        </p:nvSpPr>
        <p:spPr>
          <a:xfrm>
            <a:off x="2606132" y="1048994"/>
            <a:ext cx="3988875" cy="25597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34"/>
          <p:cNvSpPr txBox="1">
            <a:spLocks noGrp="1"/>
          </p:cNvSpPr>
          <p:nvPr>
            <p:ph type="title" idx="4294967295"/>
          </p:nvPr>
        </p:nvSpPr>
        <p:spPr>
          <a:xfrm>
            <a:off x="2438400" y="1123950"/>
            <a:ext cx="4114800" cy="2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+mn-lt"/>
              </a:rPr>
              <a:t>Quan sát sơ đồ </a:t>
            </a:r>
            <a:r>
              <a:rPr lang="vi-VN" sz="2000" b="1" dirty="0" smtClean="0">
                <a:solidFill>
                  <a:srgbClr val="002AB2"/>
                </a:solidFill>
                <a:latin typeface="+mn-lt"/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en-US" sz="2000" b="1" dirty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en-US" sz="2000" b="1" dirty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002AB2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2AB2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2AB2"/>
                </a:solidFill>
                <a:latin typeface="+mn-lt"/>
              </a:rPr>
            </a:br>
            <a:r>
              <a:rPr lang="vi-VN" sz="2000" b="1" dirty="0" smtClean="0">
                <a:solidFill>
                  <a:srgbClr val="002AB2"/>
                </a:solidFill>
                <a:latin typeface="+mn-lt"/>
              </a:rPr>
              <a:t>Cho </a:t>
            </a:r>
            <a:r>
              <a:rPr lang="vi-VN" sz="2000" b="1" dirty="0">
                <a:solidFill>
                  <a:srgbClr val="002AB2"/>
                </a:solidFill>
                <a:latin typeface="+mn-lt"/>
              </a:rPr>
              <a:t>biết sơ đồ trên mô tả tế bào của loài sinh vật nào dưới đây? </a:t>
            </a:r>
            <a:endParaRPr sz="2000" b="1" dirty="0">
              <a:solidFill>
                <a:srgbClr val="002AB2"/>
              </a:solidFill>
              <a:latin typeface="+mn-lt"/>
            </a:endParaRPr>
          </a:p>
        </p:txBody>
      </p:sp>
      <p:grpSp>
        <p:nvGrpSpPr>
          <p:cNvPr id="2" name="Google Shape;1693;p34"/>
          <p:cNvGrpSpPr/>
          <p:nvPr/>
        </p:nvGrpSpPr>
        <p:grpSpPr>
          <a:xfrm>
            <a:off x="6525279" y="1038262"/>
            <a:ext cx="2618712" cy="3677588"/>
            <a:chOff x="6525279" y="1038262"/>
            <a:chExt cx="2618712" cy="3677588"/>
          </a:xfrm>
        </p:grpSpPr>
        <p:grpSp>
          <p:nvGrpSpPr>
            <p:cNvPr id="3" name="Google Shape;1694;p34"/>
            <p:cNvGrpSpPr/>
            <p:nvPr/>
          </p:nvGrpSpPr>
          <p:grpSpPr>
            <a:xfrm flipH="1">
              <a:off x="8554650" y="2477284"/>
              <a:ext cx="151241" cy="137891"/>
              <a:chOff x="1474943" y="3859420"/>
              <a:chExt cx="118956" cy="108456"/>
            </a:xfrm>
          </p:grpSpPr>
          <p:sp>
            <p:nvSpPr>
              <p:cNvPr id="1695" name="Google Shape;1695;p34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8" name="Google Shape;1698;p34"/>
            <p:cNvSpPr/>
            <p:nvPr/>
          </p:nvSpPr>
          <p:spPr>
            <a:xfrm flipH="1">
              <a:off x="8746540" y="183935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 flipH="1">
              <a:off x="8690476" y="172722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 flipH="1">
              <a:off x="8634413" y="183935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 flipH="1">
              <a:off x="8293912" y="2647182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 flipH="1">
              <a:off x="9051608" y="309338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4"/>
            <p:cNvSpPr/>
            <p:nvPr/>
          </p:nvSpPr>
          <p:spPr>
            <a:xfrm flipH="1">
              <a:off x="8560662" y="335433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 flipH="1">
              <a:off x="7792772" y="146501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 flipH="1">
              <a:off x="8056400" y="160606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 flipH="1">
              <a:off x="8521630" y="204242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 flipH="1">
              <a:off x="8056147" y="165105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 flipH="1">
              <a:off x="8267032" y="191160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 flipH="1">
              <a:off x="8502833" y="203861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 flipH="1">
              <a:off x="8910936" y="236906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4"/>
            <p:cNvSpPr/>
            <p:nvPr/>
          </p:nvSpPr>
          <p:spPr>
            <a:xfrm flipH="1">
              <a:off x="7471219" y="1038262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4"/>
            <p:cNvSpPr/>
            <p:nvPr/>
          </p:nvSpPr>
          <p:spPr>
            <a:xfrm flipH="1">
              <a:off x="8127644" y="1597204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 flipH="1">
              <a:off x="8747766" y="2366461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 flipH="1">
              <a:off x="8835551" y="2670649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 flipH="1">
              <a:off x="8937158" y="2837471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 flipH="1">
              <a:off x="8917597" y="3011361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4"/>
            <p:cNvSpPr/>
            <p:nvPr/>
          </p:nvSpPr>
          <p:spPr>
            <a:xfrm flipH="1">
              <a:off x="9040559" y="3122587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4"/>
            <p:cNvSpPr/>
            <p:nvPr/>
          </p:nvSpPr>
          <p:spPr>
            <a:xfrm flipH="1">
              <a:off x="9069214" y="3430902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4"/>
            <p:cNvSpPr/>
            <p:nvPr/>
          </p:nvSpPr>
          <p:spPr>
            <a:xfrm flipH="1">
              <a:off x="9078171" y="3682558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4"/>
            <p:cNvSpPr/>
            <p:nvPr/>
          </p:nvSpPr>
          <p:spPr>
            <a:xfrm flipH="1">
              <a:off x="8617736" y="1868079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4"/>
            <p:cNvSpPr/>
            <p:nvPr/>
          </p:nvSpPr>
          <p:spPr>
            <a:xfrm flipH="1">
              <a:off x="8389552" y="20636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4"/>
            <p:cNvSpPr/>
            <p:nvPr/>
          </p:nvSpPr>
          <p:spPr>
            <a:xfrm flipH="1">
              <a:off x="8230233" y="253042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4"/>
            <p:cNvSpPr/>
            <p:nvPr/>
          </p:nvSpPr>
          <p:spPr>
            <a:xfrm flipH="1">
              <a:off x="7972517" y="228131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4"/>
            <p:cNvSpPr/>
            <p:nvPr/>
          </p:nvSpPr>
          <p:spPr>
            <a:xfrm flipH="1">
              <a:off x="8360269" y="251632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4"/>
            <p:cNvSpPr/>
            <p:nvPr/>
          </p:nvSpPr>
          <p:spPr>
            <a:xfrm flipH="1">
              <a:off x="8042238" y="201654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4"/>
            <p:cNvSpPr/>
            <p:nvPr/>
          </p:nvSpPr>
          <p:spPr>
            <a:xfrm flipH="1">
              <a:off x="7597296" y="177095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4"/>
            <p:cNvSpPr/>
            <p:nvPr/>
          </p:nvSpPr>
          <p:spPr>
            <a:xfrm flipH="1">
              <a:off x="7845596" y="210978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4"/>
            <p:cNvSpPr/>
            <p:nvPr/>
          </p:nvSpPr>
          <p:spPr>
            <a:xfrm flipH="1">
              <a:off x="8220041" y="170246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4"/>
            <p:cNvSpPr/>
            <p:nvPr/>
          </p:nvSpPr>
          <p:spPr>
            <a:xfrm flipH="1">
              <a:off x="8029311" y="1278642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4"/>
            <p:cNvSpPr/>
            <p:nvPr/>
          </p:nvSpPr>
          <p:spPr>
            <a:xfrm flipH="1">
              <a:off x="8116870" y="1145682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4"/>
            <p:cNvSpPr/>
            <p:nvPr/>
          </p:nvSpPr>
          <p:spPr>
            <a:xfrm flipH="1">
              <a:off x="8847487" y="140739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4"/>
            <p:cNvSpPr/>
            <p:nvPr/>
          </p:nvSpPr>
          <p:spPr>
            <a:xfrm flipH="1">
              <a:off x="8975935" y="166406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4"/>
            <p:cNvSpPr/>
            <p:nvPr/>
          </p:nvSpPr>
          <p:spPr>
            <a:xfrm flipH="1">
              <a:off x="8832615" y="16222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4"/>
            <p:cNvSpPr/>
            <p:nvPr/>
          </p:nvSpPr>
          <p:spPr>
            <a:xfrm flipH="1">
              <a:off x="8809120" y="203614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4"/>
            <p:cNvSpPr/>
            <p:nvPr/>
          </p:nvSpPr>
          <p:spPr>
            <a:xfrm flipH="1">
              <a:off x="8881937" y="228759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1736;p34"/>
            <p:cNvGrpSpPr/>
            <p:nvPr/>
          </p:nvGrpSpPr>
          <p:grpSpPr>
            <a:xfrm>
              <a:off x="6525279" y="2126218"/>
              <a:ext cx="806084" cy="1268203"/>
              <a:chOff x="6572342" y="1937643"/>
              <a:chExt cx="806084" cy="1268203"/>
            </a:xfrm>
          </p:grpSpPr>
          <p:sp>
            <p:nvSpPr>
              <p:cNvPr id="1737" name="Google Shape;1737;p34"/>
              <p:cNvSpPr/>
              <p:nvPr/>
            </p:nvSpPr>
            <p:spPr>
              <a:xfrm flipH="1">
                <a:off x="6572342" y="1937643"/>
                <a:ext cx="806084" cy="1268203"/>
              </a:xfrm>
              <a:custGeom>
                <a:avLst/>
                <a:gdLst/>
                <a:ahLst/>
                <a:cxnLst/>
                <a:rect l="l" t="t" r="r" b="b"/>
                <a:pathLst>
                  <a:path w="23489" h="36955" extrusionOk="0">
                    <a:moveTo>
                      <a:pt x="17622" y="1"/>
                    </a:moveTo>
                    <a:lnTo>
                      <a:pt x="17622" y="1"/>
                    </a:lnTo>
                    <a:cubicBezTo>
                      <a:pt x="15180" y="2329"/>
                      <a:pt x="13103" y="5022"/>
                      <a:pt x="10660" y="7350"/>
                    </a:cubicBezTo>
                    <a:cubicBezTo>
                      <a:pt x="7602" y="10158"/>
                      <a:pt x="4406" y="13353"/>
                      <a:pt x="2580" y="17256"/>
                    </a:cubicBezTo>
                    <a:cubicBezTo>
                      <a:pt x="1" y="22894"/>
                      <a:pt x="868" y="31088"/>
                      <a:pt x="1850" y="36955"/>
                    </a:cubicBezTo>
                    <a:cubicBezTo>
                      <a:pt x="17508" y="32686"/>
                      <a:pt x="23488" y="13467"/>
                      <a:pt x="17622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4"/>
              <p:cNvSpPr/>
              <p:nvPr/>
            </p:nvSpPr>
            <p:spPr>
              <a:xfrm flipH="1">
                <a:off x="6809165" y="2149078"/>
                <a:ext cx="501688" cy="1055366"/>
              </a:xfrm>
              <a:custGeom>
                <a:avLst/>
                <a:gdLst/>
                <a:ahLst/>
                <a:cxnLst/>
                <a:rect l="l" t="t" r="r" b="b"/>
                <a:pathLst>
                  <a:path w="14619" h="30753" extrusionOk="0">
                    <a:moveTo>
                      <a:pt x="14189" y="0"/>
                    </a:moveTo>
                    <a:cubicBezTo>
                      <a:pt x="14051" y="0"/>
                      <a:pt x="13912" y="70"/>
                      <a:pt x="13850" y="231"/>
                    </a:cubicBezTo>
                    <a:cubicBezTo>
                      <a:pt x="11955" y="5686"/>
                      <a:pt x="9079" y="10685"/>
                      <a:pt x="6934" y="16003"/>
                    </a:cubicBezTo>
                    <a:cubicBezTo>
                      <a:pt x="4994" y="20887"/>
                      <a:pt x="3350" y="26000"/>
                      <a:pt x="178" y="30269"/>
                    </a:cubicBezTo>
                    <a:cubicBezTo>
                      <a:pt x="0" y="30511"/>
                      <a:pt x="245" y="30753"/>
                      <a:pt x="500" y="30753"/>
                    </a:cubicBezTo>
                    <a:cubicBezTo>
                      <a:pt x="606" y="30753"/>
                      <a:pt x="714" y="30711"/>
                      <a:pt x="794" y="30611"/>
                    </a:cubicBezTo>
                    <a:cubicBezTo>
                      <a:pt x="3807" y="26548"/>
                      <a:pt x="5473" y="21663"/>
                      <a:pt x="7299" y="17007"/>
                    </a:cubicBezTo>
                    <a:cubicBezTo>
                      <a:pt x="9490" y="11369"/>
                      <a:pt x="12526" y="6119"/>
                      <a:pt x="14535" y="436"/>
                    </a:cubicBezTo>
                    <a:cubicBezTo>
                      <a:pt x="14618" y="171"/>
                      <a:pt x="14405" y="0"/>
                      <a:pt x="1418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4"/>
              <p:cNvSpPr/>
              <p:nvPr/>
            </p:nvSpPr>
            <p:spPr>
              <a:xfrm flipH="1">
                <a:off x="7164520" y="2955179"/>
                <a:ext cx="14928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57" extrusionOk="0">
                    <a:moveTo>
                      <a:pt x="411" y="0"/>
                    </a:moveTo>
                    <a:cubicBezTo>
                      <a:pt x="275" y="46"/>
                      <a:pt x="138" y="92"/>
                      <a:pt x="1" y="115"/>
                    </a:cubicBezTo>
                    <a:cubicBezTo>
                      <a:pt x="138" y="229"/>
                      <a:pt x="275" y="343"/>
                      <a:pt x="434" y="457"/>
                    </a:cubicBezTo>
                    <a:cubicBezTo>
                      <a:pt x="411" y="320"/>
                      <a:pt x="411" y="160"/>
                      <a:pt x="411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4"/>
              <p:cNvSpPr/>
              <p:nvPr/>
            </p:nvSpPr>
            <p:spPr>
              <a:xfrm flipH="1">
                <a:off x="6953949" y="2677991"/>
                <a:ext cx="283154" cy="304911"/>
              </a:xfrm>
              <a:custGeom>
                <a:avLst/>
                <a:gdLst/>
                <a:ahLst/>
                <a:cxnLst/>
                <a:rect l="l" t="t" r="r" b="b"/>
                <a:pathLst>
                  <a:path w="8251" h="8885" extrusionOk="0">
                    <a:moveTo>
                      <a:pt x="414" y="0"/>
                    </a:moveTo>
                    <a:cubicBezTo>
                      <a:pt x="207" y="0"/>
                      <a:pt x="1" y="170"/>
                      <a:pt x="83" y="431"/>
                    </a:cubicBezTo>
                    <a:cubicBezTo>
                      <a:pt x="927" y="3056"/>
                      <a:pt x="1270" y="5795"/>
                      <a:pt x="1407" y="8534"/>
                    </a:cubicBezTo>
                    <a:cubicBezTo>
                      <a:pt x="1427" y="8736"/>
                      <a:pt x="1590" y="8884"/>
                      <a:pt x="1785" y="8884"/>
                    </a:cubicBezTo>
                    <a:cubicBezTo>
                      <a:pt x="1811" y="8884"/>
                      <a:pt x="1837" y="8882"/>
                      <a:pt x="1863" y="8876"/>
                    </a:cubicBezTo>
                    <a:cubicBezTo>
                      <a:pt x="4077" y="8329"/>
                      <a:pt x="6337" y="7164"/>
                      <a:pt x="8003" y="5612"/>
                    </a:cubicBezTo>
                    <a:cubicBezTo>
                      <a:pt x="8251" y="5365"/>
                      <a:pt x="8019" y="5008"/>
                      <a:pt x="7743" y="5008"/>
                    </a:cubicBezTo>
                    <a:cubicBezTo>
                      <a:pt x="7662" y="5008"/>
                      <a:pt x="7578" y="5038"/>
                      <a:pt x="7501" y="5110"/>
                    </a:cubicBezTo>
                    <a:cubicBezTo>
                      <a:pt x="6040" y="6503"/>
                      <a:pt x="4054" y="7552"/>
                      <a:pt x="2091" y="8077"/>
                    </a:cubicBezTo>
                    <a:cubicBezTo>
                      <a:pt x="2091" y="8237"/>
                      <a:pt x="2091" y="8397"/>
                      <a:pt x="2114" y="8534"/>
                    </a:cubicBezTo>
                    <a:cubicBezTo>
                      <a:pt x="1955" y="8420"/>
                      <a:pt x="1818" y="8306"/>
                      <a:pt x="1681" y="8192"/>
                    </a:cubicBezTo>
                    <a:cubicBezTo>
                      <a:pt x="1818" y="8169"/>
                      <a:pt x="1955" y="8123"/>
                      <a:pt x="2091" y="8077"/>
                    </a:cubicBezTo>
                    <a:cubicBezTo>
                      <a:pt x="1932" y="5430"/>
                      <a:pt x="1566" y="2782"/>
                      <a:pt x="745" y="248"/>
                    </a:cubicBezTo>
                    <a:cubicBezTo>
                      <a:pt x="690" y="75"/>
                      <a:pt x="552" y="0"/>
                      <a:pt x="41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4"/>
              <p:cNvSpPr/>
              <p:nvPr/>
            </p:nvSpPr>
            <p:spPr>
              <a:xfrm flipH="1">
                <a:off x="6844269" y="2526819"/>
                <a:ext cx="309029" cy="225500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6571" extrusionOk="0">
                    <a:moveTo>
                      <a:pt x="429" y="0"/>
                    </a:moveTo>
                    <a:cubicBezTo>
                      <a:pt x="215" y="0"/>
                      <a:pt x="1" y="170"/>
                      <a:pt x="83" y="431"/>
                    </a:cubicBezTo>
                    <a:cubicBezTo>
                      <a:pt x="699" y="2371"/>
                      <a:pt x="1293" y="4334"/>
                      <a:pt x="1795" y="6297"/>
                    </a:cubicBezTo>
                    <a:cubicBezTo>
                      <a:pt x="1841" y="6434"/>
                      <a:pt x="1978" y="6571"/>
                      <a:pt x="2137" y="6571"/>
                    </a:cubicBezTo>
                    <a:cubicBezTo>
                      <a:pt x="4443" y="6297"/>
                      <a:pt x="6999" y="4882"/>
                      <a:pt x="8734" y="3398"/>
                    </a:cubicBezTo>
                    <a:cubicBezTo>
                      <a:pt x="9005" y="3163"/>
                      <a:pt x="8761" y="2814"/>
                      <a:pt x="8478" y="2814"/>
                    </a:cubicBezTo>
                    <a:cubicBezTo>
                      <a:pt x="8404" y="2814"/>
                      <a:pt x="8326" y="2839"/>
                      <a:pt x="8255" y="2896"/>
                    </a:cubicBezTo>
                    <a:cubicBezTo>
                      <a:pt x="6862" y="4083"/>
                      <a:pt x="5082" y="4950"/>
                      <a:pt x="3370" y="5566"/>
                    </a:cubicBezTo>
                    <a:cubicBezTo>
                      <a:pt x="3096" y="5658"/>
                      <a:pt x="2822" y="5726"/>
                      <a:pt x="2525" y="5795"/>
                    </a:cubicBezTo>
                    <a:cubicBezTo>
                      <a:pt x="2520" y="5796"/>
                      <a:pt x="2515" y="5797"/>
                      <a:pt x="2510" y="5797"/>
                    </a:cubicBezTo>
                    <a:cubicBezTo>
                      <a:pt x="2284" y="5797"/>
                      <a:pt x="1999" y="4330"/>
                      <a:pt x="1955" y="4151"/>
                    </a:cubicBezTo>
                    <a:cubicBezTo>
                      <a:pt x="1567" y="2850"/>
                      <a:pt x="1156" y="1549"/>
                      <a:pt x="768" y="248"/>
                    </a:cubicBezTo>
                    <a:cubicBezTo>
                      <a:pt x="713" y="75"/>
                      <a:pt x="571" y="0"/>
                      <a:pt x="42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4"/>
              <p:cNvSpPr/>
              <p:nvPr/>
            </p:nvSpPr>
            <p:spPr>
              <a:xfrm flipH="1">
                <a:off x="6984349" y="2549400"/>
                <a:ext cx="14928" cy="1101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343" y="1"/>
                    </a:moveTo>
                    <a:cubicBezTo>
                      <a:pt x="229" y="24"/>
                      <a:pt x="115" y="47"/>
                      <a:pt x="0" y="69"/>
                    </a:cubicBezTo>
                    <a:cubicBezTo>
                      <a:pt x="137" y="161"/>
                      <a:pt x="297" y="252"/>
                      <a:pt x="434" y="321"/>
                    </a:cubicBezTo>
                    <a:cubicBezTo>
                      <a:pt x="411" y="206"/>
                      <a:pt x="366" y="92"/>
                      <a:pt x="34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4"/>
              <p:cNvSpPr/>
              <p:nvPr/>
            </p:nvSpPr>
            <p:spPr>
              <a:xfrm flipH="1">
                <a:off x="6815543" y="2366999"/>
                <a:ext cx="244855" cy="208685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081" extrusionOk="0">
                    <a:moveTo>
                      <a:pt x="417" y="1"/>
                    </a:moveTo>
                    <a:cubicBezTo>
                      <a:pt x="213" y="1"/>
                      <a:pt x="1" y="171"/>
                      <a:pt x="70" y="431"/>
                    </a:cubicBezTo>
                    <a:cubicBezTo>
                      <a:pt x="572" y="2235"/>
                      <a:pt x="1142" y="3992"/>
                      <a:pt x="1530" y="5818"/>
                    </a:cubicBezTo>
                    <a:cubicBezTo>
                      <a:pt x="1568" y="5989"/>
                      <a:pt x="1717" y="6081"/>
                      <a:pt x="1870" y="6081"/>
                    </a:cubicBezTo>
                    <a:cubicBezTo>
                      <a:pt x="1902" y="6081"/>
                      <a:pt x="1933" y="6077"/>
                      <a:pt x="1964" y="6069"/>
                    </a:cubicBezTo>
                    <a:cubicBezTo>
                      <a:pt x="3585" y="5681"/>
                      <a:pt x="5160" y="5202"/>
                      <a:pt x="6735" y="4723"/>
                    </a:cubicBezTo>
                    <a:cubicBezTo>
                      <a:pt x="7134" y="4596"/>
                      <a:pt x="7011" y="4025"/>
                      <a:pt x="6649" y="4025"/>
                    </a:cubicBezTo>
                    <a:cubicBezTo>
                      <a:pt x="6619" y="4025"/>
                      <a:pt x="6586" y="4029"/>
                      <a:pt x="6552" y="4038"/>
                    </a:cubicBezTo>
                    <a:cubicBezTo>
                      <a:pt x="5091" y="4494"/>
                      <a:pt x="3630" y="4951"/>
                      <a:pt x="2124" y="5316"/>
                    </a:cubicBezTo>
                    <a:cubicBezTo>
                      <a:pt x="2147" y="5407"/>
                      <a:pt x="2192" y="5521"/>
                      <a:pt x="2215" y="5636"/>
                    </a:cubicBezTo>
                    <a:cubicBezTo>
                      <a:pt x="2078" y="5567"/>
                      <a:pt x="1918" y="5476"/>
                      <a:pt x="1781" y="5384"/>
                    </a:cubicBezTo>
                    <a:cubicBezTo>
                      <a:pt x="1896" y="5362"/>
                      <a:pt x="2010" y="5339"/>
                      <a:pt x="2124" y="5316"/>
                    </a:cubicBezTo>
                    <a:cubicBezTo>
                      <a:pt x="1736" y="3604"/>
                      <a:pt x="1211" y="1938"/>
                      <a:pt x="731" y="249"/>
                    </a:cubicBezTo>
                    <a:cubicBezTo>
                      <a:pt x="686" y="76"/>
                      <a:pt x="553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4"/>
              <p:cNvSpPr/>
              <p:nvPr/>
            </p:nvSpPr>
            <p:spPr>
              <a:xfrm flipH="1">
                <a:off x="6895843" y="2344177"/>
                <a:ext cx="1180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89" extrusionOk="0">
                    <a:moveTo>
                      <a:pt x="275" y="1"/>
                    </a:moveTo>
                    <a:cubicBezTo>
                      <a:pt x="184" y="24"/>
                      <a:pt x="92" y="46"/>
                      <a:pt x="1" y="46"/>
                    </a:cubicBezTo>
                    <a:cubicBezTo>
                      <a:pt x="115" y="161"/>
                      <a:pt x="229" y="275"/>
                      <a:pt x="343" y="389"/>
                    </a:cubicBezTo>
                    <a:cubicBezTo>
                      <a:pt x="321" y="252"/>
                      <a:pt x="298" y="138"/>
                      <a:pt x="27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4"/>
              <p:cNvSpPr/>
              <p:nvPr/>
            </p:nvSpPr>
            <p:spPr>
              <a:xfrm flipH="1">
                <a:off x="6740488" y="2212464"/>
                <a:ext cx="215891" cy="15765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4594" extrusionOk="0">
                    <a:moveTo>
                      <a:pt x="417" y="1"/>
                    </a:moveTo>
                    <a:cubicBezTo>
                      <a:pt x="205" y="1"/>
                      <a:pt x="0" y="166"/>
                      <a:pt x="97" y="415"/>
                    </a:cubicBezTo>
                    <a:cubicBezTo>
                      <a:pt x="576" y="1648"/>
                      <a:pt x="919" y="2903"/>
                      <a:pt x="1056" y="4227"/>
                    </a:cubicBezTo>
                    <a:cubicBezTo>
                      <a:pt x="1077" y="4400"/>
                      <a:pt x="1202" y="4594"/>
                      <a:pt x="1390" y="4594"/>
                    </a:cubicBezTo>
                    <a:cubicBezTo>
                      <a:pt x="1400" y="4594"/>
                      <a:pt x="1410" y="4593"/>
                      <a:pt x="1421" y="4592"/>
                    </a:cubicBezTo>
                    <a:cubicBezTo>
                      <a:pt x="3087" y="4364"/>
                      <a:pt x="4365" y="3314"/>
                      <a:pt x="5918" y="2743"/>
                    </a:cubicBezTo>
                    <a:cubicBezTo>
                      <a:pt x="6290" y="2598"/>
                      <a:pt x="6175" y="2040"/>
                      <a:pt x="5843" y="2040"/>
                    </a:cubicBezTo>
                    <a:cubicBezTo>
                      <a:pt x="5809" y="2040"/>
                      <a:pt x="5773" y="2046"/>
                      <a:pt x="5735" y="2058"/>
                    </a:cubicBezTo>
                    <a:cubicBezTo>
                      <a:pt x="4365" y="2583"/>
                      <a:pt x="3156" y="3542"/>
                      <a:pt x="1695" y="3839"/>
                    </a:cubicBezTo>
                    <a:cubicBezTo>
                      <a:pt x="1718" y="3976"/>
                      <a:pt x="1741" y="4090"/>
                      <a:pt x="1763" y="4227"/>
                    </a:cubicBezTo>
                    <a:cubicBezTo>
                      <a:pt x="1649" y="4113"/>
                      <a:pt x="1535" y="3999"/>
                      <a:pt x="1421" y="3884"/>
                    </a:cubicBezTo>
                    <a:cubicBezTo>
                      <a:pt x="1512" y="3884"/>
                      <a:pt x="1604" y="3862"/>
                      <a:pt x="1695" y="3839"/>
                    </a:cubicBezTo>
                    <a:cubicBezTo>
                      <a:pt x="1535" y="2583"/>
                      <a:pt x="1216" y="1396"/>
                      <a:pt x="759" y="232"/>
                    </a:cubicBezTo>
                    <a:cubicBezTo>
                      <a:pt x="696" y="71"/>
                      <a:pt x="555" y="1"/>
                      <a:pt x="41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4"/>
              <p:cNvSpPr/>
              <p:nvPr/>
            </p:nvSpPr>
            <p:spPr>
              <a:xfrm flipH="1">
                <a:off x="6796355" y="2432718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4"/>
              <p:cNvSpPr/>
              <p:nvPr/>
            </p:nvSpPr>
            <p:spPr>
              <a:xfrm flipH="1">
                <a:off x="6771302" y="238179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3" y="0"/>
                    </a:moveTo>
                    <a:cubicBezTo>
                      <a:pt x="1" y="0"/>
                      <a:pt x="1" y="1050"/>
                      <a:pt x="663" y="1050"/>
                    </a:cubicBezTo>
                    <a:cubicBezTo>
                      <a:pt x="1348" y="1050"/>
                      <a:pt x="1348" y="0"/>
                      <a:pt x="663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4"/>
              <p:cNvSpPr/>
              <p:nvPr/>
            </p:nvSpPr>
            <p:spPr>
              <a:xfrm flipH="1">
                <a:off x="6746216" y="2428017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4"/>
              <p:cNvSpPr/>
              <p:nvPr/>
            </p:nvSpPr>
            <p:spPr>
              <a:xfrm flipH="1">
                <a:off x="7137101" y="2445244"/>
                <a:ext cx="4547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24" y="1027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4"/>
              <p:cNvSpPr/>
              <p:nvPr/>
            </p:nvSpPr>
            <p:spPr>
              <a:xfrm flipH="1">
                <a:off x="7115961" y="2390404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4"/>
              <p:cNvSpPr/>
              <p:nvPr/>
            </p:nvSpPr>
            <p:spPr>
              <a:xfrm flipH="1">
                <a:off x="7082294" y="2445244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85" y="0"/>
                    </a:moveTo>
                    <a:cubicBezTo>
                      <a:pt x="0" y="0"/>
                      <a:pt x="0" y="1027"/>
                      <a:pt x="685" y="1027"/>
                    </a:cubicBezTo>
                    <a:cubicBezTo>
                      <a:pt x="1347" y="1027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4"/>
              <p:cNvSpPr/>
              <p:nvPr/>
            </p:nvSpPr>
            <p:spPr>
              <a:xfrm flipH="1">
                <a:off x="6801056" y="2276062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85" y="1"/>
                    </a:moveTo>
                    <a:cubicBezTo>
                      <a:pt x="1" y="1"/>
                      <a:pt x="1" y="1028"/>
                      <a:pt x="685" y="1028"/>
                    </a:cubicBezTo>
                    <a:cubicBezTo>
                      <a:pt x="1347" y="1028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4"/>
              <p:cNvSpPr/>
              <p:nvPr/>
            </p:nvSpPr>
            <p:spPr>
              <a:xfrm flipH="1">
                <a:off x="6767390" y="229644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4"/>
              <p:cNvSpPr/>
              <p:nvPr/>
            </p:nvSpPr>
            <p:spPr>
              <a:xfrm flipH="1">
                <a:off x="6796355" y="2667695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4"/>
              <p:cNvSpPr/>
              <p:nvPr/>
            </p:nvSpPr>
            <p:spPr>
              <a:xfrm flipH="1">
                <a:off x="6776004" y="2621469"/>
                <a:ext cx="45471" cy="3531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9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25" y="1028"/>
                      <a:pt x="1325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4"/>
              <p:cNvSpPr/>
              <p:nvPr/>
            </p:nvSpPr>
            <p:spPr>
              <a:xfrm flipH="1">
                <a:off x="7254606" y="265908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0"/>
                      <a:pt x="685" y="1050"/>
                    </a:cubicBezTo>
                    <a:cubicBezTo>
                      <a:pt x="1347" y="1050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4"/>
              <p:cNvSpPr/>
              <p:nvPr/>
            </p:nvSpPr>
            <p:spPr>
              <a:xfrm flipH="1">
                <a:off x="7249905" y="2608943"/>
                <a:ext cx="46260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28" extrusionOk="0">
                    <a:moveTo>
                      <a:pt x="663" y="1"/>
                    </a:moveTo>
                    <a:cubicBezTo>
                      <a:pt x="1" y="1"/>
                      <a:pt x="1" y="1028"/>
                      <a:pt x="663" y="1028"/>
                    </a:cubicBezTo>
                    <a:cubicBezTo>
                      <a:pt x="1347" y="1028"/>
                      <a:pt x="1347" y="1"/>
                      <a:pt x="663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758;p34"/>
            <p:cNvGrpSpPr/>
            <p:nvPr/>
          </p:nvGrpSpPr>
          <p:grpSpPr>
            <a:xfrm>
              <a:off x="6783946" y="1637898"/>
              <a:ext cx="2058395" cy="2804648"/>
              <a:chOff x="2072675" y="629825"/>
              <a:chExt cx="3226325" cy="4396000"/>
            </a:xfrm>
          </p:grpSpPr>
          <p:sp>
            <p:nvSpPr>
              <p:cNvPr id="1759" name="Google Shape;1759;p34"/>
              <p:cNvSpPr/>
              <p:nvPr/>
            </p:nvSpPr>
            <p:spPr>
              <a:xfrm>
                <a:off x="2993025" y="1196400"/>
                <a:ext cx="362250" cy="476300"/>
              </a:xfrm>
              <a:custGeom>
                <a:avLst/>
                <a:gdLst/>
                <a:ahLst/>
                <a:cxnLst/>
                <a:rect l="l" t="t" r="r" b="b"/>
                <a:pathLst>
                  <a:path w="14490" h="19052" extrusionOk="0">
                    <a:moveTo>
                      <a:pt x="8679" y="0"/>
                    </a:moveTo>
                    <a:cubicBezTo>
                      <a:pt x="8345" y="0"/>
                      <a:pt x="8031" y="181"/>
                      <a:pt x="7763" y="628"/>
                    </a:cubicBezTo>
                    <a:cubicBezTo>
                      <a:pt x="7522" y="1014"/>
                      <a:pt x="7450" y="1472"/>
                      <a:pt x="7329" y="1906"/>
                    </a:cubicBezTo>
                    <a:cubicBezTo>
                      <a:pt x="6847" y="3690"/>
                      <a:pt x="5666" y="5185"/>
                      <a:pt x="4460" y="6583"/>
                    </a:cubicBezTo>
                    <a:cubicBezTo>
                      <a:pt x="3255" y="7981"/>
                      <a:pt x="1977" y="9379"/>
                      <a:pt x="1206" y="11043"/>
                    </a:cubicBezTo>
                    <a:cubicBezTo>
                      <a:pt x="1109" y="11284"/>
                      <a:pt x="1013" y="11501"/>
                      <a:pt x="940" y="11742"/>
                    </a:cubicBezTo>
                    <a:cubicBezTo>
                      <a:pt x="0" y="14683"/>
                      <a:pt x="1254" y="18420"/>
                      <a:pt x="4629" y="18975"/>
                    </a:cubicBezTo>
                    <a:cubicBezTo>
                      <a:pt x="4938" y="19027"/>
                      <a:pt x="5249" y="19052"/>
                      <a:pt x="5561" y="19052"/>
                    </a:cubicBezTo>
                    <a:cubicBezTo>
                      <a:pt x="7979" y="19052"/>
                      <a:pt x="10428" y="17554"/>
                      <a:pt x="11837" y="15696"/>
                    </a:cubicBezTo>
                    <a:cubicBezTo>
                      <a:pt x="14489" y="12200"/>
                      <a:pt x="13959" y="6583"/>
                      <a:pt x="11765" y="3039"/>
                    </a:cubicBezTo>
                    <a:cubicBezTo>
                      <a:pt x="11313" y="2323"/>
                      <a:pt x="9873" y="0"/>
                      <a:pt x="867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4"/>
              <p:cNvSpPr/>
              <p:nvPr/>
            </p:nvSpPr>
            <p:spPr>
              <a:xfrm>
                <a:off x="3178050" y="1303700"/>
                <a:ext cx="1338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353" h="10705" extrusionOk="0">
                    <a:moveTo>
                      <a:pt x="3134" y="1"/>
                    </a:moveTo>
                    <a:cubicBezTo>
                      <a:pt x="2532" y="1158"/>
                      <a:pt x="1760" y="2219"/>
                      <a:pt x="1061" y="3352"/>
                    </a:cubicBezTo>
                    <a:cubicBezTo>
                      <a:pt x="362" y="4533"/>
                      <a:pt x="0" y="5449"/>
                      <a:pt x="73" y="6823"/>
                    </a:cubicBezTo>
                    <a:cubicBezTo>
                      <a:pt x="121" y="7571"/>
                      <a:pt x="531" y="10705"/>
                      <a:pt x="1543" y="10705"/>
                    </a:cubicBezTo>
                    <a:cubicBezTo>
                      <a:pt x="2050" y="10705"/>
                      <a:pt x="3665" y="9017"/>
                      <a:pt x="3954" y="8511"/>
                    </a:cubicBezTo>
                    <a:cubicBezTo>
                      <a:pt x="5352" y="6052"/>
                      <a:pt x="4509" y="2243"/>
                      <a:pt x="3134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4"/>
              <p:cNvSpPr/>
              <p:nvPr/>
            </p:nvSpPr>
            <p:spPr>
              <a:xfrm>
                <a:off x="2072675" y="790800"/>
                <a:ext cx="896250" cy="879650"/>
              </a:xfrm>
              <a:custGeom>
                <a:avLst/>
                <a:gdLst/>
                <a:ahLst/>
                <a:cxnLst/>
                <a:rect l="l" t="t" r="r" b="b"/>
                <a:pathLst>
                  <a:path w="35850" h="35186" extrusionOk="0">
                    <a:moveTo>
                      <a:pt x="7209" y="0"/>
                    </a:moveTo>
                    <a:cubicBezTo>
                      <a:pt x="6703" y="0"/>
                      <a:pt x="6389" y="531"/>
                      <a:pt x="6245" y="1013"/>
                    </a:cubicBezTo>
                    <a:cubicBezTo>
                      <a:pt x="5521" y="3231"/>
                      <a:pt x="5883" y="5666"/>
                      <a:pt x="6655" y="7860"/>
                    </a:cubicBezTo>
                    <a:cubicBezTo>
                      <a:pt x="7426" y="10054"/>
                      <a:pt x="8607" y="12079"/>
                      <a:pt x="9548" y="14200"/>
                    </a:cubicBezTo>
                    <a:cubicBezTo>
                      <a:pt x="9620" y="14393"/>
                      <a:pt x="9692" y="14586"/>
                      <a:pt x="9596" y="14755"/>
                    </a:cubicBezTo>
                    <a:cubicBezTo>
                      <a:pt x="9523" y="14899"/>
                      <a:pt x="9331" y="14948"/>
                      <a:pt x="9138" y="14972"/>
                    </a:cubicBezTo>
                    <a:cubicBezTo>
                      <a:pt x="8969" y="14989"/>
                      <a:pt x="8804" y="14998"/>
                      <a:pt x="8643" y="14998"/>
                    </a:cubicBezTo>
                    <a:cubicBezTo>
                      <a:pt x="7058" y="14998"/>
                      <a:pt x="5830" y="14191"/>
                      <a:pt x="4364" y="13622"/>
                    </a:cubicBezTo>
                    <a:cubicBezTo>
                      <a:pt x="3643" y="13345"/>
                      <a:pt x="2540" y="12678"/>
                      <a:pt x="1678" y="12678"/>
                    </a:cubicBezTo>
                    <a:cubicBezTo>
                      <a:pt x="1187" y="12678"/>
                      <a:pt x="774" y="12895"/>
                      <a:pt x="555" y="13525"/>
                    </a:cubicBezTo>
                    <a:cubicBezTo>
                      <a:pt x="1" y="15092"/>
                      <a:pt x="1447" y="16659"/>
                      <a:pt x="2918" y="17431"/>
                    </a:cubicBezTo>
                    <a:cubicBezTo>
                      <a:pt x="4171" y="18082"/>
                      <a:pt x="5738" y="18805"/>
                      <a:pt x="7113" y="19094"/>
                    </a:cubicBezTo>
                    <a:cubicBezTo>
                      <a:pt x="8559" y="19359"/>
                      <a:pt x="10078" y="19215"/>
                      <a:pt x="11476" y="19697"/>
                    </a:cubicBezTo>
                    <a:cubicBezTo>
                      <a:pt x="12875" y="20203"/>
                      <a:pt x="13983" y="21312"/>
                      <a:pt x="15044" y="22349"/>
                    </a:cubicBezTo>
                    <a:cubicBezTo>
                      <a:pt x="15117" y="22421"/>
                      <a:pt x="15189" y="22493"/>
                      <a:pt x="15261" y="22566"/>
                    </a:cubicBezTo>
                    <a:cubicBezTo>
                      <a:pt x="20155" y="27339"/>
                      <a:pt x="25724" y="30956"/>
                      <a:pt x="31655" y="34355"/>
                    </a:cubicBezTo>
                    <a:cubicBezTo>
                      <a:pt x="32282" y="34716"/>
                      <a:pt x="32933" y="35078"/>
                      <a:pt x="33656" y="35175"/>
                    </a:cubicBezTo>
                    <a:cubicBezTo>
                      <a:pt x="33728" y="35182"/>
                      <a:pt x="33802" y="35185"/>
                      <a:pt x="33875" y="35185"/>
                    </a:cubicBezTo>
                    <a:cubicBezTo>
                      <a:pt x="34538" y="35185"/>
                      <a:pt x="35233" y="34892"/>
                      <a:pt x="35536" y="34307"/>
                    </a:cubicBezTo>
                    <a:cubicBezTo>
                      <a:pt x="35850" y="33632"/>
                      <a:pt x="35560" y="32812"/>
                      <a:pt x="35030" y="32281"/>
                    </a:cubicBezTo>
                    <a:cubicBezTo>
                      <a:pt x="34500" y="31751"/>
                      <a:pt x="33801" y="31462"/>
                      <a:pt x="33126" y="31148"/>
                    </a:cubicBezTo>
                    <a:cubicBezTo>
                      <a:pt x="30835" y="30112"/>
                      <a:pt x="28617" y="28810"/>
                      <a:pt x="26954" y="26929"/>
                    </a:cubicBezTo>
                    <a:cubicBezTo>
                      <a:pt x="25556" y="25338"/>
                      <a:pt x="24278" y="23024"/>
                      <a:pt x="24398" y="20830"/>
                    </a:cubicBezTo>
                    <a:cubicBezTo>
                      <a:pt x="24495" y="18660"/>
                      <a:pt x="24953" y="16442"/>
                      <a:pt x="24109" y="14321"/>
                    </a:cubicBezTo>
                    <a:cubicBezTo>
                      <a:pt x="24013" y="14080"/>
                      <a:pt x="23892" y="13863"/>
                      <a:pt x="23675" y="13742"/>
                    </a:cubicBezTo>
                    <a:cubicBezTo>
                      <a:pt x="23585" y="13699"/>
                      <a:pt x="23497" y="13680"/>
                      <a:pt x="23412" y="13680"/>
                    </a:cubicBezTo>
                    <a:cubicBezTo>
                      <a:pt x="22922" y="13680"/>
                      <a:pt x="22510" y="14321"/>
                      <a:pt x="22325" y="14875"/>
                    </a:cubicBezTo>
                    <a:cubicBezTo>
                      <a:pt x="21964" y="15957"/>
                      <a:pt x="21556" y="20420"/>
                      <a:pt x="20143" y="20420"/>
                    </a:cubicBezTo>
                    <a:cubicBezTo>
                      <a:pt x="20139" y="20420"/>
                      <a:pt x="20135" y="20420"/>
                      <a:pt x="20131" y="20420"/>
                    </a:cubicBezTo>
                    <a:cubicBezTo>
                      <a:pt x="19649" y="20396"/>
                      <a:pt x="19239" y="20131"/>
                      <a:pt x="18853" y="19842"/>
                    </a:cubicBezTo>
                    <a:cubicBezTo>
                      <a:pt x="14466" y="16418"/>
                      <a:pt x="12079" y="11042"/>
                      <a:pt x="10295" y="5762"/>
                    </a:cubicBezTo>
                    <a:cubicBezTo>
                      <a:pt x="9692" y="4026"/>
                      <a:pt x="9138" y="2242"/>
                      <a:pt x="8149" y="700"/>
                    </a:cubicBezTo>
                    <a:cubicBezTo>
                      <a:pt x="7932" y="362"/>
                      <a:pt x="7619" y="0"/>
                      <a:pt x="7209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4"/>
              <p:cNvSpPr/>
              <p:nvPr/>
            </p:nvSpPr>
            <p:spPr>
              <a:xfrm>
                <a:off x="2896575" y="629825"/>
                <a:ext cx="371300" cy="949825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37993" extrusionOk="0">
                    <a:moveTo>
                      <a:pt x="1590" y="1"/>
                    </a:moveTo>
                    <a:cubicBezTo>
                      <a:pt x="1396" y="1"/>
                      <a:pt x="1216" y="54"/>
                      <a:pt x="1086" y="195"/>
                    </a:cubicBezTo>
                    <a:cubicBezTo>
                      <a:pt x="845" y="461"/>
                      <a:pt x="893" y="846"/>
                      <a:pt x="989" y="1184"/>
                    </a:cubicBezTo>
                    <a:cubicBezTo>
                      <a:pt x="1351" y="2727"/>
                      <a:pt x="2146" y="4101"/>
                      <a:pt x="2870" y="5475"/>
                    </a:cubicBezTo>
                    <a:cubicBezTo>
                      <a:pt x="5136" y="9694"/>
                      <a:pt x="7089" y="14323"/>
                      <a:pt x="6655" y="19072"/>
                    </a:cubicBezTo>
                    <a:cubicBezTo>
                      <a:pt x="6631" y="19482"/>
                      <a:pt x="6558" y="19892"/>
                      <a:pt x="6293" y="20205"/>
                    </a:cubicBezTo>
                    <a:cubicBezTo>
                      <a:pt x="6164" y="20346"/>
                      <a:pt x="5979" y="20406"/>
                      <a:pt x="5756" y="20406"/>
                    </a:cubicBezTo>
                    <a:cubicBezTo>
                      <a:pt x="4568" y="20406"/>
                      <a:pt x="2295" y="18690"/>
                      <a:pt x="1544" y="18325"/>
                    </a:cubicBezTo>
                    <a:cubicBezTo>
                      <a:pt x="1291" y="18210"/>
                      <a:pt x="978" y="18122"/>
                      <a:pt x="701" y="18122"/>
                    </a:cubicBezTo>
                    <a:cubicBezTo>
                      <a:pt x="397" y="18122"/>
                      <a:pt x="137" y="18228"/>
                      <a:pt x="49" y="18518"/>
                    </a:cubicBezTo>
                    <a:cubicBezTo>
                      <a:pt x="1" y="18711"/>
                      <a:pt x="73" y="18928"/>
                      <a:pt x="145" y="19120"/>
                    </a:cubicBezTo>
                    <a:cubicBezTo>
                      <a:pt x="989" y="20904"/>
                      <a:pt x="2653" y="21893"/>
                      <a:pt x="4051" y="23098"/>
                    </a:cubicBezTo>
                    <a:cubicBezTo>
                      <a:pt x="5497" y="24328"/>
                      <a:pt x="6197" y="26473"/>
                      <a:pt x="6365" y="28282"/>
                    </a:cubicBezTo>
                    <a:cubicBezTo>
                      <a:pt x="6558" y="30403"/>
                      <a:pt x="6100" y="32573"/>
                      <a:pt x="5401" y="34598"/>
                    </a:cubicBezTo>
                    <a:cubicBezTo>
                      <a:pt x="5184" y="35201"/>
                      <a:pt x="4967" y="35803"/>
                      <a:pt x="4991" y="36454"/>
                    </a:cubicBezTo>
                    <a:cubicBezTo>
                      <a:pt x="5015" y="37081"/>
                      <a:pt x="5353" y="37756"/>
                      <a:pt x="5956" y="37949"/>
                    </a:cubicBezTo>
                    <a:cubicBezTo>
                      <a:pt x="6062" y="37979"/>
                      <a:pt x="6171" y="37993"/>
                      <a:pt x="6279" y="37993"/>
                    </a:cubicBezTo>
                    <a:cubicBezTo>
                      <a:pt x="6781" y="37993"/>
                      <a:pt x="7278" y="37691"/>
                      <a:pt x="7595" y="37274"/>
                    </a:cubicBezTo>
                    <a:cubicBezTo>
                      <a:pt x="7957" y="36792"/>
                      <a:pt x="8125" y="36165"/>
                      <a:pt x="8270" y="35562"/>
                    </a:cubicBezTo>
                    <a:cubicBezTo>
                      <a:pt x="9620" y="29873"/>
                      <a:pt x="10584" y="24280"/>
                      <a:pt x="10488" y="18421"/>
                    </a:cubicBezTo>
                    <a:cubicBezTo>
                      <a:pt x="10464" y="18325"/>
                      <a:pt x="10464" y="18228"/>
                      <a:pt x="10464" y="18156"/>
                    </a:cubicBezTo>
                    <a:cubicBezTo>
                      <a:pt x="10440" y="16878"/>
                      <a:pt x="10391" y="15552"/>
                      <a:pt x="10898" y="14371"/>
                    </a:cubicBezTo>
                    <a:cubicBezTo>
                      <a:pt x="11404" y="13214"/>
                      <a:pt x="12392" y="12370"/>
                      <a:pt x="13068" y="11309"/>
                    </a:cubicBezTo>
                    <a:cubicBezTo>
                      <a:pt x="13694" y="10273"/>
                      <a:pt x="14152" y="8874"/>
                      <a:pt x="14466" y="7717"/>
                    </a:cubicBezTo>
                    <a:cubicBezTo>
                      <a:pt x="14852" y="6343"/>
                      <a:pt x="14731" y="4511"/>
                      <a:pt x="13429" y="3956"/>
                    </a:cubicBezTo>
                    <a:cubicBezTo>
                      <a:pt x="13242" y="3872"/>
                      <a:pt x="13074" y="3834"/>
                      <a:pt x="12921" y="3834"/>
                    </a:cubicBezTo>
                    <a:cubicBezTo>
                      <a:pt x="11895" y="3834"/>
                      <a:pt x="11595" y="5551"/>
                      <a:pt x="11259" y="6391"/>
                    </a:cubicBezTo>
                    <a:cubicBezTo>
                      <a:pt x="10705" y="7765"/>
                      <a:pt x="10488" y="9115"/>
                      <a:pt x="9307" y="10152"/>
                    </a:cubicBezTo>
                    <a:cubicBezTo>
                      <a:pt x="9199" y="10238"/>
                      <a:pt x="9072" y="10325"/>
                      <a:pt x="8943" y="10325"/>
                    </a:cubicBezTo>
                    <a:cubicBezTo>
                      <a:pt x="8927" y="10325"/>
                      <a:pt x="8912" y="10323"/>
                      <a:pt x="8897" y="10321"/>
                    </a:cubicBezTo>
                    <a:cubicBezTo>
                      <a:pt x="8752" y="10273"/>
                      <a:pt x="8656" y="10128"/>
                      <a:pt x="8583" y="9959"/>
                    </a:cubicBezTo>
                    <a:cubicBezTo>
                      <a:pt x="7812" y="8127"/>
                      <a:pt x="7233" y="6198"/>
                      <a:pt x="6317" y="4438"/>
                    </a:cubicBezTo>
                    <a:cubicBezTo>
                      <a:pt x="5401" y="2678"/>
                      <a:pt x="4099" y="1015"/>
                      <a:pt x="2291" y="171"/>
                    </a:cubicBezTo>
                    <a:cubicBezTo>
                      <a:pt x="2080" y="79"/>
                      <a:pt x="1825" y="1"/>
                      <a:pt x="1590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4"/>
              <p:cNvSpPr/>
              <p:nvPr/>
            </p:nvSpPr>
            <p:spPr>
              <a:xfrm>
                <a:off x="2337875" y="3151600"/>
                <a:ext cx="899250" cy="1242350"/>
              </a:xfrm>
              <a:custGeom>
                <a:avLst/>
                <a:gdLst/>
                <a:ahLst/>
                <a:cxnLst/>
                <a:rect l="l" t="t" r="r" b="b"/>
                <a:pathLst>
                  <a:path w="35970" h="49694" extrusionOk="0">
                    <a:moveTo>
                      <a:pt x="22783" y="1"/>
                    </a:moveTo>
                    <a:lnTo>
                      <a:pt x="23843" y="1279"/>
                    </a:lnTo>
                    <a:cubicBezTo>
                      <a:pt x="18130" y="1327"/>
                      <a:pt x="12416" y="1472"/>
                      <a:pt x="6727" y="1761"/>
                    </a:cubicBezTo>
                    <a:cubicBezTo>
                      <a:pt x="5039" y="1833"/>
                      <a:pt x="3231" y="1978"/>
                      <a:pt x="1929" y="3039"/>
                    </a:cubicBezTo>
                    <a:cubicBezTo>
                      <a:pt x="145" y="4533"/>
                      <a:pt x="0" y="7161"/>
                      <a:pt x="97" y="9500"/>
                    </a:cubicBezTo>
                    <a:cubicBezTo>
                      <a:pt x="603" y="21433"/>
                      <a:pt x="3954" y="33126"/>
                      <a:pt x="9137" y="43878"/>
                    </a:cubicBezTo>
                    <a:cubicBezTo>
                      <a:pt x="9909" y="45493"/>
                      <a:pt x="10777" y="47133"/>
                      <a:pt x="12127" y="48290"/>
                    </a:cubicBezTo>
                    <a:cubicBezTo>
                      <a:pt x="12271" y="48435"/>
                      <a:pt x="12416" y="48555"/>
                      <a:pt x="12585" y="48652"/>
                    </a:cubicBezTo>
                    <a:cubicBezTo>
                      <a:pt x="13467" y="49288"/>
                      <a:pt x="14536" y="49693"/>
                      <a:pt x="15592" y="49693"/>
                    </a:cubicBezTo>
                    <a:cubicBezTo>
                      <a:pt x="16095" y="49693"/>
                      <a:pt x="16595" y="49601"/>
                      <a:pt x="17069" y="49399"/>
                    </a:cubicBezTo>
                    <a:cubicBezTo>
                      <a:pt x="18733" y="48700"/>
                      <a:pt x="19625" y="46410"/>
                      <a:pt x="18540" y="44987"/>
                    </a:cubicBezTo>
                    <a:cubicBezTo>
                      <a:pt x="17913" y="44167"/>
                      <a:pt x="16852" y="43830"/>
                      <a:pt x="15912" y="43348"/>
                    </a:cubicBezTo>
                    <a:cubicBezTo>
                      <a:pt x="15815" y="43300"/>
                      <a:pt x="15719" y="43251"/>
                      <a:pt x="15623" y="43203"/>
                    </a:cubicBezTo>
                    <a:cubicBezTo>
                      <a:pt x="13260" y="41829"/>
                      <a:pt x="12271" y="38960"/>
                      <a:pt x="11621" y="36284"/>
                    </a:cubicBezTo>
                    <a:cubicBezTo>
                      <a:pt x="9885" y="28979"/>
                      <a:pt x="9499" y="21361"/>
                      <a:pt x="10512" y="13911"/>
                    </a:cubicBezTo>
                    <a:cubicBezTo>
                      <a:pt x="10608" y="13357"/>
                      <a:pt x="10753" y="12706"/>
                      <a:pt x="11283" y="12489"/>
                    </a:cubicBezTo>
                    <a:cubicBezTo>
                      <a:pt x="11393" y="12442"/>
                      <a:pt x="11508" y="12423"/>
                      <a:pt x="11626" y="12423"/>
                    </a:cubicBezTo>
                    <a:cubicBezTo>
                      <a:pt x="11869" y="12423"/>
                      <a:pt x="12124" y="12504"/>
                      <a:pt x="12368" y="12585"/>
                    </a:cubicBezTo>
                    <a:cubicBezTo>
                      <a:pt x="20830" y="15527"/>
                      <a:pt x="28713" y="20155"/>
                      <a:pt x="35343" y="26183"/>
                    </a:cubicBezTo>
                    <a:cubicBezTo>
                      <a:pt x="35970" y="16105"/>
                      <a:pt x="31052" y="5835"/>
                      <a:pt x="22783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4"/>
              <p:cNvSpPr/>
              <p:nvPr/>
            </p:nvSpPr>
            <p:spPr>
              <a:xfrm>
                <a:off x="4076675" y="3306500"/>
                <a:ext cx="638900" cy="1613025"/>
              </a:xfrm>
              <a:custGeom>
                <a:avLst/>
                <a:gdLst/>
                <a:ahLst/>
                <a:cxnLst/>
                <a:rect l="l" t="t" r="r" b="b"/>
                <a:pathLst>
                  <a:path w="25556" h="64521" extrusionOk="0">
                    <a:moveTo>
                      <a:pt x="4317" y="1"/>
                    </a:moveTo>
                    <a:cubicBezTo>
                      <a:pt x="3619" y="1"/>
                      <a:pt x="2925" y="116"/>
                      <a:pt x="2364" y="507"/>
                    </a:cubicBezTo>
                    <a:cubicBezTo>
                      <a:pt x="1881" y="869"/>
                      <a:pt x="1568" y="1399"/>
                      <a:pt x="1351" y="1978"/>
                    </a:cubicBezTo>
                    <a:cubicBezTo>
                      <a:pt x="1279" y="2195"/>
                      <a:pt x="1206" y="2436"/>
                      <a:pt x="1134" y="2677"/>
                    </a:cubicBezTo>
                    <a:cubicBezTo>
                      <a:pt x="1" y="7016"/>
                      <a:pt x="1279" y="11573"/>
                      <a:pt x="2532" y="15864"/>
                    </a:cubicBezTo>
                    <a:cubicBezTo>
                      <a:pt x="4003" y="20951"/>
                      <a:pt x="6534" y="26472"/>
                      <a:pt x="6703" y="31776"/>
                    </a:cubicBezTo>
                    <a:cubicBezTo>
                      <a:pt x="6848" y="37393"/>
                      <a:pt x="6751" y="42745"/>
                      <a:pt x="5474" y="48266"/>
                    </a:cubicBezTo>
                    <a:cubicBezTo>
                      <a:pt x="4823" y="50966"/>
                      <a:pt x="3810" y="53570"/>
                      <a:pt x="3015" y="56221"/>
                    </a:cubicBezTo>
                    <a:cubicBezTo>
                      <a:pt x="2749" y="57017"/>
                      <a:pt x="2532" y="57837"/>
                      <a:pt x="2315" y="58632"/>
                    </a:cubicBezTo>
                    <a:cubicBezTo>
                      <a:pt x="2026" y="59862"/>
                      <a:pt x="1230" y="62152"/>
                      <a:pt x="2195" y="63237"/>
                    </a:cubicBezTo>
                    <a:cubicBezTo>
                      <a:pt x="2856" y="63943"/>
                      <a:pt x="4507" y="64521"/>
                      <a:pt x="5501" y="64521"/>
                    </a:cubicBezTo>
                    <a:cubicBezTo>
                      <a:pt x="5558" y="64521"/>
                      <a:pt x="5614" y="64519"/>
                      <a:pt x="5666" y="64515"/>
                    </a:cubicBezTo>
                    <a:cubicBezTo>
                      <a:pt x="5956" y="64491"/>
                      <a:pt x="6221" y="64442"/>
                      <a:pt x="6438" y="64274"/>
                    </a:cubicBezTo>
                    <a:cubicBezTo>
                      <a:pt x="6631" y="64129"/>
                      <a:pt x="6800" y="63936"/>
                      <a:pt x="6944" y="63719"/>
                    </a:cubicBezTo>
                    <a:cubicBezTo>
                      <a:pt x="7812" y="62417"/>
                      <a:pt x="8463" y="61091"/>
                      <a:pt x="8993" y="59597"/>
                    </a:cubicBezTo>
                    <a:cubicBezTo>
                      <a:pt x="9138" y="59187"/>
                      <a:pt x="9307" y="58753"/>
                      <a:pt x="9451" y="58295"/>
                    </a:cubicBezTo>
                    <a:cubicBezTo>
                      <a:pt x="12224" y="50556"/>
                      <a:pt x="14659" y="42552"/>
                      <a:pt x="16491" y="34548"/>
                    </a:cubicBezTo>
                    <a:cubicBezTo>
                      <a:pt x="18227" y="26954"/>
                      <a:pt x="22084" y="20276"/>
                      <a:pt x="24543" y="12923"/>
                    </a:cubicBezTo>
                    <a:cubicBezTo>
                      <a:pt x="25074" y="11308"/>
                      <a:pt x="25556" y="9524"/>
                      <a:pt x="24905" y="7957"/>
                    </a:cubicBezTo>
                    <a:cubicBezTo>
                      <a:pt x="24302" y="6534"/>
                      <a:pt x="22904" y="5618"/>
                      <a:pt x="21554" y="4895"/>
                    </a:cubicBezTo>
                    <a:cubicBezTo>
                      <a:pt x="16515" y="2146"/>
                      <a:pt x="10898" y="483"/>
                      <a:pt x="5184" y="49"/>
                    </a:cubicBezTo>
                    <a:cubicBezTo>
                      <a:pt x="4900" y="21"/>
                      <a:pt x="4608" y="1"/>
                      <a:pt x="4317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4"/>
              <p:cNvSpPr/>
              <p:nvPr/>
            </p:nvSpPr>
            <p:spPr>
              <a:xfrm>
                <a:off x="4107425" y="4712025"/>
                <a:ext cx="205550" cy="207500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8300" extrusionOk="0">
                    <a:moveTo>
                      <a:pt x="1785" y="0"/>
                    </a:moveTo>
                    <a:cubicBezTo>
                      <a:pt x="1519" y="796"/>
                      <a:pt x="1302" y="1616"/>
                      <a:pt x="1085" y="2411"/>
                    </a:cubicBezTo>
                    <a:cubicBezTo>
                      <a:pt x="796" y="3641"/>
                      <a:pt x="0" y="5931"/>
                      <a:pt x="965" y="7016"/>
                    </a:cubicBezTo>
                    <a:cubicBezTo>
                      <a:pt x="1626" y="7722"/>
                      <a:pt x="3277" y="8300"/>
                      <a:pt x="4271" y="8300"/>
                    </a:cubicBezTo>
                    <a:cubicBezTo>
                      <a:pt x="4328" y="8300"/>
                      <a:pt x="4384" y="8298"/>
                      <a:pt x="4436" y="8294"/>
                    </a:cubicBezTo>
                    <a:cubicBezTo>
                      <a:pt x="4726" y="8270"/>
                      <a:pt x="4991" y="8221"/>
                      <a:pt x="5208" y="8053"/>
                    </a:cubicBezTo>
                    <a:cubicBezTo>
                      <a:pt x="5401" y="7908"/>
                      <a:pt x="5570" y="7715"/>
                      <a:pt x="5714" y="7498"/>
                    </a:cubicBezTo>
                    <a:cubicBezTo>
                      <a:pt x="6582" y="6196"/>
                      <a:pt x="7233" y="4870"/>
                      <a:pt x="7763" y="3376"/>
                    </a:cubicBezTo>
                    <a:cubicBezTo>
                      <a:pt x="7908" y="2966"/>
                      <a:pt x="8077" y="2532"/>
                      <a:pt x="8221" y="2074"/>
                    </a:cubicBezTo>
                    <a:cubicBezTo>
                      <a:pt x="6100" y="1302"/>
                      <a:pt x="3954" y="579"/>
                      <a:pt x="178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4"/>
              <p:cNvSpPr/>
              <p:nvPr/>
            </p:nvSpPr>
            <p:spPr>
              <a:xfrm>
                <a:off x="2749525" y="2051075"/>
                <a:ext cx="2340950" cy="1788700"/>
              </a:xfrm>
              <a:custGeom>
                <a:avLst/>
                <a:gdLst/>
                <a:ahLst/>
                <a:cxnLst/>
                <a:rect l="l" t="t" r="r" b="b"/>
                <a:pathLst>
                  <a:path w="93638" h="71548" extrusionOk="0">
                    <a:moveTo>
                      <a:pt x="6782" y="0"/>
                    </a:moveTo>
                    <a:cubicBezTo>
                      <a:pt x="1657" y="0"/>
                      <a:pt x="2027" y="8384"/>
                      <a:pt x="1447" y="12223"/>
                    </a:cubicBezTo>
                    <a:cubicBezTo>
                      <a:pt x="507" y="18443"/>
                      <a:pt x="0" y="24591"/>
                      <a:pt x="531" y="30907"/>
                    </a:cubicBezTo>
                    <a:cubicBezTo>
                      <a:pt x="1591" y="43299"/>
                      <a:pt x="5955" y="55714"/>
                      <a:pt x="14128" y="65213"/>
                    </a:cubicBezTo>
                    <a:cubicBezTo>
                      <a:pt x="15960" y="67359"/>
                      <a:pt x="18033" y="69360"/>
                      <a:pt x="20589" y="70541"/>
                    </a:cubicBezTo>
                    <a:cubicBezTo>
                      <a:pt x="21951" y="71177"/>
                      <a:pt x="23481" y="71547"/>
                      <a:pt x="24986" y="71547"/>
                    </a:cubicBezTo>
                    <a:cubicBezTo>
                      <a:pt x="26279" y="71547"/>
                      <a:pt x="27553" y="71274"/>
                      <a:pt x="28689" y="70662"/>
                    </a:cubicBezTo>
                    <a:cubicBezTo>
                      <a:pt x="30907" y="69480"/>
                      <a:pt x="32306" y="67262"/>
                      <a:pt x="34186" y="65623"/>
                    </a:cubicBezTo>
                    <a:cubicBezTo>
                      <a:pt x="38212" y="62055"/>
                      <a:pt x="43974" y="61332"/>
                      <a:pt x="49350" y="61283"/>
                    </a:cubicBezTo>
                    <a:cubicBezTo>
                      <a:pt x="49674" y="61279"/>
                      <a:pt x="49998" y="61276"/>
                      <a:pt x="50322" y="61276"/>
                    </a:cubicBezTo>
                    <a:cubicBezTo>
                      <a:pt x="53384" y="61276"/>
                      <a:pt x="56478" y="61510"/>
                      <a:pt x="59355" y="62513"/>
                    </a:cubicBezTo>
                    <a:cubicBezTo>
                      <a:pt x="61911" y="63405"/>
                      <a:pt x="64297" y="64900"/>
                      <a:pt x="66973" y="65285"/>
                    </a:cubicBezTo>
                    <a:cubicBezTo>
                      <a:pt x="67659" y="65381"/>
                      <a:pt x="68350" y="65411"/>
                      <a:pt x="69044" y="65411"/>
                    </a:cubicBezTo>
                    <a:cubicBezTo>
                      <a:pt x="70171" y="65411"/>
                      <a:pt x="71304" y="65333"/>
                      <a:pt x="72429" y="65333"/>
                    </a:cubicBezTo>
                    <a:cubicBezTo>
                      <a:pt x="73049" y="65333"/>
                      <a:pt x="73666" y="65357"/>
                      <a:pt x="74278" y="65430"/>
                    </a:cubicBezTo>
                    <a:cubicBezTo>
                      <a:pt x="76414" y="65659"/>
                      <a:pt x="78338" y="66310"/>
                      <a:pt x="80409" y="66310"/>
                    </a:cubicBezTo>
                    <a:cubicBezTo>
                      <a:pt x="80956" y="66310"/>
                      <a:pt x="81514" y="66264"/>
                      <a:pt x="82089" y="66153"/>
                    </a:cubicBezTo>
                    <a:cubicBezTo>
                      <a:pt x="91853" y="64297"/>
                      <a:pt x="93637" y="46336"/>
                      <a:pt x="93083" y="38839"/>
                    </a:cubicBezTo>
                    <a:cubicBezTo>
                      <a:pt x="92221" y="27341"/>
                      <a:pt x="81632" y="17699"/>
                      <a:pt x="70164" y="17699"/>
                    </a:cubicBezTo>
                    <a:cubicBezTo>
                      <a:pt x="69441" y="17699"/>
                      <a:pt x="68714" y="17737"/>
                      <a:pt x="67986" y="17816"/>
                    </a:cubicBezTo>
                    <a:cubicBezTo>
                      <a:pt x="60729" y="18612"/>
                      <a:pt x="54413" y="22903"/>
                      <a:pt x="47976" y="26375"/>
                    </a:cubicBezTo>
                    <a:cubicBezTo>
                      <a:pt x="46650" y="27074"/>
                      <a:pt x="45276" y="27773"/>
                      <a:pt x="43878" y="28400"/>
                    </a:cubicBezTo>
                    <a:cubicBezTo>
                      <a:pt x="40244" y="29982"/>
                      <a:pt x="36394" y="31121"/>
                      <a:pt x="32604" y="31121"/>
                    </a:cubicBezTo>
                    <a:cubicBezTo>
                      <a:pt x="30735" y="31121"/>
                      <a:pt x="28881" y="30845"/>
                      <a:pt x="27074" y="30208"/>
                    </a:cubicBezTo>
                    <a:cubicBezTo>
                      <a:pt x="25435" y="29629"/>
                      <a:pt x="23844" y="28737"/>
                      <a:pt x="22686" y="27435"/>
                    </a:cubicBezTo>
                    <a:cubicBezTo>
                      <a:pt x="16852" y="20902"/>
                      <a:pt x="23120" y="12247"/>
                      <a:pt x="22204" y="4966"/>
                    </a:cubicBezTo>
                    <a:cubicBezTo>
                      <a:pt x="22057" y="3851"/>
                      <a:pt x="21143" y="3710"/>
                      <a:pt x="20102" y="3710"/>
                    </a:cubicBezTo>
                    <a:cubicBezTo>
                      <a:pt x="19746" y="3710"/>
                      <a:pt x="19376" y="3726"/>
                      <a:pt x="19016" y="3726"/>
                    </a:cubicBezTo>
                    <a:cubicBezTo>
                      <a:pt x="18698" y="3726"/>
                      <a:pt x="18389" y="3713"/>
                      <a:pt x="18106" y="3664"/>
                    </a:cubicBezTo>
                    <a:cubicBezTo>
                      <a:pt x="15936" y="3279"/>
                      <a:pt x="13814" y="2628"/>
                      <a:pt x="11862" y="1736"/>
                    </a:cubicBezTo>
                    <a:cubicBezTo>
                      <a:pt x="10632" y="1157"/>
                      <a:pt x="9451" y="482"/>
                      <a:pt x="8125" y="169"/>
                    </a:cubicBezTo>
                    <a:cubicBezTo>
                      <a:pt x="7640" y="54"/>
                      <a:pt x="7193" y="0"/>
                      <a:pt x="678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4"/>
              <p:cNvSpPr/>
              <p:nvPr/>
            </p:nvSpPr>
            <p:spPr>
              <a:xfrm>
                <a:off x="4704700" y="2387125"/>
                <a:ext cx="433975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4237" extrusionOk="0">
                    <a:moveTo>
                      <a:pt x="12026" y="0"/>
                    </a:moveTo>
                    <a:cubicBezTo>
                      <a:pt x="11584" y="0"/>
                      <a:pt x="11142" y="82"/>
                      <a:pt x="10729" y="252"/>
                    </a:cubicBezTo>
                    <a:cubicBezTo>
                      <a:pt x="9138" y="902"/>
                      <a:pt x="8270" y="2566"/>
                      <a:pt x="7233" y="3940"/>
                    </a:cubicBezTo>
                    <a:cubicBezTo>
                      <a:pt x="5594" y="6062"/>
                      <a:pt x="3280" y="7677"/>
                      <a:pt x="700" y="8448"/>
                    </a:cubicBezTo>
                    <a:cubicBezTo>
                      <a:pt x="387" y="8545"/>
                      <a:pt x="1" y="8762"/>
                      <a:pt x="121" y="9075"/>
                    </a:cubicBezTo>
                    <a:cubicBezTo>
                      <a:pt x="146" y="9148"/>
                      <a:pt x="194" y="9196"/>
                      <a:pt x="266" y="9268"/>
                    </a:cubicBezTo>
                    <a:cubicBezTo>
                      <a:pt x="1616" y="10594"/>
                      <a:pt x="3256" y="11462"/>
                      <a:pt x="4943" y="12330"/>
                    </a:cubicBezTo>
                    <a:cubicBezTo>
                      <a:pt x="6365" y="13077"/>
                      <a:pt x="8005" y="13222"/>
                      <a:pt x="9524" y="13632"/>
                    </a:cubicBezTo>
                    <a:cubicBezTo>
                      <a:pt x="10223" y="13825"/>
                      <a:pt x="11067" y="14017"/>
                      <a:pt x="11910" y="14138"/>
                    </a:cubicBezTo>
                    <a:cubicBezTo>
                      <a:pt x="12290" y="14195"/>
                      <a:pt x="12723" y="14237"/>
                      <a:pt x="13165" y="14237"/>
                    </a:cubicBezTo>
                    <a:cubicBezTo>
                      <a:pt x="14405" y="14237"/>
                      <a:pt x="15714" y="13906"/>
                      <a:pt x="16105" y="12643"/>
                    </a:cubicBezTo>
                    <a:cubicBezTo>
                      <a:pt x="16443" y="11655"/>
                      <a:pt x="16033" y="10522"/>
                      <a:pt x="15286" y="9798"/>
                    </a:cubicBezTo>
                    <a:cubicBezTo>
                      <a:pt x="16443" y="9654"/>
                      <a:pt x="17359" y="8400"/>
                      <a:pt x="17142" y="7243"/>
                    </a:cubicBezTo>
                    <a:cubicBezTo>
                      <a:pt x="16937" y="6237"/>
                      <a:pt x="15945" y="5511"/>
                      <a:pt x="14955" y="5511"/>
                    </a:cubicBezTo>
                    <a:cubicBezTo>
                      <a:pt x="14783" y="5511"/>
                      <a:pt x="14610" y="5533"/>
                      <a:pt x="14442" y="5580"/>
                    </a:cubicBezTo>
                    <a:cubicBezTo>
                      <a:pt x="15575" y="4326"/>
                      <a:pt x="15840" y="2494"/>
                      <a:pt x="14707" y="1192"/>
                    </a:cubicBezTo>
                    <a:cubicBezTo>
                      <a:pt x="14037" y="422"/>
                      <a:pt x="13031" y="0"/>
                      <a:pt x="120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4"/>
              <p:cNvSpPr/>
              <p:nvPr/>
            </p:nvSpPr>
            <p:spPr>
              <a:xfrm>
                <a:off x="4191200" y="3225050"/>
                <a:ext cx="1107800" cy="1800775"/>
              </a:xfrm>
              <a:custGeom>
                <a:avLst/>
                <a:gdLst/>
                <a:ahLst/>
                <a:cxnLst/>
                <a:rect l="l" t="t" r="r" b="b"/>
                <a:pathLst>
                  <a:path w="44312" h="72031" extrusionOk="0">
                    <a:moveTo>
                      <a:pt x="11650" y="1"/>
                    </a:moveTo>
                    <a:cubicBezTo>
                      <a:pt x="9916" y="1"/>
                      <a:pt x="8177" y="272"/>
                      <a:pt x="6606" y="848"/>
                    </a:cubicBezTo>
                    <a:cubicBezTo>
                      <a:pt x="3713" y="1909"/>
                      <a:pt x="1375" y="4030"/>
                      <a:pt x="651" y="7478"/>
                    </a:cubicBezTo>
                    <a:cubicBezTo>
                      <a:pt x="1" y="10636"/>
                      <a:pt x="1110" y="13963"/>
                      <a:pt x="3038" y="16542"/>
                    </a:cubicBezTo>
                    <a:cubicBezTo>
                      <a:pt x="4967" y="19098"/>
                      <a:pt x="7691" y="21003"/>
                      <a:pt x="10488" y="22570"/>
                    </a:cubicBezTo>
                    <a:cubicBezTo>
                      <a:pt x="15710" y="25524"/>
                      <a:pt x="21672" y="27484"/>
                      <a:pt x="27633" y="27484"/>
                    </a:cubicBezTo>
                    <a:cubicBezTo>
                      <a:pt x="29211" y="27484"/>
                      <a:pt x="30789" y="27346"/>
                      <a:pt x="32354" y="27054"/>
                    </a:cubicBezTo>
                    <a:lnTo>
                      <a:pt x="32354" y="27054"/>
                    </a:lnTo>
                    <a:cubicBezTo>
                      <a:pt x="32113" y="36215"/>
                      <a:pt x="31486" y="45304"/>
                      <a:pt x="31149" y="54441"/>
                    </a:cubicBezTo>
                    <a:cubicBezTo>
                      <a:pt x="31004" y="58009"/>
                      <a:pt x="30980" y="61553"/>
                      <a:pt x="31221" y="65121"/>
                    </a:cubicBezTo>
                    <a:cubicBezTo>
                      <a:pt x="31245" y="65531"/>
                      <a:pt x="31269" y="65941"/>
                      <a:pt x="31293" y="66350"/>
                    </a:cubicBezTo>
                    <a:cubicBezTo>
                      <a:pt x="31527" y="69200"/>
                      <a:pt x="31780" y="72030"/>
                      <a:pt x="34697" y="72030"/>
                    </a:cubicBezTo>
                    <a:cubicBezTo>
                      <a:pt x="35088" y="72030"/>
                      <a:pt x="35526" y="71979"/>
                      <a:pt x="36018" y="71871"/>
                    </a:cubicBezTo>
                    <a:cubicBezTo>
                      <a:pt x="36838" y="71702"/>
                      <a:pt x="37658" y="71244"/>
                      <a:pt x="38044" y="70521"/>
                    </a:cubicBezTo>
                    <a:cubicBezTo>
                      <a:pt x="38285" y="70039"/>
                      <a:pt x="38309" y="69484"/>
                      <a:pt x="38333" y="68954"/>
                    </a:cubicBezTo>
                    <a:cubicBezTo>
                      <a:pt x="38405" y="67387"/>
                      <a:pt x="38453" y="65844"/>
                      <a:pt x="38502" y="64277"/>
                    </a:cubicBezTo>
                    <a:cubicBezTo>
                      <a:pt x="38911" y="51692"/>
                      <a:pt x="39008" y="39084"/>
                      <a:pt x="42913" y="26909"/>
                    </a:cubicBezTo>
                    <a:cubicBezTo>
                      <a:pt x="43564" y="24932"/>
                      <a:pt x="44312" y="22787"/>
                      <a:pt x="43685" y="20810"/>
                    </a:cubicBezTo>
                    <a:cubicBezTo>
                      <a:pt x="42793" y="17965"/>
                      <a:pt x="39586" y="16711"/>
                      <a:pt x="36959" y="15313"/>
                    </a:cubicBezTo>
                    <a:cubicBezTo>
                      <a:pt x="33487" y="13457"/>
                      <a:pt x="30546" y="10756"/>
                      <a:pt x="27605" y="8153"/>
                    </a:cubicBezTo>
                    <a:cubicBezTo>
                      <a:pt x="24639" y="5525"/>
                      <a:pt x="21602" y="2945"/>
                      <a:pt x="18009" y="1306"/>
                    </a:cubicBezTo>
                    <a:cubicBezTo>
                      <a:pt x="16155" y="461"/>
                      <a:pt x="13907" y="1"/>
                      <a:pt x="11650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4"/>
              <p:cNvSpPr/>
              <p:nvPr/>
            </p:nvSpPr>
            <p:spPr>
              <a:xfrm>
                <a:off x="4971700" y="4831975"/>
                <a:ext cx="182050" cy="193850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7754" extrusionOk="0">
                    <a:moveTo>
                      <a:pt x="7282" y="0"/>
                    </a:moveTo>
                    <a:cubicBezTo>
                      <a:pt x="6558" y="193"/>
                      <a:pt x="5811" y="506"/>
                      <a:pt x="5305" y="603"/>
                    </a:cubicBezTo>
                    <a:cubicBezTo>
                      <a:pt x="4121" y="814"/>
                      <a:pt x="2926" y="915"/>
                      <a:pt x="1735" y="915"/>
                    </a:cubicBezTo>
                    <a:cubicBezTo>
                      <a:pt x="1156" y="915"/>
                      <a:pt x="577" y="891"/>
                      <a:pt x="1" y="844"/>
                    </a:cubicBezTo>
                    <a:lnTo>
                      <a:pt x="1" y="844"/>
                    </a:lnTo>
                    <a:cubicBezTo>
                      <a:pt x="25" y="1254"/>
                      <a:pt x="49" y="1664"/>
                      <a:pt x="73" y="2073"/>
                    </a:cubicBezTo>
                    <a:cubicBezTo>
                      <a:pt x="307" y="4923"/>
                      <a:pt x="560" y="7753"/>
                      <a:pt x="3477" y="7753"/>
                    </a:cubicBezTo>
                    <a:cubicBezTo>
                      <a:pt x="3868" y="7753"/>
                      <a:pt x="4306" y="7702"/>
                      <a:pt x="4798" y="7594"/>
                    </a:cubicBezTo>
                    <a:cubicBezTo>
                      <a:pt x="5618" y="7425"/>
                      <a:pt x="6438" y="6967"/>
                      <a:pt x="6824" y="6244"/>
                    </a:cubicBezTo>
                    <a:cubicBezTo>
                      <a:pt x="7065" y="5762"/>
                      <a:pt x="7089" y="5207"/>
                      <a:pt x="7113" y="4677"/>
                    </a:cubicBezTo>
                    <a:cubicBezTo>
                      <a:pt x="7185" y="3110"/>
                      <a:pt x="7233" y="1567"/>
                      <a:pt x="7282" y="0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4"/>
              <p:cNvSpPr/>
              <p:nvPr/>
            </p:nvSpPr>
            <p:spPr>
              <a:xfrm>
                <a:off x="2652475" y="4235275"/>
                <a:ext cx="176025" cy="158675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6347" extrusionOk="0">
                    <a:moveTo>
                      <a:pt x="3328" y="1"/>
                    </a:moveTo>
                    <a:cubicBezTo>
                      <a:pt x="3304" y="194"/>
                      <a:pt x="3304" y="386"/>
                      <a:pt x="3256" y="507"/>
                    </a:cubicBezTo>
                    <a:cubicBezTo>
                      <a:pt x="2966" y="1278"/>
                      <a:pt x="2580" y="2098"/>
                      <a:pt x="2122" y="2773"/>
                    </a:cubicBezTo>
                    <a:cubicBezTo>
                      <a:pt x="1472" y="3665"/>
                      <a:pt x="676" y="4437"/>
                      <a:pt x="1" y="5305"/>
                    </a:cubicBezTo>
                    <a:cubicBezTo>
                      <a:pt x="883" y="5941"/>
                      <a:pt x="1952" y="6346"/>
                      <a:pt x="3008" y="6346"/>
                    </a:cubicBezTo>
                    <a:cubicBezTo>
                      <a:pt x="3511" y="6346"/>
                      <a:pt x="4011" y="6254"/>
                      <a:pt x="4485" y="6052"/>
                    </a:cubicBezTo>
                    <a:cubicBezTo>
                      <a:pt x="6149" y="5353"/>
                      <a:pt x="7041" y="3063"/>
                      <a:pt x="5956" y="1640"/>
                    </a:cubicBezTo>
                    <a:cubicBezTo>
                      <a:pt x="5329" y="820"/>
                      <a:pt x="4268" y="483"/>
                      <a:pt x="3328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4"/>
              <p:cNvSpPr/>
              <p:nvPr/>
            </p:nvSpPr>
            <p:spPr>
              <a:xfrm>
                <a:off x="2749525" y="2148100"/>
                <a:ext cx="1424825" cy="1691675"/>
              </a:xfrm>
              <a:custGeom>
                <a:avLst/>
                <a:gdLst/>
                <a:ahLst/>
                <a:cxnLst/>
                <a:rect l="l" t="t" r="r" b="b"/>
                <a:pathLst>
                  <a:path w="56993" h="67667" extrusionOk="0">
                    <a:moveTo>
                      <a:pt x="2749" y="0"/>
                    </a:moveTo>
                    <a:cubicBezTo>
                      <a:pt x="2700" y="25"/>
                      <a:pt x="2652" y="73"/>
                      <a:pt x="2604" y="97"/>
                    </a:cubicBezTo>
                    <a:cubicBezTo>
                      <a:pt x="1808" y="2797"/>
                      <a:pt x="1760" y="6245"/>
                      <a:pt x="1447" y="8342"/>
                    </a:cubicBezTo>
                    <a:cubicBezTo>
                      <a:pt x="507" y="14562"/>
                      <a:pt x="0" y="20710"/>
                      <a:pt x="531" y="27026"/>
                    </a:cubicBezTo>
                    <a:cubicBezTo>
                      <a:pt x="1591" y="39418"/>
                      <a:pt x="5955" y="51833"/>
                      <a:pt x="14128" y="61332"/>
                    </a:cubicBezTo>
                    <a:cubicBezTo>
                      <a:pt x="15960" y="63478"/>
                      <a:pt x="18033" y="65479"/>
                      <a:pt x="20589" y="66660"/>
                    </a:cubicBezTo>
                    <a:cubicBezTo>
                      <a:pt x="21951" y="67296"/>
                      <a:pt x="23481" y="67666"/>
                      <a:pt x="24986" y="67666"/>
                    </a:cubicBezTo>
                    <a:cubicBezTo>
                      <a:pt x="26279" y="67666"/>
                      <a:pt x="27553" y="67393"/>
                      <a:pt x="28689" y="66781"/>
                    </a:cubicBezTo>
                    <a:cubicBezTo>
                      <a:pt x="30907" y="65599"/>
                      <a:pt x="32306" y="63381"/>
                      <a:pt x="34186" y="61742"/>
                    </a:cubicBezTo>
                    <a:cubicBezTo>
                      <a:pt x="38212" y="58174"/>
                      <a:pt x="43974" y="57451"/>
                      <a:pt x="49350" y="57402"/>
                    </a:cubicBezTo>
                    <a:cubicBezTo>
                      <a:pt x="49722" y="57395"/>
                      <a:pt x="50094" y="57392"/>
                      <a:pt x="50467" y="57392"/>
                    </a:cubicBezTo>
                    <a:cubicBezTo>
                      <a:pt x="52655" y="57392"/>
                      <a:pt x="54850" y="57528"/>
                      <a:pt x="56993" y="57981"/>
                    </a:cubicBezTo>
                    <a:cubicBezTo>
                      <a:pt x="55884" y="57137"/>
                      <a:pt x="54461" y="56559"/>
                      <a:pt x="53473" y="56269"/>
                    </a:cubicBezTo>
                    <a:cubicBezTo>
                      <a:pt x="50459" y="55329"/>
                      <a:pt x="47373" y="54654"/>
                      <a:pt x="44239" y="54317"/>
                    </a:cubicBezTo>
                    <a:cubicBezTo>
                      <a:pt x="38309" y="53666"/>
                      <a:pt x="32161" y="54051"/>
                      <a:pt x="26568" y="52050"/>
                    </a:cubicBezTo>
                    <a:cubicBezTo>
                      <a:pt x="8583" y="45638"/>
                      <a:pt x="2797" y="22132"/>
                      <a:pt x="3496" y="5232"/>
                    </a:cubicBezTo>
                    <a:cubicBezTo>
                      <a:pt x="3568" y="3448"/>
                      <a:pt x="3665" y="1519"/>
                      <a:pt x="2749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4"/>
              <p:cNvSpPr/>
              <p:nvPr/>
            </p:nvSpPr>
            <p:spPr>
              <a:xfrm>
                <a:off x="3030375" y="3140150"/>
                <a:ext cx="675675" cy="1794675"/>
              </a:xfrm>
              <a:custGeom>
                <a:avLst/>
                <a:gdLst/>
                <a:ahLst/>
                <a:cxnLst/>
                <a:rect l="l" t="t" r="r" b="b"/>
                <a:pathLst>
                  <a:path w="27027" h="71787" extrusionOk="0">
                    <a:moveTo>
                      <a:pt x="12028" y="0"/>
                    </a:moveTo>
                    <a:cubicBezTo>
                      <a:pt x="11300" y="0"/>
                      <a:pt x="10580" y="179"/>
                      <a:pt x="9885" y="411"/>
                    </a:cubicBezTo>
                    <a:cubicBezTo>
                      <a:pt x="1" y="3930"/>
                      <a:pt x="2050" y="16395"/>
                      <a:pt x="5064" y="23723"/>
                    </a:cubicBezTo>
                    <a:cubicBezTo>
                      <a:pt x="7065" y="28617"/>
                      <a:pt x="10175" y="33849"/>
                      <a:pt x="10898" y="39105"/>
                    </a:cubicBezTo>
                    <a:cubicBezTo>
                      <a:pt x="11645" y="44650"/>
                      <a:pt x="12103" y="50002"/>
                      <a:pt x="11404" y="55619"/>
                    </a:cubicBezTo>
                    <a:cubicBezTo>
                      <a:pt x="11067" y="58367"/>
                      <a:pt x="10343" y="61067"/>
                      <a:pt x="9813" y="63792"/>
                    </a:cubicBezTo>
                    <a:cubicBezTo>
                      <a:pt x="9644" y="64611"/>
                      <a:pt x="9500" y="65455"/>
                      <a:pt x="9379" y="66275"/>
                    </a:cubicBezTo>
                    <a:cubicBezTo>
                      <a:pt x="9234" y="67504"/>
                      <a:pt x="8656" y="69891"/>
                      <a:pt x="9765" y="70855"/>
                    </a:cubicBezTo>
                    <a:cubicBezTo>
                      <a:pt x="10394" y="71424"/>
                      <a:pt x="11826" y="71787"/>
                      <a:pt x="12824" y="71787"/>
                    </a:cubicBezTo>
                    <a:cubicBezTo>
                      <a:pt x="13012" y="71787"/>
                      <a:pt x="13184" y="71774"/>
                      <a:pt x="13333" y="71747"/>
                    </a:cubicBezTo>
                    <a:cubicBezTo>
                      <a:pt x="13598" y="71699"/>
                      <a:pt x="13863" y="71627"/>
                      <a:pt x="14080" y="71434"/>
                    </a:cubicBezTo>
                    <a:cubicBezTo>
                      <a:pt x="14273" y="71289"/>
                      <a:pt x="14394" y="71072"/>
                      <a:pt x="14514" y="70831"/>
                    </a:cubicBezTo>
                    <a:cubicBezTo>
                      <a:pt x="15261" y="69433"/>
                      <a:pt x="15744" y="68059"/>
                      <a:pt x="16105" y="66516"/>
                    </a:cubicBezTo>
                    <a:cubicBezTo>
                      <a:pt x="16226" y="66082"/>
                      <a:pt x="16346" y="65624"/>
                      <a:pt x="16443" y="65190"/>
                    </a:cubicBezTo>
                    <a:cubicBezTo>
                      <a:pt x="18371" y="57186"/>
                      <a:pt x="19963" y="48965"/>
                      <a:pt x="20927" y="40816"/>
                    </a:cubicBezTo>
                    <a:cubicBezTo>
                      <a:pt x="21891" y="32812"/>
                      <a:pt x="27026" y="24567"/>
                      <a:pt x="26930" y="16563"/>
                    </a:cubicBezTo>
                    <a:cubicBezTo>
                      <a:pt x="26882" y="14538"/>
                      <a:pt x="26183" y="9861"/>
                      <a:pt x="25411" y="8149"/>
                    </a:cubicBezTo>
                    <a:cubicBezTo>
                      <a:pt x="24061" y="5136"/>
                      <a:pt x="18154" y="2942"/>
                      <a:pt x="15358" y="1230"/>
                    </a:cubicBezTo>
                    <a:cubicBezTo>
                      <a:pt x="14562" y="748"/>
                      <a:pt x="13718" y="242"/>
                      <a:pt x="12802" y="73"/>
                    </a:cubicBezTo>
                    <a:cubicBezTo>
                      <a:pt x="12544" y="23"/>
                      <a:pt x="12286" y="0"/>
                      <a:pt x="12028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4"/>
              <p:cNvSpPr/>
              <p:nvPr/>
            </p:nvSpPr>
            <p:spPr>
              <a:xfrm>
                <a:off x="3246750" y="4734925"/>
                <a:ext cx="194700" cy="199900"/>
              </a:xfrm>
              <a:custGeom>
                <a:avLst/>
                <a:gdLst/>
                <a:ahLst/>
                <a:cxnLst/>
                <a:rect l="l" t="t" r="r" b="b"/>
                <a:pathLst>
                  <a:path w="7788" h="7996" extrusionOk="0">
                    <a:moveTo>
                      <a:pt x="1158" y="1"/>
                    </a:moveTo>
                    <a:cubicBezTo>
                      <a:pt x="989" y="820"/>
                      <a:pt x="845" y="1664"/>
                      <a:pt x="724" y="2484"/>
                    </a:cubicBezTo>
                    <a:cubicBezTo>
                      <a:pt x="579" y="3713"/>
                      <a:pt x="1" y="6100"/>
                      <a:pt x="1110" y="7064"/>
                    </a:cubicBezTo>
                    <a:cubicBezTo>
                      <a:pt x="1739" y="7633"/>
                      <a:pt x="3171" y="7996"/>
                      <a:pt x="4169" y="7996"/>
                    </a:cubicBezTo>
                    <a:cubicBezTo>
                      <a:pt x="4357" y="7996"/>
                      <a:pt x="4529" y="7983"/>
                      <a:pt x="4678" y="7956"/>
                    </a:cubicBezTo>
                    <a:cubicBezTo>
                      <a:pt x="4943" y="7908"/>
                      <a:pt x="5208" y="7836"/>
                      <a:pt x="5425" y="7643"/>
                    </a:cubicBezTo>
                    <a:cubicBezTo>
                      <a:pt x="5618" y="7498"/>
                      <a:pt x="5739" y="7281"/>
                      <a:pt x="5859" y="7040"/>
                    </a:cubicBezTo>
                    <a:cubicBezTo>
                      <a:pt x="6606" y="5642"/>
                      <a:pt x="7089" y="4268"/>
                      <a:pt x="7450" y="2725"/>
                    </a:cubicBezTo>
                    <a:cubicBezTo>
                      <a:pt x="7571" y="2291"/>
                      <a:pt x="7691" y="1833"/>
                      <a:pt x="7788" y="1399"/>
                    </a:cubicBezTo>
                    <a:cubicBezTo>
                      <a:pt x="5594" y="820"/>
                      <a:pt x="3376" y="362"/>
                      <a:pt x="1158" y="1"/>
                    </a:cubicBezTo>
                    <a:close/>
                  </a:path>
                </a:pathLst>
              </a:custGeom>
              <a:solidFill>
                <a:srgbClr val="83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2685625" y="1521775"/>
                <a:ext cx="1168075" cy="828575"/>
              </a:xfrm>
              <a:custGeom>
                <a:avLst/>
                <a:gdLst/>
                <a:ahLst/>
                <a:cxnLst/>
                <a:rect l="l" t="t" r="r" b="b"/>
                <a:pathLst>
                  <a:path w="46723" h="33143" extrusionOk="0">
                    <a:moveTo>
                      <a:pt x="20436" y="1"/>
                    </a:moveTo>
                    <a:cubicBezTo>
                      <a:pt x="20273" y="1"/>
                      <a:pt x="20107" y="2"/>
                      <a:pt x="19938" y="5"/>
                    </a:cubicBezTo>
                    <a:cubicBezTo>
                      <a:pt x="17021" y="53"/>
                      <a:pt x="14056" y="535"/>
                      <a:pt x="11380" y="1765"/>
                    </a:cubicBezTo>
                    <a:cubicBezTo>
                      <a:pt x="6631" y="3959"/>
                      <a:pt x="2870" y="8226"/>
                      <a:pt x="1520" y="13313"/>
                    </a:cubicBezTo>
                    <a:cubicBezTo>
                      <a:pt x="1" y="18954"/>
                      <a:pt x="2339" y="25463"/>
                      <a:pt x="6751" y="29200"/>
                    </a:cubicBezTo>
                    <a:cubicBezTo>
                      <a:pt x="10164" y="32097"/>
                      <a:pt x="14534" y="33143"/>
                      <a:pt x="18982" y="33143"/>
                    </a:cubicBezTo>
                    <a:cubicBezTo>
                      <a:pt x="22642" y="33143"/>
                      <a:pt x="26355" y="32435"/>
                      <a:pt x="29630" y="31466"/>
                    </a:cubicBezTo>
                    <a:cubicBezTo>
                      <a:pt x="31559" y="30888"/>
                      <a:pt x="33343" y="29972"/>
                      <a:pt x="35223" y="29297"/>
                    </a:cubicBezTo>
                    <a:cubicBezTo>
                      <a:pt x="36790" y="28742"/>
                      <a:pt x="38333" y="28019"/>
                      <a:pt x="39804" y="27223"/>
                    </a:cubicBezTo>
                    <a:cubicBezTo>
                      <a:pt x="42697" y="25656"/>
                      <a:pt x="45469" y="23390"/>
                      <a:pt x="46409" y="20087"/>
                    </a:cubicBezTo>
                    <a:cubicBezTo>
                      <a:pt x="46626" y="19267"/>
                      <a:pt x="46723" y="18375"/>
                      <a:pt x="46675" y="17508"/>
                    </a:cubicBezTo>
                    <a:cubicBezTo>
                      <a:pt x="46578" y="15916"/>
                      <a:pt x="46000" y="14325"/>
                      <a:pt x="44915" y="13168"/>
                    </a:cubicBezTo>
                    <a:cubicBezTo>
                      <a:pt x="43902" y="12107"/>
                      <a:pt x="42600" y="11456"/>
                      <a:pt x="41323" y="10757"/>
                    </a:cubicBezTo>
                    <a:cubicBezTo>
                      <a:pt x="38647" y="9311"/>
                      <a:pt x="36067" y="7671"/>
                      <a:pt x="33656" y="5839"/>
                    </a:cubicBezTo>
                    <a:cubicBezTo>
                      <a:pt x="31631" y="4272"/>
                      <a:pt x="30185" y="2464"/>
                      <a:pt x="27677" y="1451"/>
                    </a:cubicBezTo>
                    <a:cubicBezTo>
                      <a:pt x="25064" y="383"/>
                      <a:pt x="23115" y="1"/>
                      <a:pt x="20436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3305825" y="1782500"/>
                <a:ext cx="99475" cy="119900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4796" extrusionOk="0">
                    <a:moveTo>
                      <a:pt x="1915" y="0"/>
                    </a:moveTo>
                    <a:cubicBezTo>
                      <a:pt x="1616" y="0"/>
                      <a:pt x="1314" y="87"/>
                      <a:pt x="1061" y="256"/>
                    </a:cubicBezTo>
                    <a:cubicBezTo>
                      <a:pt x="0" y="979"/>
                      <a:pt x="434" y="2474"/>
                      <a:pt x="892" y="3438"/>
                    </a:cubicBezTo>
                    <a:cubicBezTo>
                      <a:pt x="1013" y="3727"/>
                      <a:pt x="1182" y="4017"/>
                      <a:pt x="1399" y="4234"/>
                    </a:cubicBezTo>
                    <a:cubicBezTo>
                      <a:pt x="1697" y="4572"/>
                      <a:pt x="2078" y="4795"/>
                      <a:pt x="2540" y="4795"/>
                    </a:cubicBezTo>
                    <a:cubicBezTo>
                      <a:pt x="2638" y="4795"/>
                      <a:pt x="2740" y="4785"/>
                      <a:pt x="2845" y="4764"/>
                    </a:cubicBezTo>
                    <a:cubicBezTo>
                      <a:pt x="3424" y="4644"/>
                      <a:pt x="3737" y="4234"/>
                      <a:pt x="3858" y="3679"/>
                    </a:cubicBezTo>
                    <a:cubicBezTo>
                      <a:pt x="3978" y="3077"/>
                      <a:pt x="3858" y="2474"/>
                      <a:pt x="3665" y="1871"/>
                    </a:cubicBezTo>
                    <a:cubicBezTo>
                      <a:pt x="3472" y="1220"/>
                      <a:pt x="3183" y="449"/>
                      <a:pt x="2532" y="135"/>
                    </a:cubicBezTo>
                    <a:cubicBezTo>
                      <a:pt x="2341" y="45"/>
                      <a:pt x="2129" y="0"/>
                      <a:pt x="191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3768100" y="1842525"/>
                <a:ext cx="8200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907" extrusionOk="0">
                    <a:moveTo>
                      <a:pt x="1592" y="0"/>
                    </a:moveTo>
                    <a:cubicBezTo>
                      <a:pt x="1447" y="0"/>
                      <a:pt x="1326" y="49"/>
                      <a:pt x="1206" y="121"/>
                    </a:cubicBezTo>
                    <a:cubicBezTo>
                      <a:pt x="989" y="266"/>
                      <a:pt x="772" y="386"/>
                      <a:pt x="555" y="531"/>
                    </a:cubicBezTo>
                    <a:cubicBezTo>
                      <a:pt x="314" y="724"/>
                      <a:pt x="73" y="917"/>
                      <a:pt x="25" y="1230"/>
                    </a:cubicBezTo>
                    <a:cubicBezTo>
                      <a:pt x="0" y="1351"/>
                      <a:pt x="25" y="1471"/>
                      <a:pt x="49" y="1592"/>
                    </a:cubicBezTo>
                    <a:cubicBezTo>
                      <a:pt x="217" y="2074"/>
                      <a:pt x="651" y="2411"/>
                      <a:pt x="1109" y="2580"/>
                    </a:cubicBezTo>
                    <a:cubicBezTo>
                      <a:pt x="1386" y="2679"/>
                      <a:pt x="1824" y="2907"/>
                      <a:pt x="2159" y="2907"/>
                    </a:cubicBezTo>
                    <a:cubicBezTo>
                      <a:pt x="2233" y="2907"/>
                      <a:pt x="2302" y="2896"/>
                      <a:pt x="2363" y="2869"/>
                    </a:cubicBezTo>
                    <a:cubicBezTo>
                      <a:pt x="3279" y="2460"/>
                      <a:pt x="2460" y="603"/>
                      <a:pt x="1929" y="169"/>
                    </a:cubicBezTo>
                    <a:cubicBezTo>
                      <a:pt x="1833" y="73"/>
                      <a:pt x="1712" y="0"/>
                      <a:pt x="1592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4365375" y="2540450"/>
                <a:ext cx="187475" cy="82575"/>
              </a:xfrm>
              <a:custGeom>
                <a:avLst/>
                <a:gdLst/>
                <a:ahLst/>
                <a:cxnLst/>
                <a:rect l="l" t="t" r="r" b="b"/>
                <a:pathLst>
                  <a:path w="7499" h="3303" extrusionOk="0">
                    <a:moveTo>
                      <a:pt x="4477" y="1"/>
                    </a:moveTo>
                    <a:cubicBezTo>
                      <a:pt x="4191" y="1"/>
                      <a:pt x="3895" y="16"/>
                      <a:pt x="3593" y="49"/>
                    </a:cubicBezTo>
                    <a:cubicBezTo>
                      <a:pt x="1568" y="266"/>
                      <a:pt x="1" y="1158"/>
                      <a:pt x="97" y="2050"/>
                    </a:cubicBezTo>
                    <a:cubicBezTo>
                      <a:pt x="180" y="2790"/>
                      <a:pt x="1437" y="3303"/>
                      <a:pt x="3062" y="3303"/>
                    </a:cubicBezTo>
                    <a:cubicBezTo>
                      <a:pt x="3342" y="3303"/>
                      <a:pt x="3633" y="3288"/>
                      <a:pt x="3931" y="3256"/>
                    </a:cubicBezTo>
                    <a:cubicBezTo>
                      <a:pt x="5956" y="3039"/>
                      <a:pt x="7499" y="2147"/>
                      <a:pt x="7426" y="1255"/>
                    </a:cubicBezTo>
                    <a:cubicBezTo>
                      <a:pt x="7344" y="497"/>
                      <a:pt x="6081" y="1"/>
                      <a:pt x="44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4"/>
              <p:cNvSpPr/>
              <p:nvPr/>
            </p:nvSpPr>
            <p:spPr>
              <a:xfrm>
                <a:off x="4515450" y="2832050"/>
                <a:ext cx="90450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1578" extrusionOk="0">
                    <a:moveTo>
                      <a:pt x="1633" y="1"/>
                    </a:moveTo>
                    <a:cubicBezTo>
                      <a:pt x="737" y="1"/>
                      <a:pt x="25" y="300"/>
                      <a:pt x="25" y="705"/>
                    </a:cubicBezTo>
                    <a:cubicBezTo>
                      <a:pt x="1" y="1139"/>
                      <a:pt x="772" y="1524"/>
                      <a:pt x="1761" y="1572"/>
                    </a:cubicBezTo>
                    <a:cubicBezTo>
                      <a:pt x="1828" y="1576"/>
                      <a:pt x="1895" y="1577"/>
                      <a:pt x="1960" y="1577"/>
                    </a:cubicBezTo>
                    <a:cubicBezTo>
                      <a:pt x="2857" y="1577"/>
                      <a:pt x="3571" y="1278"/>
                      <a:pt x="3593" y="873"/>
                    </a:cubicBezTo>
                    <a:cubicBezTo>
                      <a:pt x="3617" y="439"/>
                      <a:pt x="2822" y="54"/>
                      <a:pt x="1833" y="5"/>
                    </a:cubicBezTo>
                    <a:cubicBezTo>
                      <a:pt x="1766" y="2"/>
                      <a:pt x="1699" y="1"/>
                      <a:pt x="16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4"/>
              <p:cNvSpPr/>
              <p:nvPr/>
            </p:nvSpPr>
            <p:spPr>
              <a:xfrm>
                <a:off x="3712650" y="3014075"/>
                <a:ext cx="904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1578" extrusionOk="0">
                    <a:moveTo>
                      <a:pt x="1633" y="0"/>
                    </a:moveTo>
                    <a:cubicBezTo>
                      <a:pt x="736" y="0"/>
                      <a:pt x="23" y="300"/>
                      <a:pt x="1" y="704"/>
                    </a:cubicBezTo>
                    <a:cubicBezTo>
                      <a:pt x="1" y="1138"/>
                      <a:pt x="772" y="1524"/>
                      <a:pt x="1760" y="1572"/>
                    </a:cubicBezTo>
                    <a:cubicBezTo>
                      <a:pt x="1828" y="1576"/>
                      <a:pt x="1894" y="1577"/>
                      <a:pt x="1960" y="1577"/>
                    </a:cubicBezTo>
                    <a:cubicBezTo>
                      <a:pt x="2857" y="1577"/>
                      <a:pt x="3570" y="1277"/>
                      <a:pt x="3593" y="873"/>
                    </a:cubicBezTo>
                    <a:cubicBezTo>
                      <a:pt x="3617" y="439"/>
                      <a:pt x="2821" y="53"/>
                      <a:pt x="1833" y="5"/>
                    </a:cubicBezTo>
                    <a:cubicBezTo>
                      <a:pt x="1765" y="2"/>
                      <a:pt x="1699" y="0"/>
                      <a:pt x="163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4"/>
              <p:cNvSpPr/>
              <p:nvPr/>
            </p:nvSpPr>
            <p:spPr>
              <a:xfrm>
                <a:off x="3933250" y="2708750"/>
                <a:ext cx="187450" cy="10192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4077" extrusionOk="0">
                    <a:moveTo>
                      <a:pt x="5625" y="0"/>
                    </a:moveTo>
                    <a:cubicBezTo>
                      <a:pt x="4913" y="0"/>
                      <a:pt x="4032" y="182"/>
                      <a:pt x="3134" y="550"/>
                    </a:cubicBezTo>
                    <a:cubicBezTo>
                      <a:pt x="1254" y="1321"/>
                      <a:pt x="0" y="2623"/>
                      <a:pt x="338" y="3443"/>
                    </a:cubicBezTo>
                    <a:cubicBezTo>
                      <a:pt x="512" y="3865"/>
                      <a:pt x="1076" y="4076"/>
                      <a:pt x="1839" y="4076"/>
                    </a:cubicBezTo>
                    <a:cubicBezTo>
                      <a:pt x="2557" y="4076"/>
                      <a:pt x="3452" y="3889"/>
                      <a:pt x="4364" y="3515"/>
                    </a:cubicBezTo>
                    <a:cubicBezTo>
                      <a:pt x="6244" y="2744"/>
                      <a:pt x="7498" y="1466"/>
                      <a:pt x="7160" y="646"/>
                    </a:cubicBezTo>
                    <a:cubicBezTo>
                      <a:pt x="6984" y="218"/>
                      <a:pt x="6406" y="0"/>
                      <a:pt x="562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4"/>
              <p:cNvSpPr/>
              <p:nvPr/>
            </p:nvSpPr>
            <p:spPr>
              <a:xfrm>
                <a:off x="4332850" y="2701425"/>
                <a:ext cx="18805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3325" extrusionOk="0">
                    <a:moveTo>
                      <a:pt x="4624" y="1"/>
                    </a:moveTo>
                    <a:cubicBezTo>
                      <a:pt x="4287" y="1"/>
                      <a:pt x="3933" y="24"/>
                      <a:pt x="3568" y="71"/>
                    </a:cubicBezTo>
                    <a:cubicBezTo>
                      <a:pt x="1543" y="312"/>
                      <a:pt x="0" y="1253"/>
                      <a:pt x="121" y="2120"/>
                    </a:cubicBezTo>
                    <a:cubicBezTo>
                      <a:pt x="200" y="2852"/>
                      <a:pt x="1381" y="3324"/>
                      <a:pt x="2920" y="3324"/>
                    </a:cubicBezTo>
                    <a:cubicBezTo>
                      <a:pt x="3258" y="3324"/>
                      <a:pt x="3613" y="3301"/>
                      <a:pt x="3978" y="3254"/>
                    </a:cubicBezTo>
                    <a:cubicBezTo>
                      <a:pt x="5979" y="3012"/>
                      <a:pt x="7522" y="2096"/>
                      <a:pt x="7425" y="1204"/>
                    </a:cubicBezTo>
                    <a:cubicBezTo>
                      <a:pt x="7327" y="473"/>
                      <a:pt x="6158" y="1"/>
                      <a:pt x="462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4"/>
              <p:cNvSpPr/>
              <p:nvPr/>
            </p:nvSpPr>
            <p:spPr>
              <a:xfrm>
                <a:off x="4285825" y="2911775"/>
                <a:ext cx="1103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4413" h="1941" extrusionOk="0">
                    <a:moveTo>
                      <a:pt x="2721" y="1"/>
                    </a:moveTo>
                    <a:cubicBezTo>
                      <a:pt x="2522" y="1"/>
                      <a:pt x="2312" y="16"/>
                      <a:pt x="2098" y="47"/>
                    </a:cubicBezTo>
                    <a:cubicBezTo>
                      <a:pt x="917" y="192"/>
                      <a:pt x="1" y="722"/>
                      <a:pt x="73" y="1228"/>
                    </a:cubicBezTo>
                    <a:cubicBezTo>
                      <a:pt x="133" y="1667"/>
                      <a:pt x="819" y="1940"/>
                      <a:pt x="1722" y="1940"/>
                    </a:cubicBezTo>
                    <a:cubicBezTo>
                      <a:pt x="1911" y="1940"/>
                      <a:pt x="2110" y="1928"/>
                      <a:pt x="2315" y="1903"/>
                    </a:cubicBezTo>
                    <a:cubicBezTo>
                      <a:pt x="3496" y="1759"/>
                      <a:pt x="4412" y="1204"/>
                      <a:pt x="4340" y="698"/>
                    </a:cubicBezTo>
                    <a:cubicBezTo>
                      <a:pt x="4281" y="285"/>
                      <a:pt x="3598" y="1"/>
                      <a:pt x="272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4"/>
              <p:cNvSpPr/>
              <p:nvPr/>
            </p:nvSpPr>
            <p:spPr>
              <a:xfrm>
                <a:off x="4118275" y="2809875"/>
                <a:ext cx="157925" cy="7777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3111" extrusionOk="0">
                    <a:moveTo>
                      <a:pt x="4483" y="0"/>
                    </a:moveTo>
                    <a:cubicBezTo>
                      <a:pt x="3972" y="0"/>
                      <a:pt x="3383" y="86"/>
                      <a:pt x="2773" y="266"/>
                    </a:cubicBezTo>
                    <a:cubicBezTo>
                      <a:pt x="1158" y="748"/>
                      <a:pt x="0" y="1712"/>
                      <a:pt x="217" y="2411"/>
                    </a:cubicBezTo>
                    <a:cubicBezTo>
                      <a:pt x="354" y="2866"/>
                      <a:pt x="984" y="3111"/>
                      <a:pt x="1841" y="3111"/>
                    </a:cubicBezTo>
                    <a:cubicBezTo>
                      <a:pt x="2348" y="3111"/>
                      <a:pt x="2935" y="3025"/>
                      <a:pt x="3544" y="2845"/>
                    </a:cubicBezTo>
                    <a:cubicBezTo>
                      <a:pt x="5160" y="2363"/>
                      <a:pt x="6317" y="1399"/>
                      <a:pt x="6100" y="700"/>
                    </a:cubicBezTo>
                    <a:cubicBezTo>
                      <a:pt x="5979" y="245"/>
                      <a:pt x="5344" y="0"/>
                      <a:pt x="4483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4"/>
              <p:cNvSpPr/>
              <p:nvPr/>
            </p:nvSpPr>
            <p:spPr>
              <a:xfrm>
                <a:off x="4187575" y="2624025"/>
                <a:ext cx="103700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2163" extrusionOk="0">
                    <a:moveTo>
                      <a:pt x="3069" y="1"/>
                    </a:moveTo>
                    <a:cubicBezTo>
                      <a:pt x="2696" y="1"/>
                      <a:pt x="2247" y="82"/>
                      <a:pt x="1785" y="250"/>
                    </a:cubicBezTo>
                    <a:cubicBezTo>
                      <a:pt x="724" y="612"/>
                      <a:pt x="1" y="1311"/>
                      <a:pt x="170" y="1769"/>
                    </a:cubicBezTo>
                    <a:cubicBezTo>
                      <a:pt x="265" y="2027"/>
                      <a:pt x="621" y="2163"/>
                      <a:pt x="1103" y="2163"/>
                    </a:cubicBezTo>
                    <a:cubicBezTo>
                      <a:pt x="1476" y="2163"/>
                      <a:pt x="1925" y="2082"/>
                      <a:pt x="2388" y="1914"/>
                    </a:cubicBezTo>
                    <a:cubicBezTo>
                      <a:pt x="3424" y="1552"/>
                      <a:pt x="4148" y="877"/>
                      <a:pt x="4003" y="395"/>
                    </a:cubicBezTo>
                    <a:cubicBezTo>
                      <a:pt x="3908" y="136"/>
                      <a:pt x="3552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4"/>
              <p:cNvSpPr/>
              <p:nvPr/>
            </p:nvSpPr>
            <p:spPr>
              <a:xfrm>
                <a:off x="3899500" y="2874150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69" y="1"/>
                    </a:moveTo>
                    <a:cubicBezTo>
                      <a:pt x="2695" y="1"/>
                      <a:pt x="2247" y="82"/>
                      <a:pt x="1784" y="250"/>
                    </a:cubicBezTo>
                    <a:cubicBezTo>
                      <a:pt x="723" y="612"/>
                      <a:pt x="0" y="1311"/>
                      <a:pt x="169" y="1769"/>
                    </a:cubicBezTo>
                    <a:cubicBezTo>
                      <a:pt x="264" y="2027"/>
                      <a:pt x="620" y="2163"/>
                      <a:pt x="1102" y="2163"/>
                    </a:cubicBezTo>
                    <a:cubicBezTo>
                      <a:pt x="1475" y="2163"/>
                      <a:pt x="1924" y="2082"/>
                      <a:pt x="2387" y="1914"/>
                    </a:cubicBezTo>
                    <a:cubicBezTo>
                      <a:pt x="3423" y="1552"/>
                      <a:pt x="4147" y="853"/>
                      <a:pt x="4002" y="395"/>
                    </a:cubicBezTo>
                    <a:cubicBezTo>
                      <a:pt x="3907" y="136"/>
                      <a:pt x="3551" y="1"/>
                      <a:pt x="306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4"/>
              <p:cNvSpPr/>
              <p:nvPr/>
            </p:nvSpPr>
            <p:spPr>
              <a:xfrm>
                <a:off x="3750625" y="2834375"/>
                <a:ext cx="103675" cy="540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163" extrusionOk="0">
                    <a:moveTo>
                      <a:pt x="3049" y="1"/>
                    </a:moveTo>
                    <a:cubicBezTo>
                      <a:pt x="2679" y="1"/>
                      <a:pt x="2236" y="82"/>
                      <a:pt x="1784" y="250"/>
                    </a:cubicBezTo>
                    <a:cubicBezTo>
                      <a:pt x="724" y="636"/>
                      <a:pt x="0" y="1311"/>
                      <a:pt x="169" y="1769"/>
                    </a:cubicBezTo>
                    <a:cubicBezTo>
                      <a:pt x="251" y="2027"/>
                      <a:pt x="601" y="2163"/>
                      <a:pt x="1080" y="2163"/>
                    </a:cubicBezTo>
                    <a:cubicBezTo>
                      <a:pt x="1452" y="2163"/>
                      <a:pt x="1900" y="2082"/>
                      <a:pt x="2363" y="1913"/>
                    </a:cubicBezTo>
                    <a:cubicBezTo>
                      <a:pt x="3424" y="1552"/>
                      <a:pt x="4147" y="877"/>
                      <a:pt x="3978" y="395"/>
                    </a:cubicBezTo>
                    <a:cubicBezTo>
                      <a:pt x="3883" y="136"/>
                      <a:pt x="3527" y="1"/>
                      <a:pt x="304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4"/>
              <p:cNvSpPr/>
              <p:nvPr/>
            </p:nvSpPr>
            <p:spPr>
              <a:xfrm>
                <a:off x="4565475" y="2635000"/>
                <a:ext cx="10370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840" extrusionOk="0">
                    <a:moveTo>
                      <a:pt x="1677" y="1"/>
                    </a:moveTo>
                    <a:cubicBezTo>
                      <a:pt x="795" y="1"/>
                      <a:pt x="110" y="274"/>
                      <a:pt x="49" y="703"/>
                    </a:cubicBezTo>
                    <a:cubicBezTo>
                      <a:pt x="1" y="1185"/>
                      <a:pt x="869" y="1667"/>
                      <a:pt x="1978" y="1812"/>
                    </a:cubicBezTo>
                    <a:cubicBezTo>
                      <a:pt x="2147" y="1831"/>
                      <a:pt x="2313" y="1839"/>
                      <a:pt x="2472" y="1839"/>
                    </a:cubicBezTo>
                    <a:cubicBezTo>
                      <a:pt x="3360" y="1839"/>
                      <a:pt x="4058" y="1566"/>
                      <a:pt x="4099" y="1137"/>
                    </a:cubicBezTo>
                    <a:cubicBezTo>
                      <a:pt x="4147" y="655"/>
                      <a:pt x="3304" y="173"/>
                      <a:pt x="2171" y="28"/>
                    </a:cubicBezTo>
                    <a:cubicBezTo>
                      <a:pt x="2001" y="10"/>
                      <a:pt x="1836" y="1"/>
                      <a:pt x="167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4"/>
              <p:cNvSpPr/>
              <p:nvPr/>
            </p:nvSpPr>
            <p:spPr>
              <a:xfrm>
                <a:off x="2502700" y="1492050"/>
                <a:ext cx="46985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18794" h="14262" extrusionOk="0">
                    <a:moveTo>
                      <a:pt x="1671" y="0"/>
                    </a:moveTo>
                    <a:cubicBezTo>
                      <a:pt x="1" y="0"/>
                      <a:pt x="605" y="3569"/>
                      <a:pt x="760" y="4545"/>
                    </a:cubicBezTo>
                    <a:cubicBezTo>
                      <a:pt x="1460" y="8667"/>
                      <a:pt x="4762" y="13224"/>
                      <a:pt x="9054" y="14092"/>
                    </a:cubicBezTo>
                    <a:cubicBezTo>
                      <a:pt x="9601" y="14204"/>
                      <a:pt x="10180" y="14262"/>
                      <a:pt x="10768" y="14262"/>
                    </a:cubicBezTo>
                    <a:cubicBezTo>
                      <a:pt x="12955" y="14262"/>
                      <a:pt x="15280" y="13473"/>
                      <a:pt x="16648" y="11802"/>
                    </a:cubicBezTo>
                    <a:cubicBezTo>
                      <a:pt x="18793" y="9150"/>
                      <a:pt x="17275" y="5533"/>
                      <a:pt x="14623" y="3918"/>
                    </a:cubicBezTo>
                    <a:cubicBezTo>
                      <a:pt x="14430" y="3798"/>
                      <a:pt x="14213" y="3677"/>
                      <a:pt x="13972" y="3581"/>
                    </a:cubicBezTo>
                    <a:cubicBezTo>
                      <a:pt x="12284" y="2833"/>
                      <a:pt x="10428" y="2640"/>
                      <a:pt x="8596" y="2375"/>
                    </a:cubicBezTo>
                    <a:cubicBezTo>
                      <a:pt x="6763" y="2134"/>
                      <a:pt x="4883" y="1772"/>
                      <a:pt x="3340" y="760"/>
                    </a:cubicBezTo>
                    <a:cubicBezTo>
                      <a:pt x="2954" y="519"/>
                      <a:pt x="2593" y="230"/>
                      <a:pt x="2159" y="85"/>
                    </a:cubicBezTo>
                    <a:cubicBezTo>
                      <a:pt x="1978" y="27"/>
                      <a:pt x="1816" y="0"/>
                      <a:pt x="1671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4"/>
              <p:cNvSpPr/>
              <p:nvPr/>
            </p:nvSpPr>
            <p:spPr>
              <a:xfrm>
                <a:off x="2565100" y="1608675"/>
                <a:ext cx="226025" cy="17925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71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58" y="2604"/>
                      <a:pt x="2339" y="6028"/>
                      <a:pt x="5015" y="6944"/>
                    </a:cubicBezTo>
                    <a:cubicBezTo>
                      <a:pt x="5356" y="7047"/>
                      <a:pt x="6363" y="7170"/>
                      <a:pt x="7177" y="7170"/>
                    </a:cubicBezTo>
                    <a:cubicBezTo>
                      <a:pt x="7687" y="7170"/>
                      <a:pt x="8121" y="7122"/>
                      <a:pt x="8269" y="6992"/>
                    </a:cubicBezTo>
                    <a:cubicBezTo>
                      <a:pt x="9041" y="6341"/>
                      <a:pt x="7281" y="3689"/>
                      <a:pt x="6823" y="3110"/>
                    </a:cubicBezTo>
                    <a:cubicBezTo>
                      <a:pt x="5955" y="2001"/>
                      <a:pt x="5087" y="1567"/>
                      <a:pt x="3785" y="1158"/>
                    </a:cubicBezTo>
                    <a:cubicBezTo>
                      <a:pt x="2532" y="772"/>
                      <a:pt x="1230" y="483"/>
                      <a:pt x="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4"/>
              <p:cNvSpPr/>
              <p:nvPr/>
            </p:nvSpPr>
            <p:spPr>
              <a:xfrm>
                <a:off x="3217825" y="1935350"/>
                <a:ext cx="231475" cy="231450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9258" extrusionOk="0">
                    <a:moveTo>
                      <a:pt x="4629" y="0"/>
                    </a:moveTo>
                    <a:cubicBezTo>
                      <a:pt x="2074" y="0"/>
                      <a:pt x="1" y="2074"/>
                      <a:pt x="1" y="4629"/>
                    </a:cubicBezTo>
                    <a:cubicBezTo>
                      <a:pt x="1" y="7184"/>
                      <a:pt x="2074" y="9258"/>
                      <a:pt x="4629" y="9258"/>
                    </a:cubicBezTo>
                    <a:cubicBezTo>
                      <a:pt x="7185" y="9258"/>
                      <a:pt x="9258" y="7184"/>
                      <a:pt x="9258" y="4629"/>
                    </a:cubicBezTo>
                    <a:cubicBezTo>
                      <a:pt x="9258" y="2074"/>
                      <a:pt x="7185" y="0"/>
                      <a:pt x="462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791;p34"/>
            <p:cNvGrpSpPr/>
            <p:nvPr/>
          </p:nvGrpSpPr>
          <p:grpSpPr>
            <a:xfrm>
              <a:off x="7623966" y="4179391"/>
              <a:ext cx="378369" cy="536459"/>
              <a:chOff x="80379" y="4370393"/>
              <a:chExt cx="545279" cy="773107"/>
            </a:xfrm>
          </p:grpSpPr>
          <p:sp>
            <p:nvSpPr>
              <p:cNvPr id="1792" name="Google Shape;1792;p34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4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4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1798;p34"/>
          <p:cNvGrpSpPr/>
          <p:nvPr/>
        </p:nvGrpSpPr>
        <p:grpSpPr>
          <a:xfrm>
            <a:off x="211" y="1619659"/>
            <a:ext cx="2596460" cy="3281518"/>
            <a:chOff x="211" y="1619659"/>
            <a:chExt cx="2596460" cy="3281518"/>
          </a:xfrm>
        </p:grpSpPr>
        <p:sp>
          <p:nvSpPr>
            <p:cNvPr id="1799" name="Google Shape;1799;p34"/>
            <p:cNvSpPr/>
            <p:nvPr/>
          </p:nvSpPr>
          <p:spPr>
            <a:xfrm>
              <a:off x="211" y="2733275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800;p34"/>
            <p:cNvGrpSpPr/>
            <p:nvPr/>
          </p:nvGrpSpPr>
          <p:grpSpPr>
            <a:xfrm rot="1085767">
              <a:off x="1089839" y="1685222"/>
              <a:ext cx="545258" cy="773077"/>
              <a:chOff x="6055204" y="4369368"/>
              <a:chExt cx="545279" cy="773107"/>
            </a:xfrm>
          </p:grpSpPr>
          <p:sp>
            <p:nvSpPr>
              <p:cNvPr id="1801" name="Google Shape;1801;p3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807;p34"/>
            <p:cNvGrpSpPr/>
            <p:nvPr/>
          </p:nvGrpSpPr>
          <p:grpSpPr>
            <a:xfrm rot="5152197">
              <a:off x="1906730" y="2941480"/>
              <a:ext cx="722336" cy="608754"/>
              <a:chOff x="5913226" y="4077344"/>
              <a:chExt cx="914289" cy="694967"/>
            </a:xfrm>
          </p:grpSpPr>
          <p:sp>
            <p:nvSpPr>
              <p:cNvPr id="1808" name="Google Shape;1808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815;p34"/>
            <p:cNvGrpSpPr/>
            <p:nvPr/>
          </p:nvGrpSpPr>
          <p:grpSpPr>
            <a:xfrm rot="1234418">
              <a:off x="298508" y="1963736"/>
              <a:ext cx="1359684" cy="1125169"/>
              <a:chOff x="5913226" y="4077344"/>
              <a:chExt cx="914289" cy="694967"/>
            </a:xfrm>
          </p:grpSpPr>
          <p:sp>
            <p:nvSpPr>
              <p:cNvPr id="1816" name="Google Shape;1816;p3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823;p34"/>
            <p:cNvGrpSpPr/>
            <p:nvPr/>
          </p:nvGrpSpPr>
          <p:grpSpPr>
            <a:xfrm>
              <a:off x="284315" y="2001196"/>
              <a:ext cx="1819289" cy="2518989"/>
              <a:chOff x="5117390" y="2064721"/>
              <a:chExt cx="1819289" cy="2518989"/>
            </a:xfrm>
          </p:grpSpPr>
          <p:sp>
            <p:nvSpPr>
              <p:cNvPr id="1824" name="Google Shape;1824;p34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4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4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4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4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841;p34"/>
            <p:cNvGrpSpPr/>
            <p:nvPr/>
          </p:nvGrpSpPr>
          <p:grpSpPr>
            <a:xfrm rot="5400000">
              <a:off x="982614" y="4377070"/>
              <a:ext cx="594362" cy="453853"/>
              <a:chOff x="1530147" y="3725108"/>
              <a:chExt cx="864149" cy="672973"/>
            </a:xfrm>
          </p:grpSpPr>
          <p:sp>
            <p:nvSpPr>
              <p:cNvPr id="1842" name="Google Shape;1842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847;p34"/>
            <p:cNvGrpSpPr/>
            <p:nvPr/>
          </p:nvGrpSpPr>
          <p:grpSpPr>
            <a:xfrm rot="-5400000" flipH="1">
              <a:off x="605320" y="4290522"/>
              <a:ext cx="411508" cy="314211"/>
              <a:chOff x="1530147" y="3725108"/>
              <a:chExt cx="864149" cy="672973"/>
            </a:xfrm>
          </p:grpSpPr>
          <p:sp>
            <p:nvSpPr>
              <p:cNvPr id="1848" name="Google Shape;1848;p3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34"/>
            <p:cNvSpPr/>
            <p:nvPr/>
          </p:nvSpPr>
          <p:spPr>
            <a:xfrm>
              <a:off x="800" y="34187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4" name="Google Shape;1854;p34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55" name="Google Shape;1855;p34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34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34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Picture 177" descr="C:\Users\canh\Pictures\te bao thuc vật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29657" y="1520190"/>
            <a:ext cx="1908175" cy="12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Google Shape;1361;p31">
            <a:hlinkClick r:id="rId5" action="ppaction://hlinksldjump"/>
          </p:cNvPr>
          <p:cNvSpPr/>
          <p:nvPr/>
        </p:nvSpPr>
        <p:spPr>
          <a:xfrm>
            <a:off x="3200400" y="3867150"/>
            <a:ext cx="1187372" cy="4763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Động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vật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1" name="Google Shape;1361;p31">
            <a:hlinkClick r:id="rId5" action="ppaction://hlinksldjump"/>
          </p:cNvPr>
          <p:cNvSpPr/>
          <p:nvPr/>
        </p:nvSpPr>
        <p:spPr>
          <a:xfrm>
            <a:off x="4495800" y="3867151"/>
            <a:ext cx="1447800" cy="4571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Vi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khuẩn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ecoli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82" name="Google Shape;1361;p31">
            <a:hlinkClick r:id="rId5" action="ppaction://hlinksldjump"/>
          </p:cNvPr>
          <p:cNvSpPr/>
          <p:nvPr/>
        </p:nvSpPr>
        <p:spPr>
          <a:xfrm>
            <a:off x="5990782" y="3867151"/>
            <a:ext cx="1095818" cy="476384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Nấm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men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83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-6096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10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361;p31">
            <a:hlinkClick r:id="rId5" action="ppaction://hlinksldjump"/>
          </p:cNvPr>
          <p:cNvSpPr/>
          <p:nvPr/>
        </p:nvSpPr>
        <p:spPr>
          <a:xfrm>
            <a:off x="5181600" y="3714751"/>
            <a:ext cx="1163206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5" action="ppaction://hlinksldjump"/>
          </p:cNvPr>
          <p:cNvSpPr/>
          <p:nvPr/>
        </p:nvSpPr>
        <p:spPr>
          <a:xfrm>
            <a:off x="3886200" y="3714750"/>
            <a:ext cx="1152584" cy="45022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5" action="ppaction://hlinksldjump"/>
          </p:cNvPr>
          <p:cNvSpPr/>
          <p:nvPr/>
        </p:nvSpPr>
        <p:spPr>
          <a:xfrm>
            <a:off x="1295400" y="3714751"/>
            <a:ext cx="1095818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3" name="Google Shape;1361;p31">
            <a:hlinkClick r:id="rId5" action="ppaction://hlinksldjump"/>
          </p:cNvPr>
          <p:cNvSpPr/>
          <p:nvPr/>
        </p:nvSpPr>
        <p:spPr>
          <a:xfrm>
            <a:off x="2590800" y="3714751"/>
            <a:ext cx="1143100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058" name="Google Shape;4058;p5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5</a:t>
            </a:r>
            <a:endParaRPr dirty="0"/>
          </a:p>
        </p:txBody>
      </p:sp>
      <p:grpSp>
        <p:nvGrpSpPr>
          <p:cNvPr id="4059" name="Google Shape;4059;p51"/>
          <p:cNvGrpSpPr/>
          <p:nvPr/>
        </p:nvGrpSpPr>
        <p:grpSpPr>
          <a:xfrm>
            <a:off x="152400" y="742950"/>
            <a:ext cx="7924800" cy="3733800"/>
            <a:chOff x="6917" y="1034594"/>
            <a:chExt cx="8591028" cy="4507238"/>
          </a:xfrm>
        </p:grpSpPr>
        <p:grpSp>
          <p:nvGrpSpPr>
            <p:cNvPr id="4060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8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6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2" name="Google Shape;4082;p51"/>
            <p:cNvGrpSpPr/>
            <p:nvPr/>
          </p:nvGrpSpPr>
          <p:grpSpPr>
            <a:xfrm rot="5400000">
              <a:off x="-95538" y="4754021"/>
              <a:ext cx="890266" cy="685355"/>
              <a:chOff x="9648729" y="2626349"/>
              <a:chExt cx="890266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9648729" y="2626349"/>
                <a:ext cx="890266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9941041" y="2671384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9726903" y="2910910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9811574" y="3114534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10043165" y="275840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89" name="Google Shape;4089;p51"/>
          <p:cNvSpPr txBox="1">
            <a:spLocks noGrp="1"/>
          </p:cNvSpPr>
          <p:nvPr>
            <p:ph type="subTitle" idx="2"/>
          </p:nvPr>
        </p:nvSpPr>
        <p:spPr>
          <a:xfrm>
            <a:off x="2286000" y="1504950"/>
            <a:ext cx="3413508" cy="2223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 smtClean="0">
                <a:solidFill>
                  <a:srgbClr val="002AB2"/>
                </a:solidFill>
                <a:latin typeface="+mn-lt"/>
              </a:rPr>
              <a:t>Tập </a:t>
            </a:r>
            <a:r>
              <a:rPr lang="vi-VN" b="1" dirty="0">
                <a:solidFill>
                  <a:srgbClr val="002AB2"/>
                </a:solidFill>
                <a:latin typeface="+mn-lt"/>
              </a:rPr>
              <a:t>hợp các tế bào giống nhau phối hợp cùng thực hiện một chức năng nhất định gọi là</a:t>
            </a:r>
            <a:endParaRPr b="1" dirty="0">
              <a:solidFill>
                <a:srgbClr val="002AB2"/>
              </a:solidFill>
              <a:latin typeface="+mn-lt"/>
            </a:endParaRPr>
          </a:p>
        </p:txBody>
      </p:sp>
      <p:sp>
        <p:nvSpPr>
          <p:cNvPr id="4091" name="Google Shape;4091;p5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4092" name="Google Shape;4092;p51"/>
          <p:cNvGrpSpPr/>
          <p:nvPr/>
        </p:nvGrpSpPr>
        <p:grpSpPr>
          <a:xfrm>
            <a:off x="5893137" y="695064"/>
            <a:ext cx="2443073" cy="3421638"/>
            <a:chOff x="5526162" y="1469176"/>
            <a:chExt cx="2443073" cy="3421638"/>
          </a:xfrm>
        </p:grpSpPr>
        <p:grpSp>
          <p:nvGrpSpPr>
            <p:cNvPr id="4093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3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8" name="Google Shape;4148;p5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5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5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ounded Rectangle 96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pic>
        <p:nvPicPr>
          <p:cNvPr id="104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  <p:bldLst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361;p31">
            <a:hlinkClick r:id="rId5" action="ppaction://hlinksldjump"/>
          </p:cNvPr>
          <p:cNvSpPr/>
          <p:nvPr/>
        </p:nvSpPr>
        <p:spPr>
          <a:xfrm>
            <a:off x="5181600" y="3714751"/>
            <a:ext cx="1163206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5" action="ppaction://hlinksldjump"/>
          </p:cNvPr>
          <p:cNvSpPr/>
          <p:nvPr/>
        </p:nvSpPr>
        <p:spPr>
          <a:xfrm>
            <a:off x="3886200" y="3714750"/>
            <a:ext cx="1152584" cy="45022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5" action="ppaction://hlinksldjump"/>
          </p:cNvPr>
          <p:cNvSpPr/>
          <p:nvPr/>
        </p:nvSpPr>
        <p:spPr>
          <a:xfrm>
            <a:off x="1295400" y="3714751"/>
            <a:ext cx="1095818" cy="4502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3" name="Google Shape;1361;p31">
            <a:hlinkClick r:id="rId5" action="ppaction://hlinksldjump"/>
          </p:cNvPr>
          <p:cNvSpPr/>
          <p:nvPr/>
        </p:nvSpPr>
        <p:spPr>
          <a:xfrm>
            <a:off x="2590800" y="3714751"/>
            <a:ext cx="1143100" cy="450222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058" name="Google Shape;4058;p5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5</a:t>
            </a:r>
            <a:endParaRPr dirty="0"/>
          </a:p>
        </p:txBody>
      </p:sp>
      <p:grpSp>
        <p:nvGrpSpPr>
          <p:cNvPr id="2" name="Google Shape;4059;p51"/>
          <p:cNvGrpSpPr/>
          <p:nvPr/>
        </p:nvGrpSpPr>
        <p:grpSpPr>
          <a:xfrm>
            <a:off x="530477" y="895350"/>
            <a:ext cx="7700908" cy="3504759"/>
            <a:chOff x="6917" y="1034594"/>
            <a:chExt cx="8591028" cy="4507238"/>
          </a:xfrm>
        </p:grpSpPr>
        <p:grpSp>
          <p:nvGrpSpPr>
            <p:cNvPr id="3" name="Google Shape;4060;p51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4061" name="Google Shape;406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068;p51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4069" name="Google Shape;4069;p51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5" name="Google Shape;4075;p51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4076;p51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4077" name="Google Shape;4077;p5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082;p51"/>
            <p:cNvGrpSpPr/>
            <p:nvPr/>
          </p:nvGrpSpPr>
          <p:grpSpPr>
            <a:xfrm rot="5400000">
              <a:off x="-95538" y="4754021"/>
              <a:ext cx="890266" cy="685355"/>
              <a:chOff x="9648729" y="2626349"/>
              <a:chExt cx="890266" cy="685355"/>
            </a:xfrm>
          </p:grpSpPr>
          <p:sp>
            <p:nvSpPr>
              <p:cNvPr id="4083" name="Google Shape;4083;p51"/>
              <p:cNvSpPr/>
              <p:nvPr/>
            </p:nvSpPr>
            <p:spPr>
              <a:xfrm>
                <a:off x="9648729" y="2626349"/>
                <a:ext cx="890266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>
                <a:off x="9941041" y="2671384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51"/>
              <p:cNvSpPr/>
              <p:nvPr/>
            </p:nvSpPr>
            <p:spPr>
              <a:xfrm>
                <a:off x="9726903" y="2910910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51"/>
              <p:cNvSpPr/>
              <p:nvPr/>
            </p:nvSpPr>
            <p:spPr>
              <a:xfrm>
                <a:off x="9811574" y="3114534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10043165" y="275840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89" name="Google Shape;4089;p51"/>
          <p:cNvSpPr txBox="1">
            <a:spLocks noGrp="1"/>
          </p:cNvSpPr>
          <p:nvPr>
            <p:ph type="subTitle" idx="2"/>
          </p:nvPr>
        </p:nvSpPr>
        <p:spPr>
          <a:xfrm>
            <a:off x="2438400" y="1200150"/>
            <a:ext cx="3810000" cy="23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 smtClean="0">
                <a:solidFill>
                  <a:srgbClr val="002AB2"/>
                </a:solidFill>
                <a:latin typeface="+mn-lt"/>
              </a:rPr>
              <a:t>Tập </a:t>
            </a:r>
            <a:r>
              <a:rPr lang="vi-VN" b="1" dirty="0">
                <a:solidFill>
                  <a:srgbClr val="002AB2"/>
                </a:solidFill>
                <a:latin typeface="+mn-lt"/>
              </a:rPr>
              <a:t>hợp các tế bào giống nhau phối hợp cùng thực hiện một chức năng nhất </a:t>
            </a:r>
            <a:r>
              <a:rPr lang="vi-VN" b="1" dirty="0" smtClean="0">
                <a:solidFill>
                  <a:srgbClr val="002AB2"/>
                </a:solidFill>
                <a:latin typeface="+mn-lt"/>
              </a:rPr>
              <a:t>định </a:t>
            </a:r>
            <a:r>
              <a:rPr lang="vi-VN" b="1" dirty="0">
                <a:solidFill>
                  <a:srgbClr val="002AB2"/>
                </a:solidFill>
                <a:latin typeface="+mn-lt"/>
              </a:rPr>
              <a:t>gọi là</a:t>
            </a:r>
            <a:endParaRPr b="1" dirty="0">
              <a:solidFill>
                <a:srgbClr val="002AB2"/>
              </a:solidFill>
              <a:latin typeface="+mn-lt"/>
            </a:endParaRPr>
          </a:p>
        </p:txBody>
      </p:sp>
      <p:sp>
        <p:nvSpPr>
          <p:cNvPr id="4091" name="Google Shape;4091;p5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grpSp>
        <p:nvGrpSpPr>
          <p:cNvPr id="7" name="Google Shape;4092;p51"/>
          <p:cNvGrpSpPr/>
          <p:nvPr/>
        </p:nvGrpSpPr>
        <p:grpSpPr>
          <a:xfrm>
            <a:off x="5893137" y="695064"/>
            <a:ext cx="2443073" cy="3421638"/>
            <a:chOff x="5526162" y="1469176"/>
            <a:chExt cx="2443073" cy="3421638"/>
          </a:xfrm>
        </p:grpSpPr>
        <p:grpSp>
          <p:nvGrpSpPr>
            <p:cNvPr id="8" name="Google Shape;4093;p51"/>
            <p:cNvGrpSpPr/>
            <p:nvPr/>
          </p:nvGrpSpPr>
          <p:grpSpPr>
            <a:xfrm rot="-1789426" flipH="1">
              <a:off x="5964270" y="1535381"/>
              <a:ext cx="579625" cy="1176806"/>
              <a:chOff x="6358918" y="3044707"/>
              <a:chExt cx="579665" cy="1176886"/>
            </a:xfrm>
          </p:grpSpPr>
          <p:sp>
            <p:nvSpPr>
              <p:cNvPr id="4094" name="Google Shape;4094;p51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4103;p51"/>
            <p:cNvGrpSpPr/>
            <p:nvPr/>
          </p:nvGrpSpPr>
          <p:grpSpPr>
            <a:xfrm rot="-4352739">
              <a:off x="5481206" y="2391263"/>
              <a:ext cx="2532986" cy="1764488"/>
              <a:chOff x="482875" y="2377725"/>
              <a:chExt cx="1432425" cy="1000425"/>
            </a:xfrm>
          </p:grpSpPr>
          <p:sp>
            <p:nvSpPr>
              <p:cNvPr id="4104" name="Google Shape;4104;p51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51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51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51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51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51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51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51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51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51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51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51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51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51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51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51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51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51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51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51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51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51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51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51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51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51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51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51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51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51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51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51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51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51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51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51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4140;p51"/>
            <p:cNvGrpSpPr/>
            <p:nvPr/>
          </p:nvGrpSpPr>
          <p:grpSpPr>
            <a:xfrm rot="1982718" flipH="1">
              <a:off x="5692120" y="3650613"/>
              <a:ext cx="1270913" cy="972383"/>
              <a:chOff x="5913226" y="4077344"/>
              <a:chExt cx="914289" cy="694967"/>
            </a:xfrm>
          </p:grpSpPr>
          <p:sp>
            <p:nvSpPr>
              <p:cNvPr id="4141" name="Google Shape;4141;p5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5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5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5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5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5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5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48" name="Google Shape;4148;p5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5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5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657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7543800" cy="666750"/>
          </a:xfrm>
        </p:spPr>
        <p:txBody>
          <a:bodyPr/>
          <a:lstStyle/>
          <a:p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số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bóng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=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số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bạn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được</a:t>
            </a:r>
            <a:r>
              <a:rPr lang="en-US" sz="3000" b="1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b="1" dirty="0" err="1" smtClean="0">
                <a:solidFill>
                  <a:srgbClr val="3333FF"/>
                </a:solidFill>
                <a:latin typeface="+mj-lt"/>
              </a:rPr>
              <a:t>cứu</a:t>
            </a:r>
            <a:endParaRPr lang="en-US" sz="3000" b="1" dirty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1026" name="Picture 2" descr="C:\Users\canh\Pictures\kb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87571"/>
            <a:ext cx="6324600" cy="42559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8197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kẹp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bóng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" name="Google Shape;2321;p38"/>
          <p:cNvGrpSpPr/>
          <p:nvPr/>
        </p:nvGrpSpPr>
        <p:grpSpPr>
          <a:xfrm>
            <a:off x="6923067" y="1758548"/>
            <a:ext cx="2068533" cy="3251602"/>
            <a:chOff x="7089702" y="1262884"/>
            <a:chExt cx="2068533" cy="3251602"/>
          </a:xfrm>
        </p:grpSpPr>
        <p:grpSp>
          <p:nvGrpSpPr>
            <p:cNvPr id="6" name="Google Shape;2322;p38"/>
            <p:cNvGrpSpPr/>
            <p:nvPr/>
          </p:nvGrpSpPr>
          <p:grpSpPr>
            <a:xfrm>
              <a:off x="7543850" y="1262884"/>
              <a:ext cx="1614383" cy="2929394"/>
              <a:chOff x="7543850" y="1262884"/>
              <a:chExt cx="1614383" cy="2929394"/>
            </a:xfrm>
          </p:grpSpPr>
          <p:sp>
            <p:nvSpPr>
              <p:cNvPr id="73" name="Google Shape;2323;p38"/>
              <p:cNvSpPr/>
              <p:nvPr/>
            </p:nvSpPr>
            <p:spPr>
              <a:xfrm>
                <a:off x="7659831" y="2058530"/>
                <a:ext cx="987919" cy="79080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324;p38"/>
              <p:cNvSpPr/>
              <p:nvPr/>
            </p:nvSpPr>
            <p:spPr>
              <a:xfrm>
                <a:off x="7828565" y="2153716"/>
                <a:ext cx="827813" cy="68530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325;p38"/>
              <p:cNvSpPr/>
              <p:nvPr/>
            </p:nvSpPr>
            <p:spPr>
              <a:xfrm>
                <a:off x="8556097" y="2736188"/>
                <a:ext cx="12200" cy="1151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326;p38"/>
              <p:cNvSpPr/>
              <p:nvPr/>
            </p:nvSpPr>
            <p:spPr>
              <a:xfrm>
                <a:off x="8372842" y="2572379"/>
                <a:ext cx="216934" cy="186105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327;p38"/>
              <p:cNvSpPr/>
              <p:nvPr/>
            </p:nvSpPr>
            <p:spPr>
              <a:xfrm>
                <a:off x="8463043" y="2656746"/>
                <a:ext cx="13643" cy="1361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328;p38"/>
              <p:cNvSpPr/>
              <p:nvPr/>
            </p:nvSpPr>
            <p:spPr>
              <a:xfrm>
                <a:off x="8201035" y="2451820"/>
                <a:ext cx="286371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329;p38"/>
              <p:cNvSpPr/>
              <p:nvPr/>
            </p:nvSpPr>
            <p:spPr>
              <a:xfrm>
                <a:off x="8087249" y="2300996"/>
                <a:ext cx="227629" cy="243404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330;p38"/>
              <p:cNvSpPr/>
              <p:nvPr/>
            </p:nvSpPr>
            <p:spPr>
              <a:xfrm>
                <a:off x="8147341" y="2402612"/>
                <a:ext cx="10757" cy="1075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331;p38"/>
              <p:cNvSpPr/>
              <p:nvPr/>
            </p:nvSpPr>
            <p:spPr>
              <a:xfrm>
                <a:off x="7969104" y="2247271"/>
                <a:ext cx="201880" cy="17754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332;p38"/>
              <p:cNvSpPr/>
              <p:nvPr/>
            </p:nvSpPr>
            <p:spPr>
              <a:xfrm>
                <a:off x="7986981" y="2274463"/>
                <a:ext cx="13643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333;p38"/>
              <p:cNvSpPr/>
              <p:nvPr/>
            </p:nvSpPr>
            <p:spPr>
              <a:xfrm>
                <a:off x="7857419" y="2127528"/>
                <a:ext cx="158224" cy="169577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334;p38"/>
              <p:cNvSpPr/>
              <p:nvPr/>
            </p:nvSpPr>
            <p:spPr>
              <a:xfrm>
                <a:off x="8079345" y="221434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335;p38"/>
              <p:cNvSpPr/>
              <p:nvPr/>
            </p:nvSpPr>
            <p:spPr>
              <a:xfrm>
                <a:off x="8040675" y="2179967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336;p38"/>
              <p:cNvSpPr/>
              <p:nvPr/>
            </p:nvSpPr>
            <p:spPr>
              <a:xfrm>
                <a:off x="8087939" y="2169241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337;p38"/>
              <p:cNvSpPr/>
              <p:nvPr/>
            </p:nvSpPr>
            <p:spPr>
              <a:xfrm>
                <a:off x="8008465" y="2517149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338;p38"/>
              <p:cNvSpPr/>
              <p:nvPr/>
            </p:nvSpPr>
            <p:spPr>
              <a:xfrm>
                <a:off x="7965497" y="2485661"/>
                <a:ext cx="42277" cy="3293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339;p38"/>
              <p:cNvSpPr/>
              <p:nvPr/>
            </p:nvSpPr>
            <p:spPr>
              <a:xfrm>
                <a:off x="8022076" y="2469195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340;p38"/>
              <p:cNvSpPr/>
              <p:nvPr/>
            </p:nvSpPr>
            <p:spPr>
              <a:xfrm>
                <a:off x="8286938" y="2270888"/>
                <a:ext cx="4155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341;p38"/>
              <p:cNvSpPr/>
              <p:nvPr/>
            </p:nvSpPr>
            <p:spPr>
              <a:xfrm>
                <a:off x="8251153" y="2241532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342;p38"/>
              <p:cNvSpPr/>
              <p:nvPr/>
            </p:nvSpPr>
            <p:spPr>
              <a:xfrm>
                <a:off x="8169546" y="267249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343;p38"/>
              <p:cNvSpPr/>
              <p:nvPr/>
            </p:nvSpPr>
            <p:spPr>
              <a:xfrm>
                <a:off x="8125857" y="2656746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344;p38"/>
              <p:cNvSpPr/>
              <p:nvPr/>
            </p:nvSpPr>
            <p:spPr>
              <a:xfrm>
                <a:off x="7543850" y="1262884"/>
                <a:ext cx="1614291" cy="889221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345;p38"/>
              <p:cNvSpPr/>
              <p:nvPr/>
            </p:nvSpPr>
            <p:spPr>
              <a:xfrm>
                <a:off x="7772394" y="1411575"/>
                <a:ext cx="1385752" cy="578011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346;p38"/>
              <p:cNvSpPr/>
              <p:nvPr/>
            </p:nvSpPr>
            <p:spPr>
              <a:xfrm>
                <a:off x="8204610" y="1585796"/>
                <a:ext cx="19351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347;p38"/>
              <p:cNvSpPr/>
              <p:nvPr/>
            </p:nvSpPr>
            <p:spPr>
              <a:xfrm>
                <a:off x="7896059" y="1360172"/>
                <a:ext cx="340785" cy="266424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348;p38"/>
              <p:cNvSpPr/>
              <p:nvPr/>
            </p:nvSpPr>
            <p:spPr>
              <a:xfrm>
                <a:off x="8415810" y="1691050"/>
                <a:ext cx="14333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349;p38"/>
              <p:cNvSpPr/>
              <p:nvPr/>
            </p:nvSpPr>
            <p:spPr>
              <a:xfrm>
                <a:off x="8050868" y="1438422"/>
                <a:ext cx="395011" cy="334199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350;p38"/>
              <p:cNvSpPr/>
              <p:nvPr/>
            </p:nvSpPr>
            <p:spPr>
              <a:xfrm>
                <a:off x="8728626" y="1839209"/>
                <a:ext cx="17939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351;p38"/>
              <p:cNvSpPr/>
              <p:nvPr/>
            </p:nvSpPr>
            <p:spPr>
              <a:xfrm>
                <a:off x="8329812" y="1516265"/>
                <a:ext cx="431046" cy="41404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352;p38"/>
              <p:cNvSpPr/>
              <p:nvPr/>
            </p:nvSpPr>
            <p:spPr>
              <a:xfrm>
                <a:off x="9014251" y="1943741"/>
                <a:ext cx="17218" cy="186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353;p38"/>
              <p:cNvSpPr/>
              <p:nvPr/>
            </p:nvSpPr>
            <p:spPr>
              <a:xfrm>
                <a:off x="8628421" y="1665364"/>
                <a:ext cx="419505" cy="413985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354;p38"/>
              <p:cNvSpPr/>
              <p:nvPr/>
            </p:nvSpPr>
            <p:spPr>
              <a:xfrm>
                <a:off x="8441122" y="2126995"/>
                <a:ext cx="715880" cy="2065283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355;p38"/>
              <p:cNvSpPr/>
              <p:nvPr/>
            </p:nvSpPr>
            <p:spPr>
              <a:xfrm>
                <a:off x="8549292" y="2271985"/>
                <a:ext cx="608872" cy="1482913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356;p38"/>
              <p:cNvSpPr/>
              <p:nvPr/>
            </p:nvSpPr>
            <p:spPr>
              <a:xfrm>
                <a:off x="8515074" y="2408885"/>
                <a:ext cx="272289" cy="2247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357;p38"/>
              <p:cNvSpPr/>
              <p:nvPr/>
            </p:nvSpPr>
            <p:spPr>
              <a:xfrm>
                <a:off x="8747946" y="2607349"/>
                <a:ext cx="14364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358;p38"/>
              <p:cNvSpPr/>
              <p:nvPr/>
            </p:nvSpPr>
            <p:spPr>
              <a:xfrm>
                <a:off x="8868945" y="2839999"/>
                <a:ext cx="157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69" y="1"/>
                    </a:moveTo>
                    <a:cubicBezTo>
                      <a:pt x="46" y="137"/>
                      <a:pt x="23" y="252"/>
                      <a:pt x="0" y="389"/>
                    </a:cubicBezTo>
                    <a:cubicBezTo>
                      <a:pt x="160" y="320"/>
                      <a:pt x="320" y="252"/>
                      <a:pt x="503" y="183"/>
                    </a:cubicBezTo>
                    <a:cubicBezTo>
                      <a:pt x="366" y="115"/>
                      <a:pt x="229" y="69"/>
                      <a:pt x="69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359;p38"/>
              <p:cNvSpPr/>
              <p:nvPr/>
            </p:nvSpPr>
            <p:spPr>
              <a:xfrm>
                <a:off x="8517928" y="2616037"/>
                <a:ext cx="417466" cy="249551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360;p38"/>
              <p:cNvSpPr/>
              <p:nvPr/>
            </p:nvSpPr>
            <p:spPr>
              <a:xfrm>
                <a:off x="8965576" y="3105580"/>
                <a:ext cx="13643" cy="1006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115" y="1"/>
                    </a:moveTo>
                    <a:cubicBezTo>
                      <a:pt x="92" y="115"/>
                      <a:pt x="47" y="206"/>
                      <a:pt x="1" y="320"/>
                    </a:cubicBezTo>
                    <a:cubicBezTo>
                      <a:pt x="138" y="252"/>
                      <a:pt x="298" y="160"/>
                      <a:pt x="435" y="92"/>
                    </a:cubicBezTo>
                    <a:cubicBezTo>
                      <a:pt x="320" y="69"/>
                      <a:pt x="229" y="23"/>
                      <a:pt x="11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361;p38"/>
              <p:cNvSpPr/>
              <p:nvPr/>
            </p:nvSpPr>
            <p:spPr>
              <a:xfrm>
                <a:off x="8503658" y="2777806"/>
                <a:ext cx="587075" cy="351981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362;p38"/>
              <p:cNvSpPr/>
              <p:nvPr/>
            </p:nvSpPr>
            <p:spPr>
              <a:xfrm>
                <a:off x="8559328" y="3132082"/>
                <a:ext cx="598836" cy="22816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7275" extrusionOk="0">
                    <a:moveTo>
                      <a:pt x="19094" y="0"/>
                    </a:moveTo>
                    <a:cubicBezTo>
                      <a:pt x="18660" y="845"/>
                      <a:pt x="18226" y="1712"/>
                      <a:pt x="17861" y="2579"/>
                    </a:cubicBezTo>
                    <a:cubicBezTo>
                      <a:pt x="17099" y="4405"/>
                      <a:pt x="16478" y="6494"/>
                      <a:pt x="14480" y="6494"/>
                    </a:cubicBezTo>
                    <a:cubicBezTo>
                      <a:pt x="14204" y="6494"/>
                      <a:pt x="13902" y="6454"/>
                      <a:pt x="13570" y="6368"/>
                    </a:cubicBezTo>
                    <a:cubicBezTo>
                      <a:pt x="11539" y="5843"/>
                      <a:pt x="9781" y="4588"/>
                      <a:pt x="7841" y="3835"/>
                    </a:cubicBezTo>
                    <a:cubicBezTo>
                      <a:pt x="5399" y="2853"/>
                      <a:pt x="2934" y="1872"/>
                      <a:pt x="674" y="502"/>
                    </a:cubicBezTo>
                    <a:cubicBezTo>
                      <a:pt x="613" y="467"/>
                      <a:pt x="554" y="451"/>
                      <a:pt x="498" y="451"/>
                    </a:cubicBezTo>
                    <a:cubicBezTo>
                      <a:pt x="196" y="451"/>
                      <a:pt x="0" y="907"/>
                      <a:pt x="309" y="1119"/>
                    </a:cubicBezTo>
                    <a:cubicBezTo>
                      <a:pt x="2819" y="2625"/>
                      <a:pt x="5558" y="3538"/>
                      <a:pt x="8206" y="4748"/>
                    </a:cubicBezTo>
                    <a:cubicBezTo>
                      <a:pt x="10238" y="5661"/>
                      <a:pt x="12223" y="6985"/>
                      <a:pt x="14483" y="7259"/>
                    </a:cubicBezTo>
                    <a:cubicBezTo>
                      <a:pt x="14582" y="7269"/>
                      <a:pt x="14678" y="7275"/>
                      <a:pt x="14772" y="7275"/>
                    </a:cubicBezTo>
                    <a:cubicBezTo>
                      <a:pt x="16455" y="7275"/>
                      <a:pt x="17346" y="5585"/>
                      <a:pt x="17930" y="4223"/>
                    </a:cubicBezTo>
                    <a:cubicBezTo>
                      <a:pt x="18295" y="3378"/>
                      <a:pt x="18683" y="2557"/>
                      <a:pt x="19094" y="1735"/>
                    </a:cubicBezTo>
                    <a:lnTo>
                      <a:pt x="19094" y="0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363;p38"/>
              <p:cNvSpPr/>
              <p:nvPr/>
            </p:nvSpPr>
            <p:spPr>
              <a:xfrm>
                <a:off x="8579607" y="3429873"/>
                <a:ext cx="564650" cy="221670"/>
              </a:xfrm>
              <a:custGeom>
                <a:avLst/>
                <a:gdLst/>
                <a:ahLst/>
                <a:cxnLst/>
                <a:rect l="l" t="t" r="r" b="b"/>
                <a:pathLst>
                  <a:path w="18004" h="7068" extrusionOk="0">
                    <a:moveTo>
                      <a:pt x="537" y="1"/>
                    </a:moveTo>
                    <a:cubicBezTo>
                      <a:pt x="251" y="1"/>
                      <a:pt x="0" y="356"/>
                      <a:pt x="269" y="571"/>
                    </a:cubicBezTo>
                    <a:cubicBezTo>
                      <a:pt x="2277" y="2237"/>
                      <a:pt x="4879" y="2740"/>
                      <a:pt x="7322" y="3470"/>
                    </a:cubicBezTo>
                    <a:cubicBezTo>
                      <a:pt x="10700" y="4474"/>
                      <a:pt x="13850" y="6026"/>
                      <a:pt x="17205" y="7053"/>
                    </a:cubicBezTo>
                    <a:cubicBezTo>
                      <a:pt x="17238" y="7063"/>
                      <a:pt x="17271" y="7068"/>
                      <a:pt x="17302" y="7068"/>
                    </a:cubicBezTo>
                    <a:cubicBezTo>
                      <a:pt x="17420" y="7068"/>
                      <a:pt x="17521" y="7002"/>
                      <a:pt x="17593" y="6894"/>
                    </a:cubicBezTo>
                    <a:cubicBezTo>
                      <a:pt x="17730" y="6711"/>
                      <a:pt x="17867" y="6506"/>
                      <a:pt x="18004" y="6323"/>
                    </a:cubicBezTo>
                    <a:lnTo>
                      <a:pt x="18004" y="5068"/>
                    </a:lnTo>
                    <a:cubicBezTo>
                      <a:pt x="17798" y="5364"/>
                      <a:pt x="17616" y="5661"/>
                      <a:pt x="17410" y="5958"/>
                    </a:cubicBezTo>
                    <a:cubicBezTo>
                      <a:pt x="17273" y="6153"/>
                      <a:pt x="17090" y="6225"/>
                      <a:pt x="16884" y="6225"/>
                    </a:cubicBezTo>
                    <a:cubicBezTo>
                      <a:pt x="16442" y="6225"/>
                      <a:pt x="15898" y="5893"/>
                      <a:pt x="15493" y="5752"/>
                    </a:cubicBezTo>
                    <a:cubicBezTo>
                      <a:pt x="12937" y="4817"/>
                      <a:pt x="10449" y="3767"/>
                      <a:pt x="7869" y="2899"/>
                    </a:cubicBezTo>
                    <a:cubicBezTo>
                      <a:pt x="5450" y="2123"/>
                      <a:pt x="2779" y="1735"/>
                      <a:pt x="771" y="92"/>
                    </a:cubicBezTo>
                    <a:cubicBezTo>
                      <a:pt x="697" y="28"/>
                      <a:pt x="616" y="1"/>
                      <a:pt x="53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364;p38"/>
              <p:cNvSpPr/>
              <p:nvPr/>
            </p:nvSpPr>
            <p:spPr>
              <a:xfrm>
                <a:off x="8676532" y="3743878"/>
                <a:ext cx="481634" cy="188551"/>
              </a:xfrm>
              <a:custGeom>
                <a:avLst/>
                <a:gdLst/>
                <a:ahLst/>
                <a:cxnLst/>
                <a:rect l="l" t="t" r="r" b="b"/>
                <a:pathLst>
                  <a:path w="15357" h="6012" extrusionOk="0">
                    <a:moveTo>
                      <a:pt x="509" y="0"/>
                    </a:moveTo>
                    <a:cubicBezTo>
                      <a:pt x="134" y="0"/>
                      <a:pt x="0" y="585"/>
                      <a:pt x="406" y="671"/>
                    </a:cubicBezTo>
                    <a:cubicBezTo>
                      <a:pt x="5588" y="1926"/>
                      <a:pt x="10358" y="4254"/>
                      <a:pt x="15357" y="6012"/>
                    </a:cubicBezTo>
                    <a:lnTo>
                      <a:pt x="15357" y="5304"/>
                    </a:lnTo>
                    <a:cubicBezTo>
                      <a:pt x="15220" y="5236"/>
                      <a:pt x="15083" y="5190"/>
                      <a:pt x="14946" y="5144"/>
                    </a:cubicBezTo>
                    <a:cubicBezTo>
                      <a:pt x="10153" y="3433"/>
                      <a:pt x="5565" y="1218"/>
                      <a:pt x="589" y="9"/>
                    </a:cubicBezTo>
                    <a:cubicBezTo>
                      <a:pt x="561" y="3"/>
                      <a:pt x="534" y="0"/>
                      <a:pt x="50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365;p38"/>
              <p:cNvSpPr/>
              <p:nvPr/>
            </p:nvSpPr>
            <p:spPr>
              <a:xfrm>
                <a:off x="8623842" y="1998501"/>
                <a:ext cx="534323" cy="721243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366;p38"/>
              <p:cNvSpPr/>
              <p:nvPr/>
            </p:nvSpPr>
            <p:spPr>
              <a:xfrm>
                <a:off x="8866876" y="2114481"/>
                <a:ext cx="291295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367;p38"/>
              <p:cNvSpPr/>
              <p:nvPr/>
            </p:nvSpPr>
            <p:spPr>
              <a:xfrm>
                <a:off x="8727372" y="2300275"/>
                <a:ext cx="430795" cy="366502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368;p38"/>
              <p:cNvSpPr/>
              <p:nvPr/>
            </p:nvSpPr>
            <p:spPr>
              <a:xfrm>
                <a:off x="8665273" y="2483089"/>
                <a:ext cx="492893" cy="220196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369;p38"/>
              <p:cNvSpPr/>
              <p:nvPr/>
            </p:nvSpPr>
            <p:spPr>
              <a:xfrm>
                <a:off x="9069921" y="2072486"/>
                <a:ext cx="88254" cy="376664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370;p38"/>
              <p:cNvSpPr/>
              <p:nvPr/>
            </p:nvSpPr>
            <p:spPr>
              <a:xfrm>
                <a:off x="8664928" y="3146383"/>
                <a:ext cx="9315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06" y="24"/>
                      <a:pt x="92" y="69"/>
                      <a:pt x="0" y="92"/>
                    </a:cubicBezTo>
                    <a:cubicBezTo>
                      <a:pt x="69" y="160"/>
                      <a:pt x="137" y="229"/>
                      <a:pt x="206" y="297"/>
                    </a:cubicBezTo>
                    <a:cubicBezTo>
                      <a:pt x="251" y="206"/>
                      <a:pt x="274" y="92"/>
                      <a:pt x="297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" name="Google Shape;2371;p38"/>
              <p:cNvGrpSpPr/>
              <p:nvPr/>
            </p:nvGrpSpPr>
            <p:grpSpPr>
              <a:xfrm>
                <a:off x="8344613" y="1291769"/>
                <a:ext cx="813620" cy="626346"/>
                <a:chOff x="8267893" y="1920039"/>
                <a:chExt cx="890273" cy="685355"/>
              </a:xfrm>
            </p:grpSpPr>
            <p:sp>
              <p:nvSpPr>
                <p:cNvPr id="122" name="Google Shape;2372;p38"/>
                <p:cNvSpPr/>
                <p:nvPr/>
              </p:nvSpPr>
              <p:spPr>
                <a:xfrm>
                  <a:off x="8267893" y="1920039"/>
                  <a:ext cx="890265" cy="68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2" h="19971" extrusionOk="0">
                      <a:moveTo>
                        <a:pt x="9705" y="1"/>
                      </a:moveTo>
                      <a:cubicBezTo>
                        <a:pt x="7527" y="1"/>
                        <a:pt x="5973" y="655"/>
                        <a:pt x="8435" y="3009"/>
                      </a:cubicBezTo>
                      <a:cubicBezTo>
                        <a:pt x="10695" y="5086"/>
                        <a:pt x="14849" y="6638"/>
                        <a:pt x="17770" y="7505"/>
                      </a:cubicBezTo>
                      <a:cubicBezTo>
                        <a:pt x="16612" y="7411"/>
                        <a:pt x="11802" y="6606"/>
                        <a:pt x="7521" y="6606"/>
                      </a:cubicBezTo>
                      <a:cubicBezTo>
                        <a:pt x="3532" y="6606"/>
                        <a:pt x="1" y="7304"/>
                        <a:pt x="309" y="9925"/>
                      </a:cubicBezTo>
                      <a:cubicBezTo>
                        <a:pt x="574" y="12205"/>
                        <a:pt x="8728" y="12815"/>
                        <a:pt x="14639" y="12815"/>
                      </a:cubicBezTo>
                      <a:cubicBezTo>
                        <a:pt x="16359" y="12815"/>
                        <a:pt x="17889" y="12764"/>
                        <a:pt x="18980" y="12686"/>
                      </a:cubicBezTo>
                      <a:lnTo>
                        <a:pt x="18980" y="12686"/>
                      </a:lnTo>
                      <a:cubicBezTo>
                        <a:pt x="14324" y="14421"/>
                        <a:pt x="9142" y="14946"/>
                        <a:pt x="6015" y="15631"/>
                      </a:cubicBezTo>
                      <a:cubicBezTo>
                        <a:pt x="905" y="16609"/>
                        <a:pt x="1306" y="19970"/>
                        <a:pt x="6427" y="19970"/>
                      </a:cubicBezTo>
                      <a:cubicBezTo>
                        <a:pt x="6682" y="19970"/>
                        <a:pt x="6948" y="19962"/>
                        <a:pt x="7225" y="19945"/>
                      </a:cubicBezTo>
                      <a:cubicBezTo>
                        <a:pt x="12931" y="19625"/>
                        <a:pt x="19893" y="18347"/>
                        <a:pt x="25942" y="17023"/>
                      </a:cubicBezTo>
                      <a:lnTo>
                        <a:pt x="25942" y="4629"/>
                      </a:lnTo>
                      <a:cubicBezTo>
                        <a:pt x="22016" y="3077"/>
                        <a:pt x="17702" y="1799"/>
                        <a:pt x="13981" y="589"/>
                      </a:cubicBezTo>
                      <a:cubicBezTo>
                        <a:pt x="12996" y="310"/>
                        <a:pt x="11203" y="1"/>
                        <a:pt x="970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373;p38"/>
                <p:cNvSpPr/>
                <p:nvPr/>
              </p:nvSpPr>
              <p:spPr>
                <a:xfrm>
                  <a:off x="8600128" y="1969526"/>
                  <a:ext cx="558037" cy="23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6794" extrusionOk="0">
                      <a:moveTo>
                        <a:pt x="487" y="1"/>
                      </a:moveTo>
                      <a:cubicBezTo>
                        <a:pt x="190" y="1"/>
                        <a:pt x="1" y="463"/>
                        <a:pt x="306" y="653"/>
                      </a:cubicBezTo>
                      <a:cubicBezTo>
                        <a:pt x="5031" y="3712"/>
                        <a:pt x="10646" y="5675"/>
                        <a:pt x="16261" y="6793"/>
                      </a:cubicBezTo>
                      <a:lnTo>
                        <a:pt x="16261" y="6086"/>
                      </a:lnTo>
                      <a:cubicBezTo>
                        <a:pt x="10760" y="4967"/>
                        <a:pt x="5282" y="3027"/>
                        <a:pt x="671" y="60"/>
                      </a:cubicBezTo>
                      <a:cubicBezTo>
                        <a:pt x="607" y="19"/>
                        <a:pt x="545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374;p38"/>
                <p:cNvSpPr/>
                <p:nvPr/>
              </p:nvSpPr>
              <p:spPr>
                <a:xfrm>
                  <a:off x="8352110" y="2225369"/>
                  <a:ext cx="806049" cy="5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8" h="1507" extrusionOk="0">
                      <a:moveTo>
                        <a:pt x="11990" y="0"/>
                      </a:moveTo>
                      <a:cubicBezTo>
                        <a:pt x="8126" y="0"/>
                        <a:pt x="4258" y="160"/>
                        <a:pt x="457" y="160"/>
                      </a:cubicBezTo>
                      <a:cubicBezTo>
                        <a:pt x="1" y="160"/>
                        <a:pt x="1" y="868"/>
                        <a:pt x="457" y="868"/>
                      </a:cubicBezTo>
                      <a:cubicBezTo>
                        <a:pt x="4258" y="856"/>
                        <a:pt x="8126" y="691"/>
                        <a:pt x="11990" y="691"/>
                      </a:cubicBezTo>
                      <a:cubicBezTo>
                        <a:pt x="15853" y="691"/>
                        <a:pt x="19710" y="856"/>
                        <a:pt x="23488" y="1507"/>
                      </a:cubicBezTo>
                      <a:lnTo>
                        <a:pt x="23488" y="799"/>
                      </a:lnTo>
                      <a:cubicBezTo>
                        <a:pt x="19710" y="160"/>
                        <a:pt x="15853" y="0"/>
                        <a:pt x="11990" y="0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375;p38"/>
                <p:cNvSpPr/>
                <p:nvPr/>
              </p:nvSpPr>
              <p:spPr>
                <a:xfrm>
                  <a:off x="8480529" y="2421189"/>
                  <a:ext cx="677633" cy="13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6" h="3795" extrusionOk="0">
                      <a:moveTo>
                        <a:pt x="19746" y="1"/>
                      </a:moveTo>
                      <a:cubicBezTo>
                        <a:pt x="13241" y="503"/>
                        <a:pt x="6850" y="1872"/>
                        <a:pt x="413" y="3105"/>
                      </a:cubicBezTo>
                      <a:cubicBezTo>
                        <a:pt x="0" y="3192"/>
                        <a:pt x="145" y="3795"/>
                        <a:pt x="553" y="3795"/>
                      </a:cubicBezTo>
                      <a:cubicBezTo>
                        <a:pt x="574" y="3795"/>
                        <a:pt x="596" y="3793"/>
                        <a:pt x="618" y="3790"/>
                      </a:cubicBezTo>
                      <a:cubicBezTo>
                        <a:pt x="6964" y="2557"/>
                        <a:pt x="13309" y="1188"/>
                        <a:pt x="19746" y="708"/>
                      </a:cubicBezTo>
                      <a:lnTo>
                        <a:pt x="19746" y="1"/>
                      </a:ln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376;p38"/>
                <p:cNvSpPr/>
                <p:nvPr/>
              </p:nvSpPr>
              <p:spPr>
                <a:xfrm>
                  <a:off x="8675456" y="2081884"/>
                  <a:ext cx="482710" cy="4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" h="12275" extrusionOk="0">
                      <a:moveTo>
                        <a:pt x="5947" y="1"/>
                      </a:moveTo>
                      <a:cubicBezTo>
                        <a:pt x="4617" y="1"/>
                        <a:pt x="3672" y="406"/>
                        <a:pt x="5187" y="1853"/>
                      </a:cubicBezTo>
                      <a:cubicBezTo>
                        <a:pt x="6556" y="3131"/>
                        <a:pt x="9113" y="4090"/>
                        <a:pt x="10916" y="4615"/>
                      </a:cubicBezTo>
                      <a:cubicBezTo>
                        <a:pt x="10195" y="4556"/>
                        <a:pt x="7242" y="4063"/>
                        <a:pt x="4615" y="4063"/>
                      </a:cubicBezTo>
                      <a:cubicBezTo>
                        <a:pt x="2167" y="4063"/>
                        <a:pt x="1" y="4491"/>
                        <a:pt x="188" y="6099"/>
                      </a:cubicBezTo>
                      <a:cubicBezTo>
                        <a:pt x="346" y="7488"/>
                        <a:pt x="5300" y="7875"/>
                        <a:pt x="8923" y="7875"/>
                      </a:cubicBezTo>
                      <a:cubicBezTo>
                        <a:pt x="10003" y="7875"/>
                        <a:pt x="10965" y="7840"/>
                        <a:pt x="11646" y="7788"/>
                      </a:cubicBezTo>
                      <a:lnTo>
                        <a:pt x="11646" y="7788"/>
                      </a:lnTo>
                      <a:cubicBezTo>
                        <a:pt x="8793" y="8861"/>
                        <a:pt x="5598" y="9180"/>
                        <a:pt x="3680" y="9591"/>
                      </a:cubicBezTo>
                      <a:cubicBezTo>
                        <a:pt x="537" y="10202"/>
                        <a:pt x="796" y="12275"/>
                        <a:pt x="3980" y="12275"/>
                      </a:cubicBezTo>
                      <a:cubicBezTo>
                        <a:pt x="4125" y="12275"/>
                        <a:pt x="4276" y="12271"/>
                        <a:pt x="4434" y="12262"/>
                      </a:cubicBezTo>
                      <a:cubicBezTo>
                        <a:pt x="7355" y="12079"/>
                        <a:pt x="10825" y="11508"/>
                        <a:pt x="14066" y="10846"/>
                      </a:cubicBezTo>
                      <a:lnTo>
                        <a:pt x="14066" y="2150"/>
                      </a:lnTo>
                      <a:cubicBezTo>
                        <a:pt x="12194" y="1511"/>
                        <a:pt x="10277" y="917"/>
                        <a:pt x="8565" y="370"/>
                      </a:cubicBezTo>
                      <a:cubicBezTo>
                        <a:pt x="7960" y="193"/>
                        <a:pt x="6863" y="1"/>
                        <a:pt x="5947" y="1"/>
                      </a:cubicBezTo>
                      <a:close/>
                    </a:path>
                  </a:pathLst>
                </a:custGeom>
                <a:solidFill>
                  <a:srgbClr val="A53A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2377;p38"/>
            <p:cNvGrpSpPr/>
            <p:nvPr/>
          </p:nvGrpSpPr>
          <p:grpSpPr>
            <a:xfrm>
              <a:off x="7089702" y="2810575"/>
              <a:ext cx="2066581" cy="1703911"/>
              <a:chOff x="7089702" y="2810575"/>
              <a:chExt cx="2066581" cy="1703911"/>
            </a:xfrm>
          </p:grpSpPr>
          <p:sp>
            <p:nvSpPr>
              <p:cNvPr id="8" name="Google Shape;2378;p38"/>
              <p:cNvSpPr/>
              <p:nvPr/>
            </p:nvSpPr>
            <p:spPr>
              <a:xfrm>
                <a:off x="8531999" y="2810575"/>
                <a:ext cx="624269" cy="1228338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36019" extrusionOk="0">
                    <a:moveTo>
                      <a:pt x="14906" y="0"/>
                    </a:moveTo>
                    <a:lnTo>
                      <a:pt x="14906" y="0"/>
                    </a:lnTo>
                    <a:cubicBezTo>
                      <a:pt x="14906" y="1"/>
                      <a:pt x="13468" y="4132"/>
                      <a:pt x="13262" y="6049"/>
                    </a:cubicBezTo>
                    <a:cubicBezTo>
                      <a:pt x="13080" y="7966"/>
                      <a:pt x="14084" y="13535"/>
                      <a:pt x="14769" y="15749"/>
                    </a:cubicBezTo>
                    <a:cubicBezTo>
                      <a:pt x="14769" y="15749"/>
                      <a:pt x="13308" y="12896"/>
                      <a:pt x="12646" y="12006"/>
                    </a:cubicBezTo>
                    <a:cubicBezTo>
                      <a:pt x="11619" y="10637"/>
                      <a:pt x="10318" y="8833"/>
                      <a:pt x="9907" y="8400"/>
                    </a:cubicBezTo>
                    <a:cubicBezTo>
                      <a:pt x="9473" y="7943"/>
                      <a:pt x="7670" y="5752"/>
                      <a:pt x="4817" y="4519"/>
                    </a:cubicBezTo>
                    <a:lnTo>
                      <a:pt x="4817" y="4519"/>
                    </a:lnTo>
                    <a:cubicBezTo>
                      <a:pt x="4817" y="4520"/>
                      <a:pt x="8538" y="8468"/>
                      <a:pt x="9154" y="9746"/>
                    </a:cubicBezTo>
                    <a:cubicBezTo>
                      <a:pt x="9770" y="11002"/>
                      <a:pt x="13765" y="16434"/>
                      <a:pt x="15134" y="17005"/>
                    </a:cubicBezTo>
                    <a:lnTo>
                      <a:pt x="15271" y="17918"/>
                    </a:lnTo>
                    <a:cubicBezTo>
                      <a:pt x="15271" y="17918"/>
                      <a:pt x="10820" y="13923"/>
                      <a:pt x="9633" y="12622"/>
                    </a:cubicBezTo>
                    <a:cubicBezTo>
                      <a:pt x="8469" y="11299"/>
                      <a:pt x="6757" y="9472"/>
                      <a:pt x="5981" y="9039"/>
                    </a:cubicBezTo>
                    <a:cubicBezTo>
                      <a:pt x="5182" y="8628"/>
                      <a:pt x="3083" y="7578"/>
                      <a:pt x="3082" y="7578"/>
                    </a:cubicBezTo>
                    <a:lnTo>
                      <a:pt x="3082" y="7578"/>
                    </a:lnTo>
                    <a:cubicBezTo>
                      <a:pt x="3083" y="7578"/>
                      <a:pt x="4292" y="8879"/>
                      <a:pt x="5045" y="9655"/>
                    </a:cubicBezTo>
                    <a:cubicBezTo>
                      <a:pt x="5799" y="10408"/>
                      <a:pt x="8971" y="14631"/>
                      <a:pt x="9884" y="15065"/>
                    </a:cubicBezTo>
                    <a:cubicBezTo>
                      <a:pt x="10820" y="15476"/>
                      <a:pt x="14449" y="18055"/>
                      <a:pt x="15340" y="18397"/>
                    </a:cubicBezTo>
                    <a:lnTo>
                      <a:pt x="15613" y="20200"/>
                    </a:lnTo>
                    <a:cubicBezTo>
                      <a:pt x="15613" y="20200"/>
                      <a:pt x="13924" y="18717"/>
                      <a:pt x="12578" y="17895"/>
                    </a:cubicBezTo>
                    <a:cubicBezTo>
                      <a:pt x="11231" y="17073"/>
                      <a:pt x="6027" y="13307"/>
                      <a:pt x="5319" y="12965"/>
                    </a:cubicBezTo>
                    <a:cubicBezTo>
                      <a:pt x="4589" y="12622"/>
                      <a:pt x="1896" y="11002"/>
                      <a:pt x="1895" y="11002"/>
                    </a:cubicBezTo>
                    <a:lnTo>
                      <a:pt x="1895" y="11002"/>
                    </a:lnTo>
                    <a:cubicBezTo>
                      <a:pt x="1896" y="11002"/>
                      <a:pt x="4498" y="13672"/>
                      <a:pt x="5662" y="14563"/>
                    </a:cubicBezTo>
                    <a:cubicBezTo>
                      <a:pt x="6803" y="15476"/>
                      <a:pt x="9473" y="18648"/>
                      <a:pt x="15659" y="20588"/>
                    </a:cubicBezTo>
                    <a:lnTo>
                      <a:pt x="15819" y="22209"/>
                    </a:lnTo>
                    <a:cubicBezTo>
                      <a:pt x="15819" y="22209"/>
                      <a:pt x="11824" y="19995"/>
                      <a:pt x="10227" y="19310"/>
                    </a:cubicBezTo>
                    <a:cubicBezTo>
                      <a:pt x="8629" y="18648"/>
                      <a:pt x="1667" y="14951"/>
                      <a:pt x="777" y="14768"/>
                    </a:cubicBezTo>
                    <a:lnTo>
                      <a:pt x="777" y="14768"/>
                    </a:lnTo>
                    <a:cubicBezTo>
                      <a:pt x="777" y="14768"/>
                      <a:pt x="3060" y="16731"/>
                      <a:pt x="3516" y="17028"/>
                    </a:cubicBezTo>
                    <a:cubicBezTo>
                      <a:pt x="3950" y="17347"/>
                      <a:pt x="6712" y="19630"/>
                      <a:pt x="8789" y="20246"/>
                    </a:cubicBezTo>
                    <a:cubicBezTo>
                      <a:pt x="10866" y="20885"/>
                      <a:pt x="15842" y="22597"/>
                      <a:pt x="15842" y="22597"/>
                    </a:cubicBezTo>
                    <a:lnTo>
                      <a:pt x="15956" y="23784"/>
                    </a:lnTo>
                    <a:cubicBezTo>
                      <a:pt x="15956" y="23784"/>
                      <a:pt x="10501" y="21547"/>
                      <a:pt x="9588" y="21319"/>
                    </a:cubicBezTo>
                    <a:cubicBezTo>
                      <a:pt x="8675" y="21091"/>
                      <a:pt x="6985" y="20588"/>
                      <a:pt x="6460" y="20314"/>
                    </a:cubicBezTo>
                    <a:cubicBezTo>
                      <a:pt x="5936" y="20041"/>
                      <a:pt x="663" y="18603"/>
                      <a:pt x="92" y="18557"/>
                    </a:cubicBezTo>
                    <a:lnTo>
                      <a:pt x="92" y="18557"/>
                    </a:lnTo>
                    <a:cubicBezTo>
                      <a:pt x="92" y="18557"/>
                      <a:pt x="6575" y="22232"/>
                      <a:pt x="8629" y="22780"/>
                    </a:cubicBezTo>
                    <a:cubicBezTo>
                      <a:pt x="9534" y="23051"/>
                      <a:pt x="13734" y="24286"/>
                      <a:pt x="15942" y="24286"/>
                    </a:cubicBezTo>
                    <a:cubicBezTo>
                      <a:pt x="15962" y="24286"/>
                      <a:pt x="15982" y="24286"/>
                      <a:pt x="16001" y="24286"/>
                    </a:cubicBezTo>
                    <a:lnTo>
                      <a:pt x="16207" y="25975"/>
                    </a:lnTo>
                    <a:cubicBezTo>
                      <a:pt x="16207" y="25975"/>
                      <a:pt x="11185" y="24035"/>
                      <a:pt x="9679" y="23715"/>
                    </a:cubicBezTo>
                    <a:cubicBezTo>
                      <a:pt x="8281" y="23414"/>
                      <a:pt x="2970" y="22079"/>
                      <a:pt x="434" y="22079"/>
                    </a:cubicBezTo>
                    <a:cubicBezTo>
                      <a:pt x="278" y="22079"/>
                      <a:pt x="134" y="22084"/>
                      <a:pt x="1" y="22095"/>
                    </a:cubicBezTo>
                    <a:cubicBezTo>
                      <a:pt x="1" y="22095"/>
                      <a:pt x="5981" y="24583"/>
                      <a:pt x="8309" y="24994"/>
                    </a:cubicBezTo>
                    <a:cubicBezTo>
                      <a:pt x="10638" y="25382"/>
                      <a:pt x="16253" y="26318"/>
                      <a:pt x="16253" y="26318"/>
                    </a:cubicBezTo>
                    <a:lnTo>
                      <a:pt x="16344" y="27094"/>
                    </a:lnTo>
                    <a:cubicBezTo>
                      <a:pt x="16344" y="27094"/>
                      <a:pt x="10249" y="26066"/>
                      <a:pt x="7716" y="25930"/>
                    </a:cubicBezTo>
                    <a:cubicBezTo>
                      <a:pt x="6308" y="25866"/>
                      <a:pt x="4358" y="25852"/>
                      <a:pt x="2903" y="25852"/>
                    </a:cubicBezTo>
                    <a:cubicBezTo>
                      <a:pt x="1739" y="25852"/>
                      <a:pt x="891" y="25861"/>
                      <a:pt x="891" y="25861"/>
                    </a:cubicBezTo>
                    <a:cubicBezTo>
                      <a:pt x="891" y="25861"/>
                      <a:pt x="4383" y="27048"/>
                      <a:pt x="6460" y="27573"/>
                    </a:cubicBezTo>
                    <a:cubicBezTo>
                      <a:pt x="7678" y="27873"/>
                      <a:pt x="9113" y="27976"/>
                      <a:pt x="10511" y="27976"/>
                    </a:cubicBezTo>
                    <a:cubicBezTo>
                      <a:pt x="13255" y="27976"/>
                      <a:pt x="15853" y="27580"/>
                      <a:pt x="16367" y="27504"/>
                    </a:cubicBezTo>
                    <a:lnTo>
                      <a:pt x="16481" y="28052"/>
                    </a:lnTo>
                    <a:cubicBezTo>
                      <a:pt x="16481" y="28052"/>
                      <a:pt x="14061" y="28783"/>
                      <a:pt x="9930" y="29216"/>
                    </a:cubicBezTo>
                    <a:cubicBezTo>
                      <a:pt x="5799" y="29650"/>
                      <a:pt x="3676" y="31202"/>
                      <a:pt x="3676" y="31202"/>
                    </a:cubicBezTo>
                    <a:cubicBezTo>
                      <a:pt x="3676" y="31202"/>
                      <a:pt x="4531" y="31333"/>
                      <a:pt x="5921" y="31333"/>
                    </a:cubicBezTo>
                    <a:cubicBezTo>
                      <a:pt x="8385" y="31333"/>
                      <a:pt x="12530" y="30922"/>
                      <a:pt x="16572" y="28646"/>
                    </a:cubicBezTo>
                    <a:lnTo>
                      <a:pt x="16641" y="28920"/>
                    </a:lnTo>
                    <a:cubicBezTo>
                      <a:pt x="16641" y="28920"/>
                      <a:pt x="13399" y="30837"/>
                      <a:pt x="12646" y="31613"/>
                    </a:cubicBezTo>
                    <a:cubicBezTo>
                      <a:pt x="11870" y="32389"/>
                      <a:pt x="9314" y="34786"/>
                      <a:pt x="9314" y="34786"/>
                    </a:cubicBezTo>
                    <a:cubicBezTo>
                      <a:pt x="9314" y="34786"/>
                      <a:pt x="12144" y="33667"/>
                      <a:pt x="13810" y="32526"/>
                    </a:cubicBezTo>
                    <a:cubicBezTo>
                      <a:pt x="15476" y="31362"/>
                      <a:pt x="16778" y="29308"/>
                      <a:pt x="16778" y="29308"/>
                    </a:cubicBezTo>
                    <a:cubicBezTo>
                      <a:pt x="16778" y="29308"/>
                      <a:pt x="17531" y="32800"/>
                      <a:pt x="18307" y="36018"/>
                    </a:cubicBezTo>
                    <a:lnTo>
                      <a:pt x="18307" y="33211"/>
                    </a:lnTo>
                    <a:cubicBezTo>
                      <a:pt x="17691" y="31088"/>
                      <a:pt x="17120" y="29125"/>
                      <a:pt x="16960" y="28258"/>
                    </a:cubicBezTo>
                    <a:lnTo>
                      <a:pt x="16960" y="28258"/>
                    </a:lnTo>
                    <a:cubicBezTo>
                      <a:pt x="16960" y="28258"/>
                      <a:pt x="17577" y="28372"/>
                      <a:pt x="18307" y="28554"/>
                    </a:cubicBezTo>
                    <a:lnTo>
                      <a:pt x="18307" y="27892"/>
                    </a:lnTo>
                    <a:cubicBezTo>
                      <a:pt x="17599" y="27915"/>
                      <a:pt x="16869" y="27938"/>
                      <a:pt x="16869" y="27938"/>
                    </a:cubicBezTo>
                    <a:lnTo>
                      <a:pt x="16755" y="27231"/>
                    </a:lnTo>
                    <a:cubicBezTo>
                      <a:pt x="16755" y="27231"/>
                      <a:pt x="17325" y="26929"/>
                      <a:pt x="17976" y="26929"/>
                    </a:cubicBezTo>
                    <a:cubicBezTo>
                      <a:pt x="18085" y="26929"/>
                      <a:pt x="18196" y="26937"/>
                      <a:pt x="18307" y="26957"/>
                    </a:cubicBezTo>
                    <a:lnTo>
                      <a:pt x="18307" y="26112"/>
                    </a:lnTo>
                    <a:cubicBezTo>
                      <a:pt x="17531" y="26363"/>
                      <a:pt x="16800" y="26614"/>
                      <a:pt x="16778" y="26683"/>
                    </a:cubicBezTo>
                    <a:cubicBezTo>
                      <a:pt x="16774" y="26687"/>
                      <a:pt x="16771" y="26689"/>
                      <a:pt x="16768" y="26689"/>
                    </a:cubicBezTo>
                    <a:cubicBezTo>
                      <a:pt x="16699" y="26689"/>
                      <a:pt x="16595" y="25815"/>
                      <a:pt x="16595" y="25815"/>
                    </a:cubicBezTo>
                    <a:cubicBezTo>
                      <a:pt x="16595" y="25815"/>
                      <a:pt x="17371" y="25587"/>
                      <a:pt x="18307" y="25268"/>
                    </a:cubicBezTo>
                    <a:lnTo>
                      <a:pt x="18307" y="24240"/>
                    </a:lnTo>
                    <a:cubicBezTo>
                      <a:pt x="17371" y="24857"/>
                      <a:pt x="16595" y="25359"/>
                      <a:pt x="16595" y="25359"/>
                    </a:cubicBezTo>
                    <a:lnTo>
                      <a:pt x="16367" y="23236"/>
                    </a:lnTo>
                    <a:cubicBezTo>
                      <a:pt x="16367" y="23236"/>
                      <a:pt x="17303" y="22917"/>
                      <a:pt x="18307" y="22574"/>
                    </a:cubicBezTo>
                    <a:lnTo>
                      <a:pt x="18307" y="21364"/>
                    </a:lnTo>
                    <a:cubicBezTo>
                      <a:pt x="17439" y="22026"/>
                      <a:pt x="16321" y="22871"/>
                      <a:pt x="16321" y="22871"/>
                    </a:cubicBezTo>
                    <a:lnTo>
                      <a:pt x="16138" y="20817"/>
                    </a:lnTo>
                    <a:cubicBezTo>
                      <a:pt x="16138" y="20817"/>
                      <a:pt x="16960" y="20817"/>
                      <a:pt x="17759" y="20041"/>
                    </a:cubicBezTo>
                    <a:cubicBezTo>
                      <a:pt x="17919" y="19904"/>
                      <a:pt x="18101" y="19721"/>
                      <a:pt x="18307" y="19538"/>
                    </a:cubicBezTo>
                    <a:lnTo>
                      <a:pt x="18307" y="17758"/>
                    </a:lnTo>
                    <a:cubicBezTo>
                      <a:pt x="17485" y="18466"/>
                      <a:pt x="16663" y="19333"/>
                      <a:pt x="16070" y="20337"/>
                    </a:cubicBezTo>
                    <a:lnTo>
                      <a:pt x="15819" y="18397"/>
                    </a:lnTo>
                    <a:cubicBezTo>
                      <a:pt x="15819" y="18397"/>
                      <a:pt x="16823" y="16891"/>
                      <a:pt x="18307" y="15544"/>
                    </a:cubicBezTo>
                    <a:lnTo>
                      <a:pt x="18307" y="14106"/>
                    </a:lnTo>
                    <a:cubicBezTo>
                      <a:pt x="17873" y="14585"/>
                      <a:pt x="17508" y="15019"/>
                      <a:pt x="17325" y="15270"/>
                    </a:cubicBezTo>
                    <a:cubicBezTo>
                      <a:pt x="16778" y="16092"/>
                      <a:pt x="15591" y="17849"/>
                      <a:pt x="15591" y="17849"/>
                    </a:cubicBezTo>
                    <a:lnTo>
                      <a:pt x="15545" y="17279"/>
                    </a:lnTo>
                    <a:cubicBezTo>
                      <a:pt x="15545" y="17279"/>
                      <a:pt x="17211" y="14220"/>
                      <a:pt x="18307" y="12212"/>
                    </a:cubicBezTo>
                    <a:lnTo>
                      <a:pt x="18307" y="10089"/>
                    </a:lnTo>
                    <a:cubicBezTo>
                      <a:pt x="17097" y="12348"/>
                      <a:pt x="15705" y="15567"/>
                      <a:pt x="15636" y="15978"/>
                    </a:cubicBezTo>
                    <a:cubicBezTo>
                      <a:pt x="15636" y="15978"/>
                      <a:pt x="15568" y="15247"/>
                      <a:pt x="15796" y="14677"/>
                    </a:cubicBezTo>
                    <a:cubicBezTo>
                      <a:pt x="16001" y="14083"/>
                      <a:pt x="16686" y="11595"/>
                      <a:pt x="16892" y="10956"/>
                    </a:cubicBezTo>
                    <a:cubicBezTo>
                      <a:pt x="17097" y="10317"/>
                      <a:pt x="17759" y="7281"/>
                      <a:pt x="18033" y="6186"/>
                    </a:cubicBezTo>
                    <a:cubicBezTo>
                      <a:pt x="18101" y="5889"/>
                      <a:pt x="18193" y="5501"/>
                      <a:pt x="18307" y="5067"/>
                    </a:cubicBezTo>
                    <a:lnTo>
                      <a:pt x="18307" y="3606"/>
                    </a:lnTo>
                    <a:cubicBezTo>
                      <a:pt x="17850" y="4337"/>
                      <a:pt x="17280" y="5410"/>
                      <a:pt x="16778" y="6733"/>
                    </a:cubicBezTo>
                    <a:cubicBezTo>
                      <a:pt x="15865" y="9244"/>
                      <a:pt x="15225" y="14859"/>
                      <a:pt x="15225" y="15407"/>
                    </a:cubicBezTo>
                    <a:cubicBezTo>
                      <a:pt x="15225" y="15407"/>
                      <a:pt x="15066" y="9975"/>
                      <a:pt x="14906" y="9564"/>
                    </a:cubicBezTo>
                    <a:cubicBezTo>
                      <a:pt x="14746" y="9130"/>
                      <a:pt x="14837" y="5547"/>
                      <a:pt x="14883" y="5136"/>
                    </a:cubicBezTo>
                    <a:cubicBezTo>
                      <a:pt x="14929" y="4725"/>
                      <a:pt x="14906" y="1"/>
                      <a:pt x="14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379;p38"/>
              <p:cNvSpPr/>
              <p:nvPr/>
            </p:nvSpPr>
            <p:spPr>
              <a:xfrm>
                <a:off x="7359031" y="3454273"/>
                <a:ext cx="1297164" cy="1060213"/>
              </a:xfrm>
              <a:custGeom>
                <a:avLst/>
                <a:gdLst/>
                <a:ahLst/>
                <a:cxnLst/>
                <a:rect l="l" t="t" r="r" b="b"/>
                <a:pathLst>
                  <a:path w="38040" h="31089" extrusionOk="0">
                    <a:moveTo>
                      <a:pt x="12326" y="1"/>
                    </a:moveTo>
                    <a:cubicBezTo>
                      <a:pt x="12321" y="10"/>
                      <a:pt x="12319" y="28"/>
                      <a:pt x="12320" y="52"/>
                    </a:cubicBezTo>
                    <a:lnTo>
                      <a:pt x="12320" y="52"/>
                    </a:lnTo>
                    <a:cubicBezTo>
                      <a:pt x="12324" y="18"/>
                      <a:pt x="12326" y="1"/>
                      <a:pt x="12326" y="1"/>
                    </a:cubicBezTo>
                    <a:close/>
                    <a:moveTo>
                      <a:pt x="12320" y="52"/>
                    </a:moveTo>
                    <a:cubicBezTo>
                      <a:pt x="12283" y="394"/>
                      <a:pt x="12097" y="2387"/>
                      <a:pt x="12554" y="4360"/>
                    </a:cubicBezTo>
                    <a:cubicBezTo>
                      <a:pt x="13079" y="6506"/>
                      <a:pt x="15430" y="11641"/>
                      <a:pt x="15772" y="12052"/>
                    </a:cubicBezTo>
                    <a:cubicBezTo>
                      <a:pt x="15772" y="12052"/>
                      <a:pt x="15179" y="11619"/>
                      <a:pt x="14882" y="11071"/>
                    </a:cubicBezTo>
                    <a:cubicBezTo>
                      <a:pt x="14586" y="10500"/>
                      <a:pt x="13193" y="8355"/>
                      <a:pt x="12851" y="7784"/>
                    </a:cubicBezTo>
                    <a:cubicBezTo>
                      <a:pt x="12508" y="7213"/>
                      <a:pt x="10660" y="4703"/>
                      <a:pt x="10021" y="3767"/>
                    </a:cubicBezTo>
                    <a:cubicBezTo>
                      <a:pt x="9359" y="2854"/>
                      <a:pt x="7966" y="617"/>
                      <a:pt x="7966" y="617"/>
                    </a:cubicBezTo>
                    <a:lnTo>
                      <a:pt x="7966" y="617"/>
                    </a:lnTo>
                    <a:cubicBezTo>
                      <a:pt x="7966" y="617"/>
                      <a:pt x="8332" y="2671"/>
                      <a:pt x="9610" y="5045"/>
                    </a:cubicBezTo>
                    <a:cubicBezTo>
                      <a:pt x="10888" y="7419"/>
                      <a:pt x="14654" y="11619"/>
                      <a:pt x="15065" y="11984"/>
                    </a:cubicBezTo>
                    <a:cubicBezTo>
                      <a:pt x="15065" y="11984"/>
                      <a:pt x="10888" y="8492"/>
                      <a:pt x="10477" y="8332"/>
                    </a:cubicBezTo>
                    <a:cubicBezTo>
                      <a:pt x="10066" y="8172"/>
                      <a:pt x="7418" y="5730"/>
                      <a:pt x="7145" y="5433"/>
                    </a:cubicBezTo>
                    <a:cubicBezTo>
                      <a:pt x="6871" y="5113"/>
                      <a:pt x="3310" y="2009"/>
                      <a:pt x="3310" y="2009"/>
                    </a:cubicBezTo>
                    <a:lnTo>
                      <a:pt x="3310" y="2009"/>
                    </a:lnTo>
                    <a:cubicBezTo>
                      <a:pt x="3310" y="2010"/>
                      <a:pt x="5456" y="5844"/>
                      <a:pt x="6779" y="7236"/>
                    </a:cubicBezTo>
                    <a:cubicBezTo>
                      <a:pt x="8080" y="8651"/>
                      <a:pt x="12919" y="11596"/>
                      <a:pt x="15019" y="12532"/>
                    </a:cubicBezTo>
                    <a:cubicBezTo>
                      <a:pt x="15019" y="12532"/>
                      <a:pt x="11915" y="11733"/>
                      <a:pt x="10819" y="11641"/>
                    </a:cubicBezTo>
                    <a:cubicBezTo>
                      <a:pt x="9188" y="11533"/>
                      <a:pt x="7101" y="11320"/>
                      <a:pt x="6375" y="11320"/>
                    </a:cubicBezTo>
                    <a:cubicBezTo>
                      <a:pt x="6339" y="11320"/>
                      <a:pt x="6306" y="11321"/>
                      <a:pt x="6277" y="11322"/>
                    </a:cubicBezTo>
                    <a:cubicBezTo>
                      <a:pt x="5684" y="11345"/>
                      <a:pt x="2831" y="11231"/>
                      <a:pt x="0" y="12554"/>
                    </a:cubicBezTo>
                    <a:cubicBezTo>
                      <a:pt x="0" y="12554"/>
                      <a:pt x="1188" y="12520"/>
                      <a:pt x="2592" y="12520"/>
                    </a:cubicBezTo>
                    <a:cubicBezTo>
                      <a:pt x="4197" y="12520"/>
                      <a:pt x="6084" y="12565"/>
                      <a:pt x="6802" y="12760"/>
                    </a:cubicBezTo>
                    <a:cubicBezTo>
                      <a:pt x="7729" y="13027"/>
                      <a:pt x="11193" y="13402"/>
                      <a:pt x="13704" y="13402"/>
                    </a:cubicBezTo>
                    <a:cubicBezTo>
                      <a:pt x="14843" y="13402"/>
                      <a:pt x="15786" y="13324"/>
                      <a:pt x="16206" y="13125"/>
                    </a:cubicBezTo>
                    <a:lnTo>
                      <a:pt x="16982" y="13604"/>
                    </a:lnTo>
                    <a:cubicBezTo>
                      <a:pt x="16982" y="13604"/>
                      <a:pt x="11048" y="14289"/>
                      <a:pt x="9290" y="14312"/>
                    </a:cubicBezTo>
                    <a:cubicBezTo>
                      <a:pt x="7510" y="14335"/>
                      <a:pt x="4999" y="14380"/>
                      <a:pt x="4177" y="14700"/>
                    </a:cubicBezTo>
                    <a:cubicBezTo>
                      <a:pt x="3333" y="14997"/>
                      <a:pt x="1164" y="15887"/>
                      <a:pt x="1164" y="15887"/>
                    </a:cubicBezTo>
                    <a:cubicBezTo>
                      <a:pt x="1164" y="15887"/>
                      <a:pt x="2945" y="15841"/>
                      <a:pt x="4017" y="15796"/>
                    </a:cubicBezTo>
                    <a:cubicBezTo>
                      <a:pt x="4101" y="15790"/>
                      <a:pt x="4212" y="15788"/>
                      <a:pt x="4346" y="15788"/>
                    </a:cubicBezTo>
                    <a:cubicBezTo>
                      <a:pt x="5334" y="15788"/>
                      <a:pt x="7560" y="15919"/>
                      <a:pt x="9251" y="15919"/>
                    </a:cubicBezTo>
                    <a:cubicBezTo>
                      <a:pt x="10196" y="15919"/>
                      <a:pt x="10975" y="15878"/>
                      <a:pt x="11276" y="15750"/>
                    </a:cubicBezTo>
                    <a:cubicBezTo>
                      <a:pt x="12212" y="15339"/>
                      <a:pt x="16526" y="14312"/>
                      <a:pt x="17370" y="13878"/>
                    </a:cubicBezTo>
                    <a:lnTo>
                      <a:pt x="18900" y="14860"/>
                    </a:lnTo>
                    <a:cubicBezTo>
                      <a:pt x="18900" y="14860"/>
                      <a:pt x="16686" y="15134"/>
                      <a:pt x="15179" y="15590"/>
                    </a:cubicBezTo>
                    <a:cubicBezTo>
                      <a:pt x="13650" y="16069"/>
                      <a:pt x="7418" y="17485"/>
                      <a:pt x="6665" y="17781"/>
                    </a:cubicBezTo>
                    <a:cubicBezTo>
                      <a:pt x="5935" y="18101"/>
                      <a:pt x="2922" y="19037"/>
                      <a:pt x="2922" y="19037"/>
                    </a:cubicBezTo>
                    <a:cubicBezTo>
                      <a:pt x="2922" y="19037"/>
                      <a:pt x="6665" y="18854"/>
                      <a:pt x="8103" y="18580"/>
                    </a:cubicBezTo>
                    <a:cubicBezTo>
                      <a:pt x="9541" y="18329"/>
                      <a:pt x="13673" y="18420"/>
                      <a:pt x="19242" y="15065"/>
                    </a:cubicBezTo>
                    <a:lnTo>
                      <a:pt x="20566" y="16047"/>
                    </a:lnTo>
                    <a:cubicBezTo>
                      <a:pt x="20566" y="16047"/>
                      <a:pt x="16252" y="17576"/>
                      <a:pt x="14677" y="18329"/>
                    </a:cubicBezTo>
                    <a:cubicBezTo>
                      <a:pt x="13125" y="19082"/>
                      <a:pt x="5752" y="21844"/>
                      <a:pt x="5022" y="22369"/>
                    </a:cubicBezTo>
                    <a:cubicBezTo>
                      <a:pt x="5022" y="22369"/>
                      <a:pt x="8012" y="21958"/>
                      <a:pt x="8537" y="21821"/>
                    </a:cubicBezTo>
                    <a:cubicBezTo>
                      <a:pt x="9039" y="21707"/>
                      <a:pt x="12577" y="21160"/>
                      <a:pt x="14449" y="19995"/>
                    </a:cubicBezTo>
                    <a:cubicBezTo>
                      <a:pt x="16297" y="18854"/>
                      <a:pt x="20863" y="16275"/>
                      <a:pt x="20863" y="16275"/>
                    </a:cubicBezTo>
                    <a:lnTo>
                      <a:pt x="21844" y="16982"/>
                    </a:lnTo>
                    <a:cubicBezTo>
                      <a:pt x="21844" y="16982"/>
                      <a:pt x="16526" y="19585"/>
                      <a:pt x="15750" y="20110"/>
                    </a:cubicBezTo>
                    <a:cubicBezTo>
                      <a:pt x="14996" y="20635"/>
                      <a:pt x="13490" y="21570"/>
                      <a:pt x="12942" y="21776"/>
                    </a:cubicBezTo>
                    <a:cubicBezTo>
                      <a:pt x="12394" y="22004"/>
                      <a:pt x="7806" y="24994"/>
                      <a:pt x="7396" y="25382"/>
                    </a:cubicBezTo>
                    <a:cubicBezTo>
                      <a:pt x="7396" y="25382"/>
                      <a:pt x="14449" y="22963"/>
                      <a:pt x="16229" y="21821"/>
                    </a:cubicBezTo>
                    <a:cubicBezTo>
                      <a:pt x="17005" y="21296"/>
                      <a:pt x="20794" y="18923"/>
                      <a:pt x="22232" y="17279"/>
                    </a:cubicBezTo>
                    <a:lnTo>
                      <a:pt x="23624" y="18238"/>
                    </a:lnTo>
                    <a:cubicBezTo>
                      <a:pt x="23624" y="18238"/>
                      <a:pt x="18854" y="20726"/>
                      <a:pt x="17621" y="21639"/>
                    </a:cubicBezTo>
                    <a:cubicBezTo>
                      <a:pt x="16389" y="22552"/>
                      <a:pt x="11390" y="25953"/>
                      <a:pt x="9998" y="27802"/>
                    </a:cubicBezTo>
                    <a:cubicBezTo>
                      <a:pt x="9998" y="27802"/>
                      <a:pt x="15795" y="24994"/>
                      <a:pt x="17667" y="23511"/>
                    </a:cubicBezTo>
                    <a:cubicBezTo>
                      <a:pt x="19516" y="22027"/>
                      <a:pt x="23921" y="18443"/>
                      <a:pt x="23921" y="18443"/>
                    </a:cubicBezTo>
                    <a:lnTo>
                      <a:pt x="24560" y="18900"/>
                    </a:lnTo>
                    <a:cubicBezTo>
                      <a:pt x="24560" y="18900"/>
                      <a:pt x="19744" y="22757"/>
                      <a:pt x="17987" y="24583"/>
                    </a:cubicBezTo>
                    <a:cubicBezTo>
                      <a:pt x="16206" y="26387"/>
                      <a:pt x="13399" y="29628"/>
                      <a:pt x="13399" y="29628"/>
                    </a:cubicBezTo>
                    <a:cubicBezTo>
                      <a:pt x="13399" y="29628"/>
                      <a:pt x="16594" y="27824"/>
                      <a:pt x="18375" y="26615"/>
                    </a:cubicBezTo>
                    <a:cubicBezTo>
                      <a:pt x="21433" y="24492"/>
                      <a:pt x="24446" y="19813"/>
                      <a:pt x="24880" y="19128"/>
                    </a:cubicBezTo>
                    <a:lnTo>
                      <a:pt x="25382" y="19425"/>
                    </a:lnTo>
                    <a:cubicBezTo>
                      <a:pt x="25382" y="19425"/>
                      <a:pt x="24332" y="21707"/>
                      <a:pt x="21912" y="25108"/>
                    </a:cubicBezTo>
                    <a:cubicBezTo>
                      <a:pt x="19493" y="28486"/>
                      <a:pt x="19242" y="31089"/>
                      <a:pt x="19242" y="31089"/>
                    </a:cubicBezTo>
                    <a:cubicBezTo>
                      <a:pt x="19242" y="31089"/>
                      <a:pt x="24355" y="26820"/>
                      <a:pt x="25884" y="19744"/>
                    </a:cubicBezTo>
                    <a:lnTo>
                      <a:pt x="26112" y="19881"/>
                    </a:lnTo>
                    <a:cubicBezTo>
                      <a:pt x="26112" y="19881"/>
                      <a:pt x="25405" y="23579"/>
                      <a:pt x="25496" y="24652"/>
                    </a:cubicBezTo>
                    <a:cubicBezTo>
                      <a:pt x="25565" y="25725"/>
                      <a:pt x="25679" y="29240"/>
                      <a:pt x="25679" y="29240"/>
                    </a:cubicBezTo>
                    <a:cubicBezTo>
                      <a:pt x="25679" y="29240"/>
                      <a:pt x="26706" y="26387"/>
                      <a:pt x="26957" y="24378"/>
                    </a:cubicBezTo>
                    <a:cubicBezTo>
                      <a:pt x="27185" y="22347"/>
                      <a:pt x="26500" y="20018"/>
                      <a:pt x="26500" y="20018"/>
                    </a:cubicBezTo>
                    <a:lnTo>
                      <a:pt x="26500" y="20018"/>
                    </a:lnTo>
                    <a:cubicBezTo>
                      <a:pt x="26501" y="20019"/>
                      <a:pt x="36064" y="25405"/>
                      <a:pt x="37479" y="25610"/>
                    </a:cubicBezTo>
                    <a:cubicBezTo>
                      <a:pt x="37490" y="25612"/>
                      <a:pt x="37500" y="25613"/>
                      <a:pt x="37511" y="25613"/>
                    </a:cubicBezTo>
                    <a:cubicBezTo>
                      <a:pt x="37756" y="25613"/>
                      <a:pt x="38040" y="25122"/>
                      <a:pt x="37799" y="24903"/>
                    </a:cubicBezTo>
                    <a:cubicBezTo>
                      <a:pt x="37548" y="24697"/>
                      <a:pt x="27893" y="20383"/>
                      <a:pt x="25838" y="19219"/>
                    </a:cubicBezTo>
                    <a:cubicBezTo>
                      <a:pt x="25838" y="19219"/>
                      <a:pt x="26569" y="18580"/>
                      <a:pt x="27413" y="18124"/>
                    </a:cubicBezTo>
                    <a:cubicBezTo>
                      <a:pt x="28235" y="17644"/>
                      <a:pt x="30860" y="16480"/>
                      <a:pt x="31613" y="15773"/>
                    </a:cubicBezTo>
                    <a:cubicBezTo>
                      <a:pt x="32366" y="15065"/>
                      <a:pt x="33690" y="13376"/>
                      <a:pt x="34124" y="12942"/>
                    </a:cubicBezTo>
                    <a:lnTo>
                      <a:pt x="34124" y="12942"/>
                    </a:lnTo>
                    <a:cubicBezTo>
                      <a:pt x="34124" y="12943"/>
                      <a:pt x="30426" y="14768"/>
                      <a:pt x="29993" y="15042"/>
                    </a:cubicBezTo>
                    <a:cubicBezTo>
                      <a:pt x="29582" y="15316"/>
                      <a:pt x="27710" y="16480"/>
                      <a:pt x="27208" y="17051"/>
                    </a:cubicBezTo>
                    <a:cubicBezTo>
                      <a:pt x="26706" y="17622"/>
                      <a:pt x="25542" y="19037"/>
                      <a:pt x="25542" y="19037"/>
                    </a:cubicBezTo>
                    <a:lnTo>
                      <a:pt x="24925" y="18649"/>
                    </a:lnTo>
                    <a:cubicBezTo>
                      <a:pt x="24925" y="18649"/>
                      <a:pt x="25154" y="17736"/>
                      <a:pt x="25838" y="17256"/>
                    </a:cubicBezTo>
                    <a:cubicBezTo>
                      <a:pt x="26523" y="16754"/>
                      <a:pt x="28395" y="14586"/>
                      <a:pt x="28988" y="13353"/>
                    </a:cubicBezTo>
                    <a:cubicBezTo>
                      <a:pt x="29582" y="12144"/>
                      <a:pt x="31408" y="9268"/>
                      <a:pt x="31750" y="7510"/>
                    </a:cubicBezTo>
                    <a:lnTo>
                      <a:pt x="31750" y="7510"/>
                    </a:lnTo>
                    <a:cubicBezTo>
                      <a:pt x="31750" y="7510"/>
                      <a:pt x="30495" y="8400"/>
                      <a:pt x="29102" y="10203"/>
                    </a:cubicBezTo>
                    <a:cubicBezTo>
                      <a:pt x="27687" y="12029"/>
                      <a:pt x="26204" y="14563"/>
                      <a:pt x="25816" y="15293"/>
                    </a:cubicBezTo>
                    <a:cubicBezTo>
                      <a:pt x="25428" y="16047"/>
                      <a:pt x="24515" y="18169"/>
                      <a:pt x="24537" y="18284"/>
                    </a:cubicBezTo>
                    <a:cubicBezTo>
                      <a:pt x="24540" y="18294"/>
                      <a:pt x="24534" y="18299"/>
                      <a:pt x="24523" y="18299"/>
                    </a:cubicBezTo>
                    <a:cubicBezTo>
                      <a:pt x="24417" y="18299"/>
                      <a:pt x="23761" y="17850"/>
                      <a:pt x="23761" y="17850"/>
                    </a:cubicBezTo>
                    <a:cubicBezTo>
                      <a:pt x="23761" y="17850"/>
                      <a:pt x="24606" y="16115"/>
                      <a:pt x="25108" y="14563"/>
                    </a:cubicBezTo>
                    <a:cubicBezTo>
                      <a:pt x="25610" y="13011"/>
                      <a:pt x="26569" y="9290"/>
                      <a:pt x="26729" y="8857"/>
                    </a:cubicBezTo>
                    <a:cubicBezTo>
                      <a:pt x="26888" y="8400"/>
                      <a:pt x="28144" y="4360"/>
                      <a:pt x="28441" y="3881"/>
                    </a:cubicBezTo>
                    <a:lnTo>
                      <a:pt x="28441" y="3881"/>
                    </a:lnTo>
                    <a:cubicBezTo>
                      <a:pt x="28440" y="3881"/>
                      <a:pt x="26888" y="5068"/>
                      <a:pt x="26204" y="6665"/>
                    </a:cubicBezTo>
                    <a:cubicBezTo>
                      <a:pt x="25542" y="8240"/>
                      <a:pt x="24423" y="10911"/>
                      <a:pt x="24264" y="11938"/>
                    </a:cubicBezTo>
                    <a:cubicBezTo>
                      <a:pt x="24081" y="12965"/>
                      <a:pt x="23419" y="17553"/>
                      <a:pt x="23419" y="17553"/>
                    </a:cubicBezTo>
                    <a:lnTo>
                      <a:pt x="21684" y="16298"/>
                    </a:lnTo>
                    <a:cubicBezTo>
                      <a:pt x="21684" y="16298"/>
                      <a:pt x="23122" y="13011"/>
                      <a:pt x="23305" y="12121"/>
                    </a:cubicBezTo>
                    <a:cubicBezTo>
                      <a:pt x="23487" y="11208"/>
                      <a:pt x="24058" y="7419"/>
                      <a:pt x="24286" y="6346"/>
                    </a:cubicBezTo>
                    <a:cubicBezTo>
                      <a:pt x="24515" y="5250"/>
                      <a:pt x="24903" y="2306"/>
                      <a:pt x="24903" y="2306"/>
                    </a:cubicBezTo>
                    <a:lnTo>
                      <a:pt x="24903" y="2306"/>
                    </a:lnTo>
                    <a:cubicBezTo>
                      <a:pt x="24902" y="2306"/>
                      <a:pt x="22803" y="6209"/>
                      <a:pt x="22506" y="7122"/>
                    </a:cubicBezTo>
                    <a:cubicBezTo>
                      <a:pt x="22209" y="8058"/>
                      <a:pt x="21684" y="11801"/>
                      <a:pt x="21639" y="12577"/>
                    </a:cubicBezTo>
                    <a:cubicBezTo>
                      <a:pt x="21593" y="13353"/>
                      <a:pt x="21388" y="16092"/>
                      <a:pt x="21388" y="16092"/>
                    </a:cubicBezTo>
                    <a:lnTo>
                      <a:pt x="19721" y="14883"/>
                    </a:lnTo>
                    <a:cubicBezTo>
                      <a:pt x="19721" y="14883"/>
                      <a:pt x="20269" y="14266"/>
                      <a:pt x="20223" y="13148"/>
                    </a:cubicBezTo>
                    <a:cubicBezTo>
                      <a:pt x="20201" y="12029"/>
                      <a:pt x="20178" y="9245"/>
                      <a:pt x="20315" y="8880"/>
                    </a:cubicBezTo>
                    <a:cubicBezTo>
                      <a:pt x="20452" y="8514"/>
                      <a:pt x="21091" y="5273"/>
                      <a:pt x="21159" y="4885"/>
                    </a:cubicBezTo>
                    <a:cubicBezTo>
                      <a:pt x="21205" y="4520"/>
                      <a:pt x="21456" y="2078"/>
                      <a:pt x="21479" y="2009"/>
                    </a:cubicBezTo>
                    <a:cubicBezTo>
                      <a:pt x="21479" y="2008"/>
                      <a:pt x="21479" y="2008"/>
                      <a:pt x="21478" y="2008"/>
                    </a:cubicBezTo>
                    <a:cubicBezTo>
                      <a:pt x="21438" y="2008"/>
                      <a:pt x="19514" y="6288"/>
                      <a:pt x="19356" y="7327"/>
                    </a:cubicBezTo>
                    <a:cubicBezTo>
                      <a:pt x="19173" y="8400"/>
                      <a:pt x="18375" y="11756"/>
                      <a:pt x="19310" y="14609"/>
                    </a:cubicBezTo>
                    <a:lnTo>
                      <a:pt x="17690" y="13536"/>
                    </a:lnTo>
                    <a:cubicBezTo>
                      <a:pt x="17690" y="13536"/>
                      <a:pt x="17005" y="10911"/>
                      <a:pt x="17279" y="8446"/>
                    </a:cubicBezTo>
                    <a:cubicBezTo>
                      <a:pt x="17553" y="5958"/>
                      <a:pt x="17758" y="1438"/>
                      <a:pt x="17393" y="434"/>
                    </a:cubicBezTo>
                    <a:lnTo>
                      <a:pt x="17393" y="434"/>
                    </a:lnTo>
                    <a:cubicBezTo>
                      <a:pt x="17393" y="434"/>
                      <a:pt x="16252" y="2945"/>
                      <a:pt x="16069" y="4451"/>
                    </a:cubicBezTo>
                    <a:cubicBezTo>
                      <a:pt x="15864" y="5935"/>
                      <a:pt x="16115" y="9336"/>
                      <a:pt x="16366" y="10318"/>
                    </a:cubicBezTo>
                    <a:cubicBezTo>
                      <a:pt x="16617" y="11276"/>
                      <a:pt x="17119" y="13330"/>
                      <a:pt x="17119" y="13330"/>
                    </a:cubicBezTo>
                    <a:lnTo>
                      <a:pt x="16686" y="12988"/>
                    </a:lnTo>
                    <a:cubicBezTo>
                      <a:pt x="16686" y="12988"/>
                      <a:pt x="14494" y="6917"/>
                      <a:pt x="14129" y="5867"/>
                    </a:cubicBezTo>
                    <a:cubicBezTo>
                      <a:pt x="13757" y="4861"/>
                      <a:pt x="12339" y="609"/>
                      <a:pt x="12320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380;p38"/>
              <p:cNvSpPr/>
              <p:nvPr/>
            </p:nvSpPr>
            <p:spPr>
              <a:xfrm>
                <a:off x="8521905" y="3020571"/>
                <a:ext cx="197712" cy="125020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3666" extrusionOk="0">
                    <a:moveTo>
                      <a:pt x="4763" y="1"/>
                    </a:moveTo>
                    <a:cubicBezTo>
                      <a:pt x="4329" y="1"/>
                      <a:pt x="3871" y="287"/>
                      <a:pt x="3470" y="416"/>
                    </a:cubicBezTo>
                    <a:cubicBezTo>
                      <a:pt x="2465" y="758"/>
                      <a:pt x="1507" y="895"/>
                      <a:pt x="457" y="941"/>
                    </a:cubicBezTo>
                    <a:cubicBezTo>
                      <a:pt x="388" y="941"/>
                      <a:pt x="0" y="1009"/>
                      <a:pt x="343" y="1283"/>
                    </a:cubicBezTo>
                    <a:cubicBezTo>
                      <a:pt x="708" y="1557"/>
                      <a:pt x="845" y="1968"/>
                      <a:pt x="1164" y="2265"/>
                    </a:cubicBezTo>
                    <a:cubicBezTo>
                      <a:pt x="1370" y="2447"/>
                      <a:pt x="1598" y="2584"/>
                      <a:pt x="1849" y="2698"/>
                    </a:cubicBezTo>
                    <a:cubicBezTo>
                      <a:pt x="1940" y="2744"/>
                      <a:pt x="2032" y="2767"/>
                      <a:pt x="2123" y="2812"/>
                    </a:cubicBezTo>
                    <a:cubicBezTo>
                      <a:pt x="2967" y="3109"/>
                      <a:pt x="3858" y="3155"/>
                      <a:pt x="4634" y="3657"/>
                    </a:cubicBezTo>
                    <a:cubicBezTo>
                      <a:pt x="4645" y="3663"/>
                      <a:pt x="4656" y="3665"/>
                      <a:pt x="4667" y="3665"/>
                    </a:cubicBezTo>
                    <a:cubicBezTo>
                      <a:pt x="4741" y="3665"/>
                      <a:pt x="4794" y="3540"/>
                      <a:pt x="4794" y="3520"/>
                    </a:cubicBezTo>
                    <a:cubicBezTo>
                      <a:pt x="5067" y="3041"/>
                      <a:pt x="5524" y="2287"/>
                      <a:pt x="5684" y="1603"/>
                    </a:cubicBezTo>
                    <a:cubicBezTo>
                      <a:pt x="5798" y="1055"/>
                      <a:pt x="5729" y="530"/>
                      <a:pt x="5296" y="187"/>
                    </a:cubicBezTo>
                    <a:cubicBezTo>
                      <a:pt x="5126" y="52"/>
                      <a:pt x="4947" y="1"/>
                      <a:pt x="476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381;p38"/>
              <p:cNvSpPr/>
              <p:nvPr/>
            </p:nvSpPr>
            <p:spPr>
              <a:xfrm>
                <a:off x="8613739" y="3053479"/>
                <a:ext cx="104687" cy="12065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538" extrusionOk="0">
                    <a:moveTo>
                      <a:pt x="2590" y="1"/>
                    </a:moveTo>
                    <a:cubicBezTo>
                      <a:pt x="2513" y="1"/>
                      <a:pt x="2426" y="15"/>
                      <a:pt x="2329" y="44"/>
                    </a:cubicBezTo>
                    <a:cubicBezTo>
                      <a:pt x="1872" y="181"/>
                      <a:pt x="1484" y="683"/>
                      <a:pt x="1142" y="1048"/>
                    </a:cubicBezTo>
                    <a:cubicBezTo>
                      <a:pt x="777" y="1459"/>
                      <a:pt x="389" y="1825"/>
                      <a:pt x="1" y="2167"/>
                    </a:cubicBezTo>
                    <a:cubicBezTo>
                      <a:pt x="663" y="2372"/>
                      <a:pt x="914" y="3148"/>
                      <a:pt x="1507" y="3536"/>
                    </a:cubicBezTo>
                    <a:cubicBezTo>
                      <a:pt x="1509" y="3537"/>
                      <a:pt x="1510" y="3538"/>
                      <a:pt x="1512" y="3538"/>
                    </a:cubicBezTo>
                    <a:cubicBezTo>
                      <a:pt x="1599" y="3538"/>
                      <a:pt x="2101" y="2577"/>
                      <a:pt x="2123" y="2555"/>
                    </a:cubicBezTo>
                    <a:cubicBezTo>
                      <a:pt x="2374" y="2076"/>
                      <a:pt x="2808" y="1345"/>
                      <a:pt x="3014" y="660"/>
                    </a:cubicBezTo>
                    <a:cubicBezTo>
                      <a:pt x="3069" y="270"/>
                      <a:pt x="2928" y="1"/>
                      <a:pt x="2590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382;p38"/>
              <p:cNvSpPr/>
              <p:nvPr/>
            </p:nvSpPr>
            <p:spPr>
              <a:xfrm>
                <a:off x="8611999" y="3119227"/>
                <a:ext cx="204157" cy="50062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468" extrusionOk="0">
                    <a:moveTo>
                      <a:pt x="4228" y="0"/>
                    </a:moveTo>
                    <a:cubicBezTo>
                      <a:pt x="2751" y="0"/>
                      <a:pt x="1246" y="477"/>
                      <a:pt x="74" y="1335"/>
                    </a:cubicBezTo>
                    <a:cubicBezTo>
                      <a:pt x="1" y="1371"/>
                      <a:pt x="31" y="1467"/>
                      <a:pt x="93" y="1467"/>
                    </a:cubicBezTo>
                    <a:cubicBezTo>
                      <a:pt x="108" y="1467"/>
                      <a:pt x="125" y="1462"/>
                      <a:pt x="143" y="1449"/>
                    </a:cubicBezTo>
                    <a:cubicBezTo>
                      <a:pt x="1518" y="613"/>
                      <a:pt x="2906" y="216"/>
                      <a:pt x="4419" y="216"/>
                    </a:cubicBezTo>
                    <a:cubicBezTo>
                      <a:pt x="4890" y="216"/>
                      <a:pt x="5373" y="254"/>
                      <a:pt x="5872" y="330"/>
                    </a:cubicBezTo>
                    <a:cubicBezTo>
                      <a:pt x="5941" y="330"/>
                      <a:pt x="5986" y="216"/>
                      <a:pt x="5895" y="216"/>
                    </a:cubicBezTo>
                    <a:cubicBezTo>
                      <a:pt x="5357" y="71"/>
                      <a:pt x="4794" y="0"/>
                      <a:pt x="42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383;p38"/>
              <p:cNvSpPr/>
              <p:nvPr/>
            </p:nvSpPr>
            <p:spPr>
              <a:xfrm>
                <a:off x="8624651" y="3176074"/>
                <a:ext cx="136741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22" extrusionOk="0">
                    <a:moveTo>
                      <a:pt x="1784" y="0"/>
                    </a:moveTo>
                    <a:cubicBezTo>
                      <a:pt x="1192" y="0"/>
                      <a:pt x="599" y="121"/>
                      <a:pt x="46" y="352"/>
                    </a:cubicBezTo>
                    <a:cubicBezTo>
                      <a:pt x="0" y="375"/>
                      <a:pt x="23" y="421"/>
                      <a:pt x="69" y="421"/>
                    </a:cubicBezTo>
                    <a:cubicBezTo>
                      <a:pt x="586" y="230"/>
                      <a:pt x="1100" y="141"/>
                      <a:pt x="1608" y="141"/>
                    </a:cubicBezTo>
                    <a:cubicBezTo>
                      <a:pt x="2379" y="141"/>
                      <a:pt x="3138" y="346"/>
                      <a:pt x="3880" y="717"/>
                    </a:cubicBezTo>
                    <a:cubicBezTo>
                      <a:pt x="3888" y="720"/>
                      <a:pt x="3895" y="721"/>
                      <a:pt x="3903" y="721"/>
                    </a:cubicBezTo>
                    <a:cubicBezTo>
                      <a:pt x="3962" y="721"/>
                      <a:pt x="4010" y="644"/>
                      <a:pt x="3949" y="603"/>
                    </a:cubicBezTo>
                    <a:cubicBezTo>
                      <a:pt x="3285" y="195"/>
                      <a:pt x="2535" y="0"/>
                      <a:pt x="1784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384;p38"/>
              <p:cNvSpPr/>
              <p:nvPr/>
            </p:nvSpPr>
            <p:spPr>
              <a:xfrm>
                <a:off x="8203539" y="2884439"/>
                <a:ext cx="185299" cy="138968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75" extrusionOk="0">
                    <a:moveTo>
                      <a:pt x="1588" y="1"/>
                    </a:moveTo>
                    <a:cubicBezTo>
                      <a:pt x="1569" y="1"/>
                      <a:pt x="1549" y="1"/>
                      <a:pt x="1530" y="2"/>
                    </a:cubicBezTo>
                    <a:cubicBezTo>
                      <a:pt x="959" y="48"/>
                      <a:pt x="617" y="436"/>
                      <a:pt x="412" y="961"/>
                    </a:cubicBezTo>
                    <a:cubicBezTo>
                      <a:pt x="138" y="1623"/>
                      <a:pt x="92" y="2468"/>
                      <a:pt x="46" y="3038"/>
                    </a:cubicBezTo>
                    <a:cubicBezTo>
                      <a:pt x="46" y="3061"/>
                      <a:pt x="1" y="3244"/>
                      <a:pt x="92" y="3244"/>
                    </a:cubicBezTo>
                    <a:cubicBezTo>
                      <a:pt x="1028" y="3266"/>
                      <a:pt x="1781" y="3723"/>
                      <a:pt x="2648" y="3951"/>
                    </a:cubicBezTo>
                    <a:cubicBezTo>
                      <a:pt x="2740" y="3997"/>
                      <a:pt x="2831" y="3997"/>
                      <a:pt x="2945" y="4020"/>
                    </a:cubicBezTo>
                    <a:cubicBezTo>
                      <a:pt x="3146" y="4053"/>
                      <a:pt x="3334" y="4074"/>
                      <a:pt x="3528" y="4074"/>
                    </a:cubicBezTo>
                    <a:cubicBezTo>
                      <a:pt x="3599" y="4074"/>
                      <a:pt x="3671" y="4071"/>
                      <a:pt x="3744" y="4065"/>
                    </a:cubicBezTo>
                    <a:cubicBezTo>
                      <a:pt x="4178" y="3997"/>
                      <a:pt x="4543" y="3723"/>
                      <a:pt x="4977" y="3700"/>
                    </a:cubicBezTo>
                    <a:cubicBezTo>
                      <a:pt x="5433" y="3677"/>
                      <a:pt x="5136" y="3426"/>
                      <a:pt x="5091" y="3381"/>
                    </a:cubicBezTo>
                    <a:cubicBezTo>
                      <a:pt x="4246" y="2741"/>
                      <a:pt x="3516" y="2080"/>
                      <a:pt x="2899" y="1235"/>
                    </a:cubicBezTo>
                    <a:cubicBezTo>
                      <a:pt x="2544" y="769"/>
                      <a:pt x="2254" y="1"/>
                      <a:pt x="158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385;p38"/>
              <p:cNvSpPr/>
              <p:nvPr/>
            </p:nvSpPr>
            <p:spPr>
              <a:xfrm>
                <a:off x="8200436" y="2905172"/>
                <a:ext cx="93434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575" extrusionOk="0">
                    <a:moveTo>
                      <a:pt x="1155" y="1"/>
                    </a:moveTo>
                    <a:cubicBezTo>
                      <a:pt x="908" y="1"/>
                      <a:pt x="687" y="143"/>
                      <a:pt x="503" y="353"/>
                    </a:cubicBezTo>
                    <a:cubicBezTo>
                      <a:pt x="229" y="1015"/>
                      <a:pt x="183" y="1860"/>
                      <a:pt x="137" y="2430"/>
                    </a:cubicBezTo>
                    <a:cubicBezTo>
                      <a:pt x="137" y="2453"/>
                      <a:pt x="0" y="3571"/>
                      <a:pt x="69" y="3571"/>
                    </a:cubicBezTo>
                    <a:cubicBezTo>
                      <a:pt x="110" y="3573"/>
                      <a:pt x="151" y="3574"/>
                      <a:pt x="192" y="3574"/>
                    </a:cubicBezTo>
                    <a:cubicBezTo>
                      <a:pt x="907" y="3574"/>
                      <a:pt x="1584" y="3283"/>
                      <a:pt x="2253" y="3283"/>
                    </a:cubicBezTo>
                    <a:cubicBezTo>
                      <a:pt x="2415" y="3283"/>
                      <a:pt x="2577" y="3301"/>
                      <a:pt x="2739" y="3343"/>
                    </a:cubicBezTo>
                    <a:cubicBezTo>
                      <a:pt x="2580" y="2841"/>
                      <a:pt x="2420" y="2316"/>
                      <a:pt x="2306" y="1768"/>
                    </a:cubicBezTo>
                    <a:cubicBezTo>
                      <a:pt x="2192" y="1266"/>
                      <a:pt x="2146" y="627"/>
                      <a:pt x="1735" y="262"/>
                    </a:cubicBezTo>
                    <a:cubicBezTo>
                      <a:pt x="1532" y="78"/>
                      <a:pt x="1337" y="1"/>
                      <a:pt x="1155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386;p38"/>
              <p:cNvSpPr/>
              <p:nvPr/>
            </p:nvSpPr>
            <p:spPr>
              <a:xfrm>
                <a:off x="8100793" y="2970135"/>
                <a:ext cx="120987" cy="75264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2207" extrusionOk="0">
                    <a:moveTo>
                      <a:pt x="69" y="0"/>
                    </a:moveTo>
                    <a:cubicBezTo>
                      <a:pt x="24" y="0"/>
                      <a:pt x="1" y="91"/>
                      <a:pt x="69" y="91"/>
                    </a:cubicBezTo>
                    <a:cubicBezTo>
                      <a:pt x="1439" y="297"/>
                      <a:pt x="2580" y="1027"/>
                      <a:pt x="3379" y="2169"/>
                    </a:cubicBezTo>
                    <a:cubicBezTo>
                      <a:pt x="3399" y="2196"/>
                      <a:pt x="3424" y="2207"/>
                      <a:pt x="3447" y="2207"/>
                    </a:cubicBezTo>
                    <a:cubicBezTo>
                      <a:pt x="3502" y="2207"/>
                      <a:pt x="3548" y="2148"/>
                      <a:pt x="3516" y="2100"/>
                    </a:cubicBezTo>
                    <a:cubicBezTo>
                      <a:pt x="2785" y="868"/>
                      <a:pt x="1484" y="137"/>
                      <a:pt x="6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387;p38"/>
              <p:cNvSpPr/>
              <p:nvPr/>
            </p:nvSpPr>
            <p:spPr>
              <a:xfrm>
                <a:off x="8090665" y="2903979"/>
                <a:ext cx="148130" cy="13872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4068" extrusionOk="0">
                    <a:moveTo>
                      <a:pt x="92" y="0"/>
                    </a:moveTo>
                    <a:cubicBezTo>
                      <a:pt x="24" y="0"/>
                      <a:pt x="1" y="91"/>
                      <a:pt x="69" y="114"/>
                    </a:cubicBezTo>
                    <a:cubicBezTo>
                      <a:pt x="2055" y="730"/>
                      <a:pt x="3493" y="2031"/>
                      <a:pt x="4178" y="4017"/>
                    </a:cubicBezTo>
                    <a:cubicBezTo>
                      <a:pt x="4187" y="4052"/>
                      <a:pt x="4215" y="4067"/>
                      <a:pt x="4245" y="4067"/>
                    </a:cubicBezTo>
                    <a:cubicBezTo>
                      <a:pt x="4293" y="4067"/>
                      <a:pt x="4343" y="4028"/>
                      <a:pt x="4315" y="3972"/>
                    </a:cubicBezTo>
                    <a:cubicBezTo>
                      <a:pt x="3858" y="2009"/>
                      <a:pt x="2101" y="320"/>
                      <a:pt x="92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388;p38"/>
              <p:cNvSpPr/>
              <p:nvPr/>
            </p:nvSpPr>
            <p:spPr>
              <a:xfrm>
                <a:off x="7089702" y="2983469"/>
                <a:ext cx="2066528" cy="1526360"/>
              </a:xfrm>
              <a:custGeom>
                <a:avLst/>
                <a:gdLst/>
                <a:ahLst/>
                <a:cxnLst/>
                <a:rect l="l" t="t" r="r" b="b"/>
                <a:pathLst>
                  <a:path w="60602" h="44758" extrusionOk="0">
                    <a:moveTo>
                      <a:pt x="34981" y="1"/>
                    </a:moveTo>
                    <a:cubicBezTo>
                      <a:pt x="34839" y="1"/>
                      <a:pt x="34697" y="7"/>
                      <a:pt x="34558" y="20"/>
                    </a:cubicBezTo>
                    <a:cubicBezTo>
                      <a:pt x="34490" y="20"/>
                      <a:pt x="34421" y="89"/>
                      <a:pt x="34398" y="134"/>
                    </a:cubicBezTo>
                    <a:cubicBezTo>
                      <a:pt x="33782" y="225"/>
                      <a:pt x="33234" y="591"/>
                      <a:pt x="32709" y="1002"/>
                    </a:cubicBezTo>
                    <a:cubicBezTo>
                      <a:pt x="32664" y="1024"/>
                      <a:pt x="32641" y="1047"/>
                      <a:pt x="32595" y="1070"/>
                    </a:cubicBezTo>
                    <a:cubicBezTo>
                      <a:pt x="31568" y="1892"/>
                      <a:pt x="30655" y="2850"/>
                      <a:pt x="29788" y="3809"/>
                    </a:cubicBezTo>
                    <a:cubicBezTo>
                      <a:pt x="29377" y="4243"/>
                      <a:pt x="28989" y="4699"/>
                      <a:pt x="28578" y="5133"/>
                    </a:cubicBezTo>
                    <a:cubicBezTo>
                      <a:pt x="28441" y="5270"/>
                      <a:pt x="28304" y="5407"/>
                      <a:pt x="28190" y="5544"/>
                    </a:cubicBezTo>
                    <a:cubicBezTo>
                      <a:pt x="28076" y="5658"/>
                      <a:pt x="27939" y="5795"/>
                      <a:pt x="27825" y="5909"/>
                    </a:cubicBezTo>
                    <a:cubicBezTo>
                      <a:pt x="27574" y="6160"/>
                      <a:pt x="27323" y="6388"/>
                      <a:pt x="27049" y="6639"/>
                    </a:cubicBezTo>
                    <a:cubicBezTo>
                      <a:pt x="26866" y="6776"/>
                      <a:pt x="26683" y="6936"/>
                      <a:pt x="26501" y="7073"/>
                    </a:cubicBezTo>
                    <a:cubicBezTo>
                      <a:pt x="26227" y="7278"/>
                      <a:pt x="25930" y="7484"/>
                      <a:pt x="25633" y="7667"/>
                    </a:cubicBezTo>
                    <a:cubicBezTo>
                      <a:pt x="25108" y="8009"/>
                      <a:pt x="24584" y="8351"/>
                      <a:pt x="24081" y="8739"/>
                    </a:cubicBezTo>
                    <a:cubicBezTo>
                      <a:pt x="22301" y="10132"/>
                      <a:pt x="22552" y="12551"/>
                      <a:pt x="23009" y="14560"/>
                    </a:cubicBezTo>
                    <a:cubicBezTo>
                      <a:pt x="23260" y="15655"/>
                      <a:pt x="23716" y="16728"/>
                      <a:pt x="24401" y="17641"/>
                    </a:cubicBezTo>
                    <a:cubicBezTo>
                      <a:pt x="25245" y="18760"/>
                      <a:pt x="26455" y="19581"/>
                      <a:pt x="27254" y="20745"/>
                    </a:cubicBezTo>
                    <a:cubicBezTo>
                      <a:pt x="27870" y="22891"/>
                      <a:pt x="27026" y="25379"/>
                      <a:pt x="26752" y="27547"/>
                    </a:cubicBezTo>
                    <a:cubicBezTo>
                      <a:pt x="26752" y="27547"/>
                      <a:pt x="26752" y="27547"/>
                      <a:pt x="26752" y="27570"/>
                    </a:cubicBezTo>
                    <a:cubicBezTo>
                      <a:pt x="26752" y="27593"/>
                      <a:pt x="26752" y="27616"/>
                      <a:pt x="26775" y="27639"/>
                    </a:cubicBezTo>
                    <a:cubicBezTo>
                      <a:pt x="25907" y="28301"/>
                      <a:pt x="25268" y="29122"/>
                      <a:pt x="24720" y="30081"/>
                    </a:cubicBezTo>
                    <a:cubicBezTo>
                      <a:pt x="24104" y="31131"/>
                      <a:pt x="23511" y="32226"/>
                      <a:pt x="22963" y="33345"/>
                    </a:cubicBezTo>
                    <a:cubicBezTo>
                      <a:pt x="22940" y="33391"/>
                      <a:pt x="22894" y="33459"/>
                      <a:pt x="22872" y="33505"/>
                    </a:cubicBezTo>
                    <a:cubicBezTo>
                      <a:pt x="22621" y="34007"/>
                      <a:pt x="22392" y="34509"/>
                      <a:pt x="22164" y="35011"/>
                    </a:cubicBezTo>
                    <a:cubicBezTo>
                      <a:pt x="22164" y="35034"/>
                      <a:pt x="22141" y="35034"/>
                      <a:pt x="22141" y="35034"/>
                    </a:cubicBezTo>
                    <a:cubicBezTo>
                      <a:pt x="21662" y="35262"/>
                      <a:pt x="21068" y="35331"/>
                      <a:pt x="20566" y="35422"/>
                    </a:cubicBezTo>
                    <a:cubicBezTo>
                      <a:pt x="20498" y="35445"/>
                      <a:pt x="20406" y="35468"/>
                      <a:pt x="20338" y="35468"/>
                    </a:cubicBezTo>
                    <a:cubicBezTo>
                      <a:pt x="19745" y="35605"/>
                      <a:pt x="19151" y="35742"/>
                      <a:pt x="18558" y="35856"/>
                    </a:cubicBezTo>
                    <a:cubicBezTo>
                      <a:pt x="18284" y="35924"/>
                      <a:pt x="18033" y="35993"/>
                      <a:pt x="17759" y="36038"/>
                    </a:cubicBezTo>
                    <a:cubicBezTo>
                      <a:pt x="16732" y="36267"/>
                      <a:pt x="15704" y="36518"/>
                      <a:pt x="14677" y="36746"/>
                    </a:cubicBezTo>
                    <a:cubicBezTo>
                      <a:pt x="14609" y="36769"/>
                      <a:pt x="14563" y="36769"/>
                      <a:pt x="14518" y="36792"/>
                    </a:cubicBezTo>
                    <a:cubicBezTo>
                      <a:pt x="12555" y="37225"/>
                      <a:pt x="10477" y="37887"/>
                      <a:pt x="8446" y="38070"/>
                    </a:cubicBezTo>
                    <a:cubicBezTo>
                      <a:pt x="8094" y="38107"/>
                      <a:pt x="7742" y="38124"/>
                      <a:pt x="7394" y="38124"/>
                    </a:cubicBezTo>
                    <a:cubicBezTo>
                      <a:pt x="7110" y="38124"/>
                      <a:pt x="6829" y="38113"/>
                      <a:pt x="6552" y="38093"/>
                    </a:cubicBezTo>
                    <a:cubicBezTo>
                      <a:pt x="5391" y="37987"/>
                      <a:pt x="4172" y="37745"/>
                      <a:pt x="2985" y="37745"/>
                    </a:cubicBezTo>
                    <a:cubicBezTo>
                      <a:pt x="2888" y="37745"/>
                      <a:pt x="2791" y="37747"/>
                      <a:pt x="2694" y="37750"/>
                    </a:cubicBezTo>
                    <a:cubicBezTo>
                      <a:pt x="1758" y="37796"/>
                      <a:pt x="1461" y="38321"/>
                      <a:pt x="1005" y="39097"/>
                    </a:cubicBezTo>
                    <a:cubicBezTo>
                      <a:pt x="708" y="39599"/>
                      <a:pt x="1" y="40307"/>
                      <a:pt x="343" y="40900"/>
                    </a:cubicBezTo>
                    <a:cubicBezTo>
                      <a:pt x="503" y="41151"/>
                      <a:pt x="936" y="41334"/>
                      <a:pt x="1165" y="41494"/>
                    </a:cubicBezTo>
                    <a:cubicBezTo>
                      <a:pt x="1758" y="41882"/>
                      <a:pt x="2352" y="42224"/>
                      <a:pt x="2968" y="42544"/>
                    </a:cubicBezTo>
                    <a:cubicBezTo>
                      <a:pt x="3014" y="42566"/>
                      <a:pt x="3036" y="42566"/>
                      <a:pt x="3059" y="42566"/>
                    </a:cubicBezTo>
                    <a:lnTo>
                      <a:pt x="3082" y="42566"/>
                    </a:lnTo>
                    <a:cubicBezTo>
                      <a:pt x="3658" y="42628"/>
                      <a:pt x="4234" y="42649"/>
                      <a:pt x="4806" y="42649"/>
                    </a:cubicBezTo>
                    <a:cubicBezTo>
                      <a:pt x="5300" y="42649"/>
                      <a:pt x="5791" y="42633"/>
                      <a:pt x="6278" y="42612"/>
                    </a:cubicBezTo>
                    <a:cubicBezTo>
                      <a:pt x="8104" y="42498"/>
                      <a:pt x="9930" y="42270"/>
                      <a:pt x="11756" y="42201"/>
                    </a:cubicBezTo>
                    <a:cubicBezTo>
                      <a:pt x="12205" y="42180"/>
                      <a:pt x="12652" y="42170"/>
                      <a:pt x="13098" y="42170"/>
                    </a:cubicBezTo>
                    <a:cubicBezTo>
                      <a:pt x="14552" y="42170"/>
                      <a:pt x="15989" y="42277"/>
                      <a:pt x="17439" y="42452"/>
                    </a:cubicBezTo>
                    <a:cubicBezTo>
                      <a:pt x="17873" y="42498"/>
                      <a:pt x="18307" y="42566"/>
                      <a:pt x="18763" y="42612"/>
                    </a:cubicBezTo>
                    <a:cubicBezTo>
                      <a:pt x="18786" y="42612"/>
                      <a:pt x="18832" y="42635"/>
                      <a:pt x="18854" y="42635"/>
                    </a:cubicBezTo>
                    <a:cubicBezTo>
                      <a:pt x="19288" y="42680"/>
                      <a:pt x="19722" y="42749"/>
                      <a:pt x="20178" y="42817"/>
                    </a:cubicBezTo>
                    <a:cubicBezTo>
                      <a:pt x="20749" y="42909"/>
                      <a:pt x="21319" y="43000"/>
                      <a:pt x="21867" y="43091"/>
                    </a:cubicBezTo>
                    <a:lnTo>
                      <a:pt x="21890" y="43091"/>
                    </a:lnTo>
                    <a:cubicBezTo>
                      <a:pt x="23967" y="43411"/>
                      <a:pt x="26044" y="43730"/>
                      <a:pt x="28121" y="43913"/>
                    </a:cubicBezTo>
                    <a:cubicBezTo>
                      <a:pt x="28964" y="43990"/>
                      <a:pt x="29929" y="44128"/>
                      <a:pt x="30845" y="44128"/>
                    </a:cubicBezTo>
                    <a:cubicBezTo>
                      <a:pt x="31295" y="44128"/>
                      <a:pt x="31733" y="44094"/>
                      <a:pt x="32139" y="44004"/>
                    </a:cubicBezTo>
                    <a:cubicBezTo>
                      <a:pt x="32184" y="43982"/>
                      <a:pt x="32230" y="43982"/>
                      <a:pt x="32298" y="43959"/>
                    </a:cubicBezTo>
                    <a:cubicBezTo>
                      <a:pt x="32938" y="43753"/>
                      <a:pt x="33303" y="43183"/>
                      <a:pt x="33782" y="42703"/>
                    </a:cubicBezTo>
                    <a:cubicBezTo>
                      <a:pt x="33805" y="42658"/>
                      <a:pt x="33828" y="42635"/>
                      <a:pt x="33873" y="42589"/>
                    </a:cubicBezTo>
                    <a:cubicBezTo>
                      <a:pt x="33873" y="42635"/>
                      <a:pt x="33896" y="42658"/>
                      <a:pt x="33942" y="42680"/>
                    </a:cubicBezTo>
                    <a:cubicBezTo>
                      <a:pt x="34033" y="42703"/>
                      <a:pt x="34124" y="42726"/>
                      <a:pt x="34239" y="42772"/>
                    </a:cubicBezTo>
                    <a:cubicBezTo>
                      <a:pt x="35220" y="43068"/>
                      <a:pt x="36247" y="43274"/>
                      <a:pt x="37274" y="43411"/>
                    </a:cubicBezTo>
                    <a:cubicBezTo>
                      <a:pt x="38416" y="43571"/>
                      <a:pt x="39603" y="43662"/>
                      <a:pt x="40767" y="43730"/>
                    </a:cubicBezTo>
                    <a:cubicBezTo>
                      <a:pt x="43300" y="43890"/>
                      <a:pt x="45811" y="44050"/>
                      <a:pt x="48322" y="44187"/>
                    </a:cubicBezTo>
                    <a:lnTo>
                      <a:pt x="48413" y="44187"/>
                    </a:lnTo>
                    <a:cubicBezTo>
                      <a:pt x="49669" y="44255"/>
                      <a:pt x="50924" y="44347"/>
                      <a:pt x="52202" y="44415"/>
                    </a:cubicBezTo>
                    <a:cubicBezTo>
                      <a:pt x="54622" y="44575"/>
                      <a:pt x="57064" y="44712"/>
                      <a:pt x="59506" y="44758"/>
                    </a:cubicBezTo>
                    <a:lnTo>
                      <a:pt x="60602" y="44758"/>
                    </a:lnTo>
                    <a:lnTo>
                      <a:pt x="60602" y="23074"/>
                    </a:lnTo>
                    <a:cubicBezTo>
                      <a:pt x="60442" y="23028"/>
                      <a:pt x="60259" y="22982"/>
                      <a:pt x="60100" y="22959"/>
                    </a:cubicBezTo>
                    <a:cubicBezTo>
                      <a:pt x="59734" y="22891"/>
                      <a:pt x="59392" y="22822"/>
                      <a:pt x="59050" y="22731"/>
                    </a:cubicBezTo>
                    <a:cubicBezTo>
                      <a:pt x="58114" y="22503"/>
                      <a:pt x="57201" y="22183"/>
                      <a:pt x="56334" y="21750"/>
                    </a:cubicBezTo>
                    <a:cubicBezTo>
                      <a:pt x="56037" y="21613"/>
                      <a:pt x="55717" y="21430"/>
                      <a:pt x="55420" y="21270"/>
                    </a:cubicBezTo>
                    <a:cubicBezTo>
                      <a:pt x="55078" y="21065"/>
                      <a:pt x="54667" y="20791"/>
                      <a:pt x="54188" y="20471"/>
                    </a:cubicBezTo>
                    <a:cubicBezTo>
                      <a:pt x="53458" y="20015"/>
                      <a:pt x="52636" y="19444"/>
                      <a:pt x="51883" y="18897"/>
                    </a:cubicBezTo>
                    <a:cubicBezTo>
                      <a:pt x="51175" y="18417"/>
                      <a:pt x="50559" y="17961"/>
                      <a:pt x="50102" y="17618"/>
                    </a:cubicBezTo>
                    <a:cubicBezTo>
                      <a:pt x="50102" y="17595"/>
                      <a:pt x="50079" y="17595"/>
                      <a:pt x="50057" y="17573"/>
                    </a:cubicBezTo>
                    <a:cubicBezTo>
                      <a:pt x="50079" y="17573"/>
                      <a:pt x="50262" y="17481"/>
                      <a:pt x="50513" y="17322"/>
                    </a:cubicBezTo>
                    <a:cubicBezTo>
                      <a:pt x="50627" y="17253"/>
                      <a:pt x="50718" y="17162"/>
                      <a:pt x="50833" y="17093"/>
                    </a:cubicBezTo>
                    <a:cubicBezTo>
                      <a:pt x="51175" y="16819"/>
                      <a:pt x="51517" y="16500"/>
                      <a:pt x="51677" y="16112"/>
                    </a:cubicBezTo>
                    <a:cubicBezTo>
                      <a:pt x="51883" y="15587"/>
                      <a:pt x="52020" y="15153"/>
                      <a:pt x="51860" y="14583"/>
                    </a:cubicBezTo>
                    <a:cubicBezTo>
                      <a:pt x="51654" y="13966"/>
                      <a:pt x="51152" y="13441"/>
                      <a:pt x="50764" y="12916"/>
                    </a:cubicBezTo>
                    <a:lnTo>
                      <a:pt x="49258" y="10885"/>
                    </a:lnTo>
                    <a:cubicBezTo>
                      <a:pt x="49052" y="10588"/>
                      <a:pt x="48824" y="10314"/>
                      <a:pt x="48619" y="10018"/>
                    </a:cubicBezTo>
                    <a:cubicBezTo>
                      <a:pt x="48596" y="9995"/>
                      <a:pt x="48573" y="9972"/>
                      <a:pt x="48573" y="9949"/>
                    </a:cubicBezTo>
                    <a:cubicBezTo>
                      <a:pt x="48527" y="9903"/>
                      <a:pt x="48504" y="9881"/>
                      <a:pt x="48482" y="9835"/>
                    </a:cubicBezTo>
                    <a:cubicBezTo>
                      <a:pt x="48276" y="9561"/>
                      <a:pt x="48094" y="9287"/>
                      <a:pt x="47911" y="9013"/>
                    </a:cubicBezTo>
                    <a:cubicBezTo>
                      <a:pt x="47842" y="8922"/>
                      <a:pt x="47797" y="8853"/>
                      <a:pt x="47751" y="8785"/>
                    </a:cubicBezTo>
                    <a:cubicBezTo>
                      <a:pt x="47660" y="8648"/>
                      <a:pt x="47591" y="8534"/>
                      <a:pt x="47500" y="8397"/>
                    </a:cubicBezTo>
                    <a:cubicBezTo>
                      <a:pt x="47500" y="8374"/>
                      <a:pt x="47477" y="8328"/>
                      <a:pt x="47454" y="8306"/>
                    </a:cubicBezTo>
                    <a:cubicBezTo>
                      <a:pt x="47363" y="8146"/>
                      <a:pt x="47272" y="7986"/>
                      <a:pt x="47181" y="7803"/>
                    </a:cubicBezTo>
                    <a:cubicBezTo>
                      <a:pt x="46952" y="7393"/>
                      <a:pt x="46770" y="6959"/>
                      <a:pt x="46610" y="6480"/>
                    </a:cubicBezTo>
                    <a:cubicBezTo>
                      <a:pt x="46496" y="6160"/>
                      <a:pt x="46382" y="5818"/>
                      <a:pt x="46245" y="5475"/>
                    </a:cubicBezTo>
                    <a:cubicBezTo>
                      <a:pt x="46131" y="5179"/>
                      <a:pt x="45994" y="4882"/>
                      <a:pt x="45811" y="4631"/>
                    </a:cubicBezTo>
                    <a:cubicBezTo>
                      <a:pt x="45834" y="4608"/>
                      <a:pt x="45857" y="4562"/>
                      <a:pt x="45811" y="4517"/>
                    </a:cubicBezTo>
                    <a:cubicBezTo>
                      <a:pt x="44396" y="3170"/>
                      <a:pt x="42615" y="2188"/>
                      <a:pt x="40812" y="1458"/>
                    </a:cubicBezTo>
                    <a:cubicBezTo>
                      <a:pt x="40767" y="1435"/>
                      <a:pt x="40744" y="1412"/>
                      <a:pt x="40698" y="1390"/>
                    </a:cubicBezTo>
                    <a:cubicBezTo>
                      <a:pt x="40424" y="1275"/>
                      <a:pt x="40128" y="1184"/>
                      <a:pt x="39831" y="1070"/>
                    </a:cubicBezTo>
                    <a:cubicBezTo>
                      <a:pt x="39648" y="1002"/>
                      <a:pt x="39466" y="933"/>
                      <a:pt x="39260" y="887"/>
                    </a:cubicBezTo>
                    <a:cubicBezTo>
                      <a:pt x="39078" y="819"/>
                      <a:pt x="38895" y="773"/>
                      <a:pt x="38712" y="705"/>
                    </a:cubicBezTo>
                    <a:cubicBezTo>
                      <a:pt x="38302" y="591"/>
                      <a:pt x="37891" y="477"/>
                      <a:pt x="37480" y="385"/>
                    </a:cubicBezTo>
                    <a:cubicBezTo>
                      <a:pt x="36699" y="210"/>
                      <a:pt x="35819" y="1"/>
                      <a:pt x="34981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389;p38"/>
              <p:cNvSpPr/>
              <p:nvPr/>
            </p:nvSpPr>
            <p:spPr>
              <a:xfrm>
                <a:off x="7813903" y="3209868"/>
                <a:ext cx="1095633" cy="713049"/>
              </a:xfrm>
              <a:custGeom>
                <a:avLst/>
                <a:gdLst/>
                <a:ahLst/>
                <a:cxnLst/>
                <a:rect l="l" t="t" r="r" b="b"/>
                <a:pathLst>
                  <a:path w="32130" h="20909" extrusionOk="0">
                    <a:moveTo>
                      <a:pt x="5812" y="0"/>
                    </a:moveTo>
                    <a:cubicBezTo>
                      <a:pt x="4899" y="799"/>
                      <a:pt x="3803" y="1347"/>
                      <a:pt x="2844" y="2100"/>
                    </a:cubicBezTo>
                    <a:cubicBezTo>
                      <a:pt x="2799" y="2146"/>
                      <a:pt x="2730" y="2192"/>
                      <a:pt x="2685" y="2237"/>
                    </a:cubicBezTo>
                    <a:cubicBezTo>
                      <a:pt x="2251" y="2534"/>
                      <a:pt x="1840" y="2854"/>
                      <a:pt x="1452" y="3219"/>
                    </a:cubicBezTo>
                    <a:cubicBezTo>
                      <a:pt x="1429" y="3242"/>
                      <a:pt x="1406" y="3242"/>
                      <a:pt x="1384" y="3264"/>
                    </a:cubicBezTo>
                    <a:cubicBezTo>
                      <a:pt x="562" y="4040"/>
                      <a:pt x="219" y="4976"/>
                      <a:pt x="14" y="6095"/>
                    </a:cubicBezTo>
                    <a:cubicBezTo>
                      <a:pt x="0" y="6218"/>
                      <a:pt x="85" y="6292"/>
                      <a:pt x="175" y="6292"/>
                    </a:cubicBezTo>
                    <a:cubicBezTo>
                      <a:pt x="235" y="6292"/>
                      <a:pt x="297" y="6259"/>
                      <a:pt x="334" y="6186"/>
                    </a:cubicBezTo>
                    <a:cubicBezTo>
                      <a:pt x="630" y="5433"/>
                      <a:pt x="927" y="4771"/>
                      <a:pt x="1361" y="4177"/>
                    </a:cubicBezTo>
                    <a:cubicBezTo>
                      <a:pt x="1452" y="4063"/>
                      <a:pt x="1566" y="3949"/>
                      <a:pt x="1657" y="3812"/>
                    </a:cubicBezTo>
                    <a:lnTo>
                      <a:pt x="1657" y="3812"/>
                    </a:lnTo>
                    <a:cubicBezTo>
                      <a:pt x="1635" y="3903"/>
                      <a:pt x="1612" y="3995"/>
                      <a:pt x="1589" y="4086"/>
                    </a:cubicBezTo>
                    <a:cubicBezTo>
                      <a:pt x="1520" y="4223"/>
                      <a:pt x="1452" y="4337"/>
                      <a:pt x="1384" y="4474"/>
                    </a:cubicBezTo>
                    <a:cubicBezTo>
                      <a:pt x="881" y="5387"/>
                      <a:pt x="630" y="6437"/>
                      <a:pt x="699" y="7556"/>
                    </a:cubicBezTo>
                    <a:cubicBezTo>
                      <a:pt x="712" y="7607"/>
                      <a:pt x="760" y="7636"/>
                      <a:pt x="805" y="7636"/>
                    </a:cubicBezTo>
                    <a:cubicBezTo>
                      <a:pt x="839" y="7636"/>
                      <a:pt x="871" y="7618"/>
                      <a:pt x="881" y="7578"/>
                    </a:cubicBezTo>
                    <a:cubicBezTo>
                      <a:pt x="1087" y="6916"/>
                      <a:pt x="1247" y="6209"/>
                      <a:pt x="1452" y="5547"/>
                    </a:cubicBezTo>
                    <a:cubicBezTo>
                      <a:pt x="1452" y="5844"/>
                      <a:pt x="1475" y="6163"/>
                      <a:pt x="1520" y="6460"/>
                    </a:cubicBezTo>
                    <a:cubicBezTo>
                      <a:pt x="1361" y="7875"/>
                      <a:pt x="1520" y="9222"/>
                      <a:pt x="2251" y="10546"/>
                    </a:cubicBezTo>
                    <a:cubicBezTo>
                      <a:pt x="2267" y="10577"/>
                      <a:pt x="2293" y="10590"/>
                      <a:pt x="2320" y="10590"/>
                    </a:cubicBezTo>
                    <a:cubicBezTo>
                      <a:pt x="2369" y="10590"/>
                      <a:pt x="2418" y="10545"/>
                      <a:pt x="2388" y="10500"/>
                    </a:cubicBezTo>
                    <a:cubicBezTo>
                      <a:pt x="2137" y="9747"/>
                      <a:pt x="1954" y="8948"/>
                      <a:pt x="1840" y="8172"/>
                    </a:cubicBezTo>
                    <a:lnTo>
                      <a:pt x="1840" y="8172"/>
                    </a:lnTo>
                    <a:cubicBezTo>
                      <a:pt x="2091" y="9176"/>
                      <a:pt x="2525" y="10158"/>
                      <a:pt x="3164" y="11002"/>
                    </a:cubicBezTo>
                    <a:cubicBezTo>
                      <a:pt x="3917" y="11984"/>
                      <a:pt x="4921" y="12737"/>
                      <a:pt x="5698" y="13673"/>
                    </a:cubicBezTo>
                    <a:cubicBezTo>
                      <a:pt x="5812" y="13810"/>
                      <a:pt x="5926" y="13947"/>
                      <a:pt x="6017" y="14106"/>
                    </a:cubicBezTo>
                    <a:cubicBezTo>
                      <a:pt x="6633" y="16252"/>
                      <a:pt x="5789" y="18740"/>
                      <a:pt x="5515" y="20908"/>
                    </a:cubicBezTo>
                    <a:cubicBezTo>
                      <a:pt x="7387" y="19744"/>
                      <a:pt x="9235" y="18603"/>
                      <a:pt x="11267" y="17781"/>
                    </a:cubicBezTo>
                    <a:cubicBezTo>
                      <a:pt x="13412" y="16937"/>
                      <a:pt x="15649" y="16343"/>
                      <a:pt x="17863" y="15681"/>
                    </a:cubicBezTo>
                    <a:cubicBezTo>
                      <a:pt x="18594" y="15476"/>
                      <a:pt x="19324" y="15248"/>
                      <a:pt x="20032" y="14997"/>
                    </a:cubicBezTo>
                    <a:cubicBezTo>
                      <a:pt x="21515" y="14494"/>
                      <a:pt x="22999" y="13924"/>
                      <a:pt x="24437" y="13285"/>
                    </a:cubicBezTo>
                    <a:cubicBezTo>
                      <a:pt x="24779" y="13148"/>
                      <a:pt x="25099" y="12988"/>
                      <a:pt x="25441" y="12851"/>
                    </a:cubicBezTo>
                    <a:cubicBezTo>
                      <a:pt x="26628" y="12326"/>
                      <a:pt x="27815" y="11755"/>
                      <a:pt x="28888" y="10979"/>
                    </a:cubicBezTo>
                    <a:cubicBezTo>
                      <a:pt x="29025" y="10888"/>
                      <a:pt x="29139" y="10774"/>
                      <a:pt x="29276" y="10683"/>
                    </a:cubicBezTo>
                    <a:cubicBezTo>
                      <a:pt x="29413" y="10568"/>
                      <a:pt x="29527" y="10454"/>
                      <a:pt x="29664" y="10340"/>
                    </a:cubicBezTo>
                    <a:lnTo>
                      <a:pt x="29664" y="10340"/>
                    </a:lnTo>
                    <a:cubicBezTo>
                      <a:pt x="29641" y="10386"/>
                      <a:pt x="29618" y="10409"/>
                      <a:pt x="29618" y="10454"/>
                    </a:cubicBezTo>
                    <a:cubicBezTo>
                      <a:pt x="29596" y="10477"/>
                      <a:pt x="29573" y="10523"/>
                      <a:pt x="29550" y="10546"/>
                    </a:cubicBezTo>
                    <a:cubicBezTo>
                      <a:pt x="29499" y="10648"/>
                      <a:pt x="29576" y="10738"/>
                      <a:pt x="29656" y="10738"/>
                    </a:cubicBezTo>
                    <a:cubicBezTo>
                      <a:pt x="29683" y="10738"/>
                      <a:pt x="29710" y="10728"/>
                      <a:pt x="29733" y="10705"/>
                    </a:cubicBezTo>
                    <a:cubicBezTo>
                      <a:pt x="30166" y="10272"/>
                      <a:pt x="30463" y="9770"/>
                      <a:pt x="30600" y="9199"/>
                    </a:cubicBezTo>
                    <a:cubicBezTo>
                      <a:pt x="30691" y="9633"/>
                      <a:pt x="30737" y="10066"/>
                      <a:pt x="30783" y="10523"/>
                    </a:cubicBezTo>
                    <a:cubicBezTo>
                      <a:pt x="30783" y="10612"/>
                      <a:pt x="30839" y="10658"/>
                      <a:pt x="30901" y="10658"/>
                    </a:cubicBezTo>
                    <a:cubicBezTo>
                      <a:pt x="30951" y="10658"/>
                      <a:pt x="31003" y="10629"/>
                      <a:pt x="31034" y="10568"/>
                    </a:cubicBezTo>
                    <a:cubicBezTo>
                      <a:pt x="31513" y="9313"/>
                      <a:pt x="31011" y="8081"/>
                      <a:pt x="30258" y="7031"/>
                    </a:cubicBezTo>
                    <a:lnTo>
                      <a:pt x="30258" y="7031"/>
                    </a:lnTo>
                    <a:cubicBezTo>
                      <a:pt x="30965" y="7692"/>
                      <a:pt x="31627" y="8377"/>
                      <a:pt x="31947" y="9382"/>
                    </a:cubicBezTo>
                    <a:cubicBezTo>
                      <a:pt x="31957" y="9425"/>
                      <a:pt x="31994" y="9447"/>
                      <a:pt x="32029" y="9447"/>
                    </a:cubicBezTo>
                    <a:cubicBezTo>
                      <a:pt x="32068" y="9447"/>
                      <a:pt x="32106" y="9419"/>
                      <a:pt x="32106" y="9359"/>
                    </a:cubicBezTo>
                    <a:cubicBezTo>
                      <a:pt x="32129" y="8035"/>
                      <a:pt x="30942" y="7031"/>
                      <a:pt x="30029" y="6209"/>
                    </a:cubicBezTo>
                    <a:cubicBezTo>
                      <a:pt x="29048" y="5319"/>
                      <a:pt x="28135" y="4360"/>
                      <a:pt x="27336" y="3310"/>
                    </a:cubicBezTo>
                    <a:cubicBezTo>
                      <a:pt x="27313" y="3264"/>
                      <a:pt x="27267" y="3242"/>
                      <a:pt x="27245" y="3196"/>
                    </a:cubicBezTo>
                    <a:cubicBezTo>
                      <a:pt x="27039" y="2945"/>
                      <a:pt x="26857" y="2648"/>
                      <a:pt x="26674" y="2374"/>
                    </a:cubicBezTo>
                    <a:cubicBezTo>
                      <a:pt x="26605" y="2283"/>
                      <a:pt x="26560" y="2214"/>
                      <a:pt x="26514" y="2146"/>
                    </a:cubicBezTo>
                    <a:cubicBezTo>
                      <a:pt x="26423" y="2009"/>
                      <a:pt x="26354" y="1895"/>
                      <a:pt x="26286" y="1758"/>
                    </a:cubicBezTo>
                    <a:cubicBezTo>
                      <a:pt x="26149" y="2511"/>
                      <a:pt x="26126" y="3264"/>
                      <a:pt x="26240" y="4018"/>
                    </a:cubicBezTo>
                    <a:cubicBezTo>
                      <a:pt x="26354" y="4725"/>
                      <a:pt x="26583" y="5182"/>
                      <a:pt x="25944" y="5684"/>
                    </a:cubicBezTo>
                    <a:cubicBezTo>
                      <a:pt x="25510" y="6026"/>
                      <a:pt x="24871" y="6232"/>
                      <a:pt x="24391" y="6437"/>
                    </a:cubicBezTo>
                    <a:cubicBezTo>
                      <a:pt x="22474" y="7213"/>
                      <a:pt x="20443" y="7533"/>
                      <a:pt x="18434" y="7989"/>
                    </a:cubicBezTo>
                    <a:cubicBezTo>
                      <a:pt x="18388" y="7989"/>
                      <a:pt x="18366" y="8012"/>
                      <a:pt x="18343" y="8058"/>
                    </a:cubicBezTo>
                    <a:cubicBezTo>
                      <a:pt x="17042" y="7715"/>
                      <a:pt x="16197" y="5935"/>
                      <a:pt x="15490" y="4953"/>
                    </a:cubicBezTo>
                    <a:cubicBezTo>
                      <a:pt x="14736" y="3903"/>
                      <a:pt x="13846" y="3447"/>
                      <a:pt x="12682" y="2899"/>
                    </a:cubicBezTo>
                    <a:cubicBezTo>
                      <a:pt x="12657" y="2886"/>
                      <a:pt x="12633" y="2881"/>
                      <a:pt x="12611" y="2881"/>
                    </a:cubicBezTo>
                    <a:cubicBezTo>
                      <a:pt x="12554" y="2881"/>
                      <a:pt x="12510" y="2918"/>
                      <a:pt x="12477" y="2968"/>
                    </a:cubicBezTo>
                    <a:cubicBezTo>
                      <a:pt x="12143" y="2899"/>
                      <a:pt x="11802" y="2869"/>
                      <a:pt x="11456" y="2869"/>
                    </a:cubicBezTo>
                    <a:cubicBezTo>
                      <a:pt x="10548" y="2869"/>
                      <a:pt x="9616" y="3072"/>
                      <a:pt x="8756" y="3287"/>
                    </a:cubicBezTo>
                    <a:cubicBezTo>
                      <a:pt x="8543" y="3342"/>
                      <a:pt x="8338" y="3375"/>
                      <a:pt x="8144" y="3375"/>
                    </a:cubicBezTo>
                    <a:cubicBezTo>
                      <a:pt x="7695" y="3375"/>
                      <a:pt x="7308" y="3202"/>
                      <a:pt x="7021" y="2739"/>
                    </a:cubicBezTo>
                    <a:cubicBezTo>
                      <a:pt x="6816" y="2397"/>
                      <a:pt x="6656" y="2009"/>
                      <a:pt x="6496" y="1621"/>
                    </a:cubicBezTo>
                    <a:cubicBezTo>
                      <a:pt x="6268" y="1073"/>
                      <a:pt x="6063" y="525"/>
                      <a:pt x="58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390;p38"/>
              <p:cNvSpPr/>
              <p:nvPr/>
            </p:nvSpPr>
            <p:spPr>
              <a:xfrm>
                <a:off x="7835386" y="3362438"/>
                <a:ext cx="846089" cy="560475"/>
              </a:xfrm>
              <a:custGeom>
                <a:avLst/>
                <a:gdLst/>
                <a:ahLst/>
                <a:cxnLst/>
                <a:rect l="l" t="t" r="r" b="b"/>
                <a:pathLst>
                  <a:path w="24812" h="16435" extrusionOk="0">
                    <a:moveTo>
                      <a:pt x="754" y="0"/>
                    </a:moveTo>
                    <a:cubicBezTo>
                      <a:pt x="251" y="913"/>
                      <a:pt x="0" y="1963"/>
                      <a:pt x="69" y="3082"/>
                    </a:cubicBezTo>
                    <a:cubicBezTo>
                      <a:pt x="82" y="3133"/>
                      <a:pt x="130" y="3162"/>
                      <a:pt x="175" y="3162"/>
                    </a:cubicBezTo>
                    <a:cubicBezTo>
                      <a:pt x="209" y="3162"/>
                      <a:pt x="241" y="3144"/>
                      <a:pt x="251" y="3104"/>
                    </a:cubicBezTo>
                    <a:cubicBezTo>
                      <a:pt x="457" y="2442"/>
                      <a:pt x="617" y="1735"/>
                      <a:pt x="822" y="1073"/>
                    </a:cubicBezTo>
                    <a:cubicBezTo>
                      <a:pt x="822" y="1370"/>
                      <a:pt x="845" y="1689"/>
                      <a:pt x="890" y="1986"/>
                    </a:cubicBezTo>
                    <a:cubicBezTo>
                      <a:pt x="731" y="3401"/>
                      <a:pt x="890" y="4748"/>
                      <a:pt x="1621" y="6072"/>
                    </a:cubicBezTo>
                    <a:cubicBezTo>
                      <a:pt x="1637" y="6103"/>
                      <a:pt x="1663" y="6116"/>
                      <a:pt x="1690" y="6116"/>
                    </a:cubicBezTo>
                    <a:cubicBezTo>
                      <a:pt x="1739" y="6116"/>
                      <a:pt x="1788" y="6071"/>
                      <a:pt x="1758" y="6026"/>
                    </a:cubicBezTo>
                    <a:cubicBezTo>
                      <a:pt x="1507" y="5273"/>
                      <a:pt x="1324" y="4474"/>
                      <a:pt x="1210" y="3698"/>
                    </a:cubicBezTo>
                    <a:lnTo>
                      <a:pt x="1210" y="3698"/>
                    </a:lnTo>
                    <a:cubicBezTo>
                      <a:pt x="1461" y="4702"/>
                      <a:pt x="1895" y="5684"/>
                      <a:pt x="2534" y="6528"/>
                    </a:cubicBezTo>
                    <a:cubicBezTo>
                      <a:pt x="3287" y="7510"/>
                      <a:pt x="4291" y="8263"/>
                      <a:pt x="5068" y="9199"/>
                    </a:cubicBezTo>
                    <a:cubicBezTo>
                      <a:pt x="5182" y="9336"/>
                      <a:pt x="5296" y="9473"/>
                      <a:pt x="5387" y="9632"/>
                    </a:cubicBezTo>
                    <a:cubicBezTo>
                      <a:pt x="6003" y="11778"/>
                      <a:pt x="5159" y="14266"/>
                      <a:pt x="4885" y="16434"/>
                    </a:cubicBezTo>
                    <a:cubicBezTo>
                      <a:pt x="6757" y="15270"/>
                      <a:pt x="8605" y="14129"/>
                      <a:pt x="10637" y="13307"/>
                    </a:cubicBezTo>
                    <a:cubicBezTo>
                      <a:pt x="12782" y="12463"/>
                      <a:pt x="15019" y="11869"/>
                      <a:pt x="17233" y="11207"/>
                    </a:cubicBezTo>
                    <a:cubicBezTo>
                      <a:pt x="17964" y="11002"/>
                      <a:pt x="18694" y="10774"/>
                      <a:pt x="19402" y="10523"/>
                    </a:cubicBezTo>
                    <a:cubicBezTo>
                      <a:pt x="20885" y="10020"/>
                      <a:pt x="22369" y="9450"/>
                      <a:pt x="23807" y="8811"/>
                    </a:cubicBezTo>
                    <a:cubicBezTo>
                      <a:pt x="24149" y="8674"/>
                      <a:pt x="24469" y="8514"/>
                      <a:pt x="24811" y="8377"/>
                    </a:cubicBezTo>
                    <a:lnTo>
                      <a:pt x="24811" y="8377"/>
                    </a:lnTo>
                    <a:cubicBezTo>
                      <a:pt x="20406" y="9883"/>
                      <a:pt x="15613" y="10477"/>
                      <a:pt x="11048" y="10774"/>
                    </a:cubicBezTo>
                    <a:cubicBezTo>
                      <a:pt x="10951" y="10781"/>
                      <a:pt x="10857" y="10785"/>
                      <a:pt x="10767" y="10785"/>
                    </a:cubicBezTo>
                    <a:cubicBezTo>
                      <a:pt x="9245" y="10785"/>
                      <a:pt x="8666" y="9724"/>
                      <a:pt x="7761" y="8582"/>
                    </a:cubicBezTo>
                    <a:cubicBezTo>
                      <a:pt x="6894" y="7487"/>
                      <a:pt x="5707" y="6848"/>
                      <a:pt x="4588" y="6026"/>
                    </a:cubicBezTo>
                    <a:cubicBezTo>
                      <a:pt x="2580" y="4588"/>
                      <a:pt x="890" y="2397"/>
                      <a:pt x="754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391;p38"/>
              <p:cNvSpPr/>
              <p:nvPr/>
            </p:nvSpPr>
            <p:spPr>
              <a:xfrm>
                <a:off x="7813903" y="3319607"/>
                <a:ext cx="49513" cy="1048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074" extrusionOk="0">
                    <a:moveTo>
                      <a:pt x="1452" y="1"/>
                    </a:moveTo>
                    <a:cubicBezTo>
                      <a:pt x="1429" y="24"/>
                      <a:pt x="1406" y="24"/>
                      <a:pt x="1384" y="46"/>
                    </a:cubicBezTo>
                    <a:cubicBezTo>
                      <a:pt x="562" y="822"/>
                      <a:pt x="219" y="1758"/>
                      <a:pt x="14" y="2877"/>
                    </a:cubicBezTo>
                    <a:cubicBezTo>
                      <a:pt x="0" y="3000"/>
                      <a:pt x="85" y="3074"/>
                      <a:pt x="175" y="3074"/>
                    </a:cubicBezTo>
                    <a:cubicBezTo>
                      <a:pt x="235" y="3074"/>
                      <a:pt x="297" y="3041"/>
                      <a:pt x="334" y="2968"/>
                    </a:cubicBezTo>
                    <a:cubicBezTo>
                      <a:pt x="630" y="2215"/>
                      <a:pt x="927" y="1553"/>
                      <a:pt x="1361" y="959"/>
                    </a:cubicBezTo>
                    <a:cubicBezTo>
                      <a:pt x="1361" y="663"/>
                      <a:pt x="1384" y="320"/>
                      <a:pt x="145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392;p38"/>
              <p:cNvSpPr/>
              <p:nvPr/>
            </p:nvSpPr>
            <p:spPr>
              <a:xfrm>
                <a:off x="8241698" y="4291531"/>
                <a:ext cx="914562" cy="218256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6400" extrusionOk="0">
                    <a:moveTo>
                      <a:pt x="8" y="4330"/>
                    </a:moveTo>
                    <a:cubicBezTo>
                      <a:pt x="5" y="4335"/>
                      <a:pt x="3" y="4340"/>
                      <a:pt x="0" y="4345"/>
                    </a:cubicBezTo>
                    <a:cubicBezTo>
                      <a:pt x="3" y="4340"/>
                      <a:pt x="5" y="4335"/>
                      <a:pt x="8" y="4330"/>
                    </a:cubicBezTo>
                    <a:close/>
                    <a:moveTo>
                      <a:pt x="3566" y="0"/>
                    </a:moveTo>
                    <a:cubicBezTo>
                      <a:pt x="3473" y="0"/>
                      <a:pt x="3409" y="134"/>
                      <a:pt x="3470" y="214"/>
                    </a:cubicBezTo>
                    <a:lnTo>
                      <a:pt x="3447" y="214"/>
                    </a:lnTo>
                    <a:cubicBezTo>
                      <a:pt x="2309" y="1420"/>
                      <a:pt x="831" y="2784"/>
                      <a:pt x="8" y="4330"/>
                    </a:cubicBezTo>
                    <a:lnTo>
                      <a:pt x="8" y="4330"/>
                    </a:lnTo>
                    <a:cubicBezTo>
                      <a:pt x="29" y="4294"/>
                      <a:pt x="51" y="4271"/>
                      <a:pt x="91" y="4231"/>
                    </a:cubicBezTo>
                    <a:cubicBezTo>
                      <a:pt x="91" y="4277"/>
                      <a:pt x="114" y="4300"/>
                      <a:pt x="160" y="4322"/>
                    </a:cubicBezTo>
                    <a:cubicBezTo>
                      <a:pt x="2374" y="5030"/>
                      <a:pt x="4679" y="5235"/>
                      <a:pt x="6985" y="5372"/>
                    </a:cubicBezTo>
                    <a:cubicBezTo>
                      <a:pt x="9541" y="5532"/>
                      <a:pt x="12098" y="5692"/>
                      <a:pt x="14631" y="5829"/>
                    </a:cubicBezTo>
                    <a:cubicBezTo>
                      <a:pt x="18694" y="6080"/>
                      <a:pt x="22757" y="6377"/>
                      <a:pt x="26820" y="6400"/>
                    </a:cubicBezTo>
                    <a:lnTo>
                      <a:pt x="26820" y="5213"/>
                    </a:lnTo>
                    <a:cubicBezTo>
                      <a:pt x="25907" y="5099"/>
                      <a:pt x="24994" y="4962"/>
                      <a:pt x="24104" y="4825"/>
                    </a:cubicBezTo>
                    <a:cubicBezTo>
                      <a:pt x="20566" y="4277"/>
                      <a:pt x="17188" y="3341"/>
                      <a:pt x="13764" y="2359"/>
                    </a:cubicBezTo>
                    <a:lnTo>
                      <a:pt x="13764" y="2359"/>
                    </a:lnTo>
                    <a:cubicBezTo>
                      <a:pt x="16526" y="2770"/>
                      <a:pt x="19173" y="3546"/>
                      <a:pt x="21912" y="4186"/>
                    </a:cubicBezTo>
                    <a:cubicBezTo>
                      <a:pt x="21919" y="4188"/>
                      <a:pt x="21925" y="4189"/>
                      <a:pt x="21930" y="4189"/>
                    </a:cubicBezTo>
                    <a:cubicBezTo>
                      <a:pt x="21988" y="4189"/>
                      <a:pt x="22018" y="4092"/>
                      <a:pt x="21935" y="4071"/>
                    </a:cubicBezTo>
                    <a:cubicBezTo>
                      <a:pt x="19196" y="3113"/>
                      <a:pt x="16389" y="2428"/>
                      <a:pt x="13513" y="1949"/>
                    </a:cubicBezTo>
                    <a:cubicBezTo>
                      <a:pt x="10819" y="1515"/>
                      <a:pt x="8126" y="944"/>
                      <a:pt x="5410" y="602"/>
                    </a:cubicBezTo>
                    <a:cubicBezTo>
                      <a:pt x="4793" y="442"/>
                      <a:pt x="4200" y="260"/>
                      <a:pt x="3606" y="8"/>
                    </a:cubicBezTo>
                    <a:cubicBezTo>
                      <a:pt x="3593" y="3"/>
                      <a:pt x="3579" y="0"/>
                      <a:pt x="3566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93;p38"/>
              <p:cNvSpPr/>
              <p:nvPr/>
            </p:nvSpPr>
            <p:spPr>
              <a:xfrm>
                <a:off x="7089702" y="4270627"/>
                <a:ext cx="288009" cy="167273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905" extrusionOk="0">
                    <a:moveTo>
                      <a:pt x="2985" y="0"/>
                    </a:moveTo>
                    <a:cubicBezTo>
                      <a:pt x="2888" y="0"/>
                      <a:pt x="2791" y="2"/>
                      <a:pt x="2694" y="5"/>
                    </a:cubicBezTo>
                    <a:cubicBezTo>
                      <a:pt x="1758" y="51"/>
                      <a:pt x="1461" y="576"/>
                      <a:pt x="1005" y="1352"/>
                    </a:cubicBezTo>
                    <a:cubicBezTo>
                      <a:pt x="708" y="1854"/>
                      <a:pt x="1" y="2562"/>
                      <a:pt x="343" y="3155"/>
                    </a:cubicBezTo>
                    <a:cubicBezTo>
                      <a:pt x="503" y="3406"/>
                      <a:pt x="936" y="3589"/>
                      <a:pt x="1165" y="3749"/>
                    </a:cubicBezTo>
                    <a:cubicBezTo>
                      <a:pt x="1758" y="4137"/>
                      <a:pt x="2352" y="4479"/>
                      <a:pt x="2968" y="4799"/>
                    </a:cubicBezTo>
                    <a:cubicBezTo>
                      <a:pt x="3014" y="4821"/>
                      <a:pt x="3036" y="4821"/>
                      <a:pt x="3059" y="4821"/>
                    </a:cubicBezTo>
                    <a:lnTo>
                      <a:pt x="3082" y="4821"/>
                    </a:lnTo>
                    <a:cubicBezTo>
                      <a:pt x="3658" y="4883"/>
                      <a:pt x="4234" y="4904"/>
                      <a:pt x="4806" y="4904"/>
                    </a:cubicBezTo>
                    <a:cubicBezTo>
                      <a:pt x="5300" y="4904"/>
                      <a:pt x="5791" y="4888"/>
                      <a:pt x="6278" y="4867"/>
                    </a:cubicBezTo>
                    <a:cubicBezTo>
                      <a:pt x="6894" y="3931"/>
                      <a:pt x="7076" y="2767"/>
                      <a:pt x="8081" y="2082"/>
                    </a:cubicBezTo>
                    <a:cubicBezTo>
                      <a:pt x="8159" y="2023"/>
                      <a:pt x="8103" y="1913"/>
                      <a:pt x="8027" y="1913"/>
                    </a:cubicBezTo>
                    <a:cubicBezTo>
                      <a:pt x="8015" y="1913"/>
                      <a:pt x="8002" y="1916"/>
                      <a:pt x="7990" y="1923"/>
                    </a:cubicBezTo>
                    <a:cubicBezTo>
                      <a:pt x="7556" y="2174"/>
                      <a:pt x="7191" y="2493"/>
                      <a:pt x="6894" y="2858"/>
                    </a:cubicBezTo>
                    <a:cubicBezTo>
                      <a:pt x="7259" y="1877"/>
                      <a:pt x="7647" y="918"/>
                      <a:pt x="8446" y="325"/>
                    </a:cubicBezTo>
                    <a:lnTo>
                      <a:pt x="8446" y="325"/>
                    </a:lnTo>
                    <a:cubicBezTo>
                      <a:pt x="8094" y="362"/>
                      <a:pt x="7742" y="379"/>
                      <a:pt x="7394" y="379"/>
                    </a:cubicBezTo>
                    <a:cubicBezTo>
                      <a:pt x="7110" y="379"/>
                      <a:pt x="6829" y="368"/>
                      <a:pt x="6552" y="348"/>
                    </a:cubicBezTo>
                    <a:cubicBezTo>
                      <a:pt x="5391" y="242"/>
                      <a:pt x="4172" y="0"/>
                      <a:pt x="298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394;p38"/>
              <p:cNvSpPr/>
              <p:nvPr/>
            </p:nvSpPr>
            <p:spPr>
              <a:xfrm>
                <a:off x="8488657" y="3314116"/>
                <a:ext cx="186800" cy="106809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132" extrusionOk="0">
                    <a:moveTo>
                      <a:pt x="5357" y="1"/>
                    </a:moveTo>
                    <a:cubicBezTo>
                      <a:pt x="5335" y="1"/>
                      <a:pt x="5311" y="8"/>
                      <a:pt x="5289" y="25"/>
                    </a:cubicBezTo>
                    <a:cubicBezTo>
                      <a:pt x="4627" y="550"/>
                      <a:pt x="4125" y="1326"/>
                      <a:pt x="3395" y="1737"/>
                    </a:cubicBezTo>
                    <a:cubicBezTo>
                      <a:pt x="2881" y="2022"/>
                      <a:pt x="2345" y="2136"/>
                      <a:pt x="1797" y="2136"/>
                    </a:cubicBezTo>
                    <a:cubicBezTo>
                      <a:pt x="1249" y="2136"/>
                      <a:pt x="690" y="2022"/>
                      <a:pt x="131" y="1851"/>
                    </a:cubicBezTo>
                    <a:cubicBezTo>
                      <a:pt x="124" y="1849"/>
                      <a:pt x="117" y="1848"/>
                      <a:pt x="111" y="1848"/>
                    </a:cubicBezTo>
                    <a:cubicBezTo>
                      <a:pt x="33" y="1848"/>
                      <a:pt x="1" y="1968"/>
                      <a:pt x="85" y="2011"/>
                    </a:cubicBezTo>
                    <a:cubicBezTo>
                      <a:pt x="718" y="2368"/>
                      <a:pt x="1640" y="2632"/>
                      <a:pt x="2481" y="2632"/>
                    </a:cubicBezTo>
                    <a:cubicBezTo>
                      <a:pt x="2822" y="2632"/>
                      <a:pt x="3150" y="2589"/>
                      <a:pt x="3440" y="2490"/>
                    </a:cubicBezTo>
                    <a:cubicBezTo>
                      <a:pt x="3577" y="2444"/>
                      <a:pt x="3714" y="2399"/>
                      <a:pt x="3851" y="2353"/>
                    </a:cubicBezTo>
                    <a:lnTo>
                      <a:pt x="3851" y="2353"/>
                    </a:lnTo>
                    <a:cubicBezTo>
                      <a:pt x="3486" y="2650"/>
                      <a:pt x="2984" y="2832"/>
                      <a:pt x="2573" y="2992"/>
                    </a:cubicBezTo>
                    <a:cubicBezTo>
                      <a:pt x="2489" y="3013"/>
                      <a:pt x="2521" y="3132"/>
                      <a:pt x="2599" y="3132"/>
                    </a:cubicBezTo>
                    <a:cubicBezTo>
                      <a:pt x="2605" y="3132"/>
                      <a:pt x="2612" y="3131"/>
                      <a:pt x="2619" y="3129"/>
                    </a:cubicBezTo>
                    <a:cubicBezTo>
                      <a:pt x="3189" y="3038"/>
                      <a:pt x="3851" y="2764"/>
                      <a:pt x="4308" y="2399"/>
                    </a:cubicBezTo>
                    <a:cubicBezTo>
                      <a:pt x="4719" y="2079"/>
                      <a:pt x="4787" y="1577"/>
                      <a:pt x="4878" y="1098"/>
                    </a:cubicBezTo>
                    <a:cubicBezTo>
                      <a:pt x="5015" y="755"/>
                      <a:pt x="5129" y="413"/>
                      <a:pt x="5426" y="139"/>
                    </a:cubicBezTo>
                    <a:cubicBezTo>
                      <a:pt x="5478" y="70"/>
                      <a:pt x="5425" y="1"/>
                      <a:pt x="535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395;p38"/>
              <p:cNvSpPr/>
              <p:nvPr/>
            </p:nvSpPr>
            <p:spPr>
              <a:xfrm>
                <a:off x="8391912" y="3264260"/>
                <a:ext cx="81601" cy="14964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388" extrusionOk="0">
                    <a:moveTo>
                      <a:pt x="618" y="0"/>
                    </a:moveTo>
                    <a:cubicBezTo>
                      <a:pt x="585" y="0"/>
                      <a:pt x="550" y="15"/>
                      <a:pt x="525" y="49"/>
                    </a:cubicBezTo>
                    <a:cubicBezTo>
                      <a:pt x="320" y="460"/>
                      <a:pt x="183" y="893"/>
                      <a:pt x="160" y="1350"/>
                    </a:cubicBezTo>
                    <a:cubicBezTo>
                      <a:pt x="46" y="1715"/>
                      <a:pt x="0" y="2080"/>
                      <a:pt x="92" y="2491"/>
                    </a:cubicBezTo>
                    <a:cubicBezTo>
                      <a:pt x="229" y="3130"/>
                      <a:pt x="594" y="3792"/>
                      <a:pt x="891" y="4363"/>
                    </a:cubicBezTo>
                    <a:cubicBezTo>
                      <a:pt x="899" y="4380"/>
                      <a:pt x="915" y="4388"/>
                      <a:pt x="929" y="4388"/>
                    </a:cubicBezTo>
                    <a:cubicBezTo>
                      <a:pt x="952" y="4388"/>
                      <a:pt x="973" y="4368"/>
                      <a:pt x="959" y="4340"/>
                    </a:cubicBezTo>
                    <a:cubicBezTo>
                      <a:pt x="822" y="3929"/>
                      <a:pt x="685" y="3495"/>
                      <a:pt x="594" y="3062"/>
                    </a:cubicBezTo>
                    <a:lnTo>
                      <a:pt x="594" y="3062"/>
                    </a:lnTo>
                    <a:cubicBezTo>
                      <a:pt x="1005" y="3632"/>
                      <a:pt x="1644" y="3952"/>
                      <a:pt x="2306" y="4249"/>
                    </a:cubicBezTo>
                    <a:cubicBezTo>
                      <a:pt x="2311" y="4251"/>
                      <a:pt x="2316" y="4252"/>
                      <a:pt x="2320" y="4252"/>
                    </a:cubicBezTo>
                    <a:cubicBezTo>
                      <a:pt x="2360" y="4252"/>
                      <a:pt x="2392" y="4175"/>
                      <a:pt x="2351" y="4135"/>
                    </a:cubicBezTo>
                    <a:cubicBezTo>
                      <a:pt x="1918" y="3815"/>
                      <a:pt x="1416" y="3610"/>
                      <a:pt x="1164" y="3107"/>
                    </a:cubicBezTo>
                    <a:cubicBezTo>
                      <a:pt x="1028" y="2833"/>
                      <a:pt x="959" y="2468"/>
                      <a:pt x="891" y="2172"/>
                    </a:cubicBezTo>
                    <a:cubicBezTo>
                      <a:pt x="776" y="1487"/>
                      <a:pt x="799" y="802"/>
                      <a:pt x="731" y="117"/>
                    </a:cubicBezTo>
                    <a:cubicBezTo>
                      <a:pt x="731" y="45"/>
                      <a:pt x="676" y="0"/>
                      <a:pt x="61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396;p38"/>
              <p:cNvSpPr/>
              <p:nvPr/>
            </p:nvSpPr>
            <p:spPr>
              <a:xfrm>
                <a:off x="8126471" y="3191147"/>
                <a:ext cx="153723" cy="9893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901" extrusionOk="0">
                    <a:moveTo>
                      <a:pt x="4340" y="1"/>
                    </a:moveTo>
                    <a:cubicBezTo>
                      <a:pt x="4306" y="1"/>
                      <a:pt x="4273" y="14"/>
                      <a:pt x="4246" y="47"/>
                    </a:cubicBezTo>
                    <a:cubicBezTo>
                      <a:pt x="3813" y="595"/>
                      <a:pt x="3333" y="1371"/>
                      <a:pt x="2717" y="1759"/>
                    </a:cubicBezTo>
                    <a:cubicBezTo>
                      <a:pt x="1964" y="2261"/>
                      <a:pt x="914" y="2238"/>
                      <a:pt x="47" y="2490"/>
                    </a:cubicBezTo>
                    <a:cubicBezTo>
                      <a:pt x="1" y="2512"/>
                      <a:pt x="1" y="2604"/>
                      <a:pt x="69" y="2604"/>
                    </a:cubicBezTo>
                    <a:cubicBezTo>
                      <a:pt x="594" y="2604"/>
                      <a:pt x="1211" y="2604"/>
                      <a:pt x="1804" y="2512"/>
                    </a:cubicBezTo>
                    <a:lnTo>
                      <a:pt x="1804" y="2512"/>
                    </a:lnTo>
                    <a:cubicBezTo>
                      <a:pt x="1507" y="2626"/>
                      <a:pt x="1211" y="2741"/>
                      <a:pt x="914" y="2832"/>
                    </a:cubicBezTo>
                    <a:cubicBezTo>
                      <a:pt x="868" y="2855"/>
                      <a:pt x="891" y="2900"/>
                      <a:pt x="937" y="2900"/>
                    </a:cubicBezTo>
                    <a:cubicBezTo>
                      <a:pt x="1690" y="2786"/>
                      <a:pt x="2420" y="2604"/>
                      <a:pt x="3014" y="2216"/>
                    </a:cubicBezTo>
                    <a:cubicBezTo>
                      <a:pt x="3060" y="2216"/>
                      <a:pt x="3082" y="2193"/>
                      <a:pt x="3105" y="2193"/>
                    </a:cubicBezTo>
                    <a:cubicBezTo>
                      <a:pt x="3927" y="1782"/>
                      <a:pt x="4246" y="1006"/>
                      <a:pt x="4475" y="184"/>
                    </a:cubicBezTo>
                    <a:cubicBezTo>
                      <a:pt x="4507" y="87"/>
                      <a:pt x="4424" y="1"/>
                      <a:pt x="43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397;p38"/>
              <p:cNvSpPr/>
              <p:nvPr/>
            </p:nvSpPr>
            <p:spPr>
              <a:xfrm>
                <a:off x="8386456" y="3019958"/>
                <a:ext cx="138889" cy="18841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5525" extrusionOk="0">
                    <a:moveTo>
                      <a:pt x="1804" y="0"/>
                    </a:moveTo>
                    <a:cubicBezTo>
                      <a:pt x="1735" y="68"/>
                      <a:pt x="1690" y="137"/>
                      <a:pt x="1621" y="228"/>
                    </a:cubicBezTo>
                    <a:cubicBezTo>
                      <a:pt x="1416" y="502"/>
                      <a:pt x="1324" y="845"/>
                      <a:pt x="1142" y="1118"/>
                    </a:cubicBezTo>
                    <a:cubicBezTo>
                      <a:pt x="959" y="1392"/>
                      <a:pt x="685" y="1598"/>
                      <a:pt x="548" y="1895"/>
                    </a:cubicBezTo>
                    <a:cubicBezTo>
                      <a:pt x="1" y="3081"/>
                      <a:pt x="1142" y="4565"/>
                      <a:pt x="1735" y="5501"/>
                    </a:cubicBezTo>
                    <a:cubicBezTo>
                      <a:pt x="1752" y="5517"/>
                      <a:pt x="1776" y="5525"/>
                      <a:pt x="1800" y="5525"/>
                    </a:cubicBezTo>
                    <a:cubicBezTo>
                      <a:pt x="1845" y="5525"/>
                      <a:pt x="1887" y="5499"/>
                      <a:pt x="1872" y="5455"/>
                    </a:cubicBezTo>
                    <a:cubicBezTo>
                      <a:pt x="1667" y="4885"/>
                      <a:pt x="1347" y="4314"/>
                      <a:pt x="1210" y="3721"/>
                    </a:cubicBezTo>
                    <a:cubicBezTo>
                      <a:pt x="1028" y="2899"/>
                      <a:pt x="1188" y="2419"/>
                      <a:pt x="1621" y="1735"/>
                    </a:cubicBezTo>
                    <a:cubicBezTo>
                      <a:pt x="1758" y="1529"/>
                      <a:pt x="1849" y="1324"/>
                      <a:pt x="1964" y="1096"/>
                    </a:cubicBezTo>
                    <a:cubicBezTo>
                      <a:pt x="1964" y="1141"/>
                      <a:pt x="1964" y="1187"/>
                      <a:pt x="1964" y="1210"/>
                    </a:cubicBezTo>
                    <a:cubicBezTo>
                      <a:pt x="2101" y="2283"/>
                      <a:pt x="3356" y="2830"/>
                      <a:pt x="3949" y="3584"/>
                    </a:cubicBezTo>
                    <a:cubicBezTo>
                      <a:pt x="3963" y="3604"/>
                      <a:pt x="3980" y="3612"/>
                      <a:pt x="3997" y="3612"/>
                    </a:cubicBezTo>
                    <a:cubicBezTo>
                      <a:pt x="4037" y="3612"/>
                      <a:pt x="4073" y="3564"/>
                      <a:pt x="4041" y="3515"/>
                    </a:cubicBezTo>
                    <a:cubicBezTo>
                      <a:pt x="3744" y="2967"/>
                      <a:pt x="3128" y="2442"/>
                      <a:pt x="2831" y="1895"/>
                    </a:cubicBezTo>
                    <a:lnTo>
                      <a:pt x="2831" y="1895"/>
                    </a:lnTo>
                    <a:cubicBezTo>
                      <a:pt x="3105" y="2237"/>
                      <a:pt x="3493" y="2534"/>
                      <a:pt x="3812" y="2762"/>
                    </a:cubicBezTo>
                    <a:cubicBezTo>
                      <a:pt x="3823" y="2772"/>
                      <a:pt x="3832" y="2777"/>
                      <a:pt x="3840" y="2777"/>
                    </a:cubicBezTo>
                    <a:cubicBezTo>
                      <a:pt x="3866" y="2777"/>
                      <a:pt x="3876" y="2728"/>
                      <a:pt x="3858" y="2693"/>
                    </a:cubicBezTo>
                    <a:cubicBezTo>
                      <a:pt x="3402" y="2146"/>
                      <a:pt x="2694" y="1666"/>
                      <a:pt x="2648" y="890"/>
                    </a:cubicBezTo>
                    <a:cubicBezTo>
                      <a:pt x="2671" y="708"/>
                      <a:pt x="2717" y="548"/>
                      <a:pt x="2785" y="388"/>
                    </a:cubicBezTo>
                    <a:cubicBezTo>
                      <a:pt x="2740" y="365"/>
                      <a:pt x="2717" y="342"/>
                      <a:pt x="2671" y="320"/>
                    </a:cubicBezTo>
                    <a:cubicBezTo>
                      <a:pt x="2397" y="205"/>
                      <a:pt x="2101" y="114"/>
                      <a:pt x="180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398;p38"/>
              <p:cNvSpPr/>
              <p:nvPr/>
            </p:nvSpPr>
            <p:spPr>
              <a:xfrm>
                <a:off x="8265023" y="3007477"/>
                <a:ext cx="163510" cy="14971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390" extrusionOk="0">
                    <a:moveTo>
                      <a:pt x="4246" y="1"/>
                    </a:moveTo>
                    <a:cubicBezTo>
                      <a:pt x="4178" y="161"/>
                      <a:pt x="4109" y="298"/>
                      <a:pt x="4018" y="434"/>
                    </a:cubicBezTo>
                    <a:cubicBezTo>
                      <a:pt x="3625" y="744"/>
                      <a:pt x="3177" y="849"/>
                      <a:pt x="2587" y="849"/>
                    </a:cubicBezTo>
                    <a:cubicBezTo>
                      <a:pt x="2525" y="849"/>
                      <a:pt x="2462" y="848"/>
                      <a:pt x="2398" y="845"/>
                    </a:cubicBezTo>
                    <a:cubicBezTo>
                      <a:pt x="2370" y="845"/>
                      <a:pt x="2342" y="844"/>
                      <a:pt x="2314" y="844"/>
                    </a:cubicBezTo>
                    <a:cubicBezTo>
                      <a:pt x="1589" y="844"/>
                      <a:pt x="863" y="1123"/>
                      <a:pt x="138" y="1211"/>
                    </a:cubicBezTo>
                    <a:cubicBezTo>
                      <a:pt x="47" y="1233"/>
                      <a:pt x="1" y="1393"/>
                      <a:pt x="115" y="1416"/>
                    </a:cubicBezTo>
                    <a:cubicBezTo>
                      <a:pt x="282" y="1452"/>
                      <a:pt x="448" y="1464"/>
                      <a:pt x="613" y="1464"/>
                    </a:cubicBezTo>
                    <a:cubicBezTo>
                      <a:pt x="983" y="1464"/>
                      <a:pt x="1350" y="1402"/>
                      <a:pt x="1722" y="1402"/>
                    </a:cubicBezTo>
                    <a:cubicBezTo>
                      <a:pt x="1818" y="1402"/>
                      <a:pt x="1913" y="1406"/>
                      <a:pt x="2009" y="1416"/>
                    </a:cubicBezTo>
                    <a:cubicBezTo>
                      <a:pt x="2388" y="1470"/>
                      <a:pt x="2752" y="1610"/>
                      <a:pt x="3136" y="1610"/>
                    </a:cubicBezTo>
                    <a:cubicBezTo>
                      <a:pt x="3238" y="1610"/>
                      <a:pt x="3342" y="1600"/>
                      <a:pt x="3447" y="1576"/>
                    </a:cubicBezTo>
                    <a:lnTo>
                      <a:pt x="3447" y="1576"/>
                    </a:lnTo>
                    <a:cubicBezTo>
                      <a:pt x="3379" y="1690"/>
                      <a:pt x="3333" y="1804"/>
                      <a:pt x="3265" y="1918"/>
                    </a:cubicBezTo>
                    <a:cubicBezTo>
                      <a:pt x="2694" y="2922"/>
                      <a:pt x="1485" y="3128"/>
                      <a:pt x="480" y="3562"/>
                    </a:cubicBezTo>
                    <a:cubicBezTo>
                      <a:pt x="396" y="3604"/>
                      <a:pt x="448" y="3724"/>
                      <a:pt x="528" y="3724"/>
                    </a:cubicBezTo>
                    <a:cubicBezTo>
                      <a:pt x="535" y="3724"/>
                      <a:pt x="542" y="3723"/>
                      <a:pt x="549" y="3721"/>
                    </a:cubicBezTo>
                    <a:cubicBezTo>
                      <a:pt x="1348" y="3562"/>
                      <a:pt x="2124" y="3356"/>
                      <a:pt x="2922" y="3196"/>
                    </a:cubicBezTo>
                    <a:lnTo>
                      <a:pt x="2922" y="3196"/>
                    </a:lnTo>
                    <a:cubicBezTo>
                      <a:pt x="2603" y="3425"/>
                      <a:pt x="2238" y="3607"/>
                      <a:pt x="1781" y="3744"/>
                    </a:cubicBezTo>
                    <a:cubicBezTo>
                      <a:pt x="1348" y="3858"/>
                      <a:pt x="937" y="3995"/>
                      <a:pt x="617" y="4315"/>
                    </a:cubicBezTo>
                    <a:cubicBezTo>
                      <a:pt x="599" y="4352"/>
                      <a:pt x="610" y="4389"/>
                      <a:pt x="640" y="4389"/>
                    </a:cubicBezTo>
                    <a:cubicBezTo>
                      <a:pt x="647" y="4389"/>
                      <a:pt x="654" y="4387"/>
                      <a:pt x="663" y="4383"/>
                    </a:cubicBezTo>
                    <a:cubicBezTo>
                      <a:pt x="1233" y="3972"/>
                      <a:pt x="1895" y="3927"/>
                      <a:pt x="2534" y="3698"/>
                    </a:cubicBezTo>
                    <a:cubicBezTo>
                      <a:pt x="2968" y="3539"/>
                      <a:pt x="3242" y="3288"/>
                      <a:pt x="3470" y="2945"/>
                    </a:cubicBezTo>
                    <a:cubicBezTo>
                      <a:pt x="3516" y="2877"/>
                      <a:pt x="3584" y="2831"/>
                      <a:pt x="3653" y="2740"/>
                    </a:cubicBezTo>
                    <a:cubicBezTo>
                      <a:pt x="4201" y="2078"/>
                      <a:pt x="4543" y="1096"/>
                      <a:pt x="4794" y="183"/>
                    </a:cubicBezTo>
                    <a:cubicBezTo>
                      <a:pt x="4612" y="115"/>
                      <a:pt x="4429" y="69"/>
                      <a:pt x="42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399;p38"/>
              <p:cNvSpPr/>
              <p:nvPr/>
            </p:nvSpPr>
            <p:spPr>
              <a:xfrm>
                <a:off x="8488077" y="3266681"/>
                <a:ext cx="259569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637" extrusionOk="0">
                    <a:moveTo>
                      <a:pt x="6447" y="1"/>
                    </a:moveTo>
                    <a:cubicBezTo>
                      <a:pt x="6379" y="229"/>
                      <a:pt x="6333" y="480"/>
                      <a:pt x="6288" y="754"/>
                    </a:cubicBezTo>
                    <a:cubicBezTo>
                      <a:pt x="6082" y="1804"/>
                      <a:pt x="6037" y="2785"/>
                      <a:pt x="6037" y="3812"/>
                    </a:cubicBezTo>
                    <a:cubicBezTo>
                      <a:pt x="6037" y="5547"/>
                      <a:pt x="4188" y="5707"/>
                      <a:pt x="2887" y="6232"/>
                    </a:cubicBezTo>
                    <a:cubicBezTo>
                      <a:pt x="1905" y="6597"/>
                      <a:pt x="969" y="7054"/>
                      <a:pt x="56" y="7533"/>
                    </a:cubicBezTo>
                    <a:cubicBezTo>
                      <a:pt x="1" y="7570"/>
                      <a:pt x="20" y="7637"/>
                      <a:pt x="66" y="7637"/>
                    </a:cubicBezTo>
                    <a:cubicBezTo>
                      <a:pt x="77" y="7637"/>
                      <a:pt x="89" y="7633"/>
                      <a:pt x="102" y="7624"/>
                    </a:cubicBezTo>
                    <a:cubicBezTo>
                      <a:pt x="1335" y="7008"/>
                      <a:pt x="2613" y="6506"/>
                      <a:pt x="3937" y="6186"/>
                    </a:cubicBezTo>
                    <a:cubicBezTo>
                      <a:pt x="4667" y="6004"/>
                      <a:pt x="5512" y="5867"/>
                      <a:pt x="6105" y="5387"/>
                    </a:cubicBezTo>
                    <a:lnTo>
                      <a:pt x="6105" y="5387"/>
                    </a:lnTo>
                    <a:cubicBezTo>
                      <a:pt x="5694" y="6163"/>
                      <a:pt x="4576" y="6460"/>
                      <a:pt x="3868" y="6825"/>
                    </a:cubicBezTo>
                    <a:cubicBezTo>
                      <a:pt x="3768" y="6886"/>
                      <a:pt x="3826" y="7016"/>
                      <a:pt x="3904" y="7016"/>
                    </a:cubicBezTo>
                    <a:cubicBezTo>
                      <a:pt x="3914" y="7016"/>
                      <a:pt x="3926" y="7014"/>
                      <a:pt x="3937" y="7008"/>
                    </a:cubicBezTo>
                    <a:cubicBezTo>
                      <a:pt x="5009" y="6734"/>
                      <a:pt x="6699" y="6232"/>
                      <a:pt x="6904" y="4931"/>
                    </a:cubicBezTo>
                    <a:cubicBezTo>
                      <a:pt x="7018" y="4018"/>
                      <a:pt x="6972" y="3173"/>
                      <a:pt x="7338" y="2306"/>
                    </a:cubicBezTo>
                    <a:cubicBezTo>
                      <a:pt x="7406" y="2101"/>
                      <a:pt x="7497" y="1895"/>
                      <a:pt x="7612" y="1713"/>
                    </a:cubicBezTo>
                    <a:cubicBezTo>
                      <a:pt x="7589" y="1690"/>
                      <a:pt x="7566" y="1667"/>
                      <a:pt x="7566" y="1644"/>
                    </a:cubicBezTo>
                    <a:cubicBezTo>
                      <a:pt x="7520" y="1598"/>
                      <a:pt x="7497" y="1576"/>
                      <a:pt x="7475" y="1530"/>
                    </a:cubicBezTo>
                    <a:cubicBezTo>
                      <a:pt x="7269" y="1256"/>
                      <a:pt x="7087" y="982"/>
                      <a:pt x="6904" y="708"/>
                    </a:cubicBezTo>
                    <a:cubicBezTo>
                      <a:pt x="6835" y="617"/>
                      <a:pt x="6790" y="548"/>
                      <a:pt x="6744" y="480"/>
                    </a:cubicBezTo>
                    <a:cubicBezTo>
                      <a:pt x="6653" y="343"/>
                      <a:pt x="6584" y="229"/>
                      <a:pt x="6493" y="92"/>
                    </a:cubicBezTo>
                    <a:cubicBezTo>
                      <a:pt x="6493" y="69"/>
                      <a:pt x="6470" y="23"/>
                      <a:pt x="644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400;p38"/>
              <p:cNvSpPr/>
              <p:nvPr/>
            </p:nvSpPr>
            <p:spPr>
              <a:xfrm>
                <a:off x="8038525" y="3158478"/>
                <a:ext cx="39965" cy="9494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784" extrusionOk="0">
                    <a:moveTo>
                      <a:pt x="754" y="1"/>
                    </a:moveTo>
                    <a:cubicBezTo>
                      <a:pt x="617" y="138"/>
                      <a:pt x="480" y="275"/>
                      <a:pt x="366" y="412"/>
                    </a:cubicBezTo>
                    <a:cubicBezTo>
                      <a:pt x="252" y="526"/>
                      <a:pt x="115" y="663"/>
                      <a:pt x="1" y="777"/>
                    </a:cubicBezTo>
                    <a:cubicBezTo>
                      <a:pt x="46" y="1188"/>
                      <a:pt x="138" y="1622"/>
                      <a:pt x="297" y="2010"/>
                    </a:cubicBezTo>
                    <a:cubicBezTo>
                      <a:pt x="297" y="2029"/>
                      <a:pt x="306" y="2036"/>
                      <a:pt x="315" y="2036"/>
                    </a:cubicBezTo>
                    <a:cubicBezTo>
                      <a:pt x="328" y="2036"/>
                      <a:pt x="343" y="2023"/>
                      <a:pt x="343" y="2010"/>
                    </a:cubicBezTo>
                    <a:cubicBezTo>
                      <a:pt x="275" y="1667"/>
                      <a:pt x="229" y="1325"/>
                      <a:pt x="206" y="982"/>
                    </a:cubicBezTo>
                    <a:lnTo>
                      <a:pt x="206" y="982"/>
                    </a:lnTo>
                    <a:cubicBezTo>
                      <a:pt x="389" y="1576"/>
                      <a:pt x="685" y="2169"/>
                      <a:pt x="1005" y="2740"/>
                    </a:cubicBezTo>
                    <a:cubicBezTo>
                      <a:pt x="1021" y="2771"/>
                      <a:pt x="1047" y="2784"/>
                      <a:pt x="1074" y="2784"/>
                    </a:cubicBezTo>
                    <a:cubicBezTo>
                      <a:pt x="1123" y="2784"/>
                      <a:pt x="1172" y="2739"/>
                      <a:pt x="1142" y="2694"/>
                    </a:cubicBezTo>
                    <a:cubicBezTo>
                      <a:pt x="1028" y="2352"/>
                      <a:pt x="891" y="2032"/>
                      <a:pt x="800" y="1690"/>
                    </a:cubicBezTo>
                    <a:cubicBezTo>
                      <a:pt x="685" y="1256"/>
                      <a:pt x="777" y="823"/>
                      <a:pt x="754" y="389"/>
                    </a:cubicBezTo>
                    <a:cubicBezTo>
                      <a:pt x="754" y="252"/>
                      <a:pt x="754" y="138"/>
                      <a:pt x="75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401;p38"/>
              <p:cNvSpPr/>
              <p:nvPr/>
            </p:nvSpPr>
            <p:spPr>
              <a:xfrm>
                <a:off x="7963810" y="3224668"/>
                <a:ext cx="65131" cy="11690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28" extrusionOk="0">
                    <a:moveTo>
                      <a:pt x="868" y="0"/>
                    </a:moveTo>
                    <a:cubicBezTo>
                      <a:pt x="594" y="205"/>
                      <a:pt x="297" y="411"/>
                      <a:pt x="0" y="594"/>
                    </a:cubicBezTo>
                    <a:cubicBezTo>
                      <a:pt x="343" y="1233"/>
                      <a:pt x="845" y="1826"/>
                      <a:pt x="1256" y="2305"/>
                    </a:cubicBezTo>
                    <a:lnTo>
                      <a:pt x="1302" y="2305"/>
                    </a:lnTo>
                    <a:cubicBezTo>
                      <a:pt x="1484" y="2648"/>
                      <a:pt x="1644" y="3013"/>
                      <a:pt x="1735" y="3378"/>
                    </a:cubicBezTo>
                    <a:cubicBezTo>
                      <a:pt x="1744" y="3413"/>
                      <a:pt x="1773" y="3428"/>
                      <a:pt x="1803" y="3428"/>
                    </a:cubicBezTo>
                    <a:cubicBezTo>
                      <a:pt x="1853" y="3428"/>
                      <a:pt x="1909" y="3389"/>
                      <a:pt x="1895" y="3333"/>
                    </a:cubicBezTo>
                    <a:cubicBezTo>
                      <a:pt x="1712" y="2283"/>
                      <a:pt x="1142" y="1324"/>
                      <a:pt x="913" y="274"/>
                    </a:cubicBezTo>
                    <a:cubicBezTo>
                      <a:pt x="891" y="183"/>
                      <a:pt x="891" y="91"/>
                      <a:pt x="86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402;p38"/>
              <p:cNvSpPr/>
              <p:nvPr/>
            </p:nvSpPr>
            <p:spPr>
              <a:xfrm>
                <a:off x="8408247" y="3158034"/>
                <a:ext cx="290362" cy="234011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862" extrusionOk="0">
                    <a:moveTo>
                      <a:pt x="5712" y="0"/>
                    </a:moveTo>
                    <a:cubicBezTo>
                      <a:pt x="4545" y="0"/>
                      <a:pt x="3364" y="378"/>
                      <a:pt x="2420" y="1041"/>
                    </a:cubicBezTo>
                    <a:cubicBezTo>
                      <a:pt x="845" y="2159"/>
                      <a:pt x="1" y="4259"/>
                      <a:pt x="1484" y="5857"/>
                    </a:cubicBezTo>
                    <a:cubicBezTo>
                      <a:pt x="2142" y="6556"/>
                      <a:pt x="3003" y="6861"/>
                      <a:pt x="3882" y="6861"/>
                    </a:cubicBezTo>
                    <a:cubicBezTo>
                      <a:pt x="4956" y="6861"/>
                      <a:pt x="6057" y="6405"/>
                      <a:pt x="6848" y="5652"/>
                    </a:cubicBezTo>
                    <a:cubicBezTo>
                      <a:pt x="7442" y="5081"/>
                      <a:pt x="8241" y="3849"/>
                      <a:pt x="8515" y="2684"/>
                    </a:cubicBezTo>
                    <a:cubicBezTo>
                      <a:pt x="8286" y="2274"/>
                      <a:pt x="8104" y="1840"/>
                      <a:pt x="7944" y="1361"/>
                    </a:cubicBezTo>
                    <a:cubicBezTo>
                      <a:pt x="7830" y="1041"/>
                      <a:pt x="7716" y="699"/>
                      <a:pt x="7579" y="356"/>
                    </a:cubicBezTo>
                    <a:cubicBezTo>
                      <a:pt x="6988" y="114"/>
                      <a:pt x="6352" y="0"/>
                      <a:pt x="57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403;p38"/>
              <p:cNvSpPr/>
              <p:nvPr/>
            </p:nvSpPr>
            <p:spPr>
              <a:xfrm>
                <a:off x="8050972" y="3017605"/>
                <a:ext cx="222639" cy="240832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062" extrusionOk="0">
                    <a:moveTo>
                      <a:pt x="4520" y="1"/>
                    </a:moveTo>
                    <a:cubicBezTo>
                      <a:pt x="4475" y="23"/>
                      <a:pt x="4452" y="46"/>
                      <a:pt x="4406" y="69"/>
                    </a:cubicBezTo>
                    <a:cubicBezTo>
                      <a:pt x="3379" y="891"/>
                      <a:pt x="2466" y="1849"/>
                      <a:pt x="1599" y="2808"/>
                    </a:cubicBezTo>
                    <a:cubicBezTo>
                      <a:pt x="1074" y="3401"/>
                      <a:pt x="549" y="3995"/>
                      <a:pt x="1" y="4543"/>
                    </a:cubicBezTo>
                    <a:cubicBezTo>
                      <a:pt x="469" y="5930"/>
                      <a:pt x="1592" y="7061"/>
                      <a:pt x="2975" y="7061"/>
                    </a:cubicBezTo>
                    <a:cubicBezTo>
                      <a:pt x="3345" y="7061"/>
                      <a:pt x="3733" y="6980"/>
                      <a:pt x="4132" y="6802"/>
                    </a:cubicBezTo>
                    <a:cubicBezTo>
                      <a:pt x="6095" y="5935"/>
                      <a:pt x="6529" y="3493"/>
                      <a:pt x="5707" y="1667"/>
                    </a:cubicBezTo>
                    <a:cubicBezTo>
                      <a:pt x="5502" y="1210"/>
                      <a:pt x="5068" y="571"/>
                      <a:pt x="4520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404;p38"/>
              <p:cNvSpPr/>
              <p:nvPr/>
            </p:nvSpPr>
            <p:spPr>
              <a:xfrm>
                <a:off x="8134417" y="3119568"/>
                <a:ext cx="88353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966" extrusionOk="0">
                    <a:moveTo>
                      <a:pt x="932" y="1"/>
                    </a:moveTo>
                    <a:cubicBezTo>
                      <a:pt x="590" y="183"/>
                      <a:pt x="270" y="457"/>
                      <a:pt x="110" y="777"/>
                    </a:cubicBezTo>
                    <a:cubicBezTo>
                      <a:pt x="110" y="777"/>
                      <a:pt x="110" y="800"/>
                      <a:pt x="110" y="800"/>
                    </a:cubicBezTo>
                    <a:cubicBezTo>
                      <a:pt x="88" y="822"/>
                      <a:pt x="42" y="868"/>
                      <a:pt x="19" y="891"/>
                    </a:cubicBezTo>
                    <a:cubicBezTo>
                      <a:pt x="0" y="928"/>
                      <a:pt x="27" y="965"/>
                      <a:pt x="50" y="965"/>
                    </a:cubicBezTo>
                    <a:cubicBezTo>
                      <a:pt x="56" y="965"/>
                      <a:pt x="60" y="963"/>
                      <a:pt x="65" y="959"/>
                    </a:cubicBezTo>
                    <a:cubicBezTo>
                      <a:pt x="381" y="801"/>
                      <a:pt x="594" y="626"/>
                      <a:pt x="912" y="626"/>
                    </a:cubicBezTo>
                    <a:cubicBezTo>
                      <a:pt x="962" y="626"/>
                      <a:pt x="1014" y="631"/>
                      <a:pt x="1069" y="640"/>
                    </a:cubicBezTo>
                    <a:cubicBezTo>
                      <a:pt x="1411" y="685"/>
                      <a:pt x="1731" y="822"/>
                      <a:pt x="2050" y="936"/>
                    </a:cubicBezTo>
                    <a:cubicBezTo>
                      <a:pt x="2084" y="948"/>
                      <a:pt x="2117" y="954"/>
                      <a:pt x="2148" y="954"/>
                    </a:cubicBezTo>
                    <a:cubicBezTo>
                      <a:pt x="2417" y="954"/>
                      <a:pt x="2590" y="555"/>
                      <a:pt x="2324" y="411"/>
                    </a:cubicBezTo>
                    <a:cubicBezTo>
                      <a:pt x="2073" y="252"/>
                      <a:pt x="1777" y="160"/>
                      <a:pt x="1480" y="115"/>
                    </a:cubicBezTo>
                    <a:cubicBezTo>
                      <a:pt x="1571" y="115"/>
                      <a:pt x="1685" y="92"/>
                      <a:pt x="1777" y="69"/>
                    </a:cubicBezTo>
                    <a:cubicBezTo>
                      <a:pt x="1799" y="69"/>
                      <a:pt x="1799" y="23"/>
                      <a:pt x="1777" y="23"/>
                    </a:cubicBezTo>
                    <a:cubicBezTo>
                      <a:pt x="1706" y="11"/>
                      <a:pt x="1636" y="5"/>
                      <a:pt x="1567" y="5"/>
                    </a:cubicBezTo>
                    <a:cubicBezTo>
                      <a:pt x="1387" y="5"/>
                      <a:pt x="1211" y="43"/>
                      <a:pt x="1046" y="92"/>
                    </a:cubicBezTo>
                    <a:cubicBezTo>
                      <a:pt x="978" y="115"/>
                      <a:pt x="909" y="138"/>
                      <a:pt x="841" y="160"/>
                    </a:cubicBezTo>
                    <a:cubicBezTo>
                      <a:pt x="818" y="183"/>
                      <a:pt x="795" y="206"/>
                      <a:pt x="772" y="206"/>
                    </a:cubicBezTo>
                    <a:cubicBezTo>
                      <a:pt x="818" y="138"/>
                      <a:pt x="886" y="92"/>
                      <a:pt x="932" y="23"/>
                    </a:cubicBezTo>
                    <a:cubicBezTo>
                      <a:pt x="955" y="23"/>
                      <a:pt x="932" y="1"/>
                      <a:pt x="93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405;p38"/>
              <p:cNvSpPr/>
              <p:nvPr/>
            </p:nvSpPr>
            <p:spPr>
              <a:xfrm>
                <a:off x="8121254" y="3166730"/>
                <a:ext cx="107995" cy="61896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815" extrusionOk="0">
                    <a:moveTo>
                      <a:pt x="1613" y="0"/>
                    </a:moveTo>
                    <a:cubicBezTo>
                      <a:pt x="989" y="0"/>
                      <a:pt x="894" y="639"/>
                      <a:pt x="302" y="639"/>
                    </a:cubicBezTo>
                    <a:cubicBezTo>
                      <a:pt x="224" y="639"/>
                      <a:pt x="137" y="628"/>
                      <a:pt x="40" y="603"/>
                    </a:cubicBezTo>
                    <a:cubicBezTo>
                      <a:pt x="37" y="600"/>
                      <a:pt x="33" y="599"/>
                      <a:pt x="30" y="599"/>
                    </a:cubicBezTo>
                    <a:cubicBezTo>
                      <a:pt x="12" y="599"/>
                      <a:pt x="1" y="652"/>
                      <a:pt x="40" y="672"/>
                    </a:cubicBezTo>
                    <a:cubicBezTo>
                      <a:pt x="793" y="855"/>
                      <a:pt x="656" y="1585"/>
                      <a:pt x="1387" y="1790"/>
                    </a:cubicBezTo>
                    <a:cubicBezTo>
                      <a:pt x="1457" y="1807"/>
                      <a:pt x="1524" y="1815"/>
                      <a:pt x="1587" y="1815"/>
                    </a:cubicBezTo>
                    <a:cubicBezTo>
                      <a:pt x="2203" y="1815"/>
                      <a:pt x="2503" y="1104"/>
                      <a:pt x="3073" y="1104"/>
                    </a:cubicBezTo>
                    <a:cubicBezTo>
                      <a:pt x="3089" y="1104"/>
                      <a:pt x="3105" y="1104"/>
                      <a:pt x="3121" y="1106"/>
                    </a:cubicBezTo>
                    <a:cubicBezTo>
                      <a:pt x="3167" y="1106"/>
                      <a:pt x="3167" y="1037"/>
                      <a:pt x="3121" y="1037"/>
                    </a:cubicBezTo>
                    <a:cubicBezTo>
                      <a:pt x="2459" y="991"/>
                      <a:pt x="2436" y="101"/>
                      <a:pt x="1752" y="10"/>
                    </a:cubicBezTo>
                    <a:cubicBezTo>
                      <a:pt x="1703" y="3"/>
                      <a:pt x="1657" y="0"/>
                      <a:pt x="161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406;p38"/>
              <p:cNvSpPr/>
              <p:nvPr/>
            </p:nvSpPr>
            <p:spPr>
              <a:xfrm>
                <a:off x="8147511" y="3170890"/>
                <a:ext cx="56845" cy="5292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52" extrusionOk="0">
                    <a:moveTo>
                      <a:pt x="828" y="0"/>
                    </a:moveTo>
                    <a:cubicBezTo>
                      <a:pt x="758" y="0"/>
                      <a:pt x="687" y="9"/>
                      <a:pt x="617" y="25"/>
                    </a:cubicBezTo>
                    <a:cubicBezTo>
                      <a:pt x="297" y="116"/>
                      <a:pt x="114" y="390"/>
                      <a:pt x="69" y="733"/>
                    </a:cubicBezTo>
                    <a:cubicBezTo>
                      <a:pt x="1" y="1193"/>
                      <a:pt x="416" y="1551"/>
                      <a:pt x="840" y="1551"/>
                    </a:cubicBezTo>
                    <a:cubicBezTo>
                      <a:pt x="984" y="1551"/>
                      <a:pt x="1128" y="1510"/>
                      <a:pt x="1256" y="1417"/>
                    </a:cubicBezTo>
                    <a:cubicBezTo>
                      <a:pt x="1575" y="1166"/>
                      <a:pt x="1666" y="573"/>
                      <a:pt x="1393" y="299"/>
                    </a:cubicBezTo>
                    <a:cubicBezTo>
                      <a:pt x="1271" y="90"/>
                      <a:pt x="1055" y="0"/>
                      <a:pt x="828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407;p38"/>
              <p:cNvSpPr/>
              <p:nvPr/>
            </p:nvSpPr>
            <p:spPr>
              <a:xfrm>
                <a:off x="8165414" y="3177029"/>
                <a:ext cx="22370" cy="40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8" extrusionOk="0">
                    <a:moveTo>
                      <a:pt x="497" y="0"/>
                    </a:moveTo>
                    <a:cubicBezTo>
                      <a:pt x="467" y="0"/>
                      <a:pt x="436" y="9"/>
                      <a:pt x="411" y="28"/>
                    </a:cubicBezTo>
                    <a:cubicBezTo>
                      <a:pt x="251" y="187"/>
                      <a:pt x="160" y="301"/>
                      <a:pt x="92" y="507"/>
                    </a:cubicBezTo>
                    <a:cubicBezTo>
                      <a:pt x="23" y="689"/>
                      <a:pt x="0" y="872"/>
                      <a:pt x="23" y="1055"/>
                    </a:cubicBezTo>
                    <a:cubicBezTo>
                      <a:pt x="35" y="1138"/>
                      <a:pt x="108" y="1178"/>
                      <a:pt x="183" y="1178"/>
                    </a:cubicBezTo>
                    <a:cubicBezTo>
                      <a:pt x="251" y="1178"/>
                      <a:pt x="321" y="1143"/>
                      <a:pt x="343" y="1078"/>
                    </a:cubicBezTo>
                    <a:cubicBezTo>
                      <a:pt x="388" y="918"/>
                      <a:pt x="457" y="758"/>
                      <a:pt x="502" y="598"/>
                    </a:cubicBezTo>
                    <a:cubicBezTo>
                      <a:pt x="571" y="438"/>
                      <a:pt x="594" y="324"/>
                      <a:pt x="639" y="142"/>
                    </a:cubicBezTo>
                    <a:cubicBezTo>
                      <a:pt x="656" y="59"/>
                      <a:pt x="576" y="0"/>
                      <a:pt x="49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408;p38"/>
              <p:cNvSpPr/>
              <p:nvPr/>
            </p:nvSpPr>
            <p:spPr>
              <a:xfrm>
                <a:off x="8478290" y="3236331"/>
                <a:ext cx="72428" cy="5691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669" extrusionOk="0">
                    <a:moveTo>
                      <a:pt x="1005" y="0"/>
                    </a:moveTo>
                    <a:cubicBezTo>
                      <a:pt x="982" y="0"/>
                      <a:pt x="960" y="23"/>
                      <a:pt x="982" y="46"/>
                    </a:cubicBezTo>
                    <a:cubicBezTo>
                      <a:pt x="1051" y="115"/>
                      <a:pt x="1142" y="160"/>
                      <a:pt x="1211" y="229"/>
                    </a:cubicBezTo>
                    <a:cubicBezTo>
                      <a:pt x="972" y="129"/>
                      <a:pt x="699" y="65"/>
                      <a:pt x="452" y="65"/>
                    </a:cubicBezTo>
                    <a:cubicBezTo>
                      <a:pt x="415" y="65"/>
                      <a:pt x="379" y="66"/>
                      <a:pt x="343" y="69"/>
                    </a:cubicBezTo>
                    <a:cubicBezTo>
                      <a:pt x="1" y="69"/>
                      <a:pt x="1" y="594"/>
                      <a:pt x="321" y="662"/>
                    </a:cubicBezTo>
                    <a:cubicBezTo>
                      <a:pt x="663" y="731"/>
                      <a:pt x="1005" y="754"/>
                      <a:pt x="1325" y="891"/>
                    </a:cubicBezTo>
                    <a:cubicBezTo>
                      <a:pt x="1713" y="1028"/>
                      <a:pt x="1827" y="1324"/>
                      <a:pt x="2032" y="1644"/>
                    </a:cubicBezTo>
                    <a:cubicBezTo>
                      <a:pt x="2041" y="1661"/>
                      <a:pt x="2057" y="1669"/>
                      <a:pt x="2072" y="1669"/>
                    </a:cubicBezTo>
                    <a:cubicBezTo>
                      <a:pt x="2098" y="1669"/>
                      <a:pt x="2124" y="1649"/>
                      <a:pt x="2124" y="1621"/>
                    </a:cubicBezTo>
                    <a:cubicBezTo>
                      <a:pt x="2101" y="1575"/>
                      <a:pt x="2101" y="1530"/>
                      <a:pt x="2101" y="1484"/>
                    </a:cubicBezTo>
                    <a:cubicBezTo>
                      <a:pt x="2101" y="1096"/>
                      <a:pt x="1964" y="708"/>
                      <a:pt x="1759" y="411"/>
                    </a:cubicBezTo>
                    <a:cubicBezTo>
                      <a:pt x="1751" y="404"/>
                      <a:pt x="1746" y="401"/>
                      <a:pt x="1742" y="401"/>
                    </a:cubicBezTo>
                    <a:cubicBezTo>
                      <a:pt x="1736" y="401"/>
                      <a:pt x="1736" y="411"/>
                      <a:pt x="1736" y="411"/>
                    </a:cubicBezTo>
                    <a:cubicBezTo>
                      <a:pt x="1759" y="480"/>
                      <a:pt x="1781" y="571"/>
                      <a:pt x="1804" y="662"/>
                    </a:cubicBezTo>
                    <a:cubicBezTo>
                      <a:pt x="1781" y="617"/>
                      <a:pt x="1759" y="594"/>
                      <a:pt x="1736" y="571"/>
                    </a:cubicBezTo>
                    <a:cubicBezTo>
                      <a:pt x="1713" y="525"/>
                      <a:pt x="1667" y="480"/>
                      <a:pt x="1622" y="411"/>
                    </a:cubicBezTo>
                    <a:cubicBezTo>
                      <a:pt x="1439" y="252"/>
                      <a:pt x="1234" y="69"/>
                      <a:pt x="10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409;p38"/>
              <p:cNvSpPr/>
              <p:nvPr/>
            </p:nvSpPr>
            <p:spPr>
              <a:xfrm>
                <a:off x="8441938" y="3282027"/>
                <a:ext cx="102573" cy="61998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818" extrusionOk="0">
                    <a:moveTo>
                      <a:pt x="1490" y="1"/>
                    </a:moveTo>
                    <a:cubicBezTo>
                      <a:pt x="1089" y="1"/>
                      <a:pt x="743" y="342"/>
                      <a:pt x="344" y="342"/>
                    </a:cubicBezTo>
                    <a:cubicBezTo>
                      <a:pt x="253" y="342"/>
                      <a:pt x="160" y="324"/>
                      <a:pt x="63" y="281"/>
                    </a:cubicBezTo>
                    <a:cubicBezTo>
                      <a:pt x="56" y="278"/>
                      <a:pt x="50" y="276"/>
                      <a:pt x="45" y="276"/>
                    </a:cubicBezTo>
                    <a:cubicBezTo>
                      <a:pt x="12" y="276"/>
                      <a:pt x="1" y="330"/>
                      <a:pt x="40" y="350"/>
                    </a:cubicBezTo>
                    <a:cubicBezTo>
                      <a:pt x="656" y="623"/>
                      <a:pt x="451" y="1582"/>
                      <a:pt x="1204" y="1787"/>
                    </a:cubicBezTo>
                    <a:cubicBezTo>
                      <a:pt x="1292" y="1809"/>
                      <a:pt x="1372" y="1818"/>
                      <a:pt x="1447" y="1818"/>
                    </a:cubicBezTo>
                    <a:cubicBezTo>
                      <a:pt x="1934" y="1818"/>
                      <a:pt x="2192" y="1430"/>
                      <a:pt x="2671" y="1430"/>
                    </a:cubicBezTo>
                    <a:cubicBezTo>
                      <a:pt x="2753" y="1430"/>
                      <a:pt x="2842" y="1441"/>
                      <a:pt x="2939" y="1468"/>
                    </a:cubicBezTo>
                    <a:cubicBezTo>
                      <a:pt x="2984" y="1468"/>
                      <a:pt x="3007" y="1399"/>
                      <a:pt x="2961" y="1399"/>
                    </a:cubicBezTo>
                    <a:cubicBezTo>
                      <a:pt x="2071" y="1194"/>
                      <a:pt x="2551" y="350"/>
                      <a:pt x="1752" y="53"/>
                    </a:cubicBezTo>
                    <a:cubicBezTo>
                      <a:pt x="1661" y="16"/>
                      <a:pt x="1574" y="1"/>
                      <a:pt x="149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410;p38"/>
              <p:cNvSpPr/>
              <p:nvPr/>
            </p:nvSpPr>
            <p:spPr>
              <a:xfrm>
                <a:off x="8462740" y="3286494"/>
                <a:ext cx="5684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49" extrusionOk="0">
                    <a:moveTo>
                      <a:pt x="899" y="0"/>
                    </a:moveTo>
                    <a:cubicBezTo>
                      <a:pt x="802" y="0"/>
                      <a:pt x="705" y="25"/>
                      <a:pt x="617" y="82"/>
                    </a:cubicBezTo>
                    <a:cubicBezTo>
                      <a:pt x="229" y="196"/>
                      <a:pt x="0" y="743"/>
                      <a:pt x="183" y="1132"/>
                    </a:cubicBezTo>
                    <a:cubicBezTo>
                      <a:pt x="295" y="1411"/>
                      <a:pt x="571" y="1548"/>
                      <a:pt x="848" y="1548"/>
                    </a:cubicBezTo>
                    <a:cubicBezTo>
                      <a:pt x="1136" y="1548"/>
                      <a:pt x="1425" y="1400"/>
                      <a:pt x="1530" y="1109"/>
                    </a:cubicBezTo>
                    <a:cubicBezTo>
                      <a:pt x="1667" y="789"/>
                      <a:pt x="1644" y="447"/>
                      <a:pt x="1393" y="219"/>
                    </a:cubicBezTo>
                    <a:cubicBezTo>
                      <a:pt x="1260" y="85"/>
                      <a:pt x="1079" y="0"/>
                      <a:pt x="899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411;p38"/>
              <p:cNvSpPr/>
              <p:nvPr/>
            </p:nvSpPr>
            <p:spPr>
              <a:xfrm>
                <a:off x="8478529" y="3292837"/>
                <a:ext cx="22370" cy="4020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9" extrusionOk="0">
                    <a:moveTo>
                      <a:pt x="494" y="1"/>
                    </a:moveTo>
                    <a:cubicBezTo>
                      <a:pt x="428" y="1"/>
                      <a:pt x="358" y="35"/>
                      <a:pt x="336" y="101"/>
                    </a:cubicBezTo>
                    <a:cubicBezTo>
                      <a:pt x="268" y="261"/>
                      <a:pt x="199" y="421"/>
                      <a:pt x="154" y="580"/>
                    </a:cubicBezTo>
                    <a:cubicBezTo>
                      <a:pt x="85" y="740"/>
                      <a:pt x="62" y="854"/>
                      <a:pt x="17" y="1037"/>
                    </a:cubicBezTo>
                    <a:cubicBezTo>
                      <a:pt x="0" y="1120"/>
                      <a:pt x="80" y="1178"/>
                      <a:pt x="159" y="1178"/>
                    </a:cubicBezTo>
                    <a:cubicBezTo>
                      <a:pt x="190" y="1178"/>
                      <a:pt x="220" y="1170"/>
                      <a:pt x="245" y="1151"/>
                    </a:cubicBezTo>
                    <a:cubicBezTo>
                      <a:pt x="382" y="1014"/>
                      <a:pt x="496" y="877"/>
                      <a:pt x="565" y="694"/>
                    </a:cubicBezTo>
                    <a:cubicBezTo>
                      <a:pt x="633" y="512"/>
                      <a:pt x="656" y="329"/>
                      <a:pt x="633" y="124"/>
                    </a:cubicBezTo>
                    <a:cubicBezTo>
                      <a:pt x="633" y="41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412;p38"/>
              <p:cNvSpPr/>
              <p:nvPr/>
            </p:nvSpPr>
            <p:spPr>
              <a:xfrm>
                <a:off x="8187205" y="3289188"/>
                <a:ext cx="199758" cy="123894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633" extrusionOk="0">
                    <a:moveTo>
                      <a:pt x="1099" y="0"/>
                    </a:moveTo>
                    <a:cubicBezTo>
                      <a:pt x="980" y="0"/>
                      <a:pt x="858" y="28"/>
                      <a:pt x="731" y="94"/>
                    </a:cubicBezTo>
                    <a:cubicBezTo>
                      <a:pt x="0" y="459"/>
                      <a:pt x="1347" y="3335"/>
                      <a:pt x="1804" y="3586"/>
                    </a:cubicBezTo>
                    <a:cubicBezTo>
                      <a:pt x="1864" y="3618"/>
                      <a:pt x="1974" y="3633"/>
                      <a:pt x="2119" y="3633"/>
                    </a:cubicBezTo>
                    <a:cubicBezTo>
                      <a:pt x="3130" y="3633"/>
                      <a:pt x="5858" y="2912"/>
                      <a:pt x="5638" y="2034"/>
                    </a:cubicBezTo>
                    <a:cubicBezTo>
                      <a:pt x="5456" y="1349"/>
                      <a:pt x="3744" y="1167"/>
                      <a:pt x="2853" y="847"/>
                    </a:cubicBezTo>
                    <a:cubicBezTo>
                      <a:pt x="2142" y="585"/>
                      <a:pt x="1645" y="0"/>
                      <a:pt x="1099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413;p38"/>
              <p:cNvSpPr/>
              <p:nvPr/>
            </p:nvSpPr>
            <p:spPr>
              <a:xfrm>
                <a:off x="8092234" y="3315242"/>
                <a:ext cx="387205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11355" h="6447" extrusionOk="0">
                    <a:moveTo>
                      <a:pt x="143" y="0"/>
                    </a:moveTo>
                    <a:cubicBezTo>
                      <a:pt x="117" y="0"/>
                      <a:pt x="92" y="18"/>
                      <a:pt x="92" y="60"/>
                    </a:cubicBezTo>
                    <a:cubicBezTo>
                      <a:pt x="1" y="1338"/>
                      <a:pt x="1" y="3324"/>
                      <a:pt x="1233" y="4123"/>
                    </a:cubicBezTo>
                    <a:cubicBezTo>
                      <a:pt x="1595" y="4362"/>
                      <a:pt x="1959" y="4463"/>
                      <a:pt x="2315" y="4463"/>
                    </a:cubicBezTo>
                    <a:cubicBezTo>
                      <a:pt x="3082" y="4463"/>
                      <a:pt x="3813" y="3993"/>
                      <a:pt x="4406" y="3416"/>
                    </a:cubicBezTo>
                    <a:cubicBezTo>
                      <a:pt x="4452" y="4123"/>
                      <a:pt x="4611" y="5150"/>
                      <a:pt x="5114" y="5675"/>
                    </a:cubicBezTo>
                    <a:cubicBezTo>
                      <a:pt x="5593" y="6177"/>
                      <a:pt x="6574" y="6360"/>
                      <a:pt x="7236" y="6429"/>
                    </a:cubicBezTo>
                    <a:cubicBezTo>
                      <a:pt x="7346" y="6441"/>
                      <a:pt x="7452" y="6447"/>
                      <a:pt x="7556" y="6447"/>
                    </a:cubicBezTo>
                    <a:cubicBezTo>
                      <a:pt x="9405" y="6447"/>
                      <a:pt x="10414" y="4591"/>
                      <a:pt x="11322" y="3164"/>
                    </a:cubicBezTo>
                    <a:cubicBezTo>
                      <a:pt x="11354" y="3116"/>
                      <a:pt x="11318" y="3068"/>
                      <a:pt x="11278" y="3068"/>
                    </a:cubicBezTo>
                    <a:cubicBezTo>
                      <a:pt x="11261" y="3068"/>
                      <a:pt x="11244" y="3076"/>
                      <a:pt x="11231" y="3096"/>
                    </a:cubicBezTo>
                    <a:cubicBezTo>
                      <a:pt x="10455" y="4192"/>
                      <a:pt x="9291" y="5926"/>
                      <a:pt x="7853" y="6063"/>
                    </a:cubicBezTo>
                    <a:cubicBezTo>
                      <a:pt x="7753" y="6074"/>
                      <a:pt x="7648" y="6079"/>
                      <a:pt x="7540" y="6079"/>
                    </a:cubicBezTo>
                    <a:cubicBezTo>
                      <a:pt x="6956" y="6079"/>
                      <a:pt x="6276" y="5929"/>
                      <a:pt x="5775" y="5698"/>
                    </a:cubicBezTo>
                    <a:cubicBezTo>
                      <a:pt x="4794" y="5219"/>
                      <a:pt x="4703" y="4260"/>
                      <a:pt x="4543" y="3301"/>
                    </a:cubicBezTo>
                    <a:cubicBezTo>
                      <a:pt x="4543" y="3256"/>
                      <a:pt x="4497" y="3256"/>
                      <a:pt x="4452" y="3256"/>
                    </a:cubicBezTo>
                    <a:cubicBezTo>
                      <a:pt x="4452" y="3244"/>
                      <a:pt x="4440" y="3239"/>
                      <a:pt x="4426" y="3239"/>
                    </a:cubicBezTo>
                    <a:cubicBezTo>
                      <a:pt x="4412" y="3239"/>
                      <a:pt x="4395" y="3244"/>
                      <a:pt x="4383" y="3256"/>
                    </a:cubicBezTo>
                    <a:cubicBezTo>
                      <a:pt x="3750" y="3716"/>
                      <a:pt x="2973" y="4194"/>
                      <a:pt x="2227" y="4194"/>
                    </a:cubicBezTo>
                    <a:cubicBezTo>
                      <a:pt x="1789" y="4194"/>
                      <a:pt x="1362" y="4029"/>
                      <a:pt x="982" y="3598"/>
                    </a:cubicBezTo>
                    <a:cubicBezTo>
                      <a:pt x="160" y="2662"/>
                      <a:pt x="297" y="1247"/>
                      <a:pt x="206" y="60"/>
                    </a:cubicBezTo>
                    <a:cubicBezTo>
                      <a:pt x="206" y="24"/>
                      <a:pt x="173" y="0"/>
                      <a:pt x="14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414;p38"/>
              <p:cNvSpPr/>
              <p:nvPr/>
            </p:nvSpPr>
            <p:spPr>
              <a:xfrm>
                <a:off x="8349866" y="3479883"/>
                <a:ext cx="15447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236" y="0"/>
                    </a:moveTo>
                    <a:cubicBezTo>
                      <a:pt x="226" y="0"/>
                      <a:pt x="216" y="1"/>
                      <a:pt x="206" y="3"/>
                    </a:cubicBezTo>
                    <a:cubicBezTo>
                      <a:pt x="92" y="26"/>
                      <a:pt x="1" y="185"/>
                      <a:pt x="92" y="277"/>
                    </a:cubicBezTo>
                    <a:lnTo>
                      <a:pt x="115" y="299"/>
                    </a:lnTo>
                    <a:cubicBezTo>
                      <a:pt x="153" y="338"/>
                      <a:pt x="199" y="356"/>
                      <a:pt x="243" y="356"/>
                    </a:cubicBezTo>
                    <a:cubicBezTo>
                      <a:pt x="305" y="356"/>
                      <a:pt x="362" y="320"/>
                      <a:pt x="389" y="254"/>
                    </a:cubicBezTo>
                    <a:cubicBezTo>
                      <a:pt x="452" y="127"/>
                      <a:pt x="359" y="0"/>
                      <a:pt x="23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415;p38"/>
              <p:cNvSpPr/>
              <p:nvPr/>
            </p:nvSpPr>
            <p:spPr>
              <a:xfrm>
                <a:off x="8359994" y="3431630"/>
                <a:ext cx="9923" cy="709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08" extrusionOk="0">
                    <a:moveTo>
                      <a:pt x="158" y="1"/>
                    </a:moveTo>
                    <a:cubicBezTo>
                      <a:pt x="152" y="1"/>
                      <a:pt x="145" y="1"/>
                      <a:pt x="137" y="3"/>
                    </a:cubicBezTo>
                    <a:cubicBezTo>
                      <a:pt x="1" y="25"/>
                      <a:pt x="46" y="208"/>
                      <a:pt x="160" y="208"/>
                    </a:cubicBezTo>
                    <a:cubicBezTo>
                      <a:pt x="290" y="186"/>
                      <a:pt x="276" y="1"/>
                      <a:pt x="15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416;p38"/>
              <p:cNvSpPr/>
              <p:nvPr/>
            </p:nvSpPr>
            <p:spPr>
              <a:xfrm>
                <a:off x="8152968" y="3407554"/>
                <a:ext cx="15140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50" extrusionOk="0">
                    <a:moveTo>
                      <a:pt x="240" y="1"/>
                    </a:moveTo>
                    <a:cubicBezTo>
                      <a:pt x="216" y="1"/>
                      <a:pt x="189" y="8"/>
                      <a:pt x="160" y="24"/>
                    </a:cubicBezTo>
                    <a:cubicBezTo>
                      <a:pt x="160" y="24"/>
                      <a:pt x="137" y="24"/>
                      <a:pt x="137" y="47"/>
                    </a:cubicBezTo>
                    <a:cubicBezTo>
                      <a:pt x="0" y="115"/>
                      <a:pt x="23" y="298"/>
                      <a:pt x="183" y="321"/>
                    </a:cubicBezTo>
                    <a:cubicBezTo>
                      <a:pt x="183" y="343"/>
                      <a:pt x="183" y="343"/>
                      <a:pt x="205" y="343"/>
                    </a:cubicBezTo>
                    <a:cubicBezTo>
                      <a:pt x="222" y="348"/>
                      <a:pt x="238" y="350"/>
                      <a:pt x="252" y="350"/>
                    </a:cubicBezTo>
                    <a:cubicBezTo>
                      <a:pt x="443" y="350"/>
                      <a:pt x="409" y="1"/>
                      <a:pt x="2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417;p38"/>
              <p:cNvSpPr/>
              <p:nvPr/>
            </p:nvSpPr>
            <p:spPr>
              <a:xfrm>
                <a:off x="8118969" y="3370929"/>
                <a:ext cx="14288" cy="1026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01" extrusionOk="0">
                    <a:moveTo>
                      <a:pt x="218" y="1"/>
                    </a:moveTo>
                    <a:cubicBezTo>
                      <a:pt x="211" y="1"/>
                      <a:pt x="205" y="1"/>
                      <a:pt x="198" y="2"/>
                    </a:cubicBezTo>
                    <a:cubicBezTo>
                      <a:pt x="0" y="24"/>
                      <a:pt x="35" y="300"/>
                      <a:pt x="201" y="300"/>
                    </a:cubicBezTo>
                    <a:cubicBezTo>
                      <a:pt x="208" y="300"/>
                      <a:pt x="214" y="300"/>
                      <a:pt x="221" y="299"/>
                    </a:cubicBezTo>
                    <a:cubicBezTo>
                      <a:pt x="419" y="277"/>
                      <a:pt x="384" y="1"/>
                      <a:pt x="21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418;p38"/>
              <p:cNvSpPr/>
              <p:nvPr/>
            </p:nvSpPr>
            <p:spPr>
              <a:xfrm>
                <a:off x="8160743" y="3371441"/>
                <a:ext cx="11799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63" extrusionOk="0">
                    <a:moveTo>
                      <a:pt x="184" y="1"/>
                    </a:moveTo>
                    <a:cubicBezTo>
                      <a:pt x="169" y="1"/>
                      <a:pt x="154" y="4"/>
                      <a:pt x="137" y="10"/>
                    </a:cubicBezTo>
                    <a:cubicBezTo>
                      <a:pt x="137" y="10"/>
                      <a:pt x="114" y="33"/>
                      <a:pt x="114" y="33"/>
                    </a:cubicBezTo>
                    <a:cubicBezTo>
                      <a:pt x="0" y="79"/>
                      <a:pt x="23" y="238"/>
                      <a:pt x="137" y="261"/>
                    </a:cubicBezTo>
                    <a:lnTo>
                      <a:pt x="160" y="261"/>
                    </a:lnTo>
                    <a:cubicBezTo>
                      <a:pt x="167" y="262"/>
                      <a:pt x="173" y="262"/>
                      <a:pt x="179" y="262"/>
                    </a:cubicBezTo>
                    <a:cubicBezTo>
                      <a:pt x="345" y="262"/>
                      <a:pt x="321" y="1"/>
                      <a:pt x="18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419;p38"/>
              <p:cNvSpPr/>
              <p:nvPr/>
            </p:nvSpPr>
            <p:spPr>
              <a:xfrm>
                <a:off x="8135815" y="3339522"/>
                <a:ext cx="9514" cy="753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21" extrusionOk="0">
                    <a:moveTo>
                      <a:pt x="136" y="1"/>
                    </a:moveTo>
                    <a:cubicBezTo>
                      <a:pt x="122" y="1"/>
                      <a:pt x="108" y="4"/>
                      <a:pt x="92" y="10"/>
                    </a:cubicBezTo>
                    <a:cubicBezTo>
                      <a:pt x="92" y="10"/>
                      <a:pt x="92" y="33"/>
                      <a:pt x="92" y="33"/>
                    </a:cubicBezTo>
                    <a:cubicBezTo>
                      <a:pt x="1" y="79"/>
                      <a:pt x="24" y="193"/>
                      <a:pt x="115" y="216"/>
                    </a:cubicBezTo>
                    <a:lnTo>
                      <a:pt x="138" y="216"/>
                    </a:lnTo>
                    <a:cubicBezTo>
                      <a:pt x="149" y="219"/>
                      <a:pt x="158" y="220"/>
                      <a:pt x="167" y="220"/>
                    </a:cubicBezTo>
                    <a:cubicBezTo>
                      <a:pt x="278" y="220"/>
                      <a:pt x="250" y="1"/>
                      <a:pt x="13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420;p38"/>
              <p:cNvSpPr/>
              <p:nvPr/>
            </p:nvSpPr>
            <p:spPr>
              <a:xfrm>
                <a:off x="8386456" y="3455705"/>
                <a:ext cx="12378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63" extrusionOk="0">
                    <a:moveTo>
                      <a:pt x="214" y="1"/>
                    </a:moveTo>
                    <a:cubicBezTo>
                      <a:pt x="204" y="1"/>
                      <a:pt x="194" y="2"/>
                      <a:pt x="183" y="4"/>
                    </a:cubicBezTo>
                    <a:lnTo>
                      <a:pt x="138" y="4"/>
                    </a:lnTo>
                    <a:cubicBezTo>
                      <a:pt x="69" y="27"/>
                      <a:pt x="1" y="118"/>
                      <a:pt x="69" y="164"/>
                    </a:cubicBezTo>
                    <a:cubicBezTo>
                      <a:pt x="69" y="187"/>
                      <a:pt x="92" y="187"/>
                      <a:pt x="92" y="210"/>
                    </a:cubicBezTo>
                    <a:cubicBezTo>
                      <a:pt x="126" y="248"/>
                      <a:pt x="158" y="263"/>
                      <a:pt x="187" y="263"/>
                    </a:cubicBezTo>
                    <a:cubicBezTo>
                      <a:pt x="305" y="263"/>
                      <a:pt x="362" y="1"/>
                      <a:pt x="21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421;p38"/>
              <p:cNvSpPr/>
              <p:nvPr/>
            </p:nvSpPr>
            <p:spPr>
              <a:xfrm>
                <a:off x="8315083" y="3457342"/>
                <a:ext cx="10469" cy="791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32" extrusionOk="0">
                    <a:moveTo>
                      <a:pt x="152" y="0"/>
                    </a:moveTo>
                    <a:cubicBezTo>
                      <a:pt x="146" y="0"/>
                      <a:pt x="138" y="1"/>
                      <a:pt x="131" y="2"/>
                    </a:cubicBezTo>
                    <a:cubicBezTo>
                      <a:pt x="0" y="24"/>
                      <a:pt x="15" y="232"/>
                      <a:pt x="154" y="232"/>
                    </a:cubicBezTo>
                    <a:cubicBezTo>
                      <a:pt x="161" y="232"/>
                      <a:pt x="169" y="231"/>
                      <a:pt x="176" y="230"/>
                    </a:cubicBezTo>
                    <a:cubicBezTo>
                      <a:pt x="307" y="208"/>
                      <a:pt x="292" y="0"/>
                      <a:pt x="15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422;p38"/>
              <p:cNvSpPr/>
              <p:nvPr/>
            </p:nvSpPr>
            <p:spPr>
              <a:xfrm>
                <a:off x="8316413" y="3461264"/>
                <a:ext cx="73963" cy="34266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0048" extrusionOk="0">
                    <a:moveTo>
                      <a:pt x="55" y="0"/>
                    </a:moveTo>
                    <a:cubicBezTo>
                      <a:pt x="29" y="0"/>
                      <a:pt x="0" y="25"/>
                      <a:pt x="0" y="69"/>
                    </a:cubicBezTo>
                    <a:cubicBezTo>
                      <a:pt x="434" y="1758"/>
                      <a:pt x="936" y="3425"/>
                      <a:pt x="1279" y="5137"/>
                    </a:cubicBezTo>
                    <a:cubicBezTo>
                      <a:pt x="1598" y="6757"/>
                      <a:pt x="1781" y="8378"/>
                      <a:pt x="2032" y="9998"/>
                    </a:cubicBezTo>
                    <a:cubicBezTo>
                      <a:pt x="2042" y="10030"/>
                      <a:pt x="2073" y="10047"/>
                      <a:pt x="2102" y="10047"/>
                    </a:cubicBezTo>
                    <a:cubicBezTo>
                      <a:pt x="2136" y="10047"/>
                      <a:pt x="2169" y="10025"/>
                      <a:pt x="2169" y="9976"/>
                    </a:cubicBezTo>
                    <a:cubicBezTo>
                      <a:pt x="1986" y="6666"/>
                      <a:pt x="1256" y="3128"/>
                      <a:pt x="92" y="24"/>
                    </a:cubicBezTo>
                    <a:cubicBezTo>
                      <a:pt x="84" y="8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423;p38"/>
              <p:cNvSpPr/>
              <p:nvPr/>
            </p:nvSpPr>
            <p:spPr>
              <a:xfrm>
                <a:off x="8355561" y="3484419"/>
                <a:ext cx="140663" cy="44415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3024" extrusionOk="0">
                    <a:moveTo>
                      <a:pt x="81" y="1"/>
                    </a:moveTo>
                    <a:cubicBezTo>
                      <a:pt x="40" y="1"/>
                      <a:pt x="1" y="43"/>
                      <a:pt x="16" y="75"/>
                    </a:cubicBezTo>
                    <a:cubicBezTo>
                      <a:pt x="998" y="2061"/>
                      <a:pt x="1888" y="4070"/>
                      <a:pt x="2550" y="6170"/>
                    </a:cubicBezTo>
                    <a:cubicBezTo>
                      <a:pt x="3235" y="8406"/>
                      <a:pt x="3600" y="10666"/>
                      <a:pt x="3965" y="12949"/>
                    </a:cubicBezTo>
                    <a:cubicBezTo>
                      <a:pt x="3965" y="13000"/>
                      <a:pt x="3998" y="13024"/>
                      <a:pt x="4033" y="13024"/>
                    </a:cubicBezTo>
                    <a:cubicBezTo>
                      <a:pt x="4077" y="13024"/>
                      <a:pt x="4125" y="12989"/>
                      <a:pt x="4125" y="12926"/>
                    </a:cubicBezTo>
                    <a:cubicBezTo>
                      <a:pt x="3874" y="8498"/>
                      <a:pt x="2299" y="3887"/>
                      <a:pt x="131" y="30"/>
                    </a:cubicBezTo>
                    <a:cubicBezTo>
                      <a:pt x="117" y="9"/>
                      <a:pt x="99" y="1"/>
                      <a:pt x="81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424;p38"/>
              <p:cNvSpPr/>
              <p:nvPr/>
            </p:nvSpPr>
            <p:spPr>
              <a:xfrm>
                <a:off x="8386183" y="3458229"/>
                <a:ext cx="241803" cy="319984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9383" extrusionOk="0">
                    <a:moveTo>
                      <a:pt x="79" y="0"/>
                    </a:moveTo>
                    <a:cubicBezTo>
                      <a:pt x="31" y="0"/>
                      <a:pt x="1" y="77"/>
                      <a:pt x="54" y="113"/>
                    </a:cubicBezTo>
                    <a:cubicBezTo>
                      <a:pt x="3022" y="2715"/>
                      <a:pt x="5213" y="5773"/>
                      <a:pt x="6902" y="9334"/>
                    </a:cubicBezTo>
                    <a:cubicBezTo>
                      <a:pt x="6919" y="9368"/>
                      <a:pt x="6951" y="9383"/>
                      <a:pt x="6982" y="9383"/>
                    </a:cubicBezTo>
                    <a:cubicBezTo>
                      <a:pt x="7037" y="9383"/>
                      <a:pt x="7091" y="9338"/>
                      <a:pt x="7062" y="9266"/>
                    </a:cubicBezTo>
                    <a:cubicBezTo>
                      <a:pt x="5601" y="5682"/>
                      <a:pt x="3090" y="2464"/>
                      <a:pt x="123" y="21"/>
                    </a:cubicBezTo>
                    <a:cubicBezTo>
                      <a:pt x="108" y="6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425;p38"/>
              <p:cNvSpPr/>
              <p:nvPr/>
            </p:nvSpPr>
            <p:spPr>
              <a:xfrm>
                <a:off x="8365655" y="3431527"/>
                <a:ext cx="252204" cy="22910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718" extrusionOk="0">
                    <a:moveTo>
                      <a:pt x="67" y="1"/>
                    </a:moveTo>
                    <a:cubicBezTo>
                      <a:pt x="29" y="1"/>
                      <a:pt x="1" y="54"/>
                      <a:pt x="40" y="74"/>
                    </a:cubicBezTo>
                    <a:cubicBezTo>
                      <a:pt x="1341" y="987"/>
                      <a:pt x="2642" y="1877"/>
                      <a:pt x="3829" y="2950"/>
                    </a:cubicBezTo>
                    <a:cubicBezTo>
                      <a:pt x="5084" y="4091"/>
                      <a:pt x="6180" y="5347"/>
                      <a:pt x="7230" y="6693"/>
                    </a:cubicBezTo>
                    <a:cubicBezTo>
                      <a:pt x="7247" y="6710"/>
                      <a:pt x="7267" y="6718"/>
                      <a:pt x="7286" y="6718"/>
                    </a:cubicBezTo>
                    <a:cubicBezTo>
                      <a:pt x="7344" y="6718"/>
                      <a:pt x="7395" y="6653"/>
                      <a:pt x="7344" y="6602"/>
                    </a:cubicBezTo>
                    <a:cubicBezTo>
                      <a:pt x="5518" y="4000"/>
                      <a:pt x="2916" y="1512"/>
                      <a:pt x="86" y="6"/>
                    </a:cubicBezTo>
                    <a:cubicBezTo>
                      <a:pt x="79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426;p38"/>
              <p:cNvSpPr/>
              <p:nvPr/>
            </p:nvSpPr>
            <p:spPr>
              <a:xfrm>
                <a:off x="7829930" y="3230875"/>
                <a:ext cx="313413" cy="114107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3346" extrusionOk="0">
                    <a:moveTo>
                      <a:pt x="92" y="1"/>
                    </a:moveTo>
                    <a:cubicBezTo>
                      <a:pt x="23" y="1"/>
                      <a:pt x="1" y="92"/>
                      <a:pt x="69" y="92"/>
                    </a:cubicBezTo>
                    <a:cubicBezTo>
                      <a:pt x="3082" y="412"/>
                      <a:pt x="6780" y="1165"/>
                      <a:pt x="9062" y="3333"/>
                    </a:cubicBezTo>
                    <a:cubicBezTo>
                      <a:pt x="9075" y="3342"/>
                      <a:pt x="9088" y="3345"/>
                      <a:pt x="9100" y="3345"/>
                    </a:cubicBezTo>
                    <a:cubicBezTo>
                      <a:pt x="9152" y="3345"/>
                      <a:pt x="9191" y="3275"/>
                      <a:pt x="9153" y="3219"/>
                    </a:cubicBezTo>
                    <a:cubicBezTo>
                      <a:pt x="8035" y="2101"/>
                      <a:pt x="6369" y="1484"/>
                      <a:pt x="4885" y="982"/>
                    </a:cubicBezTo>
                    <a:cubicBezTo>
                      <a:pt x="3333" y="457"/>
                      <a:pt x="1712" y="115"/>
                      <a:pt x="9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427;p38"/>
              <p:cNvSpPr/>
              <p:nvPr/>
            </p:nvSpPr>
            <p:spPr>
              <a:xfrm>
                <a:off x="7774652" y="3318822"/>
                <a:ext cx="396617" cy="60259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1767" extrusionOk="0">
                    <a:moveTo>
                      <a:pt x="3116" y="0"/>
                    </a:moveTo>
                    <a:cubicBezTo>
                      <a:pt x="2106" y="0"/>
                      <a:pt x="1101" y="34"/>
                      <a:pt x="115" y="69"/>
                    </a:cubicBezTo>
                    <a:cubicBezTo>
                      <a:pt x="1" y="92"/>
                      <a:pt x="24" y="229"/>
                      <a:pt x="115" y="229"/>
                    </a:cubicBezTo>
                    <a:cubicBezTo>
                      <a:pt x="896" y="211"/>
                      <a:pt x="1674" y="195"/>
                      <a:pt x="2447" y="195"/>
                    </a:cubicBezTo>
                    <a:cubicBezTo>
                      <a:pt x="5543" y="195"/>
                      <a:pt x="8574" y="444"/>
                      <a:pt x="11459" y="1758"/>
                    </a:cubicBezTo>
                    <a:cubicBezTo>
                      <a:pt x="11473" y="1764"/>
                      <a:pt x="11487" y="1767"/>
                      <a:pt x="11499" y="1767"/>
                    </a:cubicBezTo>
                    <a:cubicBezTo>
                      <a:pt x="11588" y="1767"/>
                      <a:pt x="11631" y="1639"/>
                      <a:pt x="11551" y="1599"/>
                    </a:cubicBezTo>
                    <a:cubicBezTo>
                      <a:pt x="8944" y="279"/>
                      <a:pt x="6012" y="0"/>
                      <a:pt x="311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428;p38"/>
              <p:cNvSpPr/>
              <p:nvPr/>
            </p:nvSpPr>
            <p:spPr>
              <a:xfrm>
                <a:off x="7698812" y="3373316"/>
                <a:ext cx="430035" cy="118677"/>
              </a:xfrm>
              <a:custGeom>
                <a:avLst/>
                <a:gdLst/>
                <a:ahLst/>
                <a:cxnLst/>
                <a:rect l="l" t="t" r="r" b="b"/>
                <a:pathLst>
                  <a:path w="12611" h="3480" extrusionOk="0">
                    <a:moveTo>
                      <a:pt x="12519" y="1"/>
                    </a:moveTo>
                    <a:cubicBezTo>
                      <a:pt x="8251" y="92"/>
                      <a:pt x="3891" y="1439"/>
                      <a:pt x="79" y="3333"/>
                    </a:cubicBezTo>
                    <a:cubicBezTo>
                      <a:pt x="1" y="3372"/>
                      <a:pt x="24" y="3479"/>
                      <a:pt x="90" y="3479"/>
                    </a:cubicBezTo>
                    <a:cubicBezTo>
                      <a:pt x="100" y="3479"/>
                      <a:pt x="112" y="3476"/>
                      <a:pt x="125" y="3470"/>
                    </a:cubicBezTo>
                    <a:cubicBezTo>
                      <a:pt x="4074" y="1530"/>
                      <a:pt x="8182" y="594"/>
                      <a:pt x="12542" y="115"/>
                    </a:cubicBezTo>
                    <a:cubicBezTo>
                      <a:pt x="12610" y="115"/>
                      <a:pt x="12610" y="1"/>
                      <a:pt x="12519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429;p38"/>
              <p:cNvSpPr/>
              <p:nvPr/>
            </p:nvSpPr>
            <p:spPr>
              <a:xfrm>
                <a:off x="7888038" y="3410589"/>
                <a:ext cx="273277" cy="104797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073" extrusionOk="0">
                    <a:moveTo>
                      <a:pt x="7946" y="0"/>
                    </a:moveTo>
                    <a:cubicBezTo>
                      <a:pt x="7941" y="0"/>
                      <a:pt x="7935" y="1"/>
                      <a:pt x="7929" y="3"/>
                    </a:cubicBezTo>
                    <a:cubicBezTo>
                      <a:pt x="5190" y="277"/>
                      <a:pt x="2382" y="1487"/>
                      <a:pt x="77" y="2925"/>
                    </a:cubicBezTo>
                    <a:cubicBezTo>
                      <a:pt x="0" y="2983"/>
                      <a:pt x="52" y="3072"/>
                      <a:pt x="125" y="3072"/>
                    </a:cubicBezTo>
                    <a:cubicBezTo>
                      <a:pt x="139" y="3072"/>
                      <a:pt x="154" y="3069"/>
                      <a:pt x="168" y="3062"/>
                    </a:cubicBezTo>
                    <a:cubicBezTo>
                      <a:pt x="1424" y="2331"/>
                      <a:pt x="2725" y="1692"/>
                      <a:pt x="4071" y="1190"/>
                    </a:cubicBezTo>
                    <a:cubicBezTo>
                      <a:pt x="5350" y="711"/>
                      <a:pt x="6651" y="460"/>
                      <a:pt x="7952" y="117"/>
                    </a:cubicBezTo>
                    <a:cubicBezTo>
                      <a:pt x="8014" y="97"/>
                      <a:pt x="8001" y="0"/>
                      <a:pt x="794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430;p38"/>
              <p:cNvSpPr/>
              <p:nvPr/>
            </p:nvSpPr>
            <p:spPr>
              <a:xfrm>
                <a:off x="8137520" y="3503720"/>
                <a:ext cx="99538" cy="9807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876" extrusionOk="0">
                    <a:moveTo>
                      <a:pt x="137" y="0"/>
                    </a:moveTo>
                    <a:cubicBezTo>
                      <a:pt x="91" y="0"/>
                      <a:pt x="42" y="35"/>
                      <a:pt x="42" y="80"/>
                    </a:cubicBezTo>
                    <a:cubicBezTo>
                      <a:pt x="0" y="1302"/>
                      <a:pt x="1184" y="2875"/>
                      <a:pt x="2498" y="2875"/>
                    </a:cubicBezTo>
                    <a:cubicBezTo>
                      <a:pt x="2607" y="2875"/>
                      <a:pt x="2717" y="2864"/>
                      <a:pt x="2827" y="2842"/>
                    </a:cubicBezTo>
                    <a:cubicBezTo>
                      <a:pt x="2895" y="2819"/>
                      <a:pt x="2918" y="2705"/>
                      <a:pt x="2827" y="2682"/>
                    </a:cubicBezTo>
                    <a:cubicBezTo>
                      <a:pt x="2256" y="2408"/>
                      <a:pt x="1708" y="2248"/>
                      <a:pt x="1252" y="1792"/>
                    </a:cubicBezTo>
                    <a:cubicBezTo>
                      <a:pt x="727" y="1290"/>
                      <a:pt x="544" y="673"/>
                      <a:pt x="202" y="34"/>
                    </a:cubicBezTo>
                    <a:cubicBezTo>
                      <a:pt x="186" y="10"/>
                      <a:pt x="162" y="0"/>
                      <a:pt x="13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431;p38"/>
              <p:cNvSpPr/>
              <p:nvPr/>
            </p:nvSpPr>
            <p:spPr>
              <a:xfrm>
                <a:off x="7937450" y="3627849"/>
                <a:ext cx="1000085" cy="427066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12523" extrusionOk="0">
                    <a:moveTo>
                      <a:pt x="27023" y="1"/>
                    </a:moveTo>
                    <a:cubicBezTo>
                      <a:pt x="24557" y="1690"/>
                      <a:pt x="21910" y="3333"/>
                      <a:pt x="19079" y="4086"/>
                    </a:cubicBezTo>
                    <a:cubicBezTo>
                      <a:pt x="19018" y="4086"/>
                      <a:pt x="19030" y="4158"/>
                      <a:pt x="19081" y="4158"/>
                    </a:cubicBezTo>
                    <a:cubicBezTo>
                      <a:pt x="19088" y="4158"/>
                      <a:pt x="19095" y="4157"/>
                      <a:pt x="19102" y="4155"/>
                    </a:cubicBezTo>
                    <a:cubicBezTo>
                      <a:pt x="21271" y="3812"/>
                      <a:pt x="23142" y="2968"/>
                      <a:pt x="24900" y="1872"/>
                    </a:cubicBezTo>
                    <a:lnTo>
                      <a:pt x="24900" y="1872"/>
                    </a:lnTo>
                    <a:cubicBezTo>
                      <a:pt x="24535" y="2146"/>
                      <a:pt x="24192" y="2420"/>
                      <a:pt x="23827" y="2671"/>
                    </a:cubicBezTo>
                    <a:cubicBezTo>
                      <a:pt x="22663" y="3470"/>
                      <a:pt x="21408" y="4155"/>
                      <a:pt x="20015" y="4497"/>
                    </a:cubicBezTo>
                    <a:cubicBezTo>
                      <a:pt x="18486" y="4908"/>
                      <a:pt x="16888" y="4931"/>
                      <a:pt x="15313" y="5136"/>
                    </a:cubicBezTo>
                    <a:cubicBezTo>
                      <a:pt x="12277" y="5547"/>
                      <a:pt x="9242" y="6414"/>
                      <a:pt x="6457" y="7761"/>
                    </a:cubicBezTo>
                    <a:cubicBezTo>
                      <a:pt x="6229" y="7852"/>
                      <a:pt x="6000" y="7967"/>
                      <a:pt x="5795" y="8104"/>
                    </a:cubicBezTo>
                    <a:cubicBezTo>
                      <a:pt x="3672" y="9199"/>
                      <a:pt x="1732" y="10591"/>
                      <a:pt x="89" y="12303"/>
                    </a:cubicBezTo>
                    <a:cubicBezTo>
                      <a:pt x="0" y="12392"/>
                      <a:pt x="77" y="12522"/>
                      <a:pt x="180" y="12522"/>
                    </a:cubicBezTo>
                    <a:cubicBezTo>
                      <a:pt x="209" y="12522"/>
                      <a:pt x="241" y="12511"/>
                      <a:pt x="271" y="12486"/>
                    </a:cubicBezTo>
                    <a:cubicBezTo>
                      <a:pt x="2417" y="10500"/>
                      <a:pt x="4859" y="8971"/>
                      <a:pt x="7484" y="7852"/>
                    </a:cubicBezTo>
                    <a:cubicBezTo>
                      <a:pt x="8101" y="7729"/>
                      <a:pt x="8741" y="7685"/>
                      <a:pt x="9389" y="7685"/>
                    </a:cubicBezTo>
                    <a:cubicBezTo>
                      <a:pt x="10299" y="7685"/>
                      <a:pt x="11224" y="7772"/>
                      <a:pt x="12118" y="7852"/>
                    </a:cubicBezTo>
                    <a:cubicBezTo>
                      <a:pt x="13556" y="7967"/>
                      <a:pt x="15016" y="8058"/>
                      <a:pt x="16454" y="8081"/>
                    </a:cubicBezTo>
                    <a:cubicBezTo>
                      <a:pt x="16767" y="8081"/>
                      <a:pt x="17084" y="8084"/>
                      <a:pt x="17403" y="8084"/>
                    </a:cubicBezTo>
                    <a:cubicBezTo>
                      <a:pt x="18195" y="8084"/>
                      <a:pt x="18997" y="8061"/>
                      <a:pt x="19776" y="7900"/>
                    </a:cubicBezTo>
                    <a:lnTo>
                      <a:pt x="19776" y="7900"/>
                    </a:lnTo>
                    <a:cubicBezTo>
                      <a:pt x="19763" y="7906"/>
                      <a:pt x="19760" y="7921"/>
                      <a:pt x="19741" y="7921"/>
                    </a:cubicBezTo>
                    <a:cubicBezTo>
                      <a:pt x="18897" y="8263"/>
                      <a:pt x="18075" y="8263"/>
                      <a:pt x="17185" y="8286"/>
                    </a:cubicBezTo>
                    <a:cubicBezTo>
                      <a:pt x="15747" y="8332"/>
                      <a:pt x="14195" y="8514"/>
                      <a:pt x="12848" y="9062"/>
                    </a:cubicBezTo>
                    <a:cubicBezTo>
                      <a:pt x="12739" y="9106"/>
                      <a:pt x="12734" y="9338"/>
                      <a:pt x="12874" y="9338"/>
                    </a:cubicBezTo>
                    <a:cubicBezTo>
                      <a:pt x="12880" y="9338"/>
                      <a:pt x="12887" y="9337"/>
                      <a:pt x="12894" y="9336"/>
                    </a:cubicBezTo>
                    <a:cubicBezTo>
                      <a:pt x="14583" y="9131"/>
                      <a:pt x="16203" y="8948"/>
                      <a:pt x="17915" y="8902"/>
                    </a:cubicBezTo>
                    <a:cubicBezTo>
                      <a:pt x="19285" y="8857"/>
                      <a:pt x="20380" y="8355"/>
                      <a:pt x="21499" y="7624"/>
                    </a:cubicBezTo>
                    <a:cubicBezTo>
                      <a:pt x="22823" y="6734"/>
                      <a:pt x="23964" y="5661"/>
                      <a:pt x="25151" y="4611"/>
                    </a:cubicBezTo>
                    <a:cubicBezTo>
                      <a:pt x="25630" y="4246"/>
                      <a:pt x="26110" y="3881"/>
                      <a:pt x="26589" y="3516"/>
                    </a:cubicBezTo>
                    <a:cubicBezTo>
                      <a:pt x="27502" y="2854"/>
                      <a:pt x="28415" y="2215"/>
                      <a:pt x="29328" y="1575"/>
                    </a:cubicBezTo>
                    <a:cubicBezTo>
                      <a:pt x="28598" y="1119"/>
                      <a:pt x="27776" y="548"/>
                      <a:pt x="2702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432;p38"/>
              <p:cNvSpPr/>
              <p:nvPr/>
            </p:nvSpPr>
            <p:spPr>
              <a:xfrm>
                <a:off x="7844730" y="4025608"/>
                <a:ext cx="5370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4474" extrusionOk="0">
                    <a:moveTo>
                      <a:pt x="15636" y="0"/>
                    </a:moveTo>
                    <a:cubicBezTo>
                      <a:pt x="14449" y="114"/>
                      <a:pt x="13216" y="206"/>
                      <a:pt x="12029" y="434"/>
                    </a:cubicBezTo>
                    <a:cubicBezTo>
                      <a:pt x="12029" y="411"/>
                      <a:pt x="12006" y="411"/>
                      <a:pt x="11983" y="411"/>
                    </a:cubicBezTo>
                    <a:cubicBezTo>
                      <a:pt x="9130" y="982"/>
                      <a:pt x="6391" y="1849"/>
                      <a:pt x="3584" y="2511"/>
                    </a:cubicBezTo>
                    <a:cubicBezTo>
                      <a:pt x="3470" y="2534"/>
                      <a:pt x="3378" y="2557"/>
                      <a:pt x="3264" y="2580"/>
                    </a:cubicBezTo>
                    <a:cubicBezTo>
                      <a:pt x="5090" y="1781"/>
                      <a:pt x="6825" y="845"/>
                      <a:pt x="8834" y="480"/>
                    </a:cubicBezTo>
                    <a:cubicBezTo>
                      <a:pt x="8925" y="457"/>
                      <a:pt x="8902" y="297"/>
                      <a:pt x="8811" y="297"/>
                    </a:cubicBezTo>
                    <a:cubicBezTo>
                      <a:pt x="6848" y="388"/>
                      <a:pt x="5022" y="1301"/>
                      <a:pt x="3241" y="2009"/>
                    </a:cubicBezTo>
                    <a:cubicBezTo>
                      <a:pt x="2443" y="2328"/>
                      <a:pt x="1644" y="2580"/>
                      <a:pt x="822" y="2785"/>
                    </a:cubicBezTo>
                    <a:cubicBezTo>
                      <a:pt x="799" y="2831"/>
                      <a:pt x="753" y="2899"/>
                      <a:pt x="731" y="2945"/>
                    </a:cubicBezTo>
                    <a:cubicBezTo>
                      <a:pt x="480" y="3447"/>
                      <a:pt x="251" y="3949"/>
                      <a:pt x="23" y="4451"/>
                    </a:cubicBezTo>
                    <a:cubicBezTo>
                      <a:pt x="23" y="4466"/>
                      <a:pt x="14" y="4471"/>
                      <a:pt x="7" y="4473"/>
                    </a:cubicBezTo>
                    <a:lnTo>
                      <a:pt x="7" y="4473"/>
                    </a:lnTo>
                    <a:cubicBezTo>
                      <a:pt x="712" y="4359"/>
                      <a:pt x="1418" y="4245"/>
                      <a:pt x="2123" y="4132"/>
                    </a:cubicBezTo>
                    <a:cubicBezTo>
                      <a:pt x="3721" y="3903"/>
                      <a:pt x="5524" y="3858"/>
                      <a:pt x="7053" y="3287"/>
                    </a:cubicBezTo>
                    <a:cubicBezTo>
                      <a:pt x="7806" y="3013"/>
                      <a:pt x="8400" y="2511"/>
                      <a:pt x="9085" y="2077"/>
                    </a:cubicBezTo>
                    <a:cubicBezTo>
                      <a:pt x="9792" y="1644"/>
                      <a:pt x="10523" y="1301"/>
                      <a:pt x="11299" y="1050"/>
                    </a:cubicBezTo>
                    <a:cubicBezTo>
                      <a:pt x="12714" y="571"/>
                      <a:pt x="14198" y="365"/>
                      <a:pt x="15658" y="183"/>
                    </a:cubicBezTo>
                    <a:cubicBezTo>
                      <a:pt x="15750" y="183"/>
                      <a:pt x="15750" y="0"/>
                      <a:pt x="15636" y="0"/>
                    </a:cubicBezTo>
                    <a:close/>
                    <a:moveTo>
                      <a:pt x="7" y="4473"/>
                    </a:moveTo>
                    <a:cubicBezTo>
                      <a:pt x="5" y="4473"/>
                      <a:pt x="3" y="4474"/>
                      <a:pt x="0" y="4474"/>
                    </a:cubicBezTo>
                    <a:cubicBezTo>
                      <a:pt x="0" y="4474"/>
                      <a:pt x="3" y="4474"/>
                      <a:pt x="7" y="4473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433;p38"/>
              <p:cNvSpPr/>
              <p:nvPr/>
            </p:nvSpPr>
            <p:spPr>
              <a:xfrm>
                <a:off x="7514872" y="4295964"/>
                <a:ext cx="3205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4604" extrusionOk="0">
                    <a:moveTo>
                      <a:pt x="65" y="0"/>
                    </a:moveTo>
                    <a:cubicBezTo>
                      <a:pt x="37" y="0"/>
                      <a:pt x="1" y="49"/>
                      <a:pt x="18" y="84"/>
                    </a:cubicBezTo>
                    <a:cubicBezTo>
                      <a:pt x="315" y="655"/>
                      <a:pt x="817" y="1020"/>
                      <a:pt x="1365" y="1362"/>
                    </a:cubicBezTo>
                    <a:cubicBezTo>
                      <a:pt x="1365" y="1385"/>
                      <a:pt x="1388" y="1408"/>
                      <a:pt x="1410" y="1431"/>
                    </a:cubicBezTo>
                    <a:cubicBezTo>
                      <a:pt x="1456" y="1431"/>
                      <a:pt x="1502" y="1453"/>
                      <a:pt x="1547" y="1453"/>
                    </a:cubicBezTo>
                    <a:cubicBezTo>
                      <a:pt x="2072" y="1750"/>
                      <a:pt x="2597" y="1978"/>
                      <a:pt x="3077" y="2275"/>
                    </a:cubicBezTo>
                    <a:cubicBezTo>
                      <a:pt x="3898" y="2754"/>
                      <a:pt x="4674" y="3348"/>
                      <a:pt x="5405" y="3941"/>
                    </a:cubicBezTo>
                    <a:cubicBezTo>
                      <a:pt x="4743" y="3531"/>
                      <a:pt x="4058" y="3188"/>
                      <a:pt x="3328" y="2960"/>
                    </a:cubicBezTo>
                    <a:cubicBezTo>
                      <a:pt x="3322" y="2958"/>
                      <a:pt x="3316" y="2957"/>
                      <a:pt x="3310" y="2957"/>
                    </a:cubicBezTo>
                    <a:cubicBezTo>
                      <a:pt x="3252" y="2957"/>
                      <a:pt x="3220" y="3055"/>
                      <a:pt x="3282" y="3097"/>
                    </a:cubicBezTo>
                    <a:cubicBezTo>
                      <a:pt x="3830" y="3394"/>
                      <a:pt x="4401" y="3667"/>
                      <a:pt x="4971" y="3964"/>
                    </a:cubicBezTo>
                    <a:cubicBezTo>
                      <a:pt x="5405" y="4010"/>
                      <a:pt x="5839" y="4078"/>
                      <a:pt x="6295" y="4124"/>
                    </a:cubicBezTo>
                    <a:cubicBezTo>
                      <a:pt x="6227" y="4078"/>
                      <a:pt x="6181" y="4033"/>
                      <a:pt x="6135" y="3987"/>
                    </a:cubicBezTo>
                    <a:lnTo>
                      <a:pt x="6135" y="3987"/>
                    </a:lnTo>
                    <a:cubicBezTo>
                      <a:pt x="6227" y="4033"/>
                      <a:pt x="6295" y="4078"/>
                      <a:pt x="6386" y="4147"/>
                    </a:cubicBezTo>
                    <a:cubicBezTo>
                      <a:pt x="6820" y="4192"/>
                      <a:pt x="7254" y="4261"/>
                      <a:pt x="7710" y="4329"/>
                    </a:cubicBezTo>
                    <a:cubicBezTo>
                      <a:pt x="8281" y="4421"/>
                      <a:pt x="8851" y="4512"/>
                      <a:pt x="9399" y="4603"/>
                    </a:cubicBezTo>
                    <a:cubicBezTo>
                      <a:pt x="7003" y="3302"/>
                      <a:pt x="4629" y="1750"/>
                      <a:pt x="1935" y="1294"/>
                    </a:cubicBezTo>
                    <a:cubicBezTo>
                      <a:pt x="1228" y="974"/>
                      <a:pt x="566" y="609"/>
                      <a:pt x="87" y="15"/>
                    </a:cubicBezTo>
                    <a:cubicBezTo>
                      <a:pt x="81" y="5"/>
                      <a:pt x="73" y="0"/>
                      <a:pt x="6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434;p38"/>
              <p:cNvSpPr/>
              <p:nvPr/>
            </p:nvSpPr>
            <p:spPr>
              <a:xfrm>
                <a:off x="7590201" y="4212416"/>
                <a:ext cx="460452" cy="178015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5220" extrusionOk="0">
                    <a:moveTo>
                      <a:pt x="3082" y="0"/>
                    </a:moveTo>
                    <a:cubicBezTo>
                      <a:pt x="2055" y="229"/>
                      <a:pt x="1027" y="480"/>
                      <a:pt x="0" y="708"/>
                    </a:cubicBezTo>
                    <a:cubicBezTo>
                      <a:pt x="776" y="1484"/>
                      <a:pt x="1940" y="1872"/>
                      <a:pt x="3105" y="2055"/>
                    </a:cubicBezTo>
                    <a:cubicBezTo>
                      <a:pt x="4474" y="2260"/>
                      <a:pt x="5821" y="2260"/>
                      <a:pt x="7167" y="2580"/>
                    </a:cubicBezTo>
                    <a:cubicBezTo>
                      <a:pt x="8400" y="2853"/>
                      <a:pt x="9564" y="3333"/>
                      <a:pt x="10751" y="3721"/>
                    </a:cubicBezTo>
                    <a:cubicBezTo>
                      <a:pt x="10757" y="3723"/>
                      <a:pt x="10763" y="3724"/>
                      <a:pt x="10769" y="3724"/>
                    </a:cubicBezTo>
                    <a:cubicBezTo>
                      <a:pt x="10827" y="3724"/>
                      <a:pt x="10859" y="3625"/>
                      <a:pt x="10797" y="3584"/>
                    </a:cubicBezTo>
                    <a:cubicBezTo>
                      <a:pt x="10728" y="3538"/>
                      <a:pt x="10637" y="3493"/>
                      <a:pt x="10546" y="3447"/>
                    </a:cubicBezTo>
                    <a:lnTo>
                      <a:pt x="10546" y="3447"/>
                    </a:lnTo>
                    <a:cubicBezTo>
                      <a:pt x="11596" y="3858"/>
                      <a:pt x="12554" y="4383"/>
                      <a:pt x="13399" y="5204"/>
                    </a:cubicBezTo>
                    <a:cubicBezTo>
                      <a:pt x="13409" y="5215"/>
                      <a:pt x="13421" y="5220"/>
                      <a:pt x="13433" y="5220"/>
                    </a:cubicBezTo>
                    <a:cubicBezTo>
                      <a:pt x="13470" y="5220"/>
                      <a:pt x="13502" y="5171"/>
                      <a:pt x="13467" y="5136"/>
                    </a:cubicBezTo>
                    <a:cubicBezTo>
                      <a:pt x="12052" y="3493"/>
                      <a:pt x="9907" y="2739"/>
                      <a:pt x="7875" y="2123"/>
                    </a:cubicBezTo>
                    <a:cubicBezTo>
                      <a:pt x="7190" y="1918"/>
                      <a:pt x="6506" y="1689"/>
                      <a:pt x="5844" y="1438"/>
                    </a:cubicBezTo>
                    <a:lnTo>
                      <a:pt x="5844" y="1438"/>
                    </a:lnTo>
                    <a:cubicBezTo>
                      <a:pt x="6140" y="1461"/>
                      <a:pt x="6437" y="1461"/>
                      <a:pt x="6734" y="1507"/>
                    </a:cubicBezTo>
                    <a:cubicBezTo>
                      <a:pt x="7807" y="1598"/>
                      <a:pt x="8834" y="1872"/>
                      <a:pt x="9884" y="2169"/>
                    </a:cubicBezTo>
                    <a:cubicBezTo>
                      <a:pt x="9890" y="2170"/>
                      <a:pt x="9896" y="2171"/>
                      <a:pt x="9901" y="2171"/>
                    </a:cubicBezTo>
                    <a:cubicBezTo>
                      <a:pt x="9980" y="2171"/>
                      <a:pt x="10015" y="2030"/>
                      <a:pt x="9929" y="2009"/>
                    </a:cubicBezTo>
                    <a:cubicBezTo>
                      <a:pt x="8332" y="1393"/>
                      <a:pt x="6711" y="1347"/>
                      <a:pt x="5090" y="936"/>
                    </a:cubicBezTo>
                    <a:cubicBezTo>
                      <a:pt x="4406" y="754"/>
                      <a:pt x="3721" y="434"/>
                      <a:pt x="308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435;p38"/>
              <p:cNvSpPr/>
              <p:nvPr/>
            </p:nvSpPr>
            <p:spPr>
              <a:xfrm>
                <a:off x="8257248" y="3897762"/>
                <a:ext cx="555318" cy="566101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600" extrusionOk="0">
                    <a:moveTo>
                      <a:pt x="16190" y="0"/>
                    </a:moveTo>
                    <a:cubicBezTo>
                      <a:pt x="16171" y="0"/>
                      <a:pt x="16151" y="9"/>
                      <a:pt x="16138" y="29"/>
                    </a:cubicBezTo>
                    <a:cubicBezTo>
                      <a:pt x="13741" y="3247"/>
                      <a:pt x="11048" y="6580"/>
                      <a:pt x="7647" y="8794"/>
                    </a:cubicBezTo>
                    <a:cubicBezTo>
                      <a:pt x="6848" y="9296"/>
                      <a:pt x="5981" y="9729"/>
                      <a:pt x="5250" y="10346"/>
                    </a:cubicBezTo>
                    <a:cubicBezTo>
                      <a:pt x="4520" y="10939"/>
                      <a:pt x="3995" y="11715"/>
                      <a:pt x="3424" y="12468"/>
                    </a:cubicBezTo>
                    <a:cubicBezTo>
                      <a:pt x="2945" y="13108"/>
                      <a:pt x="2420" y="13701"/>
                      <a:pt x="1895" y="14249"/>
                    </a:cubicBezTo>
                    <a:cubicBezTo>
                      <a:pt x="2078" y="13975"/>
                      <a:pt x="2260" y="13678"/>
                      <a:pt x="2443" y="13404"/>
                    </a:cubicBezTo>
                    <a:cubicBezTo>
                      <a:pt x="3630" y="11715"/>
                      <a:pt x="4954" y="10140"/>
                      <a:pt x="6460" y="8725"/>
                    </a:cubicBezTo>
                    <a:cubicBezTo>
                      <a:pt x="6516" y="8688"/>
                      <a:pt x="6466" y="8621"/>
                      <a:pt x="6409" y="8621"/>
                    </a:cubicBezTo>
                    <a:cubicBezTo>
                      <a:pt x="6396" y="8621"/>
                      <a:pt x="6382" y="8625"/>
                      <a:pt x="6369" y="8634"/>
                    </a:cubicBezTo>
                    <a:cubicBezTo>
                      <a:pt x="4931" y="9889"/>
                      <a:pt x="3561" y="11213"/>
                      <a:pt x="2374" y="12720"/>
                    </a:cubicBezTo>
                    <a:cubicBezTo>
                      <a:pt x="1553" y="13770"/>
                      <a:pt x="914" y="14934"/>
                      <a:pt x="46" y="15915"/>
                    </a:cubicBezTo>
                    <a:cubicBezTo>
                      <a:pt x="23" y="15915"/>
                      <a:pt x="1" y="15938"/>
                      <a:pt x="1" y="15961"/>
                    </a:cubicBezTo>
                    <a:cubicBezTo>
                      <a:pt x="982" y="16257"/>
                      <a:pt x="2009" y="16463"/>
                      <a:pt x="3036" y="16600"/>
                    </a:cubicBezTo>
                    <a:cubicBezTo>
                      <a:pt x="3630" y="16098"/>
                      <a:pt x="4200" y="15527"/>
                      <a:pt x="4748" y="14956"/>
                    </a:cubicBezTo>
                    <a:cubicBezTo>
                      <a:pt x="4862" y="14888"/>
                      <a:pt x="4954" y="14819"/>
                      <a:pt x="5045" y="14728"/>
                    </a:cubicBezTo>
                    <a:cubicBezTo>
                      <a:pt x="6255" y="13838"/>
                      <a:pt x="7464" y="12948"/>
                      <a:pt x="8606" y="11966"/>
                    </a:cubicBezTo>
                    <a:cubicBezTo>
                      <a:pt x="10592" y="10254"/>
                      <a:pt x="12555" y="8132"/>
                      <a:pt x="13513" y="5644"/>
                    </a:cubicBezTo>
                    <a:cubicBezTo>
                      <a:pt x="13544" y="5583"/>
                      <a:pt x="13493" y="5532"/>
                      <a:pt x="13442" y="5532"/>
                    </a:cubicBezTo>
                    <a:cubicBezTo>
                      <a:pt x="13417" y="5532"/>
                      <a:pt x="13391" y="5545"/>
                      <a:pt x="13376" y="5575"/>
                    </a:cubicBezTo>
                    <a:cubicBezTo>
                      <a:pt x="12075" y="8109"/>
                      <a:pt x="10249" y="10072"/>
                      <a:pt x="8035" y="11829"/>
                    </a:cubicBezTo>
                    <a:cubicBezTo>
                      <a:pt x="7693" y="12103"/>
                      <a:pt x="7373" y="12354"/>
                      <a:pt x="7031" y="12628"/>
                    </a:cubicBezTo>
                    <a:cubicBezTo>
                      <a:pt x="7236" y="12423"/>
                      <a:pt x="7442" y="12217"/>
                      <a:pt x="7647" y="12035"/>
                    </a:cubicBezTo>
                    <a:cubicBezTo>
                      <a:pt x="10592" y="9410"/>
                      <a:pt x="12691" y="5735"/>
                      <a:pt x="14654" y="2311"/>
                    </a:cubicBezTo>
                    <a:cubicBezTo>
                      <a:pt x="15202" y="1581"/>
                      <a:pt x="15727" y="850"/>
                      <a:pt x="16252" y="97"/>
                    </a:cubicBezTo>
                    <a:cubicBezTo>
                      <a:pt x="16285" y="49"/>
                      <a:pt x="16237" y="0"/>
                      <a:pt x="1619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436;p38"/>
              <p:cNvSpPr/>
              <p:nvPr/>
            </p:nvSpPr>
            <p:spPr>
              <a:xfrm>
                <a:off x="9076044" y="4155603"/>
                <a:ext cx="80237" cy="11189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3281" extrusionOk="0">
                    <a:moveTo>
                      <a:pt x="2353" y="0"/>
                    </a:moveTo>
                    <a:cubicBezTo>
                      <a:pt x="1622" y="1027"/>
                      <a:pt x="801" y="2009"/>
                      <a:pt x="70" y="3059"/>
                    </a:cubicBezTo>
                    <a:cubicBezTo>
                      <a:pt x="1" y="3163"/>
                      <a:pt x="77" y="3280"/>
                      <a:pt x="177" y="3280"/>
                    </a:cubicBezTo>
                    <a:cubicBezTo>
                      <a:pt x="209" y="3280"/>
                      <a:pt x="243" y="3269"/>
                      <a:pt x="276" y="3241"/>
                    </a:cubicBezTo>
                    <a:cubicBezTo>
                      <a:pt x="1029" y="2556"/>
                      <a:pt x="1714" y="1735"/>
                      <a:pt x="2353" y="913"/>
                    </a:cubicBezTo>
                    <a:lnTo>
                      <a:pt x="2353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437;p38"/>
              <p:cNvSpPr/>
              <p:nvPr/>
            </p:nvSpPr>
            <p:spPr>
              <a:xfrm>
                <a:off x="8569032" y="3725141"/>
                <a:ext cx="534313" cy="673013"/>
              </a:xfrm>
              <a:custGeom>
                <a:avLst/>
                <a:gdLst/>
                <a:ahLst/>
                <a:cxnLst/>
                <a:rect l="l" t="t" r="r" b="b"/>
                <a:pathLst>
                  <a:path w="15669" h="19735" extrusionOk="0">
                    <a:moveTo>
                      <a:pt x="12953" y="1"/>
                    </a:moveTo>
                    <a:cubicBezTo>
                      <a:pt x="12405" y="731"/>
                      <a:pt x="11925" y="1484"/>
                      <a:pt x="11492" y="2283"/>
                    </a:cubicBezTo>
                    <a:cubicBezTo>
                      <a:pt x="11378" y="2466"/>
                      <a:pt x="11263" y="2648"/>
                      <a:pt x="11149" y="2808"/>
                    </a:cubicBezTo>
                    <a:cubicBezTo>
                      <a:pt x="10099" y="4474"/>
                      <a:pt x="8981" y="6300"/>
                      <a:pt x="8365" y="8149"/>
                    </a:cubicBezTo>
                    <a:cubicBezTo>
                      <a:pt x="8349" y="8210"/>
                      <a:pt x="8395" y="8251"/>
                      <a:pt x="8441" y="8251"/>
                    </a:cubicBezTo>
                    <a:cubicBezTo>
                      <a:pt x="8464" y="8251"/>
                      <a:pt x="8486" y="8241"/>
                      <a:pt x="8502" y="8218"/>
                    </a:cubicBezTo>
                    <a:cubicBezTo>
                      <a:pt x="9255" y="6962"/>
                      <a:pt x="9871" y="5639"/>
                      <a:pt x="10579" y="4360"/>
                    </a:cubicBezTo>
                    <a:lnTo>
                      <a:pt x="10579" y="4360"/>
                    </a:lnTo>
                    <a:cubicBezTo>
                      <a:pt x="10054" y="5730"/>
                      <a:pt x="9666" y="7122"/>
                      <a:pt x="9186" y="8492"/>
                    </a:cubicBezTo>
                    <a:cubicBezTo>
                      <a:pt x="8639" y="9998"/>
                      <a:pt x="7817" y="11276"/>
                      <a:pt x="6881" y="12463"/>
                    </a:cubicBezTo>
                    <a:cubicBezTo>
                      <a:pt x="6105" y="13308"/>
                      <a:pt x="5329" y="14152"/>
                      <a:pt x="4576" y="15020"/>
                    </a:cubicBezTo>
                    <a:cubicBezTo>
                      <a:pt x="4553" y="15020"/>
                      <a:pt x="4553" y="15043"/>
                      <a:pt x="4553" y="15065"/>
                    </a:cubicBezTo>
                    <a:cubicBezTo>
                      <a:pt x="3092" y="16617"/>
                      <a:pt x="1608" y="18170"/>
                      <a:pt x="56" y="19630"/>
                    </a:cubicBezTo>
                    <a:cubicBezTo>
                      <a:pt x="1" y="19667"/>
                      <a:pt x="50" y="19734"/>
                      <a:pt x="107" y="19734"/>
                    </a:cubicBezTo>
                    <a:cubicBezTo>
                      <a:pt x="121" y="19734"/>
                      <a:pt x="134" y="19730"/>
                      <a:pt x="148" y="19722"/>
                    </a:cubicBezTo>
                    <a:cubicBezTo>
                      <a:pt x="2042" y="18192"/>
                      <a:pt x="3754" y="16481"/>
                      <a:pt x="5443" y="14746"/>
                    </a:cubicBezTo>
                    <a:cubicBezTo>
                      <a:pt x="6333" y="13810"/>
                      <a:pt x="7223" y="12920"/>
                      <a:pt x="7977" y="11915"/>
                    </a:cubicBezTo>
                    <a:cubicBezTo>
                      <a:pt x="8228" y="11687"/>
                      <a:pt x="8479" y="11436"/>
                      <a:pt x="8730" y="11185"/>
                    </a:cubicBezTo>
                    <a:cubicBezTo>
                      <a:pt x="9666" y="10249"/>
                      <a:pt x="10510" y="9336"/>
                      <a:pt x="11149" y="8218"/>
                    </a:cubicBezTo>
                    <a:lnTo>
                      <a:pt x="11149" y="8218"/>
                    </a:lnTo>
                    <a:cubicBezTo>
                      <a:pt x="10510" y="9656"/>
                      <a:pt x="9825" y="10888"/>
                      <a:pt x="8753" y="12075"/>
                    </a:cubicBezTo>
                    <a:cubicBezTo>
                      <a:pt x="7703" y="13239"/>
                      <a:pt x="6516" y="14312"/>
                      <a:pt x="5511" y="15499"/>
                    </a:cubicBezTo>
                    <a:cubicBezTo>
                      <a:pt x="5476" y="15552"/>
                      <a:pt x="5509" y="15605"/>
                      <a:pt x="5558" y="15605"/>
                    </a:cubicBezTo>
                    <a:cubicBezTo>
                      <a:pt x="5572" y="15605"/>
                      <a:pt x="5587" y="15601"/>
                      <a:pt x="5603" y="15590"/>
                    </a:cubicBezTo>
                    <a:cubicBezTo>
                      <a:pt x="7794" y="13696"/>
                      <a:pt x="10054" y="11527"/>
                      <a:pt x="11286" y="8857"/>
                    </a:cubicBezTo>
                    <a:cubicBezTo>
                      <a:pt x="12564" y="6095"/>
                      <a:pt x="13843" y="3424"/>
                      <a:pt x="15669" y="982"/>
                    </a:cubicBezTo>
                    <a:cubicBezTo>
                      <a:pt x="14733" y="754"/>
                      <a:pt x="13820" y="434"/>
                      <a:pt x="1295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438;p38"/>
              <p:cNvSpPr/>
              <p:nvPr/>
            </p:nvSpPr>
            <p:spPr>
              <a:xfrm>
                <a:off x="8737491" y="3933739"/>
                <a:ext cx="418782" cy="564396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6550" extrusionOk="0">
                    <a:moveTo>
                      <a:pt x="12281" y="1"/>
                    </a:moveTo>
                    <a:cubicBezTo>
                      <a:pt x="11208" y="823"/>
                      <a:pt x="10272" y="1850"/>
                      <a:pt x="9633" y="3059"/>
                    </a:cubicBezTo>
                    <a:cubicBezTo>
                      <a:pt x="8743" y="4794"/>
                      <a:pt x="8697" y="6803"/>
                      <a:pt x="7967" y="8606"/>
                    </a:cubicBezTo>
                    <a:cubicBezTo>
                      <a:pt x="7488" y="9747"/>
                      <a:pt x="6666" y="10569"/>
                      <a:pt x="5821" y="11413"/>
                    </a:cubicBezTo>
                    <a:cubicBezTo>
                      <a:pt x="5000" y="12235"/>
                      <a:pt x="4178" y="13057"/>
                      <a:pt x="3356" y="13856"/>
                    </a:cubicBezTo>
                    <a:cubicBezTo>
                      <a:pt x="2694" y="14518"/>
                      <a:pt x="1987" y="15180"/>
                      <a:pt x="1279" y="15819"/>
                    </a:cubicBezTo>
                    <a:cubicBezTo>
                      <a:pt x="1644" y="15294"/>
                      <a:pt x="2032" y="14746"/>
                      <a:pt x="2420" y="14244"/>
                    </a:cubicBezTo>
                    <a:cubicBezTo>
                      <a:pt x="3813" y="12418"/>
                      <a:pt x="5273" y="10683"/>
                      <a:pt x="6689" y="8903"/>
                    </a:cubicBezTo>
                    <a:cubicBezTo>
                      <a:pt x="6740" y="8851"/>
                      <a:pt x="6701" y="8787"/>
                      <a:pt x="6640" y="8787"/>
                    </a:cubicBezTo>
                    <a:cubicBezTo>
                      <a:pt x="6620" y="8787"/>
                      <a:pt x="6597" y="8794"/>
                      <a:pt x="6575" y="8811"/>
                    </a:cubicBezTo>
                    <a:cubicBezTo>
                      <a:pt x="5000" y="10341"/>
                      <a:pt x="3516" y="12053"/>
                      <a:pt x="2101" y="13764"/>
                    </a:cubicBezTo>
                    <a:cubicBezTo>
                      <a:pt x="1416" y="14563"/>
                      <a:pt x="686" y="15431"/>
                      <a:pt x="1" y="16321"/>
                    </a:cubicBezTo>
                    <a:lnTo>
                      <a:pt x="92" y="16321"/>
                    </a:lnTo>
                    <a:cubicBezTo>
                      <a:pt x="1348" y="16389"/>
                      <a:pt x="2603" y="16481"/>
                      <a:pt x="3881" y="16549"/>
                    </a:cubicBezTo>
                    <a:cubicBezTo>
                      <a:pt x="4680" y="15819"/>
                      <a:pt x="5456" y="15066"/>
                      <a:pt x="6232" y="14335"/>
                    </a:cubicBezTo>
                    <a:cubicBezTo>
                      <a:pt x="6894" y="13696"/>
                      <a:pt x="7624" y="13080"/>
                      <a:pt x="8172" y="12327"/>
                    </a:cubicBezTo>
                    <a:cubicBezTo>
                      <a:pt x="8629" y="11665"/>
                      <a:pt x="8811" y="10911"/>
                      <a:pt x="8948" y="10135"/>
                    </a:cubicBezTo>
                    <a:cubicBezTo>
                      <a:pt x="9565" y="6643"/>
                      <a:pt x="9975" y="3037"/>
                      <a:pt x="12281" y="412"/>
                    </a:cubicBezTo>
                    <a:lnTo>
                      <a:pt x="12281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439;p38"/>
              <p:cNvSpPr/>
              <p:nvPr/>
            </p:nvSpPr>
            <p:spPr>
              <a:xfrm>
                <a:off x="9118909" y="4354857"/>
                <a:ext cx="37374" cy="1549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4543" extrusionOk="0">
                    <a:moveTo>
                      <a:pt x="1096" y="0"/>
                    </a:moveTo>
                    <a:cubicBezTo>
                      <a:pt x="1027" y="183"/>
                      <a:pt x="959" y="366"/>
                      <a:pt x="890" y="548"/>
                    </a:cubicBezTo>
                    <a:cubicBezTo>
                      <a:pt x="525" y="1712"/>
                      <a:pt x="388" y="2922"/>
                      <a:pt x="114" y="4109"/>
                    </a:cubicBezTo>
                    <a:cubicBezTo>
                      <a:pt x="69" y="4246"/>
                      <a:pt x="46" y="4383"/>
                      <a:pt x="0" y="4543"/>
                    </a:cubicBezTo>
                    <a:lnTo>
                      <a:pt x="1005" y="4543"/>
                    </a:lnTo>
                    <a:cubicBezTo>
                      <a:pt x="1027" y="4428"/>
                      <a:pt x="1073" y="4337"/>
                      <a:pt x="1096" y="4223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440;p38"/>
              <p:cNvSpPr/>
              <p:nvPr/>
            </p:nvSpPr>
            <p:spPr>
              <a:xfrm>
                <a:off x="8243983" y="4235673"/>
                <a:ext cx="912277" cy="274116"/>
              </a:xfrm>
              <a:custGeom>
                <a:avLst/>
                <a:gdLst/>
                <a:ahLst/>
                <a:cxnLst/>
                <a:rect l="l" t="t" r="r" b="b"/>
                <a:pathLst>
                  <a:path w="26753" h="8038" extrusionOk="0">
                    <a:moveTo>
                      <a:pt x="3417" y="0"/>
                    </a:moveTo>
                    <a:cubicBezTo>
                      <a:pt x="3317" y="0"/>
                      <a:pt x="3218" y="52"/>
                      <a:pt x="3151" y="163"/>
                    </a:cubicBezTo>
                    <a:cubicBezTo>
                      <a:pt x="1587" y="2498"/>
                      <a:pt x="0" y="5870"/>
                      <a:pt x="24" y="5870"/>
                    </a:cubicBezTo>
                    <a:cubicBezTo>
                      <a:pt x="24" y="5870"/>
                      <a:pt x="24" y="5869"/>
                      <a:pt x="24" y="5869"/>
                    </a:cubicBezTo>
                    <a:cubicBezTo>
                      <a:pt x="24" y="5915"/>
                      <a:pt x="47" y="5938"/>
                      <a:pt x="93" y="5960"/>
                    </a:cubicBezTo>
                    <a:cubicBezTo>
                      <a:pt x="184" y="5983"/>
                      <a:pt x="275" y="6006"/>
                      <a:pt x="390" y="6052"/>
                    </a:cubicBezTo>
                    <a:cubicBezTo>
                      <a:pt x="1371" y="6348"/>
                      <a:pt x="2398" y="6554"/>
                      <a:pt x="3425" y="6691"/>
                    </a:cubicBezTo>
                    <a:cubicBezTo>
                      <a:pt x="4567" y="6851"/>
                      <a:pt x="5754" y="6942"/>
                      <a:pt x="6918" y="7010"/>
                    </a:cubicBezTo>
                    <a:cubicBezTo>
                      <a:pt x="9451" y="7170"/>
                      <a:pt x="11962" y="7330"/>
                      <a:pt x="14473" y="7467"/>
                    </a:cubicBezTo>
                    <a:lnTo>
                      <a:pt x="14564" y="7467"/>
                    </a:lnTo>
                    <a:cubicBezTo>
                      <a:pt x="15820" y="7535"/>
                      <a:pt x="17075" y="7627"/>
                      <a:pt x="18353" y="7695"/>
                    </a:cubicBezTo>
                    <a:cubicBezTo>
                      <a:pt x="20773" y="7855"/>
                      <a:pt x="23215" y="7992"/>
                      <a:pt x="25657" y="8038"/>
                    </a:cubicBezTo>
                    <a:lnTo>
                      <a:pt x="26753" y="8038"/>
                    </a:lnTo>
                    <a:lnTo>
                      <a:pt x="26753" y="4180"/>
                    </a:lnTo>
                    <a:cubicBezTo>
                      <a:pt x="24217" y="4495"/>
                      <a:pt x="21669" y="4714"/>
                      <a:pt x="19109" y="4714"/>
                    </a:cubicBezTo>
                    <a:cubicBezTo>
                      <a:pt x="18144" y="4714"/>
                      <a:pt x="17176" y="4683"/>
                      <a:pt x="16208" y="4614"/>
                    </a:cubicBezTo>
                    <a:cubicBezTo>
                      <a:pt x="14062" y="4454"/>
                      <a:pt x="11916" y="4089"/>
                      <a:pt x="9862" y="3450"/>
                    </a:cubicBezTo>
                    <a:cubicBezTo>
                      <a:pt x="7831" y="2833"/>
                      <a:pt x="5046" y="1920"/>
                      <a:pt x="3699" y="163"/>
                    </a:cubicBezTo>
                    <a:cubicBezTo>
                      <a:pt x="3629" y="57"/>
                      <a:pt x="3523" y="0"/>
                      <a:pt x="3417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441;p38"/>
              <p:cNvSpPr/>
              <p:nvPr/>
            </p:nvSpPr>
            <p:spPr>
              <a:xfrm>
                <a:off x="7090180" y="4294361"/>
                <a:ext cx="79726" cy="77754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280" extrusionOk="0">
                    <a:moveTo>
                      <a:pt x="2033" y="1"/>
                    </a:moveTo>
                    <a:cubicBezTo>
                      <a:pt x="1036" y="1"/>
                      <a:pt x="0" y="1287"/>
                      <a:pt x="215" y="2231"/>
                    </a:cubicBezTo>
                    <a:cubicBezTo>
                      <a:pt x="225" y="2263"/>
                      <a:pt x="256" y="2280"/>
                      <a:pt x="285" y="2280"/>
                    </a:cubicBezTo>
                    <a:cubicBezTo>
                      <a:pt x="319" y="2280"/>
                      <a:pt x="352" y="2257"/>
                      <a:pt x="352" y="2208"/>
                    </a:cubicBezTo>
                    <a:cubicBezTo>
                      <a:pt x="352" y="1660"/>
                      <a:pt x="740" y="1181"/>
                      <a:pt x="1151" y="838"/>
                    </a:cubicBezTo>
                    <a:cubicBezTo>
                      <a:pt x="1493" y="565"/>
                      <a:pt x="1904" y="450"/>
                      <a:pt x="2246" y="245"/>
                    </a:cubicBezTo>
                    <a:cubicBezTo>
                      <a:pt x="2338" y="199"/>
                      <a:pt x="2338" y="40"/>
                      <a:pt x="2224" y="17"/>
                    </a:cubicBezTo>
                    <a:cubicBezTo>
                      <a:pt x="2160" y="6"/>
                      <a:pt x="2097" y="1"/>
                      <a:pt x="20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42;p38"/>
              <p:cNvSpPr/>
              <p:nvPr/>
            </p:nvSpPr>
            <p:spPr>
              <a:xfrm>
                <a:off x="7142627" y="4326041"/>
                <a:ext cx="77100" cy="91156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673" extrusionOk="0">
                    <a:moveTo>
                      <a:pt x="2101" y="1"/>
                    </a:moveTo>
                    <a:cubicBezTo>
                      <a:pt x="1439" y="69"/>
                      <a:pt x="914" y="366"/>
                      <a:pt x="571" y="914"/>
                    </a:cubicBezTo>
                    <a:cubicBezTo>
                      <a:pt x="252" y="1439"/>
                      <a:pt x="1" y="2101"/>
                      <a:pt x="389" y="2626"/>
                    </a:cubicBezTo>
                    <a:cubicBezTo>
                      <a:pt x="409" y="2656"/>
                      <a:pt x="446" y="2672"/>
                      <a:pt x="482" y="2672"/>
                    </a:cubicBezTo>
                    <a:cubicBezTo>
                      <a:pt x="528" y="2672"/>
                      <a:pt x="571" y="2644"/>
                      <a:pt x="571" y="2580"/>
                    </a:cubicBezTo>
                    <a:cubicBezTo>
                      <a:pt x="571" y="2055"/>
                      <a:pt x="663" y="1599"/>
                      <a:pt x="937" y="1142"/>
                    </a:cubicBezTo>
                    <a:cubicBezTo>
                      <a:pt x="1233" y="663"/>
                      <a:pt x="1713" y="526"/>
                      <a:pt x="2169" y="252"/>
                    </a:cubicBezTo>
                    <a:cubicBezTo>
                      <a:pt x="2260" y="183"/>
                      <a:pt x="2238" y="1"/>
                      <a:pt x="210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8" name="nhạc tro choi kep b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361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6" name="bomb.wav"/>
          </p:stSnd>
        </p:sndAc>
      </p:transition>
    </mc:Choice>
    <mc:Fallback>
      <p:transition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9" name="Google Shape;3229;p44"/>
          <p:cNvGrpSpPr/>
          <p:nvPr/>
        </p:nvGrpSpPr>
        <p:grpSpPr>
          <a:xfrm>
            <a:off x="3675770" y="361950"/>
            <a:ext cx="5468230" cy="3018900"/>
            <a:chOff x="3675770" y="984300"/>
            <a:chExt cx="4860386" cy="2790300"/>
          </a:xfrm>
        </p:grpSpPr>
        <p:grpSp>
          <p:nvGrpSpPr>
            <p:cNvPr id="3230" name="Google Shape;3230;p44"/>
            <p:cNvGrpSpPr/>
            <p:nvPr/>
          </p:nvGrpSpPr>
          <p:grpSpPr>
            <a:xfrm rot="2511516" flipH="1">
              <a:off x="7719227" y="1720270"/>
              <a:ext cx="545284" cy="773113"/>
              <a:chOff x="6055204" y="4369368"/>
              <a:chExt cx="545279" cy="773107"/>
            </a:xfrm>
          </p:grpSpPr>
          <p:sp>
            <p:nvSpPr>
              <p:cNvPr id="3231" name="Google Shape;3231;p4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7" name="Google Shape;3237;p44"/>
            <p:cNvGrpSpPr/>
            <p:nvPr/>
          </p:nvGrpSpPr>
          <p:grpSpPr>
            <a:xfrm rot="1853123">
              <a:off x="3840335" y="2300290"/>
              <a:ext cx="1318386" cy="1005250"/>
              <a:chOff x="5913226" y="4077344"/>
              <a:chExt cx="914289" cy="694967"/>
            </a:xfrm>
          </p:grpSpPr>
          <p:sp>
            <p:nvSpPr>
              <p:cNvPr id="3238" name="Google Shape;3238;p4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4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5" name="Google Shape;3245;p44"/>
            <p:cNvGrpSpPr/>
            <p:nvPr/>
          </p:nvGrpSpPr>
          <p:grpSpPr>
            <a:xfrm rot="2700000">
              <a:off x="7560281" y="1180530"/>
              <a:ext cx="545274" cy="773099"/>
              <a:chOff x="6055204" y="4369368"/>
              <a:chExt cx="545279" cy="773107"/>
            </a:xfrm>
          </p:grpSpPr>
          <p:sp>
            <p:nvSpPr>
              <p:cNvPr id="3246" name="Google Shape;3246;p4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4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4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4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4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2" name="Google Shape;3252;p44"/>
            <p:cNvGrpSpPr/>
            <p:nvPr/>
          </p:nvGrpSpPr>
          <p:grpSpPr>
            <a:xfrm rot="6289554">
              <a:off x="7571793" y="2559197"/>
              <a:ext cx="967210" cy="738607"/>
              <a:chOff x="1530147" y="3725108"/>
              <a:chExt cx="864149" cy="672973"/>
            </a:xfrm>
          </p:grpSpPr>
          <p:sp>
            <p:nvSpPr>
              <p:cNvPr id="3253" name="Google Shape;3253;p4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4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8" name="Google Shape;3258;p44"/>
            <p:cNvGrpSpPr/>
            <p:nvPr/>
          </p:nvGrpSpPr>
          <p:grpSpPr>
            <a:xfrm rot="-6434609" flipH="1">
              <a:off x="3945513" y="1197787"/>
              <a:ext cx="967250" cy="738599"/>
              <a:chOff x="1530147" y="3725108"/>
              <a:chExt cx="864149" cy="672973"/>
            </a:xfrm>
          </p:grpSpPr>
          <p:sp>
            <p:nvSpPr>
              <p:cNvPr id="3259" name="Google Shape;3259;p4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4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4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4" name="Google Shape;3264;p44"/>
            <p:cNvSpPr/>
            <p:nvPr/>
          </p:nvSpPr>
          <p:spPr>
            <a:xfrm>
              <a:off x="4722325" y="984300"/>
              <a:ext cx="3011400" cy="279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5" name="Google Shape;3265;p44"/>
          <p:cNvSpPr txBox="1">
            <a:spLocks noGrp="1"/>
          </p:cNvSpPr>
          <p:nvPr>
            <p:ph type="title"/>
          </p:nvPr>
        </p:nvSpPr>
        <p:spPr>
          <a:xfrm>
            <a:off x="457200" y="1176725"/>
            <a:ext cx="3674725" cy="2524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 dirty="0" smtClean="0">
                <a:solidFill>
                  <a:srgbClr val="002AB2"/>
                </a:solidFill>
              </a:rPr>
              <a:t>Chinh </a:t>
            </a:r>
            <a:r>
              <a:rPr lang="vi-VN" sz="3600" dirty="0">
                <a:solidFill>
                  <a:srgbClr val="002AB2"/>
                </a:solidFill>
              </a:rPr>
              <a:t>phục </a:t>
            </a:r>
            <a:r>
              <a:rPr lang="vi-VN" sz="3600" dirty="0" smtClean="0">
                <a:solidFill>
                  <a:srgbClr val="002AB2"/>
                </a:solidFill>
              </a:rPr>
              <a:t> </a:t>
            </a:r>
            <a:r>
              <a:rPr lang="vi-VN" sz="3600" dirty="0" smtClean="0">
                <a:solidFill>
                  <a:srgbClr val="002AB2"/>
                </a:solidFill>
              </a:rPr>
              <a:t>độ </a:t>
            </a:r>
            <a:r>
              <a:rPr lang="vi-VN" sz="3600" dirty="0">
                <a:solidFill>
                  <a:srgbClr val="002AB2"/>
                </a:solidFill>
              </a:rPr>
              <a:t>cao </a:t>
            </a:r>
            <a:r>
              <a:rPr lang="vi-VN" sz="3600" dirty="0" smtClean="0">
                <a:solidFill>
                  <a:srgbClr val="002AB2"/>
                </a:solidFill>
              </a:rPr>
              <a:t> </a:t>
            </a:r>
            <a:r>
              <a:rPr lang="vi-VN" sz="3600" dirty="0">
                <a:solidFill>
                  <a:srgbClr val="002AB2"/>
                </a:solidFill>
              </a:rPr>
              <a:t>2000 m.</a:t>
            </a:r>
            <a:endParaRPr sz="3600" dirty="0">
              <a:solidFill>
                <a:srgbClr val="002AB2"/>
              </a:solidFill>
            </a:endParaRPr>
          </a:p>
        </p:txBody>
      </p:sp>
      <p:sp>
        <p:nvSpPr>
          <p:cNvPr id="3266" name="Google Shape;3266;p44"/>
          <p:cNvSpPr txBox="1">
            <a:spLocks noGrp="1"/>
          </p:cNvSpPr>
          <p:nvPr>
            <p:ph type="subTitle" idx="1"/>
          </p:nvPr>
        </p:nvSpPr>
        <p:spPr>
          <a:xfrm>
            <a:off x="4876800" y="819151"/>
            <a:ext cx="3429000" cy="14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400" b="1" dirty="0">
                <a:solidFill>
                  <a:srgbClr val="B0028B"/>
                </a:solidFill>
              </a:rPr>
              <a:t>Luật chơi: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B0028B"/>
                </a:solidFill>
              </a:rPr>
              <a:t>Có tất cả </a:t>
            </a:r>
            <a:r>
              <a:rPr lang="vi-VN" sz="2400" b="1" dirty="0" smtClean="0">
                <a:solidFill>
                  <a:srgbClr val="B0028B"/>
                </a:solidFill>
              </a:rPr>
              <a:t>5 </a:t>
            </a:r>
            <a:r>
              <a:rPr lang="vi-VN" sz="2400" b="1" dirty="0">
                <a:solidFill>
                  <a:srgbClr val="B0028B"/>
                </a:solidFill>
              </a:rPr>
              <a:t>câu </a:t>
            </a:r>
            <a:r>
              <a:rPr lang="vi-VN" sz="2400" b="1" dirty="0" smtClean="0">
                <a:solidFill>
                  <a:srgbClr val="B0028B"/>
                </a:solidFill>
              </a:rPr>
              <a:t>hỏi</a:t>
            </a:r>
            <a:endParaRPr lang="vi-VN" sz="2400" b="1" dirty="0">
              <a:solidFill>
                <a:srgbClr val="B0028B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B0028B"/>
                </a:solidFill>
              </a:rPr>
              <a:t>  </a:t>
            </a:r>
            <a:r>
              <a:rPr lang="vi-VN" sz="2400" b="1" dirty="0" smtClean="0">
                <a:solidFill>
                  <a:srgbClr val="B0028B"/>
                </a:solidFill>
              </a:rPr>
              <a:t>Mỗi </a:t>
            </a:r>
            <a:r>
              <a:rPr lang="vi-VN" sz="2400" b="1" dirty="0">
                <a:solidFill>
                  <a:srgbClr val="B0028B"/>
                </a:solidFill>
              </a:rPr>
              <a:t>câu có thời gian tối đa 15 </a:t>
            </a:r>
            <a:r>
              <a:rPr lang="vi-VN" sz="2400" b="1" dirty="0" smtClean="0">
                <a:solidFill>
                  <a:srgbClr val="B0028B"/>
                </a:solidFill>
              </a:rPr>
              <a:t>giây</a:t>
            </a:r>
            <a:r>
              <a:rPr lang="en-US" sz="2400" b="1" dirty="0" smtClean="0">
                <a:solidFill>
                  <a:srgbClr val="B0028B"/>
                </a:solidFill>
              </a:rPr>
              <a:t>.</a:t>
            </a:r>
            <a:endParaRPr lang="vi-VN" sz="2400" b="1" dirty="0">
              <a:solidFill>
                <a:srgbClr val="B0028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7" name="Google Shape;3267;p44"/>
          <p:cNvSpPr txBox="1">
            <a:spLocks noGrp="1"/>
          </p:cNvSpPr>
          <p:nvPr>
            <p:ph type="title" idx="2"/>
          </p:nvPr>
        </p:nvSpPr>
        <p:spPr>
          <a:xfrm>
            <a:off x="304800" y="514350"/>
            <a:ext cx="4495800" cy="8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B0028B"/>
                </a:solidFill>
              </a:rPr>
              <a:t>H</a:t>
            </a:r>
            <a:r>
              <a:rPr lang="en" dirty="0" smtClean="0">
                <a:solidFill>
                  <a:srgbClr val="B0028B"/>
                </a:solidFill>
              </a:rPr>
              <a:t>ành trình 2: tăng tốc</a:t>
            </a:r>
            <a:endParaRPr dirty="0">
              <a:solidFill>
                <a:srgbClr val="B0028B"/>
              </a:solidFill>
            </a:endParaRPr>
          </a:p>
        </p:txBody>
      </p:sp>
      <p:grpSp>
        <p:nvGrpSpPr>
          <p:cNvPr id="3268" name="Google Shape;3268;p44"/>
          <p:cNvGrpSpPr/>
          <p:nvPr/>
        </p:nvGrpSpPr>
        <p:grpSpPr>
          <a:xfrm>
            <a:off x="7772400" y="0"/>
            <a:ext cx="1157750" cy="838058"/>
            <a:chOff x="5090650" y="2343292"/>
            <a:chExt cx="2005388" cy="2307197"/>
          </a:xfrm>
        </p:grpSpPr>
        <p:grpSp>
          <p:nvGrpSpPr>
            <p:cNvPr id="3269" name="Google Shape;3269;p44"/>
            <p:cNvGrpSpPr/>
            <p:nvPr/>
          </p:nvGrpSpPr>
          <p:grpSpPr>
            <a:xfrm rot="-8100000">
              <a:off x="5148548" y="3055504"/>
              <a:ext cx="1198570" cy="660222"/>
              <a:chOff x="80379" y="2974904"/>
              <a:chExt cx="1766396" cy="973004"/>
            </a:xfrm>
          </p:grpSpPr>
          <p:sp>
            <p:nvSpPr>
              <p:cNvPr id="3270" name="Google Shape;3270;p44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4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4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4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4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4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4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4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8" name="Google Shape;3278;p44"/>
            <p:cNvGrpSpPr/>
            <p:nvPr/>
          </p:nvGrpSpPr>
          <p:grpSpPr>
            <a:xfrm>
              <a:off x="6356582" y="2343292"/>
              <a:ext cx="532431" cy="1533552"/>
              <a:chOff x="8208885" y="1995091"/>
              <a:chExt cx="784602" cy="2259876"/>
            </a:xfrm>
          </p:grpSpPr>
          <p:sp>
            <p:nvSpPr>
              <p:cNvPr id="3279" name="Google Shape;3279;p44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4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4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4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4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4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5" name="Google Shape;3285;p44"/>
            <p:cNvGrpSpPr/>
            <p:nvPr/>
          </p:nvGrpSpPr>
          <p:grpSpPr>
            <a:xfrm>
              <a:off x="5562949" y="2531828"/>
              <a:ext cx="1533089" cy="2118662"/>
              <a:chOff x="5562949" y="2485325"/>
              <a:chExt cx="1533089" cy="2118662"/>
            </a:xfrm>
          </p:grpSpPr>
          <p:sp>
            <p:nvSpPr>
              <p:cNvPr id="3286" name="Google Shape;3286;p44"/>
              <p:cNvSpPr/>
              <p:nvPr/>
            </p:nvSpPr>
            <p:spPr>
              <a:xfrm>
                <a:off x="5562949" y="3719646"/>
                <a:ext cx="1533089" cy="406144"/>
              </a:xfrm>
              <a:custGeom>
                <a:avLst/>
                <a:gdLst/>
                <a:ahLst/>
                <a:cxnLst/>
                <a:rect l="l" t="t" r="r" b="b"/>
                <a:pathLst>
                  <a:path w="26724" h="7080" extrusionOk="0">
                    <a:moveTo>
                      <a:pt x="675" y="1"/>
                    </a:moveTo>
                    <a:lnTo>
                      <a:pt x="1" y="2904"/>
                    </a:lnTo>
                    <a:cubicBezTo>
                      <a:pt x="1" y="2904"/>
                      <a:pt x="8184" y="3634"/>
                      <a:pt x="10226" y="4214"/>
                    </a:cubicBezTo>
                    <a:cubicBezTo>
                      <a:pt x="12025" y="4721"/>
                      <a:pt x="15352" y="5000"/>
                      <a:pt x="16578" y="5000"/>
                    </a:cubicBezTo>
                    <a:cubicBezTo>
                      <a:pt x="16756" y="5000"/>
                      <a:pt x="16889" y="4994"/>
                      <a:pt x="16967" y="4982"/>
                    </a:cubicBezTo>
                    <a:cubicBezTo>
                      <a:pt x="16981" y="4980"/>
                      <a:pt x="16998" y="4979"/>
                      <a:pt x="17018" y="4979"/>
                    </a:cubicBezTo>
                    <a:cubicBezTo>
                      <a:pt x="17979" y="4979"/>
                      <a:pt x="26668" y="7080"/>
                      <a:pt x="26668" y="7080"/>
                    </a:cubicBezTo>
                    <a:cubicBezTo>
                      <a:pt x="26668" y="7080"/>
                      <a:pt x="26724" y="4121"/>
                      <a:pt x="26555" y="4008"/>
                    </a:cubicBezTo>
                    <a:cubicBezTo>
                      <a:pt x="26387" y="3896"/>
                      <a:pt x="21237" y="3259"/>
                      <a:pt x="21237" y="3259"/>
                    </a:cubicBezTo>
                    <a:cubicBezTo>
                      <a:pt x="19945" y="2379"/>
                      <a:pt x="675" y="1"/>
                      <a:pt x="675" y="1"/>
                    </a:cubicBezTo>
                    <a:close/>
                  </a:path>
                </a:pathLst>
              </a:custGeom>
              <a:solidFill>
                <a:srgbClr val="7E4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44"/>
              <p:cNvSpPr/>
              <p:nvPr/>
            </p:nvSpPr>
            <p:spPr>
              <a:xfrm>
                <a:off x="7086304" y="3949565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3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4"/>
              <p:cNvSpPr/>
              <p:nvPr/>
            </p:nvSpPr>
            <p:spPr>
              <a:xfrm>
                <a:off x="5590886" y="3719646"/>
                <a:ext cx="1501939" cy="279368"/>
              </a:xfrm>
              <a:custGeom>
                <a:avLst/>
                <a:gdLst/>
                <a:ahLst/>
                <a:cxnLst/>
                <a:rect l="l" t="t" r="r" b="b"/>
                <a:pathLst>
                  <a:path w="26181" h="4870" extrusionOk="0">
                    <a:moveTo>
                      <a:pt x="188" y="1"/>
                    </a:moveTo>
                    <a:lnTo>
                      <a:pt x="1" y="825"/>
                    </a:lnTo>
                    <a:cubicBezTo>
                      <a:pt x="2042" y="1106"/>
                      <a:pt x="4065" y="1462"/>
                      <a:pt x="6087" y="1836"/>
                    </a:cubicBezTo>
                    <a:cubicBezTo>
                      <a:pt x="8241" y="2229"/>
                      <a:pt x="10394" y="2641"/>
                      <a:pt x="12566" y="2997"/>
                    </a:cubicBezTo>
                    <a:cubicBezTo>
                      <a:pt x="14757" y="3334"/>
                      <a:pt x="16967" y="3634"/>
                      <a:pt x="19177" y="3915"/>
                    </a:cubicBezTo>
                    <a:cubicBezTo>
                      <a:pt x="21368" y="4214"/>
                      <a:pt x="23540" y="4533"/>
                      <a:pt x="25731" y="4814"/>
                    </a:cubicBezTo>
                    <a:cubicBezTo>
                      <a:pt x="25881" y="4832"/>
                      <a:pt x="26031" y="4851"/>
                      <a:pt x="26181" y="4870"/>
                    </a:cubicBezTo>
                    <a:cubicBezTo>
                      <a:pt x="26162" y="4402"/>
                      <a:pt x="26125" y="4046"/>
                      <a:pt x="26068" y="4008"/>
                    </a:cubicBezTo>
                    <a:cubicBezTo>
                      <a:pt x="25900" y="3896"/>
                      <a:pt x="20750" y="3259"/>
                      <a:pt x="20750" y="3259"/>
                    </a:cubicBezTo>
                    <a:cubicBezTo>
                      <a:pt x="19458" y="2379"/>
                      <a:pt x="188" y="1"/>
                      <a:pt x="188" y="1"/>
                    </a:cubicBezTo>
                    <a:close/>
                  </a:path>
                </a:pathLst>
              </a:custGeom>
              <a:solidFill>
                <a:srgbClr val="6F3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4"/>
              <p:cNvSpPr/>
              <p:nvPr/>
            </p:nvSpPr>
            <p:spPr>
              <a:xfrm>
                <a:off x="5684393" y="3789517"/>
                <a:ext cx="309440" cy="58053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1012" extrusionOk="0">
                    <a:moveTo>
                      <a:pt x="0" y="0"/>
                    </a:moveTo>
                    <a:lnTo>
                      <a:pt x="244" y="38"/>
                    </a:lnTo>
                    <a:cubicBezTo>
                      <a:pt x="94" y="0"/>
                      <a:pt x="0" y="0"/>
                      <a:pt x="0" y="0"/>
                    </a:cubicBezTo>
                    <a:close/>
                    <a:moveTo>
                      <a:pt x="244" y="38"/>
                    </a:moveTo>
                    <a:lnTo>
                      <a:pt x="244" y="38"/>
                    </a:lnTo>
                    <a:cubicBezTo>
                      <a:pt x="375" y="75"/>
                      <a:pt x="599" y="131"/>
                      <a:pt x="843" y="169"/>
                    </a:cubicBezTo>
                    <a:cubicBezTo>
                      <a:pt x="1086" y="225"/>
                      <a:pt x="1386" y="281"/>
                      <a:pt x="1704" y="356"/>
                    </a:cubicBezTo>
                    <a:cubicBezTo>
                      <a:pt x="2023" y="412"/>
                      <a:pt x="2360" y="487"/>
                      <a:pt x="2697" y="543"/>
                    </a:cubicBezTo>
                    <a:cubicBezTo>
                      <a:pt x="3034" y="599"/>
                      <a:pt x="3371" y="674"/>
                      <a:pt x="3689" y="730"/>
                    </a:cubicBezTo>
                    <a:cubicBezTo>
                      <a:pt x="4008" y="787"/>
                      <a:pt x="4288" y="843"/>
                      <a:pt x="4551" y="880"/>
                    </a:cubicBezTo>
                    <a:cubicBezTo>
                      <a:pt x="4813" y="918"/>
                      <a:pt x="5019" y="955"/>
                      <a:pt x="5169" y="974"/>
                    </a:cubicBezTo>
                    <a:cubicBezTo>
                      <a:pt x="5019" y="936"/>
                      <a:pt x="4813" y="880"/>
                      <a:pt x="4569" y="843"/>
                    </a:cubicBezTo>
                    <a:cubicBezTo>
                      <a:pt x="4307" y="787"/>
                      <a:pt x="4008" y="712"/>
                      <a:pt x="3708" y="656"/>
                    </a:cubicBezTo>
                    <a:cubicBezTo>
                      <a:pt x="3390" y="599"/>
                      <a:pt x="3053" y="525"/>
                      <a:pt x="2715" y="468"/>
                    </a:cubicBezTo>
                    <a:cubicBezTo>
                      <a:pt x="2378" y="412"/>
                      <a:pt x="2041" y="337"/>
                      <a:pt x="1723" y="281"/>
                    </a:cubicBezTo>
                    <a:cubicBezTo>
                      <a:pt x="1405" y="225"/>
                      <a:pt x="1105" y="169"/>
                      <a:pt x="861" y="131"/>
                    </a:cubicBezTo>
                    <a:cubicBezTo>
                      <a:pt x="599" y="94"/>
                      <a:pt x="393" y="56"/>
                      <a:pt x="244" y="38"/>
                    </a:cubicBezTo>
                    <a:close/>
                    <a:moveTo>
                      <a:pt x="5169" y="974"/>
                    </a:moveTo>
                    <a:cubicBezTo>
                      <a:pt x="5318" y="1011"/>
                      <a:pt x="5393" y="1011"/>
                      <a:pt x="5393" y="1011"/>
                    </a:cubicBezTo>
                    <a:cubicBezTo>
                      <a:pt x="5393" y="1011"/>
                      <a:pt x="5318" y="993"/>
                      <a:pt x="5169" y="974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4"/>
              <p:cNvSpPr/>
              <p:nvPr/>
            </p:nvSpPr>
            <p:spPr>
              <a:xfrm>
                <a:off x="5787480" y="3846423"/>
                <a:ext cx="147262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488" extrusionOk="0">
                    <a:moveTo>
                      <a:pt x="1" y="1"/>
                    </a:moveTo>
                    <a:cubicBezTo>
                      <a:pt x="1" y="1"/>
                      <a:pt x="38" y="19"/>
                      <a:pt x="94" y="38"/>
                    </a:cubicBezTo>
                    <a:cubicBezTo>
                      <a:pt x="169" y="57"/>
                      <a:pt x="282" y="76"/>
                      <a:pt x="394" y="94"/>
                    </a:cubicBezTo>
                    <a:cubicBezTo>
                      <a:pt x="506" y="132"/>
                      <a:pt x="656" y="169"/>
                      <a:pt x="806" y="188"/>
                    </a:cubicBezTo>
                    <a:cubicBezTo>
                      <a:pt x="956" y="225"/>
                      <a:pt x="1106" y="263"/>
                      <a:pt x="1274" y="282"/>
                    </a:cubicBezTo>
                    <a:cubicBezTo>
                      <a:pt x="1443" y="319"/>
                      <a:pt x="1593" y="356"/>
                      <a:pt x="1742" y="375"/>
                    </a:cubicBezTo>
                    <a:cubicBezTo>
                      <a:pt x="1911" y="394"/>
                      <a:pt x="2042" y="413"/>
                      <a:pt x="2173" y="431"/>
                    </a:cubicBezTo>
                    <a:cubicBezTo>
                      <a:pt x="2285" y="450"/>
                      <a:pt x="2398" y="469"/>
                      <a:pt x="2454" y="488"/>
                    </a:cubicBezTo>
                    <a:lnTo>
                      <a:pt x="2566" y="488"/>
                    </a:lnTo>
                    <a:cubicBezTo>
                      <a:pt x="2566" y="488"/>
                      <a:pt x="2529" y="488"/>
                      <a:pt x="2473" y="469"/>
                    </a:cubicBezTo>
                    <a:cubicBezTo>
                      <a:pt x="2398" y="450"/>
                      <a:pt x="2304" y="413"/>
                      <a:pt x="2173" y="394"/>
                    </a:cubicBezTo>
                    <a:cubicBezTo>
                      <a:pt x="2061" y="375"/>
                      <a:pt x="1911" y="338"/>
                      <a:pt x="1761" y="300"/>
                    </a:cubicBezTo>
                    <a:cubicBezTo>
                      <a:pt x="1611" y="263"/>
                      <a:pt x="1461" y="244"/>
                      <a:pt x="1293" y="207"/>
                    </a:cubicBezTo>
                    <a:cubicBezTo>
                      <a:pt x="1124" y="188"/>
                      <a:pt x="975" y="150"/>
                      <a:pt x="825" y="132"/>
                    </a:cubicBezTo>
                    <a:cubicBezTo>
                      <a:pt x="675" y="94"/>
                      <a:pt x="525" y="76"/>
                      <a:pt x="394" y="57"/>
                    </a:cubicBezTo>
                    <a:cubicBezTo>
                      <a:pt x="282" y="38"/>
                      <a:pt x="169" y="19"/>
                      <a:pt x="113" y="19"/>
                    </a:cubicBezTo>
                    <a:cubicBezTo>
                      <a:pt x="38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4"/>
              <p:cNvSpPr/>
              <p:nvPr/>
            </p:nvSpPr>
            <p:spPr>
              <a:xfrm>
                <a:off x="6902618" y="4000046"/>
                <a:ext cx="148295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507" extrusionOk="0">
                    <a:moveTo>
                      <a:pt x="0" y="1"/>
                    </a:moveTo>
                    <a:cubicBezTo>
                      <a:pt x="0" y="1"/>
                      <a:pt x="38" y="19"/>
                      <a:pt x="112" y="38"/>
                    </a:cubicBezTo>
                    <a:cubicBezTo>
                      <a:pt x="187" y="57"/>
                      <a:pt x="281" y="75"/>
                      <a:pt x="412" y="113"/>
                    </a:cubicBezTo>
                    <a:cubicBezTo>
                      <a:pt x="524" y="132"/>
                      <a:pt x="674" y="169"/>
                      <a:pt x="824" y="207"/>
                    </a:cubicBezTo>
                    <a:cubicBezTo>
                      <a:pt x="974" y="225"/>
                      <a:pt x="1124" y="263"/>
                      <a:pt x="1292" y="300"/>
                    </a:cubicBezTo>
                    <a:cubicBezTo>
                      <a:pt x="1442" y="319"/>
                      <a:pt x="1611" y="356"/>
                      <a:pt x="1760" y="375"/>
                    </a:cubicBezTo>
                    <a:cubicBezTo>
                      <a:pt x="1910" y="413"/>
                      <a:pt x="2060" y="431"/>
                      <a:pt x="2172" y="450"/>
                    </a:cubicBezTo>
                    <a:cubicBezTo>
                      <a:pt x="2303" y="469"/>
                      <a:pt x="2397" y="469"/>
                      <a:pt x="2472" y="487"/>
                    </a:cubicBezTo>
                    <a:cubicBezTo>
                      <a:pt x="2547" y="487"/>
                      <a:pt x="2584" y="506"/>
                      <a:pt x="2584" y="506"/>
                    </a:cubicBezTo>
                    <a:cubicBezTo>
                      <a:pt x="2584" y="506"/>
                      <a:pt x="2547" y="487"/>
                      <a:pt x="2472" y="469"/>
                    </a:cubicBezTo>
                    <a:cubicBezTo>
                      <a:pt x="2416" y="450"/>
                      <a:pt x="2303" y="431"/>
                      <a:pt x="2191" y="394"/>
                    </a:cubicBezTo>
                    <a:cubicBezTo>
                      <a:pt x="2060" y="375"/>
                      <a:pt x="1929" y="338"/>
                      <a:pt x="1779" y="300"/>
                    </a:cubicBezTo>
                    <a:cubicBezTo>
                      <a:pt x="1629" y="281"/>
                      <a:pt x="1461" y="244"/>
                      <a:pt x="1311" y="207"/>
                    </a:cubicBezTo>
                    <a:cubicBezTo>
                      <a:pt x="1142" y="188"/>
                      <a:pt x="974" y="150"/>
                      <a:pt x="824" y="132"/>
                    </a:cubicBezTo>
                    <a:cubicBezTo>
                      <a:pt x="674" y="94"/>
                      <a:pt x="543" y="75"/>
                      <a:pt x="412" y="57"/>
                    </a:cubicBezTo>
                    <a:cubicBezTo>
                      <a:pt x="300" y="38"/>
                      <a:pt x="187" y="38"/>
                      <a:pt x="112" y="19"/>
                    </a:cubicBezTo>
                    <a:cubicBezTo>
                      <a:pt x="56" y="1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4"/>
              <p:cNvSpPr/>
              <p:nvPr/>
            </p:nvSpPr>
            <p:spPr>
              <a:xfrm>
                <a:off x="6514766" y="3966775"/>
                <a:ext cx="110719" cy="21512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375" extrusionOk="0">
                    <a:moveTo>
                      <a:pt x="1" y="0"/>
                    </a:moveTo>
                    <a:cubicBezTo>
                      <a:pt x="1" y="0"/>
                      <a:pt x="19" y="19"/>
                      <a:pt x="76" y="19"/>
                    </a:cubicBezTo>
                    <a:cubicBezTo>
                      <a:pt x="20" y="0"/>
                      <a:pt x="1" y="0"/>
                      <a:pt x="1" y="0"/>
                    </a:cubicBezTo>
                    <a:close/>
                    <a:moveTo>
                      <a:pt x="76" y="19"/>
                    </a:moveTo>
                    <a:cubicBezTo>
                      <a:pt x="132" y="38"/>
                      <a:pt x="207" y="56"/>
                      <a:pt x="282" y="75"/>
                    </a:cubicBezTo>
                    <a:cubicBezTo>
                      <a:pt x="469" y="131"/>
                      <a:pt x="712" y="187"/>
                      <a:pt x="956" y="225"/>
                    </a:cubicBezTo>
                    <a:cubicBezTo>
                      <a:pt x="1199" y="262"/>
                      <a:pt x="1443" y="318"/>
                      <a:pt x="1611" y="337"/>
                    </a:cubicBezTo>
                    <a:cubicBezTo>
                      <a:pt x="1705" y="356"/>
                      <a:pt x="1780" y="356"/>
                      <a:pt x="1836" y="356"/>
                    </a:cubicBezTo>
                    <a:cubicBezTo>
                      <a:pt x="1892" y="375"/>
                      <a:pt x="1930" y="375"/>
                      <a:pt x="1930" y="375"/>
                    </a:cubicBezTo>
                    <a:cubicBezTo>
                      <a:pt x="1930" y="375"/>
                      <a:pt x="1892" y="356"/>
                      <a:pt x="1855" y="337"/>
                    </a:cubicBezTo>
                    <a:cubicBezTo>
                      <a:pt x="1799" y="337"/>
                      <a:pt x="1724" y="318"/>
                      <a:pt x="1630" y="281"/>
                    </a:cubicBezTo>
                    <a:cubicBezTo>
                      <a:pt x="1443" y="243"/>
                      <a:pt x="1218" y="187"/>
                      <a:pt x="975" y="150"/>
                    </a:cubicBezTo>
                    <a:cubicBezTo>
                      <a:pt x="731" y="94"/>
                      <a:pt x="488" y="56"/>
                      <a:pt x="300" y="38"/>
                    </a:cubicBezTo>
                    <a:cubicBezTo>
                      <a:pt x="207" y="19"/>
                      <a:pt x="132" y="19"/>
                      <a:pt x="76" y="19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4"/>
              <p:cNvSpPr/>
              <p:nvPr/>
            </p:nvSpPr>
            <p:spPr>
              <a:xfrm>
                <a:off x="6576033" y="3932356"/>
                <a:ext cx="150418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507" extrusionOk="0">
                    <a:moveTo>
                      <a:pt x="0" y="1"/>
                    </a:moveTo>
                    <a:cubicBezTo>
                      <a:pt x="0" y="1"/>
                      <a:pt x="56" y="20"/>
                      <a:pt x="113" y="38"/>
                    </a:cubicBezTo>
                    <a:cubicBezTo>
                      <a:pt x="187" y="38"/>
                      <a:pt x="300" y="76"/>
                      <a:pt x="412" y="94"/>
                    </a:cubicBezTo>
                    <a:cubicBezTo>
                      <a:pt x="543" y="132"/>
                      <a:pt x="674" y="169"/>
                      <a:pt x="824" y="188"/>
                    </a:cubicBezTo>
                    <a:cubicBezTo>
                      <a:pt x="974" y="226"/>
                      <a:pt x="1143" y="263"/>
                      <a:pt x="1311" y="282"/>
                    </a:cubicBezTo>
                    <a:cubicBezTo>
                      <a:pt x="1480" y="319"/>
                      <a:pt x="1629" y="357"/>
                      <a:pt x="1798" y="375"/>
                    </a:cubicBezTo>
                    <a:cubicBezTo>
                      <a:pt x="1948" y="394"/>
                      <a:pt x="2098" y="432"/>
                      <a:pt x="2210" y="450"/>
                    </a:cubicBezTo>
                    <a:cubicBezTo>
                      <a:pt x="2341" y="469"/>
                      <a:pt x="2435" y="469"/>
                      <a:pt x="2510" y="488"/>
                    </a:cubicBezTo>
                    <a:cubicBezTo>
                      <a:pt x="2584" y="488"/>
                      <a:pt x="2622" y="506"/>
                      <a:pt x="2622" y="506"/>
                    </a:cubicBezTo>
                    <a:cubicBezTo>
                      <a:pt x="2622" y="506"/>
                      <a:pt x="2584" y="488"/>
                      <a:pt x="2510" y="469"/>
                    </a:cubicBezTo>
                    <a:cubicBezTo>
                      <a:pt x="2453" y="450"/>
                      <a:pt x="2341" y="432"/>
                      <a:pt x="2229" y="394"/>
                    </a:cubicBezTo>
                    <a:cubicBezTo>
                      <a:pt x="2098" y="375"/>
                      <a:pt x="1966" y="338"/>
                      <a:pt x="1798" y="300"/>
                    </a:cubicBezTo>
                    <a:cubicBezTo>
                      <a:pt x="1648" y="282"/>
                      <a:pt x="1498" y="244"/>
                      <a:pt x="1330" y="207"/>
                    </a:cubicBezTo>
                    <a:cubicBezTo>
                      <a:pt x="1161" y="188"/>
                      <a:pt x="993" y="151"/>
                      <a:pt x="843" y="132"/>
                    </a:cubicBezTo>
                    <a:cubicBezTo>
                      <a:pt x="693" y="94"/>
                      <a:pt x="543" y="76"/>
                      <a:pt x="431" y="57"/>
                    </a:cubicBezTo>
                    <a:cubicBezTo>
                      <a:pt x="300" y="38"/>
                      <a:pt x="187" y="20"/>
                      <a:pt x="131" y="20"/>
                    </a:cubicBezTo>
                    <a:cubicBezTo>
                      <a:pt x="56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4"/>
              <p:cNvSpPr/>
              <p:nvPr/>
            </p:nvSpPr>
            <p:spPr>
              <a:xfrm>
                <a:off x="6666270" y="3985017"/>
                <a:ext cx="101024" cy="19389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338" extrusionOk="0">
                    <a:moveTo>
                      <a:pt x="0" y="0"/>
                    </a:moveTo>
                    <a:cubicBezTo>
                      <a:pt x="1" y="1"/>
                      <a:pt x="38" y="19"/>
                      <a:pt x="75" y="38"/>
                    </a:cubicBezTo>
                    <a:cubicBezTo>
                      <a:pt x="131" y="38"/>
                      <a:pt x="206" y="57"/>
                      <a:pt x="281" y="75"/>
                    </a:cubicBezTo>
                    <a:cubicBezTo>
                      <a:pt x="450" y="131"/>
                      <a:pt x="656" y="169"/>
                      <a:pt x="880" y="225"/>
                    </a:cubicBezTo>
                    <a:cubicBezTo>
                      <a:pt x="1105" y="263"/>
                      <a:pt x="1330" y="300"/>
                      <a:pt x="1480" y="319"/>
                    </a:cubicBezTo>
                    <a:cubicBezTo>
                      <a:pt x="1573" y="319"/>
                      <a:pt x="1648" y="337"/>
                      <a:pt x="1686" y="337"/>
                    </a:cubicBezTo>
                    <a:lnTo>
                      <a:pt x="1761" y="337"/>
                    </a:lnTo>
                    <a:cubicBezTo>
                      <a:pt x="1761" y="337"/>
                      <a:pt x="1742" y="337"/>
                      <a:pt x="1686" y="319"/>
                    </a:cubicBezTo>
                    <a:cubicBezTo>
                      <a:pt x="1648" y="300"/>
                      <a:pt x="1573" y="281"/>
                      <a:pt x="1498" y="263"/>
                    </a:cubicBezTo>
                    <a:cubicBezTo>
                      <a:pt x="1330" y="225"/>
                      <a:pt x="1124" y="188"/>
                      <a:pt x="899" y="131"/>
                    </a:cubicBezTo>
                    <a:cubicBezTo>
                      <a:pt x="674" y="94"/>
                      <a:pt x="450" y="57"/>
                      <a:pt x="281" y="38"/>
                    </a:cubicBezTo>
                    <a:cubicBezTo>
                      <a:pt x="206" y="19"/>
                      <a:pt x="131" y="19"/>
                      <a:pt x="94" y="19"/>
                    </a:cubicBezTo>
                    <a:cubicBezTo>
                      <a:pt x="38" y="1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4"/>
              <p:cNvSpPr/>
              <p:nvPr/>
            </p:nvSpPr>
            <p:spPr>
              <a:xfrm>
                <a:off x="5980861" y="3756188"/>
                <a:ext cx="222586" cy="181159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3158" extrusionOk="0">
                    <a:moveTo>
                      <a:pt x="3390" y="1"/>
                    </a:moveTo>
                    <a:cubicBezTo>
                      <a:pt x="3390" y="1"/>
                      <a:pt x="207" y="94"/>
                      <a:pt x="113" y="169"/>
                    </a:cubicBezTo>
                    <a:cubicBezTo>
                      <a:pt x="1" y="244"/>
                      <a:pt x="1967" y="488"/>
                      <a:pt x="1967" y="488"/>
                    </a:cubicBezTo>
                    <a:cubicBezTo>
                      <a:pt x="1967" y="488"/>
                      <a:pt x="3184" y="993"/>
                      <a:pt x="3222" y="2622"/>
                    </a:cubicBezTo>
                    <a:cubicBezTo>
                      <a:pt x="3226" y="3003"/>
                      <a:pt x="3277" y="3158"/>
                      <a:pt x="3341" y="3158"/>
                    </a:cubicBezTo>
                    <a:cubicBezTo>
                      <a:pt x="3547" y="3158"/>
                      <a:pt x="3880" y="1497"/>
                      <a:pt x="3091" y="694"/>
                    </a:cubicBezTo>
                    <a:lnTo>
                      <a:pt x="2697" y="431"/>
                    </a:lnTo>
                    <a:lnTo>
                      <a:pt x="3577" y="375"/>
                    </a:lnTo>
                    <a:lnTo>
                      <a:pt x="3390" y="1"/>
                    </a:lnTo>
                    <a:close/>
                  </a:path>
                </a:pathLst>
              </a:custGeom>
              <a:solidFill>
                <a:srgbClr val="D25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4"/>
              <p:cNvSpPr/>
              <p:nvPr/>
            </p:nvSpPr>
            <p:spPr>
              <a:xfrm>
                <a:off x="6100125" y="3756188"/>
                <a:ext cx="85994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488" extrusionOk="0">
                    <a:moveTo>
                      <a:pt x="1311" y="1"/>
                    </a:moveTo>
                    <a:cubicBezTo>
                      <a:pt x="1311" y="1"/>
                      <a:pt x="712" y="19"/>
                      <a:pt x="0" y="38"/>
                    </a:cubicBezTo>
                    <a:cubicBezTo>
                      <a:pt x="75" y="94"/>
                      <a:pt x="131" y="150"/>
                      <a:pt x="188" y="207"/>
                    </a:cubicBezTo>
                    <a:cubicBezTo>
                      <a:pt x="356" y="319"/>
                      <a:pt x="525" y="413"/>
                      <a:pt x="712" y="488"/>
                    </a:cubicBezTo>
                    <a:lnTo>
                      <a:pt x="618" y="431"/>
                    </a:lnTo>
                    <a:lnTo>
                      <a:pt x="1498" y="375"/>
                    </a:lnTo>
                    <a:lnTo>
                      <a:pt x="1311" y="1"/>
                    </a:lnTo>
                    <a:close/>
                  </a:path>
                </a:pathLst>
              </a:custGeom>
              <a:solidFill>
                <a:srgbClr val="B84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4"/>
              <p:cNvSpPr/>
              <p:nvPr/>
            </p:nvSpPr>
            <p:spPr>
              <a:xfrm>
                <a:off x="5786447" y="2485325"/>
                <a:ext cx="1128075" cy="2118662"/>
              </a:xfrm>
              <a:custGeom>
                <a:avLst/>
                <a:gdLst/>
                <a:ahLst/>
                <a:cxnLst/>
                <a:rect l="l" t="t" r="r" b="b"/>
                <a:pathLst>
                  <a:path w="19664" h="36933" extrusionOk="0">
                    <a:moveTo>
                      <a:pt x="5389" y="0"/>
                    </a:moveTo>
                    <a:cubicBezTo>
                      <a:pt x="3745" y="0"/>
                      <a:pt x="2734" y="1218"/>
                      <a:pt x="2734" y="1218"/>
                    </a:cubicBezTo>
                    <a:cubicBezTo>
                      <a:pt x="2378" y="1256"/>
                      <a:pt x="375" y="2398"/>
                      <a:pt x="318" y="2679"/>
                    </a:cubicBezTo>
                    <a:cubicBezTo>
                      <a:pt x="281" y="2960"/>
                      <a:pt x="2023" y="3316"/>
                      <a:pt x="2023" y="3316"/>
                    </a:cubicBezTo>
                    <a:cubicBezTo>
                      <a:pt x="2023" y="3316"/>
                      <a:pt x="2378" y="5057"/>
                      <a:pt x="2622" y="8016"/>
                    </a:cubicBezTo>
                    <a:cubicBezTo>
                      <a:pt x="2847" y="10956"/>
                      <a:pt x="0" y="13971"/>
                      <a:pt x="2097" y="18316"/>
                    </a:cubicBezTo>
                    <a:cubicBezTo>
                      <a:pt x="4176" y="22660"/>
                      <a:pt x="11367" y="23896"/>
                      <a:pt x="12303" y="24758"/>
                    </a:cubicBezTo>
                    <a:cubicBezTo>
                      <a:pt x="13221" y="25619"/>
                      <a:pt x="14139" y="36256"/>
                      <a:pt x="14139" y="36256"/>
                    </a:cubicBezTo>
                    <a:cubicBezTo>
                      <a:pt x="14651" y="36756"/>
                      <a:pt x="15332" y="36933"/>
                      <a:pt x="16033" y="36933"/>
                    </a:cubicBezTo>
                    <a:cubicBezTo>
                      <a:pt x="17535" y="36933"/>
                      <a:pt x="19128" y="36122"/>
                      <a:pt x="19345" y="35956"/>
                    </a:cubicBezTo>
                    <a:cubicBezTo>
                      <a:pt x="19663" y="35731"/>
                      <a:pt x="16405" y="23522"/>
                      <a:pt x="16405" y="23522"/>
                    </a:cubicBezTo>
                    <a:lnTo>
                      <a:pt x="16629" y="22791"/>
                    </a:lnTo>
                    <a:cubicBezTo>
                      <a:pt x="16854" y="22061"/>
                      <a:pt x="16817" y="16331"/>
                      <a:pt x="16873" y="15001"/>
                    </a:cubicBezTo>
                    <a:cubicBezTo>
                      <a:pt x="16929" y="13671"/>
                      <a:pt x="16423" y="12192"/>
                      <a:pt x="15993" y="11312"/>
                    </a:cubicBezTo>
                    <a:cubicBezTo>
                      <a:pt x="15543" y="10432"/>
                      <a:pt x="13521" y="8746"/>
                      <a:pt x="12060" y="5825"/>
                    </a:cubicBezTo>
                    <a:cubicBezTo>
                      <a:pt x="10618" y="2904"/>
                      <a:pt x="8727" y="862"/>
                      <a:pt x="6461" y="170"/>
                    </a:cubicBezTo>
                    <a:cubicBezTo>
                      <a:pt x="6080" y="50"/>
                      <a:pt x="5722" y="0"/>
                      <a:pt x="5389" y="0"/>
                    </a:cubicBezTo>
                    <a:close/>
                  </a:path>
                </a:pathLst>
              </a:custGeom>
              <a:solidFill>
                <a:srgbClr val="3F7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4"/>
              <p:cNvSpPr/>
              <p:nvPr/>
            </p:nvSpPr>
            <p:spPr>
              <a:xfrm>
                <a:off x="6422407" y="2723848"/>
                <a:ext cx="335198" cy="654248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11405" extrusionOk="0">
                    <a:moveTo>
                      <a:pt x="38" y="0"/>
                    </a:moveTo>
                    <a:lnTo>
                      <a:pt x="38" y="0"/>
                    </a:lnTo>
                    <a:cubicBezTo>
                      <a:pt x="0" y="1686"/>
                      <a:pt x="1367" y="3128"/>
                      <a:pt x="2341" y="4439"/>
                    </a:cubicBezTo>
                    <a:cubicBezTo>
                      <a:pt x="2603" y="4794"/>
                      <a:pt x="2828" y="5169"/>
                      <a:pt x="3090" y="5525"/>
                    </a:cubicBezTo>
                    <a:cubicBezTo>
                      <a:pt x="3390" y="5937"/>
                      <a:pt x="3783" y="6218"/>
                      <a:pt x="4139" y="6536"/>
                    </a:cubicBezTo>
                    <a:cubicBezTo>
                      <a:pt x="4757" y="7079"/>
                      <a:pt x="5131" y="7678"/>
                      <a:pt x="5356" y="8465"/>
                    </a:cubicBezTo>
                    <a:cubicBezTo>
                      <a:pt x="5600" y="9420"/>
                      <a:pt x="5712" y="10412"/>
                      <a:pt x="5768" y="11405"/>
                    </a:cubicBezTo>
                    <a:cubicBezTo>
                      <a:pt x="5768" y="11180"/>
                      <a:pt x="5787" y="10993"/>
                      <a:pt x="5787" y="10843"/>
                    </a:cubicBezTo>
                    <a:cubicBezTo>
                      <a:pt x="5843" y="9513"/>
                      <a:pt x="5337" y="8034"/>
                      <a:pt x="4907" y="7154"/>
                    </a:cubicBezTo>
                    <a:cubicBezTo>
                      <a:pt x="4457" y="6274"/>
                      <a:pt x="2435" y="4588"/>
                      <a:pt x="974" y="1667"/>
                    </a:cubicBezTo>
                    <a:cubicBezTo>
                      <a:pt x="674" y="1068"/>
                      <a:pt x="375" y="525"/>
                      <a:pt x="38" y="0"/>
                    </a:cubicBezTo>
                    <a:close/>
                  </a:path>
                </a:pathLst>
              </a:custGeom>
              <a:solidFill>
                <a:srgbClr val="3E6E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4"/>
              <p:cNvSpPr/>
              <p:nvPr/>
            </p:nvSpPr>
            <p:spPr>
              <a:xfrm>
                <a:off x="6065762" y="3262046"/>
                <a:ext cx="577978" cy="724118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2623" extrusionOk="0">
                    <a:moveTo>
                      <a:pt x="131" y="0"/>
                    </a:moveTo>
                    <a:lnTo>
                      <a:pt x="112" y="19"/>
                    </a:lnTo>
                    <a:cubicBezTo>
                      <a:pt x="0" y="38"/>
                      <a:pt x="543" y="1611"/>
                      <a:pt x="581" y="1779"/>
                    </a:cubicBezTo>
                    <a:cubicBezTo>
                      <a:pt x="712" y="2173"/>
                      <a:pt x="824" y="2585"/>
                      <a:pt x="993" y="2959"/>
                    </a:cubicBezTo>
                    <a:cubicBezTo>
                      <a:pt x="1199" y="3371"/>
                      <a:pt x="1461" y="3746"/>
                      <a:pt x="1723" y="4120"/>
                    </a:cubicBezTo>
                    <a:cubicBezTo>
                      <a:pt x="2247" y="4907"/>
                      <a:pt x="2772" y="5693"/>
                      <a:pt x="3352" y="6442"/>
                    </a:cubicBezTo>
                    <a:cubicBezTo>
                      <a:pt x="3858" y="7116"/>
                      <a:pt x="4420" y="7734"/>
                      <a:pt x="5019" y="8315"/>
                    </a:cubicBezTo>
                    <a:cubicBezTo>
                      <a:pt x="5543" y="8783"/>
                      <a:pt x="6217" y="9364"/>
                      <a:pt x="6948" y="9401"/>
                    </a:cubicBezTo>
                    <a:cubicBezTo>
                      <a:pt x="6948" y="9308"/>
                      <a:pt x="6966" y="9214"/>
                      <a:pt x="6966" y="9120"/>
                    </a:cubicBezTo>
                    <a:cubicBezTo>
                      <a:pt x="6952" y="9078"/>
                      <a:pt x="6980" y="9057"/>
                      <a:pt x="7011" y="9057"/>
                    </a:cubicBezTo>
                    <a:cubicBezTo>
                      <a:pt x="7021" y="9057"/>
                      <a:pt x="7032" y="9059"/>
                      <a:pt x="7041" y="9064"/>
                    </a:cubicBezTo>
                    <a:cubicBezTo>
                      <a:pt x="7734" y="9663"/>
                      <a:pt x="8015" y="10506"/>
                      <a:pt x="8371" y="11311"/>
                    </a:cubicBezTo>
                    <a:cubicBezTo>
                      <a:pt x="8521" y="11686"/>
                      <a:pt x="8745" y="11948"/>
                      <a:pt x="9082" y="12154"/>
                    </a:cubicBezTo>
                    <a:cubicBezTo>
                      <a:pt x="9363" y="12323"/>
                      <a:pt x="9644" y="12547"/>
                      <a:pt x="9944" y="12622"/>
                    </a:cubicBezTo>
                    <a:cubicBezTo>
                      <a:pt x="10075" y="12004"/>
                      <a:pt x="9963" y="11293"/>
                      <a:pt x="9663" y="10749"/>
                    </a:cubicBezTo>
                    <a:cubicBezTo>
                      <a:pt x="9663" y="10806"/>
                      <a:pt x="9644" y="10881"/>
                      <a:pt x="9626" y="10937"/>
                    </a:cubicBezTo>
                    <a:cubicBezTo>
                      <a:pt x="9644" y="11049"/>
                      <a:pt x="9663" y="11161"/>
                      <a:pt x="9663" y="11293"/>
                    </a:cubicBezTo>
                    <a:cubicBezTo>
                      <a:pt x="9675" y="11423"/>
                      <a:pt x="9582" y="11486"/>
                      <a:pt x="9483" y="11486"/>
                    </a:cubicBezTo>
                    <a:cubicBezTo>
                      <a:pt x="9426" y="11486"/>
                      <a:pt x="9367" y="11465"/>
                      <a:pt x="9326" y="11424"/>
                    </a:cubicBezTo>
                    <a:cubicBezTo>
                      <a:pt x="9270" y="11499"/>
                      <a:pt x="9232" y="11573"/>
                      <a:pt x="9176" y="11630"/>
                    </a:cubicBezTo>
                    <a:cubicBezTo>
                      <a:pt x="9140" y="11680"/>
                      <a:pt x="9093" y="11700"/>
                      <a:pt x="9045" y="11700"/>
                    </a:cubicBezTo>
                    <a:cubicBezTo>
                      <a:pt x="8969" y="11700"/>
                      <a:pt x="8892" y="11650"/>
                      <a:pt x="8858" y="11592"/>
                    </a:cubicBezTo>
                    <a:cubicBezTo>
                      <a:pt x="8577" y="11218"/>
                      <a:pt x="8352" y="10019"/>
                      <a:pt x="8221" y="9588"/>
                    </a:cubicBezTo>
                    <a:cubicBezTo>
                      <a:pt x="8155" y="9345"/>
                      <a:pt x="8095" y="9331"/>
                      <a:pt x="8006" y="9331"/>
                    </a:cubicBezTo>
                    <a:cubicBezTo>
                      <a:pt x="7994" y="9331"/>
                      <a:pt x="7982" y="9331"/>
                      <a:pt x="7969" y="9331"/>
                    </a:cubicBezTo>
                    <a:cubicBezTo>
                      <a:pt x="7885" y="9331"/>
                      <a:pt x="7776" y="9321"/>
                      <a:pt x="7622" y="9158"/>
                    </a:cubicBezTo>
                    <a:cubicBezTo>
                      <a:pt x="7229" y="8764"/>
                      <a:pt x="6891" y="8053"/>
                      <a:pt x="6405" y="7697"/>
                    </a:cubicBezTo>
                    <a:lnTo>
                      <a:pt x="6405" y="7697"/>
                    </a:lnTo>
                    <a:cubicBezTo>
                      <a:pt x="6536" y="7884"/>
                      <a:pt x="6685" y="8053"/>
                      <a:pt x="6779" y="8278"/>
                    </a:cubicBezTo>
                    <a:lnTo>
                      <a:pt x="6854" y="8334"/>
                    </a:lnTo>
                    <a:cubicBezTo>
                      <a:pt x="7022" y="8471"/>
                      <a:pt x="6903" y="8734"/>
                      <a:pt x="6742" y="8734"/>
                    </a:cubicBezTo>
                    <a:cubicBezTo>
                      <a:pt x="6706" y="8734"/>
                      <a:pt x="6667" y="8720"/>
                      <a:pt x="6629" y="8690"/>
                    </a:cubicBezTo>
                    <a:cubicBezTo>
                      <a:pt x="6142" y="8296"/>
                      <a:pt x="5618" y="7903"/>
                      <a:pt x="5187" y="7454"/>
                    </a:cubicBezTo>
                    <a:cubicBezTo>
                      <a:pt x="5169" y="7458"/>
                      <a:pt x="5151" y="7461"/>
                      <a:pt x="5134" y="7461"/>
                    </a:cubicBezTo>
                    <a:cubicBezTo>
                      <a:pt x="5084" y="7461"/>
                      <a:pt x="5042" y="7440"/>
                      <a:pt x="5000" y="7397"/>
                    </a:cubicBezTo>
                    <a:cubicBezTo>
                      <a:pt x="4288" y="6705"/>
                      <a:pt x="3652" y="5955"/>
                      <a:pt x="3034" y="5169"/>
                    </a:cubicBezTo>
                    <a:cubicBezTo>
                      <a:pt x="2809" y="4907"/>
                      <a:pt x="2603" y="4626"/>
                      <a:pt x="2397" y="4326"/>
                    </a:cubicBezTo>
                    <a:cubicBezTo>
                      <a:pt x="2303" y="4233"/>
                      <a:pt x="2228" y="4139"/>
                      <a:pt x="2154" y="4045"/>
                    </a:cubicBezTo>
                    <a:cubicBezTo>
                      <a:pt x="1498" y="3352"/>
                      <a:pt x="1030" y="2547"/>
                      <a:pt x="712" y="1630"/>
                    </a:cubicBezTo>
                    <a:cubicBezTo>
                      <a:pt x="637" y="1480"/>
                      <a:pt x="562" y="1311"/>
                      <a:pt x="506" y="1143"/>
                    </a:cubicBezTo>
                    <a:cubicBezTo>
                      <a:pt x="375" y="768"/>
                      <a:pt x="281" y="375"/>
                      <a:pt x="131" y="0"/>
                    </a:cubicBezTo>
                    <a:close/>
                  </a:path>
                </a:pathLst>
              </a:custGeom>
              <a:solidFill>
                <a:srgbClr val="3E6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4"/>
              <p:cNvSpPr/>
              <p:nvPr/>
            </p:nvSpPr>
            <p:spPr>
              <a:xfrm>
                <a:off x="5786447" y="2632925"/>
                <a:ext cx="704760" cy="1271553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22166" extrusionOk="0">
                    <a:moveTo>
                      <a:pt x="2923" y="0"/>
                    </a:moveTo>
                    <a:cubicBezTo>
                      <a:pt x="2282" y="0"/>
                      <a:pt x="1666" y="200"/>
                      <a:pt x="1068" y="499"/>
                    </a:cubicBezTo>
                    <a:cubicBezTo>
                      <a:pt x="1536" y="630"/>
                      <a:pt x="2023" y="743"/>
                      <a:pt x="2023" y="743"/>
                    </a:cubicBezTo>
                    <a:cubicBezTo>
                      <a:pt x="2023" y="743"/>
                      <a:pt x="2378" y="2484"/>
                      <a:pt x="2622" y="5443"/>
                    </a:cubicBezTo>
                    <a:cubicBezTo>
                      <a:pt x="2847" y="8383"/>
                      <a:pt x="0" y="11398"/>
                      <a:pt x="2097" y="15743"/>
                    </a:cubicBezTo>
                    <a:cubicBezTo>
                      <a:pt x="4176" y="20069"/>
                      <a:pt x="11311" y="21323"/>
                      <a:pt x="12285" y="22166"/>
                    </a:cubicBezTo>
                    <a:cubicBezTo>
                      <a:pt x="12116" y="21492"/>
                      <a:pt x="11629" y="20874"/>
                      <a:pt x="11030" y="20443"/>
                    </a:cubicBezTo>
                    <a:cubicBezTo>
                      <a:pt x="10131" y="19769"/>
                      <a:pt x="9120" y="19263"/>
                      <a:pt x="8240" y="18552"/>
                    </a:cubicBezTo>
                    <a:cubicBezTo>
                      <a:pt x="7491" y="17934"/>
                      <a:pt x="6629" y="17447"/>
                      <a:pt x="5899" y="16791"/>
                    </a:cubicBezTo>
                    <a:cubicBezTo>
                      <a:pt x="5206" y="16173"/>
                      <a:pt x="4569" y="15406"/>
                      <a:pt x="4026" y="14657"/>
                    </a:cubicBezTo>
                    <a:cubicBezTo>
                      <a:pt x="3427" y="13851"/>
                      <a:pt x="2921" y="12971"/>
                      <a:pt x="2622" y="12016"/>
                    </a:cubicBezTo>
                    <a:cubicBezTo>
                      <a:pt x="2341" y="11061"/>
                      <a:pt x="2360" y="10068"/>
                      <a:pt x="2584" y="9113"/>
                    </a:cubicBezTo>
                    <a:cubicBezTo>
                      <a:pt x="2847" y="8102"/>
                      <a:pt x="3371" y="7166"/>
                      <a:pt x="3577" y="6155"/>
                    </a:cubicBezTo>
                    <a:cubicBezTo>
                      <a:pt x="3783" y="5087"/>
                      <a:pt x="3596" y="3964"/>
                      <a:pt x="3202" y="2952"/>
                    </a:cubicBezTo>
                    <a:cubicBezTo>
                      <a:pt x="2996" y="2409"/>
                      <a:pt x="2622" y="1379"/>
                      <a:pt x="3352" y="1042"/>
                    </a:cubicBezTo>
                    <a:cubicBezTo>
                      <a:pt x="3558" y="930"/>
                      <a:pt x="4157" y="892"/>
                      <a:pt x="4120" y="555"/>
                    </a:cubicBezTo>
                    <a:cubicBezTo>
                      <a:pt x="4082" y="406"/>
                      <a:pt x="3951" y="256"/>
                      <a:pt x="3783" y="125"/>
                    </a:cubicBezTo>
                    <a:cubicBezTo>
                      <a:pt x="3491" y="39"/>
                      <a:pt x="3205" y="0"/>
                      <a:pt x="2923" y="0"/>
                    </a:cubicBezTo>
                    <a:close/>
                  </a:path>
                </a:pathLst>
              </a:custGeom>
              <a:solidFill>
                <a:srgbClr val="3E6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4"/>
              <p:cNvSpPr/>
              <p:nvPr/>
            </p:nvSpPr>
            <p:spPr>
              <a:xfrm>
                <a:off x="6066795" y="2998856"/>
                <a:ext cx="663971" cy="998036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7398" extrusionOk="0">
                    <a:moveTo>
                      <a:pt x="5619" y="0"/>
                    </a:moveTo>
                    <a:cubicBezTo>
                      <a:pt x="5937" y="113"/>
                      <a:pt x="6237" y="300"/>
                      <a:pt x="6499" y="487"/>
                    </a:cubicBezTo>
                    <a:cubicBezTo>
                      <a:pt x="6780" y="693"/>
                      <a:pt x="7042" y="918"/>
                      <a:pt x="7285" y="1161"/>
                    </a:cubicBezTo>
                    <a:cubicBezTo>
                      <a:pt x="7042" y="918"/>
                      <a:pt x="6799" y="693"/>
                      <a:pt x="6518" y="487"/>
                    </a:cubicBezTo>
                    <a:cubicBezTo>
                      <a:pt x="6237" y="281"/>
                      <a:pt x="5937" y="113"/>
                      <a:pt x="5619" y="0"/>
                    </a:cubicBezTo>
                    <a:close/>
                    <a:moveTo>
                      <a:pt x="1" y="3764"/>
                    </a:moveTo>
                    <a:cubicBezTo>
                      <a:pt x="1" y="3895"/>
                      <a:pt x="38" y="4008"/>
                      <a:pt x="57" y="4120"/>
                    </a:cubicBezTo>
                    <a:cubicBezTo>
                      <a:pt x="38" y="4008"/>
                      <a:pt x="19" y="3895"/>
                      <a:pt x="1" y="3764"/>
                    </a:cubicBezTo>
                    <a:close/>
                    <a:moveTo>
                      <a:pt x="7285" y="1161"/>
                    </a:moveTo>
                    <a:lnTo>
                      <a:pt x="7285" y="1161"/>
                    </a:lnTo>
                    <a:cubicBezTo>
                      <a:pt x="7510" y="1424"/>
                      <a:pt x="7735" y="1667"/>
                      <a:pt x="7941" y="1948"/>
                    </a:cubicBezTo>
                    <a:cubicBezTo>
                      <a:pt x="8053" y="2079"/>
                      <a:pt x="8147" y="2210"/>
                      <a:pt x="8240" y="2360"/>
                    </a:cubicBezTo>
                    <a:cubicBezTo>
                      <a:pt x="8334" y="2491"/>
                      <a:pt x="8428" y="2641"/>
                      <a:pt x="8521" y="2791"/>
                    </a:cubicBezTo>
                    <a:lnTo>
                      <a:pt x="8784" y="3221"/>
                    </a:lnTo>
                    <a:lnTo>
                      <a:pt x="9027" y="3671"/>
                    </a:lnTo>
                    <a:cubicBezTo>
                      <a:pt x="9177" y="3989"/>
                      <a:pt x="9327" y="4289"/>
                      <a:pt x="9458" y="4607"/>
                    </a:cubicBezTo>
                    <a:cubicBezTo>
                      <a:pt x="9533" y="4757"/>
                      <a:pt x="9589" y="4907"/>
                      <a:pt x="9664" y="5075"/>
                    </a:cubicBezTo>
                    <a:cubicBezTo>
                      <a:pt x="9720" y="5225"/>
                      <a:pt x="9795" y="5394"/>
                      <a:pt x="9832" y="5543"/>
                    </a:cubicBezTo>
                    <a:lnTo>
                      <a:pt x="10020" y="6030"/>
                    </a:lnTo>
                    <a:cubicBezTo>
                      <a:pt x="10057" y="6199"/>
                      <a:pt x="10113" y="6367"/>
                      <a:pt x="10169" y="6517"/>
                    </a:cubicBezTo>
                    <a:cubicBezTo>
                      <a:pt x="10282" y="6836"/>
                      <a:pt x="10357" y="7173"/>
                      <a:pt x="10450" y="7510"/>
                    </a:cubicBezTo>
                    <a:cubicBezTo>
                      <a:pt x="10525" y="7828"/>
                      <a:pt x="10619" y="8165"/>
                      <a:pt x="10694" y="8502"/>
                    </a:cubicBezTo>
                    <a:lnTo>
                      <a:pt x="10787" y="9008"/>
                    </a:lnTo>
                    <a:cubicBezTo>
                      <a:pt x="10825" y="9158"/>
                      <a:pt x="10862" y="9326"/>
                      <a:pt x="10900" y="9495"/>
                    </a:cubicBezTo>
                    <a:cubicBezTo>
                      <a:pt x="10956" y="9832"/>
                      <a:pt x="11012" y="10169"/>
                      <a:pt x="11068" y="10506"/>
                    </a:cubicBezTo>
                    <a:cubicBezTo>
                      <a:pt x="11106" y="10843"/>
                      <a:pt x="11162" y="11180"/>
                      <a:pt x="11199" y="11517"/>
                    </a:cubicBezTo>
                    <a:cubicBezTo>
                      <a:pt x="11237" y="11854"/>
                      <a:pt x="11293" y="12191"/>
                      <a:pt x="11312" y="12547"/>
                    </a:cubicBezTo>
                    <a:cubicBezTo>
                      <a:pt x="11349" y="12884"/>
                      <a:pt x="11387" y="13221"/>
                      <a:pt x="11405" y="13558"/>
                    </a:cubicBezTo>
                    <a:lnTo>
                      <a:pt x="11479" y="14573"/>
                    </a:lnTo>
                    <a:lnTo>
                      <a:pt x="11330" y="15094"/>
                    </a:lnTo>
                    <a:cubicBezTo>
                      <a:pt x="11312" y="15225"/>
                      <a:pt x="11293" y="15375"/>
                      <a:pt x="11255" y="15506"/>
                    </a:cubicBezTo>
                    <a:lnTo>
                      <a:pt x="11218" y="15712"/>
                    </a:lnTo>
                    <a:lnTo>
                      <a:pt x="11181" y="15918"/>
                    </a:lnTo>
                    <a:cubicBezTo>
                      <a:pt x="11106" y="16180"/>
                      <a:pt x="11012" y="16461"/>
                      <a:pt x="10900" y="16705"/>
                    </a:cubicBezTo>
                    <a:cubicBezTo>
                      <a:pt x="10825" y="16836"/>
                      <a:pt x="10769" y="16948"/>
                      <a:pt x="10675" y="17060"/>
                    </a:cubicBezTo>
                    <a:cubicBezTo>
                      <a:pt x="10637" y="17116"/>
                      <a:pt x="10600" y="17173"/>
                      <a:pt x="10544" y="17210"/>
                    </a:cubicBezTo>
                    <a:cubicBezTo>
                      <a:pt x="10525" y="17229"/>
                      <a:pt x="10506" y="17248"/>
                      <a:pt x="10469" y="17266"/>
                    </a:cubicBezTo>
                    <a:lnTo>
                      <a:pt x="10394" y="17304"/>
                    </a:lnTo>
                    <a:cubicBezTo>
                      <a:pt x="10338" y="17304"/>
                      <a:pt x="10282" y="17285"/>
                      <a:pt x="10244" y="17248"/>
                    </a:cubicBezTo>
                    <a:cubicBezTo>
                      <a:pt x="10188" y="17191"/>
                      <a:pt x="10169" y="17135"/>
                      <a:pt x="10132" y="17079"/>
                    </a:cubicBezTo>
                    <a:cubicBezTo>
                      <a:pt x="10076" y="16967"/>
                      <a:pt x="10020" y="16836"/>
                      <a:pt x="9982" y="16705"/>
                    </a:cubicBezTo>
                    <a:cubicBezTo>
                      <a:pt x="9926" y="16424"/>
                      <a:pt x="9870" y="16143"/>
                      <a:pt x="9832" y="15881"/>
                    </a:cubicBezTo>
                    <a:lnTo>
                      <a:pt x="9776" y="15450"/>
                    </a:lnTo>
                    <a:cubicBezTo>
                      <a:pt x="9776" y="15375"/>
                      <a:pt x="9776" y="15319"/>
                      <a:pt x="9739" y="15244"/>
                    </a:cubicBezTo>
                    <a:lnTo>
                      <a:pt x="9739" y="15225"/>
                    </a:lnTo>
                    <a:lnTo>
                      <a:pt x="9739" y="15206"/>
                    </a:lnTo>
                    <a:lnTo>
                      <a:pt x="9701" y="15188"/>
                    </a:lnTo>
                    <a:lnTo>
                      <a:pt x="9645" y="15188"/>
                    </a:lnTo>
                    <a:lnTo>
                      <a:pt x="9626" y="15225"/>
                    </a:lnTo>
                    <a:lnTo>
                      <a:pt x="9626" y="15244"/>
                    </a:lnTo>
                    <a:lnTo>
                      <a:pt x="9608" y="15300"/>
                    </a:lnTo>
                    <a:lnTo>
                      <a:pt x="9608" y="15412"/>
                    </a:lnTo>
                    <a:cubicBezTo>
                      <a:pt x="9589" y="15543"/>
                      <a:pt x="9570" y="15675"/>
                      <a:pt x="9551" y="15824"/>
                    </a:cubicBezTo>
                    <a:cubicBezTo>
                      <a:pt x="9533" y="15955"/>
                      <a:pt x="9514" y="16087"/>
                      <a:pt x="9420" y="16199"/>
                    </a:cubicBezTo>
                    <a:lnTo>
                      <a:pt x="9402" y="16218"/>
                    </a:lnTo>
                    <a:lnTo>
                      <a:pt x="9383" y="16218"/>
                    </a:lnTo>
                    <a:lnTo>
                      <a:pt x="9345" y="16161"/>
                    </a:lnTo>
                    <a:cubicBezTo>
                      <a:pt x="9308" y="16105"/>
                      <a:pt x="9289" y="16049"/>
                      <a:pt x="9270" y="15993"/>
                    </a:cubicBezTo>
                    <a:cubicBezTo>
                      <a:pt x="9241" y="15890"/>
                      <a:pt x="9212" y="15776"/>
                      <a:pt x="9191" y="15668"/>
                    </a:cubicBezTo>
                    <a:lnTo>
                      <a:pt x="9191" y="15668"/>
                    </a:lnTo>
                    <a:cubicBezTo>
                      <a:pt x="9187" y="15639"/>
                      <a:pt x="9183" y="15610"/>
                      <a:pt x="9177" y="15581"/>
                    </a:cubicBezTo>
                    <a:lnTo>
                      <a:pt x="9083" y="15600"/>
                    </a:lnTo>
                    <a:cubicBezTo>
                      <a:pt x="9083" y="15600"/>
                      <a:pt x="9083" y="15600"/>
                      <a:pt x="9083" y="15600"/>
                    </a:cubicBezTo>
                    <a:lnTo>
                      <a:pt x="9083" y="15600"/>
                    </a:lnTo>
                    <a:cubicBezTo>
                      <a:pt x="9090" y="15649"/>
                      <a:pt x="9097" y="15701"/>
                      <a:pt x="9106" y="15753"/>
                    </a:cubicBezTo>
                    <a:lnTo>
                      <a:pt x="9106" y="15753"/>
                    </a:lnTo>
                    <a:cubicBezTo>
                      <a:pt x="9117" y="15884"/>
                      <a:pt x="9110" y="16023"/>
                      <a:pt x="9083" y="16143"/>
                    </a:cubicBezTo>
                    <a:cubicBezTo>
                      <a:pt x="9064" y="16236"/>
                      <a:pt x="9027" y="16311"/>
                      <a:pt x="8971" y="16386"/>
                    </a:cubicBezTo>
                    <a:lnTo>
                      <a:pt x="8952" y="16405"/>
                    </a:lnTo>
                    <a:lnTo>
                      <a:pt x="8933" y="16424"/>
                    </a:lnTo>
                    <a:cubicBezTo>
                      <a:pt x="8915" y="16405"/>
                      <a:pt x="8877" y="16367"/>
                      <a:pt x="8858" y="16330"/>
                    </a:cubicBezTo>
                    <a:cubicBezTo>
                      <a:pt x="8784" y="16161"/>
                      <a:pt x="8727" y="15974"/>
                      <a:pt x="8671" y="15787"/>
                    </a:cubicBezTo>
                    <a:cubicBezTo>
                      <a:pt x="8615" y="15618"/>
                      <a:pt x="8578" y="15431"/>
                      <a:pt x="8521" y="15244"/>
                    </a:cubicBezTo>
                    <a:cubicBezTo>
                      <a:pt x="8428" y="14869"/>
                      <a:pt x="8334" y="14495"/>
                      <a:pt x="8240" y="14139"/>
                    </a:cubicBezTo>
                    <a:cubicBezTo>
                      <a:pt x="8203" y="14045"/>
                      <a:pt x="8184" y="13952"/>
                      <a:pt x="8128" y="13858"/>
                    </a:cubicBezTo>
                    <a:lnTo>
                      <a:pt x="8091" y="13783"/>
                    </a:lnTo>
                    <a:cubicBezTo>
                      <a:pt x="8077" y="13770"/>
                      <a:pt x="8064" y="13757"/>
                      <a:pt x="8044" y="13757"/>
                    </a:cubicBezTo>
                    <a:cubicBezTo>
                      <a:pt x="8036" y="13757"/>
                      <a:pt x="8027" y="13759"/>
                      <a:pt x="8016" y="13764"/>
                    </a:cubicBezTo>
                    <a:lnTo>
                      <a:pt x="7978" y="13783"/>
                    </a:lnTo>
                    <a:lnTo>
                      <a:pt x="7960" y="13802"/>
                    </a:lnTo>
                    <a:lnTo>
                      <a:pt x="7941" y="13802"/>
                    </a:lnTo>
                    <a:lnTo>
                      <a:pt x="7885" y="13783"/>
                    </a:lnTo>
                    <a:cubicBezTo>
                      <a:pt x="7810" y="13746"/>
                      <a:pt x="7735" y="13671"/>
                      <a:pt x="7679" y="13615"/>
                    </a:cubicBezTo>
                    <a:cubicBezTo>
                      <a:pt x="7604" y="13558"/>
                      <a:pt x="7529" y="13484"/>
                      <a:pt x="7473" y="13409"/>
                    </a:cubicBezTo>
                    <a:cubicBezTo>
                      <a:pt x="7211" y="13128"/>
                      <a:pt x="6967" y="12847"/>
                      <a:pt x="6724" y="12547"/>
                    </a:cubicBezTo>
                    <a:cubicBezTo>
                      <a:pt x="6593" y="12397"/>
                      <a:pt x="6480" y="12266"/>
                      <a:pt x="6330" y="12116"/>
                    </a:cubicBezTo>
                    <a:cubicBezTo>
                      <a:pt x="6293" y="12098"/>
                      <a:pt x="6255" y="12060"/>
                      <a:pt x="6218" y="12023"/>
                    </a:cubicBezTo>
                    <a:cubicBezTo>
                      <a:pt x="6199" y="12004"/>
                      <a:pt x="6181" y="12004"/>
                      <a:pt x="6143" y="11985"/>
                    </a:cubicBezTo>
                    <a:lnTo>
                      <a:pt x="6106" y="11985"/>
                    </a:lnTo>
                    <a:lnTo>
                      <a:pt x="6087" y="12004"/>
                    </a:lnTo>
                    <a:lnTo>
                      <a:pt x="6087" y="12023"/>
                    </a:lnTo>
                    <a:lnTo>
                      <a:pt x="6087" y="12042"/>
                    </a:lnTo>
                    <a:lnTo>
                      <a:pt x="6106" y="12060"/>
                    </a:lnTo>
                    <a:lnTo>
                      <a:pt x="6124" y="12098"/>
                    </a:lnTo>
                    <a:cubicBezTo>
                      <a:pt x="6181" y="12191"/>
                      <a:pt x="6237" y="12248"/>
                      <a:pt x="6293" y="12341"/>
                    </a:cubicBezTo>
                    <a:cubicBezTo>
                      <a:pt x="6405" y="12491"/>
                      <a:pt x="6518" y="12641"/>
                      <a:pt x="6611" y="12791"/>
                    </a:cubicBezTo>
                    <a:cubicBezTo>
                      <a:pt x="6667" y="12884"/>
                      <a:pt x="6724" y="12959"/>
                      <a:pt x="6761" y="13034"/>
                    </a:cubicBezTo>
                    <a:cubicBezTo>
                      <a:pt x="6799" y="13128"/>
                      <a:pt x="6836" y="13221"/>
                      <a:pt x="6761" y="13240"/>
                    </a:cubicBezTo>
                    <a:cubicBezTo>
                      <a:pt x="6755" y="13246"/>
                      <a:pt x="6744" y="13248"/>
                      <a:pt x="6732" y="13248"/>
                    </a:cubicBezTo>
                    <a:cubicBezTo>
                      <a:pt x="6707" y="13248"/>
                      <a:pt x="6674" y="13240"/>
                      <a:pt x="6649" y="13240"/>
                    </a:cubicBezTo>
                    <a:cubicBezTo>
                      <a:pt x="6611" y="13221"/>
                      <a:pt x="6574" y="13203"/>
                      <a:pt x="6518" y="13184"/>
                    </a:cubicBezTo>
                    <a:cubicBezTo>
                      <a:pt x="6443" y="13128"/>
                      <a:pt x="6368" y="13072"/>
                      <a:pt x="6293" y="13034"/>
                    </a:cubicBezTo>
                    <a:cubicBezTo>
                      <a:pt x="6124" y="12922"/>
                      <a:pt x="5993" y="12791"/>
                      <a:pt x="5843" y="12678"/>
                    </a:cubicBezTo>
                    <a:lnTo>
                      <a:pt x="5282" y="12210"/>
                    </a:lnTo>
                    <a:cubicBezTo>
                      <a:pt x="5094" y="12042"/>
                      <a:pt x="4907" y="11892"/>
                      <a:pt x="4739" y="11742"/>
                    </a:cubicBezTo>
                    <a:lnTo>
                      <a:pt x="4214" y="11236"/>
                    </a:lnTo>
                    <a:cubicBezTo>
                      <a:pt x="4027" y="11068"/>
                      <a:pt x="3858" y="10899"/>
                      <a:pt x="3690" y="10712"/>
                    </a:cubicBezTo>
                    <a:lnTo>
                      <a:pt x="3203" y="10188"/>
                    </a:lnTo>
                    <a:lnTo>
                      <a:pt x="3091" y="10057"/>
                    </a:lnTo>
                    <a:lnTo>
                      <a:pt x="2978" y="9907"/>
                    </a:lnTo>
                    <a:lnTo>
                      <a:pt x="2735" y="9626"/>
                    </a:lnTo>
                    <a:lnTo>
                      <a:pt x="2510" y="9345"/>
                    </a:lnTo>
                    <a:lnTo>
                      <a:pt x="2398" y="9195"/>
                    </a:lnTo>
                    <a:lnTo>
                      <a:pt x="2304" y="9045"/>
                    </a:lnTo>
                    <a:lnTo>
                      <a:pt x="1892" y="8446"/>
                    </a:lnTo>
                    <a:cubicBezTo>
                      <a:pt x="1761" y="8240"/>
                      <a:pt x="1630" y="8034"/>
                      <a:pt x="1499" y="7828"/>
                    </a:cubicBezTo>
                    <a:cubicBezTo>
                      <a:pt x="1443" y="7734"/>
                      <a:pt x="1387" y="7622"/>
                      <a:pt x="1330" y="7510"/>
                    </a:cubicBezTo>
                    <a:lnTo>
                      <a:pt x="1162" y="7191"/>
                    </a:lnTo>
                    <a:lnTo>
                      <a:pt x="993" y="6873"/>
                    </a:lnTo>
                    <a:cubicBezTo>
                      <a:pt x="937" y="6761"/>
                      <a:pt x="900" y="6648"/>
                      <a:pt x="843" y="6536"/>
                    </a:cubicBezTo>
                    <a:cubicBezTo>
                      <a:pt x="750" y="6311"/>
                      <a:pt x="637" y="6105"/>
                      <a:pt x="563" y="5862"/>
                    </a:cubicBezTo>
                    <a:lnTo>
                      <a:pt x="431" y="5525"/>
                    </a:lnTo>
                    <a:cubicBezTo>
                      <a:pt x="394" y="5412"/>
                      <a:pt x="357" y="5300"/>
                      <a:pt x="319" y="5188"/>
                    </a:cubicBezTo>
                    <a:cubicBezTo>
                      <a:pt x="300" y="5075"/>
                      <a:pt x="263" y="4944"/>
                      <a:pt x="225" y="4832"/>
                    </a:cubicBezTo>
                    <a:lnTo>
                      <a:pt x="132" y="4476"/>
                    </a:lnTo>
                    <a:cubicBezTo>
                      <a:pt x="113" y="4364"/>
                      <a:pt x="76" y="4251"/>
                      <a:pt x="57" y="4120"/>
                    </a:cubicBezTo>
                    <a:lnTo>
                      <a:pt x="57" y="4120"/>
                    </a:lnTo>
                    <a:cubicBezTo>
                      <a:pt x="76" y="4251"/>
                      <a:pt x="94" y="4364"/>
                      <a:pt x="132" y="4495"/>
                    </a:cubicBezTo>
                    <a:lnTo>
                      <a:pt x="207" y="4832"/>
                    </a:lnTo>
                    <a:cubicBezTo>
                      <a:pt x="244" y="4963"/>
                      <a:pt x="282" y="5075"/>
                      <a:pt x="300" y="5188"/>
                    </a:cubicBezTo>
                    <a:cubicBezTo>
                      <a:pt x="338" y="5300"/>
                      <a:pt x="375" y="5431"/>
                      <a:pt x="413" y="5543"/>
                    </a:cubicBezTo>
                    <a:lnTo>
                      <a:pt x="544" y="5881"/>
                    </a:lnTo>
                    <a:cubicBezTo>
                      <a:pt x="619" y="6105"/>
                      <a:pt x="712" y="6330"/>
                      <a:pt x="806" y="6555"/>
                    </a:cubicBezTo>
                    <a:cubicBezTo>
                      <a:pt x="862" y="6667"/>
                      <a:pt x="900" y="6779"/>
                      <a:pt x="956" y="6892"/>
                    </a:cubicBezTo>
                    <a:lnTo>
                      <a:pt x="1124" y="7210"/>
                    </a:lnTo>
                    <a:lnTo>
                      <a:pt x="1293" y="7547"/>
                    </a:lnTo>
                    <a:cubicBezTo>
                      <a:pt x="1349" y="7641"/>
                      <a:pt x="1405" y="7753"/>
                      <a:pt x="1461" y="7847"/>
                    </a:cubicBezTo>
                    <a:lnTo>
                      <a:pt x="1649" y="8165"/>
                    </a:lnTo>
                    <a:cubicBezTo>
                      <a:pt x="1724" y="8278"/>
                      <a:pt x="1780" y="8390"/>
                      <a:pt x="1836" y="8484"/>
                    </a:cubicBezTo>
                    <a:lnTo>
                      <a:pt x="2248" y="9083"/>
                    </a:lnTo>
                    <a:lnTo>
                      <a:pt x="2360" y="9233"/>
                    </a:lnTo>
                    <a:lnTo>
                      <a:pt x="2473" y="9364"/>
                    </a:lnTo>
                    <a:lnTo>
                      <a:pt x="2697" y="9663"/>
                    </a:lnTo>
                    <a:lnTo>
                      <a:pt x="2922" y="9944"/>
                    </a:lnTo>
                    <a:lnTo>
                      <a:pt x="3034" y="10094"/>
                    </a:lnTo>
                    <a:lnTo>
                      <a:pt x="3166" y="10225"/>
                    </a:lnTo>
                    <a:lnTo>
                      <a:pt x="3652" y="10768"/>
                    </a:lnTo>
                    <a:cubicBezTo>
                      <a:pt x="3802" y="10937"/>
                      <a:pt x="3990" y="11105"/>
                      <a:pt x="4158" y="11274"/>
                    </a:cubicBezTo>
                    <a:lnTo>
                      <a:pt x="4682" y="11779"/>
                    </a:lnTo>
                    <a:cubicBezTo>
                      <a:pt x="4870" y="11948"/>
                      <a:pt x="5057" y="12098"/>
                      <a:pt x="5244" y="12248"/>
                    </a:cubicBezTo>
                    <a:lnTo>
                      <a:pt x="5806" y="12716"/>
                    </a:lnTo>
                    <a:lnTo>
                      <a:pt x="5787" y="12716"/>
                    </a:lnTo>
                    <a:cubicBezTo>
                      <a:pt x="5937" y="12847"/>
                      <a:pt x="6087" y="12978"/>
                      <a:pt x="6237" y="13090"/>
                    </a:cubicBezTo>
                    <a:cubicBezTo>
                      <a:pt x="6330" y="13146"/>
                      <a:pt x="6405" y="13203"/>
                      <a:pt x="6480" y="13240"/>
                    </a:cubicBezTo>
                    <a:cubicBezTo>
                      <a:pt x="6536" y="13259"/>
                      <a:pt x="6574" y="13278"/>
                      <a:pt x="6630" y="13296"/>
                    </a:cubicBezTo>
                    <a:cubicBezTo>
                      <a:pt x="6656" y="13310"/>
                      <a:pt x="6692" y="13323"/>
                      <a:pt x="6738" y="13323"/>
                    </a:cubicBezTo>
                    <a:cubicBezTo>
                      <a:pt x="6756" y="13323"/>
                      <a:pt x="6777" y="13320"/>
                      <a:pt x="6799" y="13315"/>
                    </a:cubicBezTo>
                    <a:cubicBezTo>
                      <a:pt x="6817" y="13296"/>
                      <a:pt x="6855" y="13278"/>
                      <a:pt x="6855" y="13240"/>
                    </a:cubicBezTo>
                    <a:cubicBezTo>
                      <a:pt x="6873" y="13221"/>
                      <a:pt x="6873" y="13184"/>
                      <a:pt x="6873" y="13146"/>
                    </a:cubicBezTo>
                    <a:cubicBezTo>
                      <a:pt x="6873" y="13109"/>
                      <a:pt x="6855" y="13053"/>
                      <a:pt x="6836" y="13015"/>
                    </a:cubicBezTo>
                    <a:cubicBezTo>
                      <a:pt x="6780" y="12922"/>
                      <a:pt x="6742" y="12828"/>
                      <a:pt x="6686" y="12753"/>
                    </a:cubicBezTo>
                    <a:cubicBezTo>
                      <a:pt x="6574" y="12585"/>
                      <a:pt x="6461" y="12435"/>
                      <a:pt x="6349" y="12285"/>
                    </a:cubicBezTo>
                    <a:cubicBezTo>
                      <a:pt x="6329" y="12258"/>
                      <a:pt x="6308" y="12230"/>
                      <a:pt x="6288" y="12203"/>
                    </a:cubicBezTo>
                    <a:lnTo>
                      <a:pt x="6288" y="12203"/>
                    </a:lnTo>
                    <a:cubicBezTo>
                      <a:pt x="6414" y="12314"/>
                      <a:pt x="6541" y="12459"/>
                      <a:pt x="6667" y="12603"/>
                    </a:cubicBezTo>
                    <a:cubicBezTo>
                      <a:pt x="6911" y="12884"/>
                      <a:pt x="7154" y="13184"/>
                      <a:pt x="7416" y="13465"/>
                    </a:cubicBezTo>
                    <a:cubicBezTo>
                      <a:pt x="7473" y="13540"/>
                      <a:pt x="7548" y="13615"/>
                      <a:pt x="7604" y="13671"/>
                    </a:cubicBezTo>
                    <a:cubicBezTo>
                      <a:pt x="7679" y="13746"/>
                      <a:pt x="7754" y="13802"/>
                      <a:pt x="7847" y="13858"/>
                    </a:cubicBezTo>
                    <a:cubicBezTo>
                      <a:pt x="7866" y="13877"/>
                      <a:pt x="7885" y="13877"/>
                      <a:pt x="7922" y="13896"/>
                    </a:cubicBezTo>
                    <a:lnTo>
                      <a:pt x="7978" y="13896"/>
                    </a:lnTo>
                    <a:lnTo>
                      <a:pt x="8030" y="13861"/>
                    </a:lnTo>
                    <a:lnTo>
                      <a:pt x="8053" y="13896"/>
                    </a:lnTo>
                    <a:cubicBezTo>
                      <a:pt x="8091" y="13970"/>
                      <a:pt x="8128" y="14064"/>
                      <a:pt x="8147" y="14158"/>
                    </a:cubicBezTo>
                    <a:cubicBezTo>
                      <a:pt x="8259" y="14513"/>
                      <a:pt x="8334" y="14888"/>
                      <a:pt x="8428" y="15263"/>
                    </a:cubicBezTo>
                    <a:cubicBezTo>
                      <a:pt x="8484" y="15450"/>
                      <a:pt x="8521" y="15637"/>
                      <a:pt x="8578" y="15824"/>
                    </a:cubicBezTo>
                    <a:cubicBezTo>
                      <a:pt x="8634" y="15993"/>
                      <a:pt x="8690" y="16180"/>
                      <a:pt x="8784" y="16367"/>
                    </a:cubicBezTo>
                    <a:cubicBezTo>
                      <a:pt x="8802" y="16405"/>
                      <a:pt x="8821" y="16461"/>
                      <a:pt x="8877" y="16499"/>
                    </a:cubicBezTo>
                    <a:lnTo>
                      <a:pt x="8933" y="16517"/>
                    </a:lnTo>
                    <a:lnTo>
                      <a:pt x="8990" y="16499"/>
                    </a:lnTo>
                    <a:lnTo>
                      <a:pt x="9008" y="16499"/>
                    </a:lnTo>
                    <a:lnTo>
                      <a:pt x="9008" y="16480"/>
                    </a:lnTo>
                    <a:lnTo>
                      <a:pt x="9027" y="16480"/>
                    </a:lnTo>
                    <a:lnTo>
                      <a:pt x="9046" y="16442"/>
                    </a:lnTo>
                    <a:cubicBezTo>
                      <a:pt x="9121" y="16367"/>
                      <a:pt x="9158" y="16255"/>
                      <a:pt x="9177" y="16161"/>
                    </a:cubicBezTo>
                    <a:cubicBezTo>
                      <a:pt x="9183" y="16131"/>
                      <a:pt x="9188" y="16101"/>
                      <a:pt x="9192" y="16070"/>
                    </a:cubicBezTo>
                    <a:lnTo>
                      <a:pt x="9192" y="16070"/>
                    </a:lnTo>
                    <a:cubicBezTo>
                      <a:pt x="9207" y="16125"/>
                      <a:pt x="9224" y="16176"/>
                      <a:pt x="9252" y="16218"/>
                    </a:cubicBezTo>
                    <a:cubicBezTo>
                      <a:pt x="9289" y="16255"/>
                      <a:pt x="9308" y="16293"/>
                      <a:pt x="9364" y="16311"/>
                    </a:cubicBezTo>
                    <a:cubicBezTo>
                      <a:pt x="9375" y="16317"/>
                      <a:pt x="9384" y="16319"/>
                      <a:pt x="9393" y="16319"/>
                    </a:cubicBezTo>
                    <a:cubicBezTo>
                      <a:pt x="9414" y="16319"/>
                      <a:pt x="9431" y="16306"/>
                      <a:pt x="9458" y="16293"/>
                    </a:cubicBezTo>
                    <a:lnTo>
                      <a:pt x="9514" y="16255"/>
                    </a:lnTo>
                    <a:cubicBezTo>
                      <a:pt x="9608" y="16124"/>
                      <a:pt x="9626" y="15974"/>
                      <a:pt x="9664" y="15843"/>
                    </a:cubicBezTo>
                    <a:cubicBezTo>
                      <a:pt x="9676" y="15747"/>
                      <a:pt x="9688" y="15651"/>
                      <a:pt x="9695" y="15559"/>
                    </a:cubicBezTo>
                    <a:lnTo>
                      <a:pt x="9695" y="15559"/>
                    </a:lnTo>
                    <a:lnTo>
                      <a:pt x="9739" y="15881"/>
                    </a:lnTo>
                    <a:cubicBezTo>
                      <a:pt x="9776" y="16161"/>
                      <a:pt x="9814" y="16442"/>
                      <a:pt x="9888" y="16723"/>
                    </a:cubicBezTo>
                    <a:cubicBezTo>
                      <a:pt x="9926" y="16854"/>
                      <a:pt x="9982" y="17004"/>
                      <a:pt x="10038" y="17135"/>
                    </a:cubicBezTo>
                    <a:cubicBezTo>
                      <a:pt x="10076" y="17191"/>
                      <a:pt x="10113" y="17266"/>
                      <a:pt x="10169" y="17304"/>
                    </a:cubicBezTo>
                    <a:cubicBezTo>
                      <a:pt x="10225" y="17360"/>
                      <a:pt x="10319" y="17397"/>
                      <a:pt x="10413" y="17397"/>
                    </a:cubicBezTo>
                    <a:cubicBezTo>
                      <a:pt x="10450" y="17379"/>
                      <a:pt x="10488" y="17379"/>
                      <a:pt x="10525" y="17360"/>
                    </a:cubicBezTo>
                    <a:cubicBezTo>
                      <a:pt x="10563" y="17341"/>
                      <a:pt x="10600" y="17304"/>
                      <a:pt x="10619" y="17285"/>
                    </a:cubicBezTo>
                    <a:cubicBezTo>
                      <a:pt x="10675" y="17229"/>
                      <a:pt x="10712" y="17173"/>
                      <a:pt x="10769" y="17116"/>
                    </a:cubicBezTo>
                    <a:cubicBezTo>
                      <a:pt x="10843" y="17004"/>
                      <a:pt x="10918" y="16873"/>
                      <a:pt x="10975" y="16742"/>
                    </a:cubicBezTo>
                    <a:cubicBezTo>
                      <a:pt x="11106" y="16480"/>
                      <a:pt x="11199" y="16218"/>
                      <a:pt x="11255" y="15937"/>
                    </a:cubicBezTo>
                    <a:lnTo>
                      <a:pt x="11312" y="15731"/>
                    </a:lnTo>
                    <a:lnTo>
                      <a:pt x="11349" y="15525"/>
                    </a:lnTo>
                    <a:cubicBezTo>
                      <a:pt x="11387" y="15394"/>
                      <a:pt x="11405" y="15244"/>
                      <a:pt x="11424" y="15113"/>
                    </a:cubicBezTo>
                    <a:lnTo>
                      <a:pt x="11574" y="14588"/>
                    </a:lnTo>
                    <a:lnTo>
                      <a:pt x="11574" y="14570"/>
                    </a:lnTo>
                    <a:lnTo>
                      <a:pt x="11499" y="13558"/>
                    </a:lnTo>
                    <a:cubicBezTo>
                      <a:pt x="11461" y="13221"/>
                      <a:pt x="11424" y="12866"/>
                      <a:pt x="11405" y="12528"/>
                    </a:cubicBezTo>
                    <a:cubicBezTo>
                      <a:pt x="11368" y="12191"/>
                      <a:pt x="11312" y="11854"/>
                      <a:pt x="11274" y="11517"/>
                    </a:cubicBezTo>
                    <a:cubicBezTo>
                      <a:pt x="11237" y="11180"/>
                      <a:pt x="11181" y="10843"/>
                      <a:pt x="11143" y="10506"/>
                    </a:cubicBezTo>
                    <a:cubicBezTo>
                      <a:pt x="11087" y="10169"/>
                      <a:pt x="11012" y="9832"/>
                      <a:pt x="10956" y="9495"/>
                    </a:cubicBezTo>
                    <a:cubicBezTo>
                      <a:pt x="10937" y="9326"/>
                      <a:pt x="10900" y="9158"/>
                      <a:pt x="10862" y="8989"/>
                    </a:cubicBezTo>
                    <a:lnTo>
                      <a:pt x="10750" y="8484"/>
                    </a:lnTo>
                    <a:cubicBezTo>
                      <a:pt x="10675" y="8146"/>
                      <a:pt x="10600" y="7809"/>
                      <a:pt x="10506" y="7491"/>
                    </a:cubicBezTo>
                    <a:cubicBezTo>
                      <a:pt x="10413" y="7154"/>
                      <a:pt x="10338" y="6836"/>
                      <a:pt x="10225" y="6498"/>
                    </a:cubicBezTo>
                    <a:cubicBezTo>
                      <a:pt x="10169" y="6349"/>
                      <a:pt x="10113" y="6180"/>
                      <a:pt x="10076" y="6012"/>
                    </a:cubicBezTo>
                    <a:lnTo>
                      <a:pt x="9888" y="5525"/>
                    </a:lnTo>
                    <a:cubicBezTo>
                      <a:pt x="9832" y="5375"/>
                      <a:pt x="9776" y="5206"/>
                      <a:pt x="9701" y="5057"/>
                    </a:cubicBezTo>
                    <a:cubicBezTo>
                      <a:pt x="9645" y="4888"/>
                      <a:pt x="9589" y="4738"/>
                      <a:pt x="9514" y="4588"/>
                    </a:cubicBezTo>
                    <a:cubicBezTo>
                      <a:pt x="9383" y="4270"/>
                      <a:pt x="9233" y="3952"/>
                      <a:pt x="9064" y="3652"/>
                    </a:cubicBezTo>
                    <a:lnTo>
                      <a:pt x="8821" y="3203"/>
                    </a:lnTo>
                    <a:lnTo>
                      <a:pt x="8559" y="2772"/>
                    </a:lnTo>
                    <a:cubicBezTo>
                      <a:pt x="8465" y="2622"/>
                      <a:pt x="8372" y="2472"/>
                      <a:pt x="8278" y="2341"/>
                    </a:cubicBezTo>
                    <a:cubicBezTo>
                      <a:pt x="8166" y="2191"/>
                      <a:pt x="8072" y="2060"/>
                      <a:pt x="7960" y="1929"/>
                    </a:cubicBezTo>
                    <a:cubicBezTo>
                      <a:pt x="7754" y="1648"/>
                      <a:pt x="7529" y="1405"/>
                      <a:pt x="7285" y="116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4"/>
              <p:cNvSpPr/>
              <p:nvPr/>
            </p:nvSpPr>
            <p:spPr>
              <a:xfrm>
                <a:off x="6738207" y="4171912"/>
                <a:ext cx="83871" cy="40723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7099" extrusionOk="0">
                    <a:moveTo>
                      <a:pt x="1" y="1"/>
                    </a:moveTo>
                    <a:cubicBezTo>
                      <a:pt x="1" y="1"/>
                      <a:pt x="170" y="432"/>
                      <a:pt x="375" y="1087"/>
                    </a:cubicBezTo>
                    <a:cubicBezTo>
                      <a:pt x="432" y="1237"/>
                      <a:pt x="488" y="1424"/>
                      <a:pt x="544" y="1611"/>
                    </a:cubicBezTo>
                    <a:cubicBezTo>
                      <a:pt x="600" y="1799"/>
                      <a:pt x="656" y="1986"/>
                      <a:pt x="713" y="2192"/>
                    </a:cubicBezTo>
                    <a:cubicBezTo>
                      <a:pt x="769" y="2398"/>
                      <a:pt x="825" y="2623"/>
                      <a:pt x="881" y="2829"/>
                    </a:cubicBezTo>
                    <a:cubicBezTo>
                      <a:pt x="900" y="2941"/>
                      <a:pt x="919" y="3053"/>
                      <a:pt x="956" y="3166"/>
                    </a:cubicBezTo>
                    <a:cubicBezTo>
                      <a:pt x="975" y="3278"/>
                      <a:pt x="993" y="3390"/>
                      <a:pt x="1012" y="3503"/>
                    </a:cubicBezTo>
                    <a:cubicBezTo>
                      <a:pt x="1068" y="3709"/>
                      <a:pt x="1106" y="3933"/>
                      <a:pt x="1143" y="4158"/>
                    </a:cubicBezTo>
                    <a:cubicBezTo>
                      <a:pt x="1181" y="4383"/>
                      <a:pt x="1218" y="4608"/>
                      <a:pt x="1256" y="4814"/>
                    </a:cubicBezTo>
                    <a:cubicBezTo>
                      <a:pt x="1274" y="5020"/>
                      <a:pt x="1293" y="5226"/>
                      <a:pt x="1330" y="5413"/>
                    </a:cubicBezTo>
                    <a:cubicBezTo>
                      <a:pt x="1330" y="5506"/>
                      <a:pt x="1349" y="5619"/>
                      <a:pt x="1349" y="5694"/>
                    </a:cubicBezTo>
                    <a:cubicBezTo>
                      <a:pt x="1368" y="5787"/>
                      <a:pt x="1368" y="5881"/>
                      <a:pt x="1387" y="5975"/>
                    </a:cubicBezTo>
                    <a:cubicBezTo>
                      <a:pt x="1387" y="6143"/>
                      <a:pt x="1405" y="6293"/>
                      <a:pt x="1424" y="6424"/>
                    </a:cubicBezTo>
                    <a:cubicBezTo>
                      <a:pt x="1424" y="6574"/>
                      <a:pt x="1424" y="6686"/>
                      <a:pt x="1443" y="6780"/>
                    </a:cubicBezTo>
                    <a:cubicBezTo>
                      <a:pt x="1443" y="6986"/>
                      <a:pt x="1462" y="7098"/>
                      <a:pt x="1462" y="7098"/>
                    </a:cubicBezTo>
                    <a:cubicBezTo>
                      <a:pt x="1462" y="7098"/>
                      <a:pt x="1462" y="6986"/>
                      <a:pt x="1462" y="6780"/>
                    </a:cubicBezTo>
                    <a:cubicBezTo>
                      <a:pt x="1462" y="6686"/>
                      <a:pt x="1462" y="6574"/>
                      <a:pt x="1462" y="6424"/>
                    </a:cubicBezTo>
                    <a:cubicBezTo>
                      <a:pt x="1462" y="6293"/>
                      <a:pt x="1443" y="6124"/>
                      <a:pt x="1443" y="5956"/>
                    </a:cubicBezTo>
                    <a:cubicBezTo>
                      <a:pt x="1443" y="5881"/>
                      <a:pt x="1424" y="5787"/>
                      <a:pt x="1424" y="5694"/>
                    </a:cubicBezTo>
                    <a:cubicBezTo>
                      <a:pt x="1424" y="5600"/>
                      <a:pt x="1405" y="5506"/>
                      <a:pt x="1405" y="5413"/>
                    </a:cubicBezTo>
                    <a:cubicBezTo>
                      <a:pt x="1387" y="5207"/>
                      <a:pt x="1368" y="5001"/>
                      <a:pt x="1330" y="4795"/>
                    </a:cubicBezTo>
                    <a:cubicBezTo>
                      <a:pt x="1312" y="4589"/>
                      <a:pt x="1293" y="4364"/>
                      <a:pt x="1237" y="4139"/>
                    </a:cubicBezTo>
                    <a:cubicBezTo>
                      <a:pt x="1199" y="3915"/>
                      <a:pt x="1162" y="3690"/>
                      <a:pt x="1125" y="3484"/>
                    </a:cubicBezTo>
                    <a:cubicBezTo>
                      <a:pt x="1087" y="3372"/>
                      <a:pt x="1068" y="3259"/>
                      <a:pt x="1050" y="3147"/>
                    </a:cubicBezTo>
                    <a:cubicBezTo>
                      <a:pt x="1012" y="3035"/>
                      <a:pt x="993" y="2922"/>
                      <a:pt x="975" y="2810"/>
                    </a:cubicBezTo>
                    <a:cubicBezTo>
                      <a:pt x="919" y="2585"/>
                      <a:pt x="862" y="2379"/>
                      <a:pt x="806" y="2173"/>
                    </a:cubicBezTo>
                    <a:cubicBezTo>
                      <a:pt x="750" y="1967"/>
                      <a:pt x="675" y="1780"/>
                      <a:pt x="619" y="1593"/>
                    </a:cubicBezTo>
                    <a:cubicBezTo>
                      <a:pt x="563" y="1405"/>
                      <a:pt x="507" y="1218"/>
                      <a:pt x="432" y="1068"/>
                    </a:cubicBezTo>
                    <a:cubicBezTo>
                      <a:pt x="375" y="900"/>
                      <a:pt x="319" y="750"/>
                      <a:pt x="263" y="619"/>
                    </a:cubicBezTo>
                    <a:cubicBezTo>
                      <a:pt x="226" y="488"/>
                      <a:pt x="169" y="394"/>
                      <a:pt x="132" y="300"/>
                    </a:cubicBezTo>
                    <a:cubicBezTo>
                      <a:pt x="57" y="11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4"/>
              <p:cNvSpPr/>
              <p:nvPr/>
            </p:nvSpPr>
            <p:spPr>
              <a:xfrm>
                <a:off x="6651240" y="4191244"/>
                <a:ext cx="83814" cy="40614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7080" extrusionOk="0">
                    <a:moveTo>
                      <a:pt x="0" y="1"/>
                    </a:moveTo>
                    <a:cubicBezTo>
                      <a:pt x="0" y="1"/>
                      <a:pt x="187" y="413"/>
                      <a:pt x="393" y="1068"/>
                    </a:cubicBezTo>
                    <a:cubicBezTo>
                      <a:pt x="449" y="1237"/>
                      <a:pt x="487" y="1405"/>
                      <a:pt x="562" y="1593"/>
                    </a:cubicBezTo>
                    <a:cubicBezTo>
                      <a:pt x="599" y="1780"/>
                      <a:pt x="655" y="1986"/>
                      <a:pt x="712" y="2192"/>
                    </a:cubicBezTo>
                    <a:cubicBezTo>
                      <a:pt x="768" y="2398"/>
                      <a:pt x="824" y="2604"/>
                      <a:pt x="880" y="2829"/>
                    </a:cubicBezTo>
                    <a:cubicBezTo>
                      <a:pt x="899" y="2922"/>
                      <a:pt x="936" y="3035"/>
                      <a:pt x="955" y="3147"/>
                    </a:cubicBezTo>
                    <a:cubicBezTo>
                      <a:pt x="974" y="3259"/>
                      <a:pt x="993" y="3372"/>
                      <a:pt x="1030" y="3484"/>
                    </a:cubicBezTo>
                    <a:cubicBezTo>
                      <a:pt x="1067" y="3709"/>
                      <a:pt x="1105" y="3934"/>
                      <a:pt x="1161" y="4140"/>
                    </a:cubicBezTo>
                    <a:cubicBezTo>
                      <a:pt x="1199" y="4364"/>
                      <a:pt x="1217" y="4589"/>
                      <a:pt x="1255" y="4795"/>
                    </a:cubicBezTo>
                    <a:cubicBezTo>
                      <a:pt x="1292" y="5001"/>
                      <a:pt x="1311" y="5207"/>
                      <a:pt x="1330" y="5413"/>
                    </a:cubicBezTo>
                    <a:cubicBezTo>
                      <a:pt x="1348" y="5507"/>
                      <a:pt x="1348" y="5600"/>
                      <a:pt x="1367" y="5694"/>
                    </a:cubicBezTo>
                    <a:cubicBezTo>
                      <a:pt x="1367" y="5787"/>
                      <a:pt x="1386" y="5862"/>
                      <a:pt x="1386" y="5956"/>
                    </a:cubicBezTo>
                    <a:cubicBezTo>
                      <a:pt x="1405" y="6125"/>
                      <a:pt x="1423" y="6274"/>
                      <a:pt x="1423" y="6424"/>
                    </a:cubicBezTo>
                    <a:cubicBezTo>
                      <a:pt x="1423" y="6555"/>
                      <a:pt x="1442" y="6668"/>
                      <a:pt x="1442" y="6780"/>
                    </a:cubicBezTo>
                    <a:cubicBezTo>
                      <a:pt x="1461" y="6967"/>
                      <a:pt x="1461" y="7080"/>
                      <a:pt x="1461" y="7080"/>
                    </a:cubicBezTo>
                    <a:cubicBezTo>
                      <a:pt x="1461" y="7080"/>
                      <a:pt x="1461" y="6967"/>
                      <a:pt x="1461" y="6780"/>
                    </a:cubicBezTo>
                    <a:cubicBezTo>
                      <a:pt x="1461" y="6668"/>
                      <a:pt x="1461" y="6555"/>
                      <a:pt x="1461" y="6424"/>
                    </a:cubicBezTo>
                    <a:cubicBezTo>
                      <a:pt x="1461" y="6274"/>
                      <a:pt x="1461" y="6125"/>
                      <a:pt x="1442" y="5956"/>
                    </a:cubicBezTo>
                    <a:cubicBezTo>
                      <a:pt x="1442" y="5862"/>
                      <a:pt x="1442" y="5769"/>
                      <a:pt x="1423" y="5675"/>
                    </a:cubicBezTo>
                    <a:cubicBezTo>
                      <a:pt x="1423" y="5581"/>
                      <a:pt x="1423" y="5488"/>
                      <a:pt x="1405" y="5394"/>
                    </a:cubicBezTo>
                    <a:cubicBezTo>
                      <a:pt x="1386" y="5207"/>
                      <a:pt x="1386" y="5001"/>
                      <a:pt x="1348" y="4776"/>
                    </a:cubicBezTo>
                    <a:cubicBezTo>
                      <a:pt x="1311" y="4570"/>
                      <a:pt x="1292" y="4346"/>
                      <a:pt x="1255" y="4140"/>
                    </a:cubicBezTo>
                    <a:cubicBezTo>
                      <a:pt x="1217" y="3915"/>
                      <a:pt x="1180" y="3690"/>
                      <a:pt x="1124" y="3465"/>
                    </a:cubicBezTo>
                    <a:cubicBezTo>
                      <a:pt x="1105" y="3353"/>
                      <a:pt x="1086" y="3241"/>
                      <a:pt x="1049" y="3128"/>
                    </a:cubicBezTo>
                    <a:cubicBezTo>
                      <a:pt x="1030" y="3016"/>
                      <a:pt x="993" y="2904"/>
                      <a:pt x="974" y="2791"/>
                    </a:cubicBezTo>
                    <a:cubicBezTo>
                      <a:pt x="918" y="2585"/>
                      <a:pt x="861" y="2360"/>
                      <a:pt x="805" y="2154"/>
                    </a:cubicBezTo>
                    <a:cubicBezTo>
                      <a:pt x="749" y="1948"/>
                      <a:pt x="693" y="1761"/>
                      <a:pt x="618" y="1574"/>
                    </a:cubicBezTo>
                    <a:cubicBezTo>
                      <a:pt x="562" y="1387"/>
                      <a:pt x="506" y="1199"/>
                      <a:pt x="449" y="1050"/>
                    </a:cubicBezTo>
                    <a:cubicBezTo>
                      <a:pt x="393" y="881"/>
                      <a:pt x="337" y="750"/>
                      <a:pt x="281" y="619"/>
                    </a:cubicBezTo>
                    <a:cubicBezTo>
                      <a:pt x="225" y="488"/>
                      <a:pt x="169" y="375"/>
                      <a:pt x="131" y="282"/>
                    </a:cubicBezTo>
                    <a:cubicBezTo>
                      <a:pt x="56" y="9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4"/>
              <p:cNvSpPr/>
              <p:nvPr/>
            </p:nvSpPr>
            <p:spPr>
              <a:xfrm>
                <a:off x="5803600" y="2554106"/>
                <a:ext cx="227806" cy="120352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098" extrusionOk="0">
                    <a:moveTo>
                      <a:pt x="2454" y="1"/>
                    </a:moveTo>
                    <a:lnTo>
                      <a:pt x="2435" y="19"/>
                    </a:lnTo>
                    <a:cubicBezTo>
                      <a:pt x="2079" y="57"/>
                      <a:pt x="76" y="1199"/>
                      <a:pt x="19" y="1480"/>
                    </a:cubicBezTo>
                    <a:cubicBezTo>
                      <a:pt x="1" y="1723"/>
                      <a:pt x="1255" y="2004"/>
                      <a:pt x="1630" y="2098"/>
                    </a:cubicBezTo>
                    <a:cubicBezTo>
                      <a:pt x="1783" y="2086"/>
                      <a:pt x="1936" y="2082"/>
                      <a:pt x="2090" y="2082"/>
                    </a:cubicBezTo>
                    <a:cubicBezTo>
                      <a:pt x="2264" y="2082"/>
                      <a:pt x="2438" y="2086"/>
                      <a:pt x="2612" y="2086"/>
                    </a:cubicBezTo>
                    <a:cubicBezTo>
                      <a:pt x="2982" y="2086"/>
                      <a:pt x="3351" y="2067"/>
                      <a:pt x="3709" y="1948"/>
                    </a:cubicBezTo>
                    <a:cubicBezTo>
                      <a:pt x="3971" y="1162"/>
                      <a:pt x="3240" y="244"/>
                      <a:pt x="2454" y="1"/>
                    </a:cubicBezTo>
                    <a:close/>
                  </a:path>
                </a:pathLst>
              </a:custGeom>
              <a:solidFill>
                <a:srgbClr val="D25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4"/>
              <p:cNvSpPr/>
              <p:nvPr/>
            </p:nvSpPr>
            <p:spPr>
              <a:xfrm>
                <a:off x="5806812" y="2554106"/>
                <a:ext cx="211743" cy="9109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588" extrusionOk="0">
                    <a:moveTo>
                      <a:pt x="2398" y="1"/>
                    </a:moveTo>
                    <a:lnTo>
                      <a:pt x="2379" y="19"/>
                    </a:lnTo>
                    <a:cubicBezTo>
                      <a:pt x="2042" y="57"/>
                      <a:pt x="244" y="1068"/>
                      <a:pt x="1" y="1424"/>
                    </a:cubicBezTo>
                    <a:cubicBezTo>
                      <a:pt x="319" y="1555"/>
                      <a:pt x="694" y="1555"/>
                      <a:pt x="1031" y="1574"/>
                    </a:cubicBezTo>
                    <a:cubicBezTo>
                      <a:pt x="1209" y="1583"/>
                      <a:pt x="1391" y="1588"/>
                      <a:pt x="1574" y="1588"/>
                    </a:cubicBezTo>
                    <a:cubicBezTo>
                      <a:pt x="1757" y="1588"/>
                      <a:pt x="1939" y="1583"/>
                      <a:pt x="2117" y="1574"/>
                    </a:cubicBezTo>
                    <a:cubicBezTo>
                      <a:pt x="2641" y="1555"/>
                      <a:pt x="3166" y="1499"/>
                      <a:pt x="3690" y="1424"/>
                    </a:cubicBezTo>
                    <a:cubicBezTo>
                      <a:pt x="3596" y="806"/>
                      <a:pt x="3016" y="188"/>
                      <a:pt x="2398" y="1"/>
                    </a:cubicBezTo>
                    <a:close/>
                  </a:path>
                </a:pathLst>
              </a:custGeom>
              <a:solidFill>
                <a:srgbClr val="EF5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4"/>
              <p:cNvSpPr/>
              <p:nvPr/>
            </p:nvSpPr>
            <p:spPr>
              <a:xfrm>
                <a:off x="5806812" y="2554106"/>
                <a:ext cx="150475" cy="8599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1499" extrusionOk="0">
                    <a:moveTo>
                      <a:pt x="2398" y="1"/>
                    </a:moveTo>
                    <a:lnTo>
                      <a:pt x="2379" y="19"/>
                    </a:lnTo>
                    <a:cubicBezTo>
                      <a:pt x="2042" y="57"/>
                      <a:pt x="244" y="1068"/>
                      <a:pt x="1" y="1424"/>
                    </a:cubicBezTo>
                    <a:cubicBezTo>
                      <a:pt x="76" y="1461"/>
                      <a:pt x="151" y="1480"/>
                      <a:pt x="226" y="1499"/>
                    </a:cubicBezTo>
                    <a:cubicBezTo>
                      <a:pt x="937" y="881"/>
                      <a:pt x="1742" y="412"/>
                      <a:pt x="2623" y="75"/>
                    </a:cubicBezTo>
                    <a:cubicBezTo>
                      <a:pt x="2548" y="57"/>
                      <a:pt x="2473" y="19"/>
                      <a:pt x="2398" y="1"/>
                    </a:cubicBezTo>
                    <a:close/>
                  </a:path>
                </a:pathLst>
              </a:custGeom>
              <a:solidFill>
                <a:srgbClr val="DE5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44"/>
              <p:cNvSpPr/>
              <p:nvPr/>
            </p:nvSpPr>
            <p:spPr>
              <a:xfrm>
                <a:off x="5920684" y="2601374"/>
                <a:ext cx="10842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95" extrusionOk="0">
                    <a:moveTo>
                      <a:pt x="95" y="0"/>
                    </a:moveTo>
                    <a:cubicBezTo>
                      <a:pt x="38" y="0"/>
                      <a:pt x="1" y="19"/>
                      <a:pt x="1" y="38"/>
                    </a:cubicBezTo>
                    <a:cubicBezTo>
                      <a:pt x="1" y="75"/>
                      <a:pt x="38" y="94"/>
                      <a:pt x="95" y="94"/>
                    </a:cubicBezTo>
                    <a:cubicBezTo>
                      <a:pt x="151" y="94"/>
                      <a:pt x="188" y="75"/>
                      <a:pt x="188" y="57"/>
                    </a:cubicBezTo>
                    <a:cubicBezTo>
                      <a:pt x="188" y="19"/>
                      <a:pt x="151" y="0"/>
                      <a:pt x="95" y="0"/>
                    </a:cubicBezTo>
                    <a:close/>
                  </a:path>
                </a:pathLst>
              </a:custGeom>
              <a:solidFill>
                <a:srgbClr val="7A3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44"/>
              <p:cNvSpPr/>
              <p:nvPr/>
            </p:nvSpPr>
            <p:spPr>
              <a:xfrm>
                <a:off x="6133397" y="2732453"/>
                <a:ext cx="366406" cy="126777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2210" extrusionOk="0">
                    <a:moveTo>
                      <a:pt x="5169" y="0"/>
                    </a:moveTo>
                    <a:cubicBezTo>
                      <a:pt x="4308" y="19"/>
                      <a:pt x="3447" y="75"/>
                      <a:pt x="2604" y="169"/>
                    </a:cubicBezTo>
                    <a:cubicBezTo>
                      <a:pt x="2098" y="225"/>
                      <a:pt x="1611" y="281"/>
                      <a:pt x="1106" y="356"/>
                    </a:cubicBezTo>
                    <a:cubicBezTo>
                      <a:pt x="881" y="393"/>
                      <a:pt x="638" y="412"/>
                      <a:pt x="413" y="450"/>
                    </a:cubicBezTo>
                    <a:cubicBezTo>
                      <a:pt x="282" y="487"/>
                      <a:pt x="132" y="524"/>
                      <a:pt x="1" y="524"/>
                    </a:cubicBezTo>
                    <a:cubicBezTo>
                      <a:pt x="245" y="1241"/>
                      <a:pt x="999" y="1618"/>
                      <a:pt x="1733" y="1618"/>
                    </a:cubicBezTo>
                    <a:cubicBezTo>
                      <a:pt x="1843" y="1618"/>
                      <a:pt x="1953" y="1609"/>
                      <a:pt x="2061" y="1592"/>
                    </a:cubicBezTo>
                    <a:cubicBezTo>
                      <a:pt x="2582" y="1528"/>
                      <a:pt x="3069" y="1335"/>
                      <a:pt x="3563" y="1335"/>
                    </a:cubicBezTo>
                    <a:cubicBezTo>
                      <a:pt x="3796" y="1335"/>
                      <a:pt x="4030" y="1378"/>
                      <a:pt x="4270" y="1498"/>
                    </a:cubicBezTo>
                    <a:cubicBezTo>
                      <a:pt x="4608" y="1648"/>
                      <a:pt x="4907" y="1854"/>
                      <a:pt x="5244" y="1985"/>
                    </a:cubicBezTo>
                    <a:cubicBezTo>
                      <a:pt x="5563" y="2098"/>
                      <a:pt x="5900" y="2154"/>
                      <a:pt x="6218" y="2191"/>
                    </a:cubicBezTo>
                    <a:cubicBezTo>
                      <a:pt x="6274" y="2210"/>
                      <a:pt x="6330" y="2210"/>
                      <a:pt x="6387" y="2210"/>
                    </a:cubicBezTo>
                    <a:cubicBezTo>
                      <a:pt x="6255" y="1985"/>
                      <a:pt x="6143" y="1760"/>
                      <a:pt x="6012" y="1517"/>
                    </a:cubicBezTo>
                    <a:cubicBezTo>
                      <a:pt x="5750" y="974"/>
                      <a:pt x="5469" y="468"/>
                      <a:pt x="5169" y="0"/>
                    </a:cubicBezTo>
                    <a:close/>
                  </a:path>
                </a:pathLst>
              </a:custGeom>
              <a:solidFill>
                <a:srgbClr val="222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44"/>
              <p:cNvSpPr/>
              <p:nvPr/>
            </p:nvSpPr>
            <p:spPr>
              <a:xfrm>
                <a:off x="6407377" y="2732453"/>
                <a:ext cx="92419" cy="12677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210" extrusionOk="0">
                    <a:moveTo>
                      <a:pt x="393" y="0"/>
                    </a:moveTo>
                    <a:cubicBezTo>
                      <a:pt x="262" y="0"/>
                      <a:pt x="131" y="0"/>
                      <a:pt x="0" y="19"/>
                    </a:cubicBezTo>
                    <a:cubicBezTo>
                      <a:pt x="94" y="94"/>
                      <a:pt x="187" y="187"/>
                      <a:pt x="262" y="300"/>
                    </a:cubicBezTo>
                    <a:cubicBezTo>
                      <a:pt x="318" y="375"/>
                      <a:pt x="300" y="468"/>
                      <a:pt x="244" y="524"/>
                    </a:cubicBezTo>
                    <a:cubicBezTo>
                      <a:pt x="281" y="581"/>
                      <a:pt x="262" y="656"/>
                      <a:pt x="244" y="712"/>
                    </a:cubicBezTo>
                    <a:cubicBezTo>
                      <a:pt x="450" y="1199"/>
                      <a:pt x="712" y="1667"/>
                      <a:pt x="993" y="2116"/>
                    </a:cubicBezTo>
                    <a:cubicBezTo>
                      <a:pt x="1142" y="2154"/>
                      <a:pt x="1292" y="2172"/>
                      <a:pt x="1442" y="2191"/>
                    </a:cubicBezTo>
                    <a:cubicBezTo>
                      <a:pt x="1498" y="2210"/>
                      <a:pt x="1554" y="2210"/>
                      <a:pt x="1611" y="2210"/>
                    </a:cubicBezTo>
                    <a:cubicBezTo>
                      <a:pt x="1479" y="1985"/>
                      <a:pt x="1367" y="1760"/>
                      <a:pt x="1236" y="1517"/>
                    </a:cubicBezTo>
                    <a:cubicBezTo>
                      <a:pt x="974" y="974"/>
                      <a:pt x="693" y="468"/>
                      <a:pt x="393" y="0"/>
                    </a:cubicBezTo>
                    <a:close/>
                  </a:path>
                </a:pathLst>
              </a:custGeom>
              <a:solidFill>
                <a:srgbClr val="1A1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44"/>
              <p:cNvSpPr/>
              <p:nvPr/>
            </p:nvSpPr>
            <p:spPr>
              <a:xfrm>
                <a:off x="6074310" y="2560989"/>
                <a:ext cx="409374" cy="268181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4675" extrusionOk="0">
                    <a:moveTo>
                      <a:pt x="1740" y="0"/>
                    </a:moveTo>
                    <a:cubicBezTo>
                      <a:pt x="1247" y="0"/>
                      <a:pt x="742" y="146"/>
                      <a:pt x="413" y="498"/>
                    </a:cubicBezTo>
                    <a:cubicBezTo>
                      <a:pt x="1" y="948"/>
                      <a:pt x="76" y="1622"/>
                      <a:pt x="226" y="2165"/>
                    </a:cubicBezTo>
                    <a:cubicBezTo>
                      <a:pt x="394" y="2802"/>
                      <a:pt x="675" y="3588"/>
                      <a:pt x="1237" y="3963"/>
                    </a:cubicBezTo>
                    <a:cubicBezTo>
                      <a:pt x="1536" y="4168"/>
                      <a:pt x="1836" y="4245"/>
                      <a:pt x="2139" y="4245"/>
                    </a:cubicBezTo>
                    <a:cubicBezTo>
                      <a:pt x="3033" y="4245"/>
                      <a:pt x="3939" y="3574"/>
                      <a:pt x="4837" y="3574"/>
                    </a:cubicBezTo>
                    <a:cubicBezTo>
                      <a:pt x="4910" y="3574"/>
                      <a:pt x="4984" y="3579"/>
                      <a:pt x="5057" y="3588"/>
                    </a:cubicBezTo>
                    <a:cubicBezTo>
                      <a:pt x="5731" y="3682"/>
                      <a:pt x="6443" y="4019"/>
                      <a:pt x="6930" y="4469"/>
                    </a:cubicBezTo>
                    <a:cubicBezTo>
                      <a:pt x="7005" y="4543"/>
                      <a:pt x="7061" y="4600"/>
                      <a:pt x="7136" y="4675"/>
                    </a:cubicBezTo>
                    <a:cubicBezTo>
                      <a:pt x="7098" y="4618"/>
                      <a:pt x="7080" y="4562"/>
                      <a:pt x="7042" y="4506"/>
                    </a:cubicBezTo>
                    <a:cubicBezTo>
                      <a:pt x="6424" y="3251"/>
                      <a:pt x="5712" y="2165"/>
                      <a:pt x="4945" y="1266"/>
                    </a:cubicBezTo>
                    <a:cubicBezTo>
                      <a:pt x="4851" y="1229"/>
                      <a:pt x="4757" y="1191"/>
                      <a:pt x="4664" y="1154"/>
                    </a:cubicBezTo>
                    <a:cubicBezTo>
                      <a:pt x="4308" y="1023"/>
                      <a:pt x="3952" y="873"/>
                      <a:pt x="3615" y="686"/>
                    </a:cubicBezTo>
                    <a:cubicBezTo>
                      <a:pt x="3259" y="498"/>
                      <a:pt x="2941" y="292"/>
                      <a:pt x="2566" y="143"/>
                    </a:cubicBezTo>
                    <a:cubicBezTo>
                      <a:pt x="2322" y="52"/>
                      <a:pt x="2033" y="0"/>
                      <a:pt x="1740" y="0"/>
                    </a:cubicBezTo>
                    <a:close/>
                  </a:path>
                </a:pathLst>
              </a:custGeom>
              <a:solidFill>
                <a:srgbClr val="A1E1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4"/>
              <p:cNvSpPr/>
              <p:nvPr/>
            </p:nvSpPr>
            <p:spPr>
              <a:xfrm>
                <a:off x="6325688" y="2620706"/>
                <a:ext cx="157990" cy="208464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363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6" y="469"/>
                      <a:pt x="656" y="768"/>
                      <a:pt x="918" y="1199"/>
                    </a:cubicBezTo>
                    <a:cubicBezTo>
                      <a:pt x="1199" y="1630"/>
                      <a:pt x="1462" y="2098"/>
                      <a:pt x="1686" y="2585"/>
                    </a:cubicBezTo>
                    <a:cubicBezTo>
                      <a:pt x="1742" y="2697"/>
                      <a:pt x="1799" y="2828"/>
                      <a:pt x="1855" y="2941"/>
                    </a:cubicBezTo>
                    <a:cubicBezTo>
                      <a:pt x="2117" y="3090"/>
                      <a:pt x="2360" y="3240"/>
                      <a:pt x="2548" y="3428"/>
                    </a:cubicBezTo>
                    <a:cubicBezTo>
                      <a:pt x="2623" y="3502"/>
                      <a:pt x="2679" y="3559"/>
                      <a:pt x="2754" y="3634"/>
                    </a:cubicBezTo>
                    <a:cubicBezTo>
                      <a:pt x="2716" y="3577"/>
                      <a:pt x="2698" y="3521"/>
                      <a:pt x="2660" y="3465"/>
                    </a:cubicBezTo>
                    <a:cubicBezTo>
                      <a:pt x="2042" y="2210"/>
                      <a:pt x="1330" y="1124"/>
                      <a:pt x="563" y="225"/>
                    </a:cubicBezTo>
                    <a:cubicBezTo>
                      <a:pt x="469" y="188"/>
                      <a:pt x="375" y="150"/>
                      <a:pt x="282" y="113"/>
                    </a:cubicBezTo>
                    <a:cubicBezTo>
                      <a:pt x="188" y="75"/>
                      <a:pt x="95" y="38"/>
                      <a:pt x="1" y="1"/>
                    </a:cubicBezTo>
                    <a:close/>
                  </a:path>
                </a:pathLst>
              </a:custGeom>
              <a:solidFill>
                <a:srgbClr val="9AD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4"/>
              <p:cNvSpPr/>
              <p:nvPr/>
            </p:nvSpPr>
            <p:spPr>
              <a:xfrm>
                <a:off x="6174241" y="2656158"/>
                <a:ext cx="53753" cy="9350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630" extrusionOk="0">
                    <a:moveTo>
                      <a:pt x="75" y="1"/>
                    </a:moveTo>
                    <a:cubicBezTo>
                      <a:pt x="75" y="1"/>
                      <a:pt x="75" y="57"/>
                      <a:pt x="57" y="132"/>
                    </a:cubicBezTo>
                    <a:cubicBezTo>
                      <a:pt x="57" y="207"/>
                      <a:pt x="38" y="338"/>
                      <a:pt x="19" y="469"/>
                    </a:cubicBezTo>
                    <a:cubicBezTo>
                      <a:pt x="0" y="619"/>
                      <a:pt x="0" y="787"/>
                      <a:pt x="0" y="956"/>
                    </a:cubicBezTo>
                    <a:cubicBezTo>
                      <a:pt x="0" y="1049"/>
                      <a:pt x="0" y="1143"/>
                      <a:pt x="19" y="1236"/>
                    </a:cubicBezTo>
                    <a:cubicBezTo>
                      <a:pt x="19" y="1330"/>
                      <a:pt x="38" y="1424"/>
                      <a:pt x="94" y="1517"/>
                    </a:cubicBezTo>
                    <a:cubicBezTo>
                      <a:pt x="113" y="1574"/>
                      <a:pt x="169" y="1630"/>
                      <a:pt x="244" y="1630"/>
                    </a:cubicBezTo>
                    <a:lnTo>
                      <a:pt x="319" y="1630"/>
                    </a:lnTo>
                    <a:lnTo>
                      <a:pt x="356" y="1611"/>
                    </a:lnTo>
                    <a:lnTo>
                      <a:pt x="394" y="1592"/>
                    </a:lnTo>
                    <a:cubicBezTo>
                      <a:pt x="506" y="1536"/>
                      <a:pt x="543" y="1461"/>
                      <a:pt x="600" y="1386"/>
                    </a:cubicBezTo>
                    <a:cubicBezTo>
                      <a:pt x="656" y="1311"/>
                      <a:pt x="693" y="1218"/>
                      <a:pt x="731" y="1143"/>
                    </a:cubicBezTo>
                    <a:cubicBezTo>
                      <a:pt x="768" y="1068"/>
                      <a:pt x="787" y="1012"/>
                      <a:pt x="806" y="937"/>
                    </a:cubicBezTo>
                    <a:cubicBezTo>
                      <a:pt x="862" y="806"/>
                      <a:pt x="899" y="693"/>
                      <a:pt x="918" y="600"/>
                    </a:cubicBezTo>
                    <a:cubicBezTo>
                      <a:pt x="937" y="525"/>
                      <a:pt x="937" y="487"/>
                      <a:pt x="937" y="487"/>
                    </a:cubicBezTo>
                    <a:lnTo>
                      <a:pt x="937" y="487"/>
                    </a:lnTo>
                    <a:cubicBezTo>
                      <a:pt x="937" y="487"/>
                      <a:pt x="918" y="525"/>
                      <a:pt x="899" y="600"/>
                    </a:cubicBezTo>
                    <a:cubicBezTo>
                      <a:pt x="862" y="675"/>
                      <a:pt x="824" y="787"/>
                      <a:pt x="768" y="918"/>
                    </a:cubicBezTo>
                    <a:cubicBezTo>
                      <a:pt x="731" y="974"/>
                      <a:pt x="693" y="1049"/>
                      <a:pt x="656" y="1124"/>
                    </a:cubicBezTo>
                    <a:cubicBezTo>
                      <a:pt x="618" y="1180"/>
                      <a:pt x="581" y="1255"/>
                      <a:pt x="525" y="1330"/>
                    </a:cubicBezTo>
                    <a:cubicBezTo>
                      <a:pt x="506" y="1368"/>
                      <a:pt x="469" y="1386"/>
                      <a:pt x="450" y="1424"/>
                    </a:cubicBezTo>
                    <a:cubicBezTo>
                      <a:pt x="412" y="1442"/>
                      <a:pt x="375" y="1480"/>
                      <a:pt x="356" y="1499"/>
                    </a:cubicBezTo>
                    <a:lnTo>
                      <a:pt x="337" y="1517"/>
                    </a:lnTo>
                    <a:lnTo>
                      <a:pt x="300" y="1517"/>
                    </a:lnTo>
                    <a:lnTo>
                      <a:pt x="263" y="1536"/>
                    </a:lnTo>
                    <a:lnTo>
                      <a:pt x="244" y="1536"/>
                    </a:lnTo>
                    <a:cubicBezTo>
                      <a:pt x="225" y="1536"/>
                      <a:pt x="206" y="1499"/>
                      <a:pt x="188" y="1480"/>
                    </a:cubicBezTo>
                    <a:cubicBezTo>
                      <a:pt x="150" y="1405"/>
                      <a:pt x="131" y="1311"/>
                      <a:pt x="113" y="1218"/>
                    </a:cubicBezTo>
                    <a:cubicBezTo>
                      <a:pt x="94" y="1124"/>
                      <a:pt x="94" y="1049"/>
                      <a:pt x="94" y="956"/>
                    </a:cubicBezTo>
                    <a:cubicBezTo>
                      <a:pt x="75" y="787"/>
                      <a:pt x="75" y="619"/>
                      <a:pt x="75" y="469"/>
                    </a:cubicBezTo>
                    <a:cubicBezTo>
                      <a:pt x="75" y="338"/>
                      <a:pt x="75" y="207"/>
                      <a:pt x="75" y="132"/>
                    </a:cubicBezTo>
                    <a:cubicBezTo>
                      <a:pt x="75" y="57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201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4"/>
              <p:cNvSpPr/>
              <p:nvPr/>
            </p:nvSpPr>
            <p:spPr>
              <a:xfrm>
                <a:off x="6172062" y="2656158"/>
                <a:ext cx="62416" cy="9568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68" extrusionOk="0">
                    <a:moveTo>
                      <a:pt x="731" y="1143"/>
                    </a:moveTo>
                    <a:cubicBezTo>
                      <a:pt x="694" y="1199"/>
                      <a:pt x="656" y="1293"/>
                      <a:pt x="600" y="1349"/>
                    </a:cubicBezTo>
                    <a:cubicBezTo>
                      <a:pt x="656" y="1274"/>
                      <a:pt x="694" y="1199"/>
                      <a:pt x="731" y="1143"/>
                    </a:cubicBezTo>
                    <a:close/>
                    <a:moveTo>
                      <a:pt x="600" y="1349"/>
                    </a:moveTo>
                    <a:lnTo>
                      <a:pt x="600" y="1349"/>
                    </a:lnTo>
                    <a:cubicBezTo>
                      <a:pt x="575" y="1412"/>
                      <a:pt x="541" y="1458"/>
                      <a:pt x="493" y="1499"/>
                    </a:cubicBezTo>
                    <a:lnTo>
                      <a:pt x="467" y="1499"/>
                    </a:lnTo>
                    <a:cubicBezTo>
                      <a:pt x="483" y="1485"/>
                      <a:pt x="497" y="1471"/>
                      <a:pt x="507" y="1461"/>
                    </a:cubicBezTo>
                    <a:lnTo>
                      <a:pt x="507" y="1442"/>
                    </a:lnTo>
                    <a:cubicBezTo>
                      <a:pt x="544" y="1424"/>
                      <a:pt x="563" y="1386"/>
                      <a:pt x="600" y="1349"/>
                    </a:cubicBezTo>
                    <a:close/>
                    <a:moveTo>
                      <a:pt x="76" y="956"/>
                    </a:moveTo>
                    <a:cubicBezTo>
                      <a:pt x="95" y="1049"/>
                      <a:pt x="95" y="1143"/>
                      <a:pt x="113" y="1218"/>
                    </a:cubicBezTo>
                    <a:cubicBezTo>
                      <a:pt x="132" y="1311"/>
                      <a:pt x="151" y="1405"/>
                      <a:pt x="188" y="1499"/>
                    </a:cubicBezTo>
                    <a:cubicBezTo>
                      <a:pt x="207" y="1536"/>
                      <a:pt x="244" y="1555"/>
                      <a:pt x="282" y="1574"/>
                    </a:cubicBezTo>
                    <a:lnTo>
                      <a:pt x="301" y="1574"/>
                    </a:lnTo>
                    <a:lnTo>
                      <a:pt x="301" y="1536"/>
                    </a:lnTo>
                    <a:lnTo>
                      <a:pt x="319" y="1574"/>
                    </a:lnTo>
                    <a:lnTo>
                      <a:pt x="426" y="1547"/>
                    </a:lnTo>
                    <a:lnTo>
                      <a:pt x="426" y="1547"/>
                    </a:lnTo>
                    <a:cubicBezTo>
                      <a:pt x="422" y="1550"/>
                      <a:pt x="417" y="1552"/>
                      <a:pt x="413" y="1555"/>
                    </a:cubicBezTo>
                    <a:lnTo>
                      <a:pt x="375" y="1574"/>
                    </a:lnTo>
                    <a:lnTo>
                      <a:pt x="357" y="1592"/>
                    </a:lnTo>
                    <a:lnTo>
                      <a:pt x="282" y="1592"/>
                    </a:lnTo>
                    <a:cubicBezTo>
                      <a:pt x="226" y="1592"/>
                      <a:pt x="188" y="1536"/>
                      <a:pt x="169" y="1499"/>
                    </a:cubicBezTo>
                    <a:cubicBezTo>
                      <a:pt x="113" y="1424"/>
                      <a:pt x="95" y="1330"/>
                      <a:pt x="95" y="1236"/>
                    </a:cubicBezTo>
                    <a:cubicBezTo>
                      <a:pt x="76" y="1143"/>
                      <a:pt x="76" y="1049"/>
                      <a:pt x="76" y="956"/>
                    </a:cubicBezTo>
                    <a:close/>
                    <a:moveTo>
                      <a:pt x="76" y="1"/>
                    </a:moveTo>
                    <a:cubicBezTo>
                      <a:pt x="76" y="1"/>
                      <a:pt x="76" y="38"/>
                      <a:pt x="57" y="132"/>
                    </a:cubicBezTo>
                    <a:cubicBezTo>
                      <a:pt x="57" y="207"/>
                      <a:pt x="20" y="319"/>
                      <a:pt x="20" y="469"/>
                    </a:cubicBezTo>
                    <a:cubicBezTo>
                      <a:pt x="1" y="600"/>
                      <a:pt x="1" y="750"/>
                      <a:pt x="1" y="918"/>
                    </a:cubicBezTo>
                    <a:lnTo>
                      <a:pt x="1" y="956"/>
                    </a:lnTo>
                    <a:cubicBezTo>
                      <a:pt x="1" y="1049"/>
                      <a:pt x="1" y="1143"/>
                      <a:pt x="20" y="1236"/>
                    </a:cubicBezTo>
                    <a:cubicBezTo>
                      <a:pt x="20" y="1330"/>
                      <a:pt x="38" y="1442"/>
                      <a:pt x="95" y="1536"/>
                    </a:cubicBezTo>
                    <a:cubicBezTo>
                      <a:pt x="132" y="1592"/>
                      <a:pt x="169" y="1667"/>
                      <a:pt x="263" y="1667"/>
                    </a:cubicBezTo>
                    <a:lnTo>
                      <a:pt x="375" y="1667"/>
                    </a:lnTo>
                    <a:lnTo>
                      <a:pt x="413" y="1648"/>
                    </a:lnTo>
                    <a:lnTo>
                      <a:pt x="450" y="1630"/>
                    </a:lnTo>
                    <a:cubicBezTo>
                      <a:pt x="513" y="1588"/>
                      <a:pt x="558" y="1546"/>
                      <a:pt x="596" y="1504"/>
                    </a:cubicBezTo>
                    <a:lnTo>
                      <a:pt x="596" y="1504"/>
                    </a:lnTo>
                    <a:lnTo>
                      <a:pt x="619" y="1499"/>
                    </a:lnTo>
                    <a:lnTo>
                      <a:pt x="601" y="1499"/>
                    </a:lnTo>
                    <a:cubicBezTo>
                      <a:pt x="628" y="1467"/>
                      <a:pt x="652" y="1436"/>
                      <a:pt x="675" y="1405"/>
                    </a:cubicBezTo>
                    <a:cubicBezTo>
                      <a:pt x="731" y="1330"/>
                      <a:pt x="769" y="1236"/>
                      <a:pt x="806" y="1162"/>
                    </a:cubicBezTo>
                    <a:cubicBezTo>
                      <a:pt x="844" y="1087"/>
                      <a:pt x="862" y="1012"/>
                      <a:pt x="881" y="956"/>
                    </a:cubicBezTo>
                    <a:cubicBezTo>
                      <a:pt x="937" y="806"/>
                      <a:pt x="975" y="693"/>
                      <a:pt x="993" y="619"/>
                    </a:cubicBezTo>
                    <a:cubicBezTo>
                      <a:pt x="1012" y="525"/>
                      <a:pt x="1012" y="487"/>
                      <a:pt x="1012" y="487"/>
                    </a:cubicBezTo>
                    <a:lnTo>
                      <a:pt x="1012" y="487"/>
                    </a:lnTo>
                    <a:cubicBezTo>
                      <a:pt x="1012" y="487"/>
                      <a:pt x="1012" y="487"/>
                      <a:pt x="1012" y="487"/>
                    </a:cubicBezTo>
                    <a:lnTo>
                      <a:pt x="1087" y="113"/>
                    </a:lnTo>
                    <a:lnTo>
                      <a:pt x="937" y="469"/>
                    </a:lnTo>
                    <a:cubicBezTo>
                      <a:pt x="937" y="469"/>
                      <a:pt x="937" y="469"/>
                      <a:pt x="937" y="469"/>
                    </a:cubicBezTo>
                    <a:lnTo>
                      <a:pt x="937" y="469"/>
                    </a:lnTo>
                    <a:cubicBezTo>
                      <a:pt x="937" y="469"/>
                      <a:pt x="919" y="506"/>
                      <a:pt x="900" y="581"/>
                    </a:cubicBezTo>
                    <a:cubicBezTo>
                      <a:pt x="862" y="656"/>
                      <a:pt x="825" y="768"/>
                      <a:pt x="769" y="899"/>
                    </a:cubicBezTo>
                    <a:cubicBezTo>
                      <a:pt x="731" y="956"/>
                      <a:pt x="694" y="1031"/>
                      <a:pt x="656" y="1105"/>
                    </a:cubicBezTo>
                    <a:cubicBezTo>
                      <a:pt x="619" y="1162"/>
                      <a:pt x="581" y="1236"/>
                      <a:pt x="525" y="1311"/>
                    </a:cubicBezTo>
                    <a:cubicBezTo>
                      <a:pt x="508" y="1329"/>
                      <a:pt x="491" y="1361"/>
                      <a:pt x="460" y="1395"/>
                    </a:cubicBezTo>
                    <a:lnTo>
                      <a:pt x="460" y="1395"/>
                    </a:lnTo>
                    <a:lnTo>
                      <a:pt x="450" y="1386"/>
                    </a:lnTo>
                    <a:cubicBezTo>
                      <a:pt x="432" y="1424"/>
                      <a:pt x="394" y="1461"/>
                      <a:pt x="375" y="1461"/>
                    </a:cubicBezTo>
                    <a:lnTo>
                      <a:pt x="357" y="1480"/>
                    </a:lnTo>
                    <a:lnTo>
                      <a:pt x="319" y="1480"/>
                    </a:lnTo>
                    <a:lnTo>
                      <a:pt x="292" y="1494"/>
                    </a:lnTo>
                    <a:lnTo>
                      <a:pt x="292" y="1494"/>
                    </a:lnTo>
                    <a:cubicBezTo>
                      <a:pt x="281" y="1487"/>
                      <a:pt x="263" y="1474"/>
                      <a:pt x="263" y="1461"/>
                    </a:cubicBezTo>
                    <a:cubicBezTo>
                      <a:pt x="226" y="1386"/>
                      <a:pt x="207" y="1293"/>
                      <a:pt x="188" y="1218"/>
                    </a:cubicBezTo>
                    <a:cubicBezTo>
                      <a:pt x="169" y="1124"/>
                      <a:pt x="169" y="1031"/>
                      <a:pt x="169" y="956"/>
                    </a:cubicBezTo>
                    <a:cubicBezTo>
                      <a:pt x="151" y="806"/>
                      <a:pt x="151" y="675"/>
                      <a:pt x="151" y="562"/>
                    </a:cubicBezTo>
                    <a:cubicBezTo>
                      <a:pt x="151" y="525"/>
                      <a:pt x="151" y="506"/>
                      <a:pt x="151" y="469"/>
                    </a:cubicBezTo>
                    <a:cubicBezTo>
                      <a:pt x="151" y="338"/>
                      <a:pt x="151" y="225"/>
                      <a:pt x="151" y="132"/>
                    </a:cubicBezTo>
                    <a:cubicBezTo>
                      <a:pt x="151" y="57"/>
                      <a:pt x="151" y="1"/>
                      <a:pt x="151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4"/>
              <p:cNvSpPr/>
              <p:nvPr/>
            </p:nvSpPr>
            <p:spPr>
              <a:xfrm>
                <a:off x="6179634" y="2764635"/>
                <a:ext cx="44058" cy="2065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360" extrusionOk="0">
                    <a:moveTo>
                      <a:pt x="375" y="1"/>
                    </a:moveTo>
                    <a:cubicBezTo>
                      <a:pt x="169" y="1"/>
                      <a:pt x="0" y="76"/>
                      <a:pt x="0" y="169"/>
                    </a:cubicBezTo>
                    <a:cubicBezTo>
                      <a:pt x="0" y="282"/>
                      <a:pt x="169" y="357"/>
                      <a:pt x="375" y="357"/>
                    </a:cubicBezTo>
                    <a:cubicBezTo>
                      <a:pt x="393" y="358"/>
                      <a:pt x="410" y="359"/>
                      <a:pt x="428" y="359"/>
                    </a:cubicBezTo>
                    <a:cubicBezTo>
                      <a:pt x="612" y="359"/>
                      <a:pt x="768" y="274"/>
                      <a:pt x="768" y="188"/>
                    </a:cubicBezTo>
                    <a:cubicBezTo>
                      <a:pt x="768" y="95"/>
                      <a:pt x="599" y="1"/>
                      <a:pt x="375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4"/>
              <p:cNvSpPr/>
              <p:nvPr/>
            </p:nvSpPr>
            <p:spPr>
              <a:xfrm>
                <a:off x="6709237" y="3180416"/>
                <a:ext cx="21513" cy="5805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12" extrusionOk="0">
                    <a:moveTo>
                      <a:pt x="0" y="0"/>
                    </a:moveTo>
                    <a:cubicBezTo>
                      <a:pt x="0" y="0"/>
                      <a:pt x="19" y="56"/>
                      <a:pt x="56" y="169"/>
                    </a:cubicBezTo>
                    <a:cubicBezTo>
                      <a:pt x="94" y="262"/>
                      <a:pt x="131" y="393"/>
                      <a:pt x="188" y="506"/>
                    </a:cubicBezTo>
                    <a:cubicBezTo>
                      <a:pt x="225" y="637"/>
                      <a:pt x="281" y="768"/>
                      <a:pt x="319" y="862"/>
                    </a:cubicBezTo>
                    <a:cubicBezTo>
                      <a:pt x="337" y="899"/>
                      <a:pt x="356" y="936"/>
                      <a:pt x="356" y="974"/>
                    </a:cubicBezTo>
                    <a:cubicBezTo>
                      <a:pt x="375" y="993"/>
                      <a:pt x="375" y="1011"/>
                      <a:pt x="375" y="1011"/>
                    </a:cubicBezTo>
                    <a:cubicBezTo>
                      <a:pt x="375" y="1011"/>
                      <a:pt x="375" y="993"/>
                      <a:pt x="375" y="974"/>
                    </a:cubicBezTo>
                    <a:cubicBezTo>
                      <a:pt x="375" y="936"/>
                      <a:pt x="375" y="899"/>
                      <a:pt x="375" y="843"/>
                    </a:cubicBezTo>
                    <a:cubicBezTo>
                      <a:pt x="375" y="787"/>
                      <a:pt x="356" y="730"/>
                      <a:pt x="337" y="674"/>
                    </a:cubicBezTo>
                    <a:cubicBezTo>
                      <a:pt x="337" y="599"/>
                      <a:pt x="300" y="543"/>
                      <a:pt x="281" y="468"/>
                    </a:cubicBezTo>
                    <a:cubicBezTo>
                      <a:pt x="225" y="337"/>
                      <a:pt x="169" y="225"/>
                      <a:pt x="113" y="131"/>
                    </a:cubicBezTo>
                    <a:cubicBezTo>
                      <a:pt x="56" y="3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44"/>
              <p:cNvSpPr/>
              <p:nvPr/>
            </p:nvSpPr>
            <p:spPr>
              <a:xfrm>
                <a:off x="6672695" y="3145997"/>
                <a:ext cx="22603" cy="5914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031" extrusionOk="0">
                    <a:moveTo>
                      <a:pt x="1" y="1"/>
                    </a:moveTo>
                    <a:cubicBezTo>
                      <a:pt x="1" y="1"/>
                      <a:pt x="19" y="76"/>
                      <a:pt x="57" y="169"/>
                    </a:cubicBezTo>
                    <a:cubicBezTo>
                      <a:pt x="94" y="263"/>
                      <a:pt x="132" y="394"/>
                      <a:pt x="188" y="525"/>
                    </a:cubicBezTo>
                    <a:cubicBezTo>
                      <a:pt x="244" y="656"/>
                      <a:pt x="281" y="769"/>
                      <a:pt x="319" y="862"/>
                    </a:cubicBezTo>
                    <a:cubicBezTo>
                      <a:pt x="338" y="918"/>
                      <a:pt x="356" y="956"/>
                      <a:pt x="356" y="993"/>
                    </a:cubicBezTo>
                    <a:cubicBezTo>
                      <a:pt x="375" y="1012"/>
                      <a:pt x="375" y="1031"/>
                      <a:pt x="375" y="1031"/>
                    </a:cubicBezTo>
                    <a:cubicBezTo>
                      <a:pt x="375" y="1031"/>
                      <a:pt x="375" y="1012"/>
                      <a:pt x="375" y="993"/>
                    </a:cubicBezTo>
                    <a:cubicBezTo>
                      <a:pt x="375" y="956"/>
                      <a:pt x="394" y="900"/>
                      <a:pt x="375" y="862"/>
                    </a:cubicBezTo>
                    <a:cubicBezTo>
                      <a:pt x="375" y="806"/>
                      <a:pt x="356" y="750"/>
                      <a:pt x="338" y="675"/>
                    </a:cubicBezTo>
                    <a:cubicBezTo>
                      <a:pt x="338" y="619"/>
                      <a:pt x="300" y="544"/>
                      <a:pt x="281" y="488"/>
                    </a:cubicBezTo>
                    <a:cubicBezTo>
                      <a:pt x="225" y="357"/>
                      <a:pt x="169" y="244"/>
                      <a:pt x="113" y="151"/>
                    </a:cubicBezTo>
                    <a:cubicBezTo>
                      <a:pt x="57" y="5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44"/>
              <p:cNvSpPr/>
              <p:nvPr/>
            </p:nvSpPr>
            <p:spPr>
              <a:xfrm>
                <a:off x="6699542" y="3234110"/>
                <a:ext cx="21570" cy="59143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031" extrusionOk="0">
                    <a:moveTo>
                      <a:pt x="1" y="0"/>
                    </a:moveTo>
                    <a:cubicBezTo>
                      <a:pt x="1" y="1"/>
                      <a:pt x="19" y="75"/>
                      <a:pt x="57" y="169"/>
                    </a:cubicBezTo>
                    <a:cubicBezTo>
                      <a:pt x="76" y="263"/>
                      <a:pt x="132" y="394"/>
                      <a:pt x="188" y="525"/>
                    </a:cubicBezTo>
                    <a:cubicBezTo>
                      <a:pt x="225" y="656"/>
                      <a:pt x="282" y="768"/>
                      <a:pt x="319" y="862"/>
                    </a:cubicBezTo>
                    <a:cubicBezTo>
                      <a:pt x="338" y="918"/>
                      <a:pt x="338" y="956"/>
                      <a:pt x="357" y="993"/>
                    </a:cubicBezTo>
                    <a:cubicBezTo>
                      <a:pt x="357" y="1012"/>
                      <a:pt x="375" y="1030"/>
                      <a:pt x="375" y="1030"/>
                    </a:cubicBezTo>
                    <a:cubicBezTo>
                      <a:pt x="375" y="1030"/>
                      <a:pt x="375" y="1012"/>
                      <a:pt x="375" y="993"/>
                    </a:cubicBezTo>
                    <a:cubicBezTo>
                      <a:pt x="375" y="956"/>
                      <a:pt x="375" y="899"/>
                      <a:pt x="375" y="862"/>
                    </a:cubicBezTo>
                    <a:cubicBezTo>
                      <a:pt x="375" y="806"/>
                      <a:pt x="357" y="750"/>
                      <a:pt x="338" y="675"/>
                    </a:cubicBezTo>
                    <a:cubicBezTo>
                      <a:pt x="319" y="618"/>
                      <a:pt x="300" y="544"/>
                      <a:pt x="282" y="487"/>
                    </a:cubicBezTo>
                    <a:cubicBezTo>
                      <a:pt x="225" y="356"/>
                      <a:pt x="169" y="244"/>
                      <a:pt x="113" y="150"/>
                    </a:cubicBezTo>
                    <a:cubicBezTo>
                      <a:pt x="57" y="5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8" name="Google Shape;3318;p44"/>
            <p:cNvGrpSpPr/>
            <p:nvPr/>
          </p:nvGrpSpPr>
          <p:grpSpPr>
            <a:xfrm rot="-9444114">
              <a:off x="5429095" y="3722608"/>
              <a:ext cx="927656" cy="736137"/>
              <a:chOff x="8757948" y="1920174"/>
              <a:chExt cx="1090443" cy="865316"/>
            </a:xfrm>
          </p:grpSpPr>
          <p:sp>
            <p:nvSpPr>
              <p:cNvPr id="3319" name="Google Shape;3319;p44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44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44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44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44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44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4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44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4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4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4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4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4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4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4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44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44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4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4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4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4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4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1" name="Google Shape;3341;p44">
            <a:hlinkClick r:id="rId5" action="ppaction://hlinksldjump"/>
          </p:cNvPr>
          <p:cNvSpPr/>
          <p:nvPr/>
        </p:nvSpPr>
        <p:spPr>
          <a:xfrm>
            <a:off x="984300" y="3932800"/>
            <a:ext cx="1758900" cy="5727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</a:t>
            </a:r>
            <a:r>
              <a:rPr lang="en" sz="18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hơi thôi!</a:t>
            </a:r>
            <a:endParaRPr sz="18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4099" name="Picture 3" descr="C:\Users\canh\Pictures\n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724150"/>
            <a:ext cx="3402605" cy="2225947"/>
          </a:xfrm>
          <a:prstGeom prst="rect">
            <a:avLst/>
          </a:prstGeom>
          <a:noFill/>
        </p:spPr>
      </p:pic>
      <p:pic>
        <p:nvPicPr>
          <p:cNvPr id="118" name="Nhac hanh trinh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762000" y="895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2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5"/>
          <p:cNvGrpSpPr/>
          <p:nvPr/>
        </p:nvGrpSpPr>
        <p:grpSpPr>
          <a:xfrm>
            <a:off x="990600" y="459540"/>
            <a:ext cx="6996819" cy="4683960"/>
            <a:chOff x="993801" y="459529"/>
            <a:chExt cx="6996819" cy="4683960"/>
          </a:xfrm>
        </p:grpSpPr>
        <p:grpSp>
          <p:nvGrpSpPr>
            <p:cNvPr id="1864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1865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88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9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06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3" name="Google Shape;1923;p3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 smtClean="0">
                <a:solidFill>
                  <a:srgbClr val="B0028B"/>
                </a:solidFill>
              </a:rPr>
              <a:t>Câu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hỏi</a:t>
            </a:r>
            <a:r>
              <a:rPr lang="en-US" b="1" dirty="0" smtClean="0">
                <a:solidFill>
                  <a:srgbClr val="B0028B"/>
                </a:solidFill>
              </a:rPr>
              <a:t> 1</a:t>
            </a:r>
            <a:endParaRPr b="1" dirty="0">
              <a:solidFill>
                <a:srgbClr val="B0028B"/>
              </a:solidFill>
            </a:endParaRPr>
          </a:p>
        </p:txBody>
      </p:sp>
      <p:grpSp>
        <p:nvGrpSpPr>
          <p:cNvPr id="1926" name="Google Shape;1926;p35"/>
          <p:cNvGrpSpPr/>
          <p:nvPr/>
        </p:nvGrpSpPr>
        <p:grpSpPr>
          <a:xfrm>
            <a:off x="5844196" y="1511792"/>
            <a:ext cx="2170958" cy="3196170"/>
            <a:chOff x="5844196" y="1511792"/>
            <a:chExt cx="2170958" cy="3196170"/>
          </a:xfrm>
        </p:grpSpPr>
        <p:grpSp>
          <p:nvGrpSpPr>
            <p:cNvPr id="1927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51" name="Google Shape;1951;p35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52" name="Google Shape;1952;p35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35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Rounded Rectangle 94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98" name="Subtitle 1"/>
          <p:cNvSpPr>
            <a:spLocks noGrp="1"/>
          </p:cNvSpPr>
          <p:nvPr>
            <p:ph type="subTitle" idx="2"/>
          </p:nvPr>
        </p:nvSpPr>
        <p:spPr>
          <a:xfrm>
            <a:off x="2857618" y="1428750"/>
            <a:ext cx="2797175" cy="873003"/>
          </a:xfrm>
        </p:spPr>
        <p:txBody>
          <a:bodyPr/>
          <a:lstStyle/>
          <a:p>
            <a:r>
              <a:rPr lang="en-US" b="1" dirty="0" err="1">
                <a:solidFill>
                  <a:srgbClr val="002AB2"/>
                </a:solidFill>
                <a:latin typeface="+mj-lt"/>
              </a:rPr>
              <a:t>Sinh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vật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dưới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đây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là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đơn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bào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?</a:t>
            </a: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265578" y="3011240"/>
            <a:ext cx="1297022" cy="55111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Tảo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lục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hoa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hướng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dương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Người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343400" y="2343150"/>
            <a:ext cx="1264860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chuối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4572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5715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AB2"/>
                </a:solidFill>
              </a:rPr>
              <a:t>KIẾN THỨC CẦN NHỚ</a:t>
            </a:r>
            <a:endParaRPr lang="en-US" sz="2400" b="1" dirty="0">
              <a:solidFill>
                <a:srgbClr val="002AB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1972330"/>
            <a:ext cx="1447800" cy="1066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TẾ BÀO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7800" y="1200150"/>
            <a:ext cx="9906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B0028B"/>
                </a:solidFill>
              </a:rPr>
              <a:t>Cơ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thể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đơn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bào</a:t>
            </a:r>
            <a:endParaRPr lang="en-US" b="1" dirty="0">
              <a:solidFill>
                <a:srgbClr val="B0028B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0200" y="295275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B0028B"/>
                </a:solidFill>
              </a:rPr>
              <a:t>Cơ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thể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đa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bào</a:t>
            </a:r>
            <a:endParaRPr lang="en-US" b="1" dirty="0">
              <a:solidFill>
                <a:srgbClr val="B0028B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438400" y="258193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057400" y="349633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B0028B"/>
                </a:solidFill>
              </a:rPr>
              <a:t>Phân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loại</a:t>
            </a:r>
            <a:endParaRPr lang="en-US" b="1" dirty="0">
              <a:solidFill>
                <a:srgbClr val="B0028B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1600" y="226695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B0028B"/>
                </a:solidFill>
              </a:rPr>
              <a:t>Chức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năng</a:t>
            </a:r>
            <a:endParaRPr lang="en-US" b="1" dirty="0">
              <a:solidFill>
                <a:srgbClr val="B0028B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819150"/>
            <a:ext cx="1066800" cy="685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B0028B"/>
                </a:solidFill>
              </a:rPr>
              <a:t>C</a:t>
            </a:r>
            <a:r>
              <a:rPr lang="en-US" b="1" dirty="0" err="1" smtClean="0">
                <a:solidFill>
                  <a:srgbClr val="B0028B"/>
                </a:solidFill>
              </a:rPr>
              <a:t>ấu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tạo</a:t>
            </a:r>
            <a:endParaRPr lang="en-US" b="1" dirty="0">
              <a:solidFill>
                <a:srgbClr val="B0028B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3080216" y="1701334"/>
            <a:ext cx="544374" cy="3040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3"/>
          </p:cNvCxnSpPr>
          <p:nvPr/>
        </p:nvCxnSpPr>
        <p:spPr>
          <a:xfrm rot="5400000">
            <a:off x="2999699" y="2931204"/>
            <a:ext cx="613431" cy="5168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2"/>
          </p:cNvCxnSpPr>
          <p:nvPr/>
        </p:nvCxnSpPr>
        <p:spPr>
          <a:xfrm rot="5400000">
            <a:off x="2133600" y="410593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2"/>
          </p:cNvCxnSpPr>
          <p:nvPr/>
        </p:nvCxnSpPr>
        <p:spPr>
          <a:xfrm rot="16200000" flipH="1">
            <a:off x="2628900" y="414403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71600" y="4563130"/>
            <a:ext cx="1066800" cy="52322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sơ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43200" y="4563130"/>
            <a:ext cx="1066800" cy="52322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5" idx="7"/>
          </p:cNvCxnSpPr>
          <p:nvPr/>
        </p:nvCxnSpPr>
        <p:spPr>
          <a:xfrm rot="5400000" flipH="1" flipV="1">
            <a:off x="4649483" y="1596442"/>
            <a:ext cx="471209" cy="5930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" idx="5"/>
          </p:cNvCxnSpPr>
          <p:nvPr/>
        </p:nvCxnSpPr>
        <p:spPr>
          <a:xfrm rot="16200000" flipH="1">
            <a:off x="4773963" y="2697512"/>
            <a:ext cx="298451" cy="6692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4" idx="1"/>
          </p:cNvCxnSpPr>
          <p:nvPr/>
        </p:nvCxnSpPr>
        <p:spPr>
          <a:xfrm rot="10800000">
            <a:off x="1981200" y="742950"/>
            <a:ext cx="3810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4" idx="1"/>
          </p:cNvCxnSpPr>
          <p:nvPr/>
        </p:nvCxnSpPr>
        <p:spPr>
          <a:xfrm rot="10800000">
            <a:off x="1447800" y="1123950"/>
            <a:ext cx="914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4" idx="1"/>
          </p:cNvCxnSpPr>
          <p:nvPr/>
        </p:nvCxnSpPr>
        <p:spPr>
          <a:xfrm rot="10800000" flipV="1">
            <a:off x="1981200" y="1162050"/>
            <a:ext cx="381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38200" y="438150"/>
            <a:ext cx="1219200" cy="30777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Màng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04800" y="895350"/>
            <a:ext cx="1219200" cy="30777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81000" y="1501973"/>
            <a:ext cx="1600200" cy="30777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Nhân</a:t>
            </a:r>
            <a:r>
              <a:rPr lang="en-US" dirty="0" smtClean="0"/>
              <a:t>/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cxnSp>
        <p:nvCxnSpPr>
          <p:cNvPr id="78" name="Straight Arrow Connector 77"/>
          <p:cNvCxnSpPr>
            <a:endCxn id="81" idx="1"/>
          </p:cNvCxnSpPr>
          <p:nvPr/>
        </p:nvCxnSpPr>
        <p:spPr>
          <a:xfrm flipV="1">
            <a:off x="6248400" y="1516618"/>
            <a:ext cx="457200" cy="26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705600" y="1147286"/>
            <a:ext cx="2438400" cy="73866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: vi </a:t>
            </a:r>
            <a:r>
              <a:rPr lang="en-US" dirty="0" err="1" smtClean="0"/>
              <a:t>khuẩn</a:t>
            </a:r>
            <a:r>
              <a:rPr lang="en-US" dirty="0" smtClean="0"/>
              <a:t>, </a:t>
            </a:r>
            <a:r>
              <a:rPr lang="en-US" dirty="0" err="1" smtClean="0"/>
              <a:t>tảo</a:t>
            </a:r>
            <a:r>
              <a:rPr lang="en-US" dirty="0" smtClean="0"/>
              <a:t> </a:t>
            </a:r>
            <a:r>
              <a:rPr lang="en-US" dirty="0" err="1" smtClean="0"/>
              <a:t>lục</a:t>
            </a:r>
            <a:r>
              <a:rPr lang="en-US" dirty="0" smtClean="0"/>
              <a:t>, </a:t>
            </a:r>
            <a:r>
              <a:rPr lang="en-US" dirty="0" err="1" smtClean="0"/>
              <a:t>trùng</a:t>
            </a:r>
            <a:r>
              <a:rPr lang="en-US" dirty="0" smtClean="0"/>
              <a:t> </a:t>
            </a:r>
            <a:r>
              <a:rPr lang="en-US" dirty="0" err="1" smtClean="0"/>
              <a:t>giày</a:t>
            </a:r>
            <a:r>
              <a:rPr lang="en-US" dirty="0" smtClean="0"/>
              <a:t>..</a:t>
            </a:r>
            <a:endParaRPr lang="en-US" dirty="0"/>
          </a:p>
        </p:txBody>
      </p:sp>
      <p:cxnSp>
        <p:nvCxnSpPr>
          <p:cNvPr id="84" name="Straight Arrow Connector 83"/>
          <p:cNvCxnSpPr>
            <a:stCxn id="8" idx="3"/>
          </p:cNvCxnSpPr>
          <p:nvPr/>
        </p:nvCxnSpPr>
        <p:spPr>
          <a:xfrm flipV="1">
            <a:off x="6477000" y="2724150"/>
            <a:ext cx="381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" idx="3"/>
          </p:cNvCxnSpPr>
          <p:nvPr/>
        </p:nvCxnSpPr>
        <p:spPr>
          <a:xfrm>
            <a:off x="6477000" y="3295650"/>
            <a:ext cx="2286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934200" y="2419350"/>
            <a:ext cx="2209800" cy="52322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562600" y="4095750"/>
            <a:ext cx="3352800" cy="738664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bào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02" name="Straight Arrow Connector 101"/>
          <p:cNvCxnSpPr>
            <a:stCxn id="23" idx="1"/>
          </p:cNvCxnSpPr>
          <p:nvPr/>
        </p:nvCxnSpPr>
        <p:spPr>
          <a:xfrm rot="10800000">
            <a:off x="1066800" y="260985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0" y="2343150"/>
            <a:ext cx="1066800" cy="95410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,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74" grpId="0" animBg="1"/>
      <p:bldP spid="75" grpId="0" animBg="1"/>
      <p:bldP spid="76" grpId="0" animBg="1"/>
      <p:bldP spid="81" grpId="0" animBg="1"/>
      <p:bldP spid="90" grpId="0" animBg="1"/>
      <p:bldP spid="91" grpId="0" animBg="1"/>
      <p:bldP spid="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863;p35"/>
          <p:cNvGrpSpPr/>
          <p:nvPr/>
        </p:nvGrpSpPr>
        <p:grpSpPr>
          <a:xfrm>
            <a:off x="990600" y="459540"/>
            <a:ext cx="6996819" cy="4683960"/>
            <a:chOff x="993801" y="459529"/>
            <a:chExt cx="6996819" cy="4683960"/>
          </a:xfrm>
        </p:grpSpPr>
        <p:grpSp>
          <p:nvGrpSpPr>
            <p:cNvPr id="3" name="Google Shape;1864;p35"/>
            <p:cNvGrpSpPr/>
            <p:nvPr/>
          </p:nvGrpSpPr>
          <p:grpSpPr>
            <a:xfrm rot="364733">
              <a:off x="1150963" y="810828"/>
              <a:ext cx="1593091" cy="3052782"/>
              <a:chOff x="1808736" y="1166000"/>
              <a:chExt cx="1593054" cy="3052711"/>
            </a:xfrm>
          </p:grpSpPr>
          <p:grpSp>
            <p:nvGrpSpPr>
              <p:cNvPr id="4" name="Google Shape;1865;p35"/>
              <p:cNvGrpSpPr/>
              <p:nvPr/>
            </p:nvGrpSpPr>
            <p:grpSpPr>
              <a:xfrm rot="-5664174">
                <a:off x="1786480" y="1362058"/>
                <a:ext cx="1482907" cy="1176754"/>
                <a:chOff x="8757948" y="1920174"/>
                <a:chExt cx="1090443" cy="865316"/>
              </a:xfrm>
            </p:grpSpPr>
            <p:sp>
              <p:nvSpPr>
                <p:cNvPr id="1866" name="Google Shape;1866;p35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5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8" name="Google Shape;1868;p35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5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5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5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5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5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5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5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5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5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5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5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5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" name="Google Shape;1888;p35"/>
              <p:cNvGrpSpPr/>
              <p:nvPr/>
            </p:nvGrpSpPr>
            <p:grpSpPr>
              <a:xfrm rot="-3962846">
                <a:off x="2161487" y="3047365"/>
                <a:ext cx="1179626" cy="899519"/>
                <a:chOff x="5913226" y="4077344"/>
                <a:chExt cx="914289" cy="694967"/>
              </a:xfrm>
            </p:grpSpPr>
            <p:sp>
              <p:nvSpPr>
                <p:cNvPr id="1889" name="Google Shape;1889;p35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5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5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5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5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5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5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" name="Google Shape;1896;p35"/>
              <p:cNvGrpSpPr/>
              <p:nvPr/>
            </p:nvGrpSpPr>
            <p:grpSpPr>
              <a:xfrm rot="-4099640">
                <a:off x="2172782" y="2192887"/>
                <a:ext cx="579659" cy="1176875"/>
                <a:chOff x="6358918" y="3044707"/>
                <a:chExt cx="579665" cy="1176886"/>
              </a:xfrm>
            </p:grpSpPr>
            <p:sp>
              <p:nvSpPr>
                <p:cNvPr id="1897" name="Google Shape;1897;p35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5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5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5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5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5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5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5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5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" name="Google Shape;1906;p35"/>
            <p:cNvGrpSpPr/>
            <p:nvPr/>
          </p:nvGrpSpPr>
          <p:grpSpPr>
            <a:xfrm rot="4515095">
              <a:off x="6500153" y="1774622"/>
              <a:ext cx="1318414" cy="1005234"/>
              <a:chOff x="5913226" y="4077344"/>
              <a:chExt cx="914289" cy="694967"/>
            </a:xfrm>
          </p:grpSpPr>
          <p:sp>
            <p:nvSpPr>
              <p:cNvPr id="1907" name="Google Shape;1907;p35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914;p35"/>
            <p:cNvGrpSpPr/>
            <p:nvPr/>
          </p:nvGrpSpPr>
          <p:grpSpPr>
            <a:xfrm rot="4404367">
              <a:off x="7269629" y="2224693"/>
              <a:ext cx="545306" cy="773145"/>
              <a:chOff x="6055204" y="4369368"/>
              <a:chExt cx="545279" cy="773107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1" name="Google Shape;1921;p35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3" name="Google Shape;1923;p35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 smtClean="0">
                <a:solidFill>
                  <a:srgbClr val="B0028B"/>
                </a:solidFill>
              </a:rPr>
              <a:t>Câu</a:t>
            </a:r>
            <a:r>
              <a:rPr lang="en-US" b="1" dirty="0" smtClean="0">
                <a:solidFill>
                  <a:srgbClr val="B0028B"/>
                </a:solidFill>
              </a:rPr>
              <a:t> </a:t>
            </a:r>
            <a:r>
              <a:rPr lang="en-US" b="1" dirty="0" err="1" smtClean="0">
                <a:solidFill>
                  <a:srgbClr val="B0028B"/>
                </a:solidFill>
              </a:rPr>
              <a:t>hỏi</a:t>
            </a:r>
            <a:r>
              <a:rPr lang="en-US" b="1" dirty="0" smtClean="0">
                <a:solidFill>
                  <a:srgbClr val="B0028B"/>
                </a:solidFill>
              </a:rPr>
              <a:t> 1</a:t>
            </a:r>
            <a:endParaRPr b="1" dirty="0">
              <a:solidFill>
                <a:srgbClr val="B0028B"/>
              </a:solidFill>
            </a:endParaRPr>
          </a:p>
        </p:txBody>
      </p:sp>
      <p:grpSp>
        <p:nvGrpSpPr>
          <p:cNvPr id="9" name="Google Shape;1926;p35"/>
          <p:cNvGrpSpPr/>
          <p:nvPr/>
        </p:nvGrpSpPr>
        <p:grpSpPr>
          <a:xfrm>
            <a:off x="5844196" y="1511792"/>
            <a:ext cx="2170958" cy="3196170"/>
            <a:chOff x="5844196" y="1511792"/>
            <a:chExt cx="2170958" cy="3196170"/>
          </a:xfrm>
        </p:grpSpPr>
        <p:grpSp>
          <p:nvGrpSpPr>
            <p:cNvPr id="10" name="Google Shape;1927;p35"/>
            <p:cNvGrpSpPr/>
            <p:nvPr/>
          </p:nvGrpSpPr>
          <p:grpSpPr>
            <a:xfrm flipH="1">
              <a:off x="5844196" y="1511792"/>
              <a:ext cx="2170958" cy="3005909"/>
              <a:chOff x="5117390" y="2064721"/>
              <a:chExt cx="1819289" cy="2518989"/>
            </a:xfrm>
          </p:grpSpPr>
          <p:sp>
            <p:nvSpPr>
              <p:cNvPr id="1928" name="Google Shape;1928;p35"/>
              <p:cNvSpPr/>
              <p:nvPr/>
            </p:nvSpPr>
            <p:spPr>
              <a:xfrm>
                <a:off x="5481482" y="4439411"/>
                <a:ext cx="108479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98" extrusionOk="0">
                    <a:moveTo>
                      <a:pt x="3146" y="1"/>
                    </a:moveTo>
                    <a:cubicBezTo>
                      <a:pt x="1504" y="1"/>
                      <a:pt x="149" y="1303"/>
                      <a:pt x="76" y="2961"/>
                    </a:cubicBezTo>
                    <a:cubicBezTo>
                      <a:pt x="1" y="4690"/>
                      <a:pt x="1329" y="6119"/>
                      <a:pt x="3034" y="6194"/>
                    </a:cubicBezTo>
                    <a:cubicBezTo>
                      <a:pt x="3080" y="6196"/>
                      <a:pt x="3126" y="6197"/>
                      <a:pt x="3171" y="6197"/>
                    </a:cubicBezTo>
                    <a:cubicBezTo>
                      <a:pt x="4815" y="6197"/>
                      <a:pt x="6193" y="4895"/>
                      <a:pt x="6267" y="3237"/>
                    </a:cubicBezTo>
                    <a:cubicBezTo>
                      <a:pt x="6317" y="1532"/>
                      <a:pt x="4988" y="79"/>
                      <a:pt x="3284" y="4"/>
                    </a:cubicBezTo>
                    <a:cubicBezTo>
                      <a:pt x="3238" y="2"/>
                      <a:pt x="3192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407472" y="3904083"/>
                <a:ext cx="340445" cy="598736"/>
              </a:xfrm>
              <a:custGeom>
                <a:avLst/>
                <a:gdLst/>
                <a:ahLst/>
                <a:cxnLst/>
                <a:rect l="l" t="t" r="r" b="b"/>
                <a:pathLst>
                  <a:path w="19825" h="34866" extrusionOk="0">
                    <a:moveTo>
                      <a:pt x="16015" y="0"/>
                    </a:moveTo>
                    <a:cubicBezTo>
                      <a:pt x="13910" y="0"/>
                      <a:pt x="12206" y="1705"/>
                      <a:pt x="12206" y="3810"/>
                    </a:cubicBezTo>
                    <a:cubicBezTo>
                      <a:pt x="12206" y="4462"/>
                      <a:pt x="12381" y="5063"/>
                      <a:pt x="12657" y="5615"/>
                    </a:cubicBezTo>
                    <a:cubicBezTo>
                      <a:pt x="12281" y="5915"/>
                      <a:pt x="11955" y="6316"/>
                      <a:pt x="11730" y="6767"/>
                    </a:cubicBezTo>
                    <a:cubicBezTo>
                      <a:pt x="11053" y="6116"/>
                      <a:pt x="10126" y="5715"/>
                      <a:pt x="9123" y="5715"/>
                    </a:cubicBezTo>
                    <a:cubicBezTo>
                      <a:pt x="7018" y="5715"/>
                      <a:pt x="5313" y="7419"/>
                      <a:pt x="5313" y="9524"/>
                    </a:cubicBezTo>
                    <a:cubicBezTo>
                      <a:pt x="5313" y="9650"/>
                      <a:pt x="5313" y="9775"/>
                      <a:pt x="5339" y="9900"/>
                    </a:cubicBezTo>
                    <a:cubicBezTo>
                      <a:pt x="4035" y="10502"/>
                      <a:pt x="3158" y="11805"/>
                      <a:pt x="3158" y="13334"/>
                    </a:cubicBezTo>
                    <a:cubicBezTo>
                      <a:pt x="3158" y="13835"/>
                      <a:pt x="3258" y="14336"/>
                      <a:pt x="3434" y="14787"/>
                    </a:cubicBezTo>
                    <a:lnTo>
                      <a:pt x="50" y="15063"/>
                    </a:lnTo>
                    <a:cubicBezTo>
                      <a:pt x="25" y="16116"/>
                      <a:pt x="376" y="17068"/>
                      <a:pt x="1028" y="17820"/>
                    </a:cubicBezTo>
                    <a:cubicBezTo>
                      <a:pt x="451" y="18472"/>
                      <a:pt x="100" y="19324"/>
                      <a:pt x="50" y="20251"/>
                    </a:cubicBezTo>
                    <a:cubicBezTo>
                      <a:pt x="0" y="21755"/>
                      <a:pt x="777" y="23108"/>
                      <a:pt x="1980" y="23835"/>
                    </a:cubicBezTo>
                    <a:cubicBezTo>
                      <a:pt x="1880" y="24186"/>
                      <a:pt x="1805" y="24537"/>
                      <a:pt x="1780" y="24913"/>
                    </a:cubicBezTo>
                    <a:cubicBezTo>
                      <a:pt x="1755" y="25965"/>
                      <a:pt x="2105" y="26943"/>
                      <a:pt x="2732" y="27670"/>
                    </a:cubicBezTo>
                    <a:cubicBezTo>
                      <a:pt x="2582" y="28071"/>
                      <a:pt x="2506" y="28472"/>
                      <a:pt x="2481" y="28923"/>
                    </a:cubicBezTo>
                    <a:cubicBezTo>
                      <a:pt x="2456" y="29274"/>
                      <a:pt x="2506" y="29625"/>
                      <a:pt x="2582" y="29976"/>
                    </a:cubicBezTo>
                    <a:cubicBezTo>
                      <a:pt x="2531" y="30201"/>
                      <a:pt x="2481" y="30452"/>
                      <a:pt x="2481" y="30702"/>
                    </a:cubicBezTo>
                    <a:cubicBezTo>
                      <a:pt x="2381" y="32908"/>
                      <a:pt x="4085" y="34763"/>
                      <a:pt x="6291" y="34863"/>
                    </a:cubicBezTo>
                    <a:cubicBezTo>
                      <a:pt x="6842" y="34863"/>
                      <a:pt x="7394" y="34788"/>
                      <a:pt x="7870" y="34587"/>
                    </a:cubicBezTo>
                    <a:cubicBezTo>
                      <a:pt x="8271" y="34737"/>
                      <a:pt x="8672" y="34838"/>
                      <a:pt x="9098" y="34863"/>
                    </a:cubicBezTo>
                    <a:cubicBezTo>
                      <a:pt x="9145" y="34864"/>
                      <a:pt x="9192" y="34865"/>
                      <a:pt x="9238" y="34865"/>
                    </a:cubicBezTo>
                    <a:cubicBezTo>
                      <a:pt x="11383" y="34865"/>
                      <a:pt x="13185" y="33187"/>
                      <a:pt x="13258" y="31028"/>
                    </a:cubicBezTo>
                    <a:cubicBezTo>
                      <a:pt x="13308" y="29900"/>
                      <a:pt x="12882" y="28848"/>
                      <a:pt x="12131" y="28096"/>
                    </a:cubicBezTo>
                    <a:cubicBezTo>
                      <a:pt x="13534" y="27519"/>
                      <a:pt x="14537" y="26166"/>
                      <a:pt x="14587" y="24562"/>
                    </a:cubicBezTo>
                    <a:cubicBezTo>
                      <a:pt x="14637" y="23559"/>
                      <a:pt x="14286" y="22632"/>
                      <a:pt x="13709" y="21905"/>
                    </a:cubicBezTo>
                    <a:cubicBezTo>
                      <a:pt x="14486" y="21204"/>
                      <a:pt x="14988" y="20226"/>
                      <a:pt x="15038" y="19098"/>
                    </a:cubicBezTo>
                    <a:cubicBezTo>
                      <a:pt x="15088" y="18246"/>
                      <a:pt x="14862" y="17469"/>
                      <a:pt x="14436" y="16818"/>
                    </a:cubicBezTo>
                    <a:cubicBezTo>
                      <a:pt x="15790" y="16216"/>
                      <a:pt x="16717" y="14888"/>
                      <a:pt x="16717" y="13334"/>
                    </a:cubicBezTo>
                    <a:cubicBezTo>
                      <a:pt x="16717" y="12883"/>
                      <a:pt x="16642" y="12457"/>
                      <a:pt x="16491" y="12056"/>
                    </a:cubicBezTo>
                    <a:cubicBezTo>
                      <a:pt x="17920" y="11504"/>
                      <a:pt x="18923" y="10126"/>
                      <a:pt x="18923" y="8497"/>
                    </a:cubicBezTo>
                    <a:cubicBezTo>
                      <a:pt x="18923" y="7870"/>
                      <a:pt x="18772" y="7244"/>
                      <a:pt x="18471" y="6717"/>
                    </a:cubicBezTo>
                    <a:cubicBezTo>
                      <a:pt x="19298" y="6016"/>
                      <a:pt x="19825" y="4988"/>
                      <a:pt x="19825" y="3810"/>
                    </a:cubicBezTo>
                    <a:cubicBezTo>
                      <a:pt x="19825" y="1705"/>
                      <a:pt x="18121" y="0"/>
                      <a:pt x="1601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6368056" y="4477721"/>
                <a:ext cx="108908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5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41" y="1507"/>
                      <a:pt x="5013" y="53"/>
                      <a:pt x="3284" y="3"/>
                    </a:cubicBezTo>
                    <a:cubicBezTo>
                      <a:pt x="3237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5"/>
              <p:cNvSpPr/>
              <p:nvPr/>
            </p:nvSpPr>
            <p:spPr>
              <a:xfrm>
                <a:off x="6294029" y="3942393"/>
                <a:ext cx="340462" cy="598324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34842" extrusionOk="0">
                    <a:moveTo>
                      <a:pt x="16016" y="0"/>
                    </a:moveTo>
                    <a:cubicBezTo>
                      <a:pt x="13935" y="0"/>
                      <a:pt x="12231" y="1704"/>
                      <a:pt x="12231" y="3810"/>
                    </a:cubicBezTo>
                    <a:cubicBezTo>
                      <a:pt x="12231" y="4436"/>
                      <a:pt x="12382" y="5063"/>
                      <a:pt x="12657" y="5589"/>
                    </a:cubicBezTo>
                    <a:cubicBezTo>
                      <a:pt x="12281" y="5915"/>
                      <a:pt x="11981" y="6316"/>
                      <a:pt x="11730" y="6742"/>
                    </a:cubicBezTo>
                    <a:cubicBezTo>
                      <a:pt x="11053" y="6090"/>
                      <a:pt x="10126" y="5689"/>
                      <a:pt x="9123" y="5689"/>
                    </a:cubicBezTo>
                    <a:cubicBezTo>
                      <a:pt x="7018" y="5689"/>
                      <a:pt x="5314" y="7394"/>
                      <a:pt x="5314" y="9499"/>
                    </a:cubicBezTo>
                    <a:cubicBezTo>
                      <a:pt x="5314" y="9624"/>
                      <a:pt x="5314" y="9749"/>
                      <a:pt x="5339" y="9875"/>
                    </a:cubicBezTo>
                    <a:cubicBezTo>
                      <a:pt x="4061" y="10476"/>
                      <a:pt x="3158" y="11805"/>
                      <a:pt x="3158" y="13308"/>
                    </a:cubicBezTo>
                    <a:cubicBezTo>
                      <a:pt x="3158" y="13835"/>
                      <a:pt x="3259" y="14311"/>
                      <a:pt x="3459" y="14762"/>
                    </a:cubicBezTo>
                    <a:lnTo>
                      <a:pt x="76" y="15038"/>
                    </a:lnTo>
                    <a:cubicBezTo>
                      <a:pt x="26" y="16090"/>
                      <a:pt x="376" y="17068"/>
                      <a:pt x="1028" y="17795"/>
                    </a:cubicBezTo>
                    <a:cubicBezTo>
                      <a:pt x="452" y="18446"/>
                      <a:pt x="101" y="19298"/>
                      <a:pt x="76" y="20226"/>
                    </a:cubicBezTo>
                    <a:cubicBezTo>
                      <a:pt x="1" y="21729"/>
                      <a:pt x="777" y="23083"/>
                      <a:pt x="2006" y="23810"/>
                    </a:cubicBezTo>
                    <a:cubicBezTo>
                      <a:pt x="1880" y="24161"/>
                      <a:pt x="1805" y="24537"/>
                      <a:pt x="1780" y="24912"/>
                    </a:cubicBezTo>
                    <a:cubicBezTo>
                      <a:pt x="1755" y="25940"/>
                      <a:pt x="2106" y="26917"/>
                      <a:pt x="2732" y="27644"/>
                    </a:cubicBezTo>
                    <a:cubicBezTo>
                      <a:pt x="2582" y="28045"/>
                      <a:pt x="2507" y="28471"/>
                      <a:pt x="2482" y="28897"/>
                    </a:cubicBezTo>
                    <a:cubicBezTo>
                      <a:pt x="2457" y="29273"/>
                      <a:pt x="2507" y="29624"/>
                      <a:pt x="2582" y="29950"/>
                    </a:cubicBezTo>
                    <a:cubicBezTo>
                      <a:pt x="2532" y="30176"/>
                      <a:pt x="2482" y="30426"/>
                      <a:pt x="2482" y="30677"/>
                    </a:cubicBezTo>
                    <a:cubicBezTo>
                      <a:pt x="2381" y="32882"/>
                      <a:pt x="4111" y="34737"/>
                      <a:pt x="6291" y="34837"/>
                    </a:cubicBezTo>
                    <a:cubicBezTo>
                      <a:pt x="6350" y="34840"/>
                      <a:pt x="6408" y="34841"/>
                      <a:pt x="6466" y="34841"/>
                    </a:cubicBezTo>
                    <a:cubicBezTo>
                      <a:pt x="6975" y="34841"/>
                      <a:pt x="7443" y="34744"/>
                      <a:pt x="7870" y="34587"/>
                    </a:cubicBezTo>
                    <a:cubicBezTo>
                      <a:pt x="8271" y="34737"/>
                      <a:pt x="8672" y="34812"/>
                      <a:pt x="9123" y="34837"/>
                    </a:cubicBezTo>
                    <a:cubicBezTo>
                      <a:pt x="9184" y="34840"/>
                      <a:pt x="9244" y="34841"/>
                      <a:pt x="9304" y="34841"/>
                    </a:cubicBezTo>
                    <a:cubicBezTo>
                      <a:pt x="11406" y="34841"/>
                      <a:pt x="13186" y="33147"/>
                      <a:pt x="13259" y="31003"/>
                    </a:cubicBezTo>
                    <a:cubicBezTo>
                      <a:pt x="13309" y="29875"/>
                      <a:pt x="12883" y="28822"/>
                      <a:pt x="12131" y="28070"/>
                    </a:cubicBezTo>
                    <a:cubicBezTo>
                      <a:pt x="13534" y="27494"/>
                      <a:pt x="14537" y="26166"/>
                      <a:pt x="14587" y="24562"/>
                    </a:cubicBezTo>
                    <a:cubicBezTo>
                      <a:pt x="14637" y="23534"/>
                      <a:pt x="14311" y="22607"/>
                      <a:pt x="13710" y="21880"/>
                    </a:cubicBezTo>
                    <a:cubicBezTo>
                      <a:pt x="14487" y="21178"/>
                      <a:pt x="15013" y="20201"/>
                      <a:pt x="15063" y="19073"/>
                    </a:cubicBezTo>
                    <a:cubicBezTo>
                      <a:pt x="15088" y="18246"/>
                      <a:pt x="14863" y="17444"/>
                      <a:pt x="14462" y="16792"/>
                    </a:cubicBezTo>
                    <a:cubicBezTo>
                      <a:pt x="15790" y="16216"/>
                      <a:pt x="16742" y="14862"/>
                      <a:pt x="16742" y="13308"/>
                    </a:cubicBezTo>
                    <a:cubicBezTo>
                      <a:pt x="16742" y="12857"/>
                      <a:pt x="16642" y="12431"/>
                      <a:pt x="16517" y="12030"/>
                    </a:cubicBezTo>
                    <a:cubicBezTo>
                      <a:pt x="17920" y="11479"/>
                      <a:pt x="18923" y="10100"/>
                      <a:pt x="18923" y="8496"/>
                    </a:cubicBezTo>
                    <a:cubicBezTo>
                      <a:pt x="18923" y="7845"/>
                      <a:pt x="18773" y="7243"/>
                      <a:pt x="18472" y="6692"/>
                    </a:cubicBezTo>
                    <a:cubicBezTo>
                      <a:pt x="19299" y="6015"/>
                      <a:pt x="19825" y="4962"/>
                      <a:pt x="19825" y="3810"/>
                    </a:cubicBezTo>
                    <a:cubicBezTo>
                      <a:pt x="19825" y="1704"/>
                      <a:pt x="18121" y="0"/>
                      <a:pt x="160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5"/>
              <p:cNvSpPr/>
              <p:nvPr/>
            </p:nvSpPr>
            <p:spPr>
              <a:xfrm>
                <a:off x="6198056" y="4477721"/>
                <a:ext cx="108479" cy="10598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6172" extrusionOk="0">
                    <a:moveTo>
                      <a:pt x="3146" y="0"/>
                    </a:moveTo>
                    <a:cubicBezTo>
                      <a:pt x="1503" y="0"/>
                      <a:pt x="149" y="1302"/>
                      <a:pt x="76" y="2961"/>
                    </a:cubicBezTo>
                    <a:cubicBezTo>
                      <a:pt x="0" y="4665"/>
                      <a:pt x="1329" y="6118"/>
                      <a:pt x="3033" y="6169"/>
                    </a:cubicBezTo>
                    <a:cubicBezTo>
                      <a:pt x="3079" y="6171"/>
                      <a:pt x="3125" y="6172"/>
                      <a:pt x="3171" y="6172"/>
                    </a:cubicBezTo>
                    <a:cubicBezTo>
                      <a:pt x="4815" y="6172"/>
                      <a:pt x="6193" y="4869"/>
                      <a:pt x="6266" y="3211"/>
                    </a:cubicBezTo>
                    <a:cubicBezTo>
                      <a:pt x="6316" y="1507"/>
                      <a:pt x="4988" y="53"/>
                      <a:pt x="3284" y="3"/>
                    </a:cubicBezTo>
                    <a:cubicBezTo>
                      <a:pt x="3238" y="1"/>
                      <a:pt x="3192" y="0"/>
                      <a:pt x="3146" y="0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317526" y="4449302"/>
                <a:ext cx="108891" cy="106435"/>
              </a:xfrm>
              <a:custGeom>
                <a:avLst/>
                <a:gdLst/>
                <a:ahLst/>
                <a:cxnLst/>
                <a:rect l="l" t="t" r="r" b="b"/>
                <a:pathLst>
                  <a:path w="6341" h="6198" extrusionOk="0">
                    <a:moveTo>
                      <a:pt x="3146" y="1"/>
                    </a:moveTo>
                    <a:cubicBezTo>
                      <a:pt x="1503" y="1"/>
                      <a:pt x="148" y="1304"/>
                      <a:pt x="75" y="2986"/>
                    </a:cubicBezTo>
                    <a:cubicBezTo>
                      <a:pt x="0" y="4691"/>
                      <a:pt x="1328" y="6119"/>
                      <a:pt x="3033" y="6195"/>
                    </a:cubicBezTo>
                    <a:cubicBezTo>
                      <a:pt x="3079" y="6197"/>
                      <a:pt x="3125" y="6198"/>
                      <a:pt x="3170" y="6198"/>
                    </a:cubicBezTo>
                    <a:cubicBezTo>
                      <a:pt x="4815" y="6198"/>
                      <a:pt x="6193" y="4895"/>
                      <a:pt x="6266" y="3237"/>
                    </a:cubicBezTo>
                    <a:cubicBezTo>
                      <a:pt x="6341" y="1533"/>
                      <a:pt x="5013" y="79"/>
                      <a:pt x="3283" y="4"/>
                    </a:cubicBezTo>
                    <a:cubicBezTo>
                      <a:pt x="3237" y="2"/>
                      <a:pt x="3191" y="1"/>
                      <a:pt x="3146" y="1"/>
                    </a:cubicBezTo>
                    <a:close/>
                  </a:path>
                </a:pathLst>
              </a:custGeom>
              <a:solidFill>
                <a:srgbClr val="4528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368485" y="2064721"/>
                <a:ext cx="144197" cy="265349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15452" extrusionOk="0">
                    <a:moveTo>
                      <a:pt x="4444" y="0"/>
                    </a:moveTo>
                    <a:cubicBezTo>
                      <a:pt x="2638" y="0"/>
                      <a:pt x="1153" y="3069"/>
                      <a:pt x="627" y="6138"/>
                    </a:cubicBezTo>
                    <a:cubicBezTo>
                      <a:pt x="0" y="9647"/>
                      <a:pt x="426" y="14585"/>
                      <a:pt x="1579" y="15362"/>
                    </a:cubicBezTo>
                    <a:cubicBezTo>
                      <a:pt x="1670" y="15423"/>
                      <a:pt x="1783" y="15451"/>
                      <a:pt x="1912" y="15451"/>
                    </a:cubicBezTo>
                    <a:cubicBezTo>
                      <a:pt x="3427" y="15451"/>
                      <a:pt x="7319" y="11602"/>
                      <a:pt x="7319" y="11602"/>
                    </a:cubicBezTo>
                    <a:cubicBezTo>
                      <a:pt x="7319" y="11602"/>
                      <a:pt x="8396" y="1828"/>
                      <a:pt x="5238" y="199"/>
                    </a:cubicBezTo>
                    <a:cubicBezTo>
                      <a:pt x="4968" y="63"/>
                      <a:pt x="4703" y="0"/>
                      <a:pt x="4444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6361170" y="2122950"/>
                <a:ext cx="85227" cy="20643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2021" extrusionOk="0">
                    <a:moveTo>
                      <a:pt x="2305" y="0"/>
                    </a:moveTo>
                    <a:cubicBezTo>
                      <a:pt x="1881" y="0"/>
                      <a:pt x="1294" y="590"/>
                      <a:pt x="852" y="3324"/>
                    </a:cubicBezTo>
                    <a:cubicBezTo>
                      <a:pt x="0" y="8662"/>
                      <a:pt x="1705" y="12021"/>
                      <a:pt x="1705" y="12021"/>
                    </a:cubicBezTo>
                    <a:cubicBezTo>
                      <a:pt x="2381" y="10316"/>
                      <a:pt x="4537" y="9339"/>
                      <a:pt x="4537" y="9339"/>
                    </a:cubicBezTo>
                    <a:cubicBezTo>
                      <a:pt x="4537" y="9339"/>
                      <a:pt x="4963" y="7409"/>
                      <a:pt x="4737" y="4828"/>
                    </a:cubicBezTo>
                    <a:cubicBezTo>
                      <a:pt x="4461" y="1845"/>
                      <a:pt x="2857" y="341"/>
                      <a:pt x="2857" y="341"/>
                    </a:cubicBezTo>
                    <a:cubicBezTo>
                      <a:pt x="2857" y="341"/>
                      <a:pt x="2628" y="0"/>
                      <a:pt x="2305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6737316" y="2079935"/>
                <a:ext cx="132142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15618" extrusionOk="0">
                    <a:moveTo>
                      <a:pt x="3960" y="1"/>
                    </a:moveTo>
                    <a:cubicBezTo>
                      <a:pt x="3742" y="1"/>
                      <a:pt x="3517" y="45"/>
                      <a:pt x="3283" y="140"/>
                    </a:cubicBezTo>
                    <a:cubicBezTo>
                      <a:pt x="0" y="1493"/>
                      <a:pt x="251" y="11318"/>
                      <a:pt x="251" y="11318"/>
                    </a:cubicBezTo>
                    <a:cubicBezTo>
                      <a:pt x="251" y="11318"/>
                      <a:pt x="3914" y="15617"/>
                      <a:pt x="5392" y="15617"/>
                    </a:cubicBezTo>
                    <a:cubicBezTo>
                      <a:pt x="5494" y="15617"/>
                      <a:pt x="5585" y="15597"/>
                      <a:pt x="5664" y="15553"/>
                    </a:cubicBezTo>
                    <a:cubicBezTo>
                      <a:pt x="6867" y="14877"/>
                      <a:pt x="7694" y="9964"/>
                      <a:pt x="7394" y="6430"/>
                    </a:cubicBezTo>
                    <a:cubicBezTo>
                      <a:pt x="7102" y="3266"/>
                      <a:pt x="5825" y="1"/>
                      <a:pt x="3960" y="1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6790239" y="2141753"/>
                <a:ext cx="83098" cy="20656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2029" extrusionOk="0">
                    <a:moveTo>
                      <a:pt x="3226" y="0"/>
                    </a:moveTo>
                    <a:cubicBezTo>
                      <a:pt x="2921" y="0"/>
                      <a:pt x="2683" y="299"/>
                      <a:pt x="2683" y="299"/>
                    </a:cubicBezTo>
                    <a:cubicBezTo>
                      <a:pt x="2683" y="299"/>
                      <a:pt x="953" y="1652"/>
                      <a:pt x="452" y="4585"/>
                    </a:cubicBezTo>
                    <a:cubicBezTo>
                      <a:pt x="1" y="7166"/>
                      <a:pt x="252" y="9096"/>
                      <a:pt x="252" y="9096"/>
                    </a:cubicBezTo>
                    <a:cubicBezTo>
                      <a:pt x="252" y="9096"/>
                      <a:pt x="2332" y="10274"/>
                      <a:pt x="2858" y="12028"/>
                    </a:cubicBezTo>
                    <a:cubicBezTo>
                      <a:pt x="2858" y="12028"/>
                      <a:pt x="4838" y="8820"/>
                      <a:pt x="4437" y="3432"/>
                    </a:cubicBezTo>
                    <a:cubicBezTo>
                      <a:pt x="4217" y="591"/>
                      <a:pt x="3655" y="0"/>
                      <a:pt x="322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117390" y="2218699"/>
                <a:ext cx="1819289" cy="2322100"/>
              </a:xfrm>
              <a:custGeom>
                <a:avLst/>
                <a:gdLst/>
                <a:ahLst/>
                <a:cxnLst/>
                <a:rect l="l" t="t" r="r" b="b"/>
                <a:pathLst>
                  <a:path w="105942" h="135222" extrusionOk="0">
                    <a:moveTo>
                      <a:pt x="87989" y="0"/>
                    </a:moveTo>
                    <a:cubicBezTo>
                      <a:pt x="86797" y="0"/>
                      <a:pt x="85708" y="542"/>
                      <a:pt x="84964" y="1382"/>
                    </a:cubicBezTo>
                    <a:cubicBezTo>
                      <a:pt x="84362" y="931"/>
                      <a:pt x="83610" y="655"/>
                      <a:pt x="82783" y="605"/>
                    </a:cubicBezTo>
                    <a:cubicBezTo>
                      <a:pt x="82740" y="604"/>
                      <a:pt x="82696" y="603"/>
                      <a:pt x="82653" y="603"/>
                    </a:cubicBezTo>
                    <a:cubicBezTo>
                      <a:pt x="81151" y="603"/>
                      <a:pt x="79806" y="1443"/>
                      <a:pt x="79124" y="2685"/>
                    </a:cubicBezTo>
                    <a:cubicBezTo>
                      <a:pt x="78848" y="2610"/>
                      <a:pt x="78573" y="2560"/>
                      <a:pt x="78297" y="2560"/>
                    </a:cubicBezTo>
                    <a:cubicBezTo>
                      <a:pt x="78235" y="2557"/>
                      <a:pt x="78173" y="2556"/>
                      <a:pt x="78112" y="2556"/>
                    </a:cubicBezTo>
                    <a:cubicBezTo>
                      <a:pt x="75989" y="2556"/>
                      <a:pt x="74234" y="4226"/>
                      <a:pt x="74137" y="6369"/>
                    </a:cubicBezTo>
                    <a:cubicBezTo>
                      <a:pt x="74137" y="6445"/>
                      <a:pt x="74137" y="6545"/>
                      <a:pt x="74137" y="6620"/>
                    </a:cubicBezTo>
                    <a:cubicBezTo>
                      <a:pt x="72583" y="7096"/>
                      <a:pt x="71405" y="8525"/>
                      <a:pt x="71330" y="10254"/>
                    </a:cubicBezTo>
                    <a:cubicBezTo>
                      <a:pt x="71330" y="10530"/>
                      <a:pt x="71330" y="10806"/>
                      <a:pt x="71380" y="11081"/>
                    </a:cubicBezTo>
                    <a:cubicBezTo>
                      <a:pt x="70127" y="11708"/>
                      <a:pt x="69249" y="12961"/>
                      <a:pt x="69174" y="14465"/>
                    </a:cubicBezTo>
                    <a:cubicBezTo>
                      <a:pt x="69149" y="15542"/>
                      <a:pt x="69525" y="16520"/>
                      <a:pt x="70177" y="17272"/>
                    </a:cubicBezTo>
                    <a:cubicBezTo>
                      <a:pt x="69650" y="17898"/>
                      <a:pt x="69325" y="18725"/>
                      <a:pt x="69274" y="19603"/>
                    </a:cubicBezTo>
                    <a:cubicBezTo>
                      <a:pt x="69249" y="20555"/>
                      <a:pt x="69525" y="21432"/>
                      <a:pt x="70051" y="22134"/>
                    </a:cubicBezTo>
                    <a:cubicBezTo>
                      <a:pt x="69475" y="22786"/>
                      <a:pt x="69124" y="23638"/>
                      <a:pt x="69074" y="24590"/>
                    </a:cubicBezTo>
                    <a:cubicBezTo>
                      <a:pt x="69024" y="25568"/>
                      <a:pt x="69350" y="26495"/>
                      <a:pt x="69926" y="27222"/>
                    </a:cubicBezTo>
                    <a:cubicBezTo>
                      <a:pt x="69500" y="27823"/>
                      <a:pt x="69249" y="28550"/>
                      <a:pt x="69224" y="29327"/>
                    </a:cubicBezTo>
                    <a:cubicBezTo>
                      <a:pt x="69174" y="30079"/>
                      <a:pt x="69350" y="30781"/>
                      <a:pt x="69700" y="31382"/>
                    </a:cubicBezTo>
                    <a:cubicBezTo>
                      <a:pt x="69325" y="31959"/>
                      <a:pt x="69099" y="32635"/>
                      <a:pt x="69074" y="33337"/>
                    </a:cubicBezTo>
                    <a:cubicBezTo>
                      <a:pt x="69049" y="33738"/>
                      <a:pt x="69099" y="34139"/>
                      <a:pt x="69199" y="34490"/>
                    </a:cubicBezTo>
                    <a:cubicBezTo>
                      <a:pt x="68823" y="35091"/>
                      <a:pt x="68573" y="35768"/>
                      <a:pt x="68548" y="36495"/>
                    </a:cubicBezTo>
                    <a:cubicBezTo>
                      <a:pt x="68523" y="37422"/>
                      <a:pt x="68773" y="38274"/>
                      <a:pt x="69274" y="38951"/>
                    </a:cubicBezTo>
                    <a:cubicBezTo>
                      <a:pt x="68949" y="39503"/>
                      <a:pt x="68773" y="40129"/>
                      <a:pt x="68723" y="40781"/>
                    </a:cubicBezTo>
                    <a:cubicBezTo>
                      <a:pt x="68698" y="41608"/>
                      <a:pt x="68924" y="42385"/>
                      <a:pt x="69325" y="43036"/>
                    </a:cubicBezTo>
                    <a:cubicBezTo>
                      <a:pt x="68873" y="43638"/>
                      <a:pt x="68573" y="44390"/>
                      <a:pt x="68548" y="45217"/>
                    </a:cubicBezTo>
                    <a:cubicBezTo>
                      <a:pt x="68523" y="45693"/>
                      <a:pt x="68598" y="46144"/>
                      <a:pt x="68723" y="46570"/>
                    </a:cubicBezTo>
                    <a:cubicBezTo>
                      <a:pt x="67821" y="47272"/>
                      <a:pt x="67194" y="48350"/>
                      <a:pt x="67144" y="49603"/>
                    </a:cubicBezTo>
                    <a:cubicBezTo>
                      <a:pt x="67144" y="49904"/>
                      <a:pt x="67169" y="50229"/>
                      <a:pt x="67219" y="50530"/>
                    </a:cubicBezTo>
                    <a:cubicBezTo>
                      <a:pt x="66843" y="50906"/>
                      <a:pt x="66543" y="51357"/>
                      <a:pt x="66342" y="51884"/>
                    </a:cubicBezTo>
                    <a:cubicBezTo>
                      <a:pt x="65164" y="52134"/>
                      <a:pt x="64162" y="52886"/>
                      <a:pt x="63610" y="53939"/>
                    </a:cubicBezTo>
                    <a:cubicBezTo>
                      <a:pt x="63284" y="53838"/>
                      <a:pt x="62933" y="53763"/>
                      <a:pt x="62558" y="53763"/>
                    </a:cubicBezTo>
                    <a:cubicBezTo>
                      <a:pt x="62479" y="53758"/>
                      <a:pt x="62400" y="53756"/>
                      <a:pt x="62322" y="53756"/>
                    </a:cubicBezTo>
                    <a:cubicBezTo>
                      <a:pt x="61629" y="53756"/>
                      <a:pt x="60965" y="53952"/>
                      <a:pt x="60402" y="54290"/>
                    </a:cubicBezTo>
                    <a:cubicBezTo>
                      <a:pt x="59851" y="53989"/>
                      <a:pt x="59224" y="53788"/>
                      <a:pt x="58573" y="53763"/>
                    </a:cubicBezTo>
                    <a:cubicBezTo>
                      <a:pt x="58521" y="53761"/>
                      <a:pt x="58470" y="53760"/>
                      <a:pt x="58419" y="53760"/>
                    </a:cubicBezTo>
                    <a:cubicBezTo>
                      <a:pt x="57103" y="53760"/>
                      <a:pt x="55938" y="54378"/>
                      <a:pt x="55214" y="55367"/>
                    </a:cubicBezTo>
                    <a:cubicBezTo>
                      <a:pt x="54437" y="55493"/>
                      <a:pt x="53761" y="55843"/>
                      <a:pt x="53209" y="56345"/>
                    </a:cubicBezTo>
                    <a:cubicBezTo>
                      <a:pt x="52558" y="55142"/>
                      <a:pt x="51304" y="54315"/>
                      <a:pt x="49851" y="54239"/>
                    </a:cubicBezTo>
                    <a:cubicBezTo>
                      <a:pt x="49797" y="54237"/>
                      <a:pt x="49743" y="54236"/>
                      <a:pt x="49690" y="54236"/>
                    </a:cubicBezTo>
                    <a:cubicBezTo>
                      <a:pt x="48476" y="54236"/>
                      <a:pt x="47388" y="54779"/>
                      <a:pt x="46668" y="55643"/>
                    </a:cubicBezTo>
                    <a:cubicBezTo>
                      <a:pt x="45966" y="54941"/>
                      <a:pt x="45014" y="54465"/>
                      <a:pt x="43961" y="54415"/>
                    </a:cubicBezTo>
                    <a:cubicBezTo>
                      <a:pt x="43926" y="54414"/>
                      <a:pt x="43891" y="54414"/>
                      <a:pt x="43856" y="54414"/>
                    </a:cubicBezTo>
                    <a:cubicBezTo>
                      <a:pt x="42843" y="54414"/>
                      <a:pt x="41907" y="54762"/>
                      <a:pt x="41204" y="55392"/>
                    </a:cubicBezTo>
                    <a:cubicBezTo>
                      <a:pt x="40603" y="54966"/>
                      <a:pt x="39876" y="54716"/>
                      <a:pt x="39099" y="54691"/>
                    </a:cubicBezTo>
                    <a:cubicBezTo>
                      <a:pt x="39037" y="54688"/>
                      <a:pt x="38976" y="54686"/>
                      <a:pt x="38914" y="54686"/>
                    </a:cubicBezTo>
                    <a:cubicBezTo>
                      <a:pt x="37882" y="54686"/>
                      <a:pt x="36926" y="55082"/>
                      <a:pt x="36217" y="55768"/>
                    </a:cubicBezTo>
                    <a:cubicBezTo>
                      <a:pt x="35515" y="54991"/>
                      <a:pt x="34512" y="54465"/>
                      <a:pt x="33410" y="54415"/>
                    </a:cubicBezTo>
                    <a:cubicBezTo>
                      <a:pt x="33351" y="54412"/>
                      <a:pt x="33293" y="54411"/>
                      <a:pt x="33236" y="54411"/>
                    </a:cubicBezTo>
                    <a:cubicBezTo>
                      <a:pt x="32149" y="54411"/>
                      <a:pt x="31141" y="54855"/>
                      <a:pt x="30427" y="55593"/>
                    </a:cubicBezTo>
                    <a:cubicBezTo>
                      <a:pt x="29775" y="55016"/>
                      <a:pt x="28923" y="54665"/>
                      <a:pt x="27996" y="54640"/>
                    </a:cubicBezTo>
                    <a:cubicBezTo>
                      <a:pt x="27939" y="54638"/>
                      <a:pt x="27883" y="54637"/>
                      <a:pt x="27827" y="54637"/>
                    </a:cubicBezTo>
                    <a:cubicBezTo>
                      <a:pt x="26713" y="54637"/>
                      <a:pt x="25679" y="55105"/>
                      <a:pt x="24963" y="55869"/>
                    </a:cubicBezTo>
                    <a:cubicBezTo>
                      <a:pt x="24412" y="55543"/>
                      <a:pt x="23760" y="55317"/>
                      <a:pt x="23059" y="55292"/>
                    </a:cubicBezTo>
                    <a:cubicBezTo>
                      <a:pt x="23003" y="55290"/>
                      <a:pt x="22948" y="55289"/>
                      <a:pt x="22893" y="55289"/>
                    </a:cubicBezTo>
                    <a:cubicBezTo>
                      <a:pt x="21755" y="55289"/>
                      <a:pt x="20717" y="55780"/>
                      <a:pt x="19976" y="56545"/>
                    </a:cubicBezTo>
                    <a:cubicBezTo>
                      <a:pt x="19374" y="56094"/>
                      <a:pt x="18622" y="55818"/>
                      <a:pt x="17820" y="55793"/>
                    </a:cubicBezTo>
                    <a:cubicBezTo>
                      <a:pt x="17756" y="55790"/>
                      <a:pt x="17691" y="55789"/>
                      <a:pt x="17627" y="55789"/>
                    </a:cubicBezTo>
                    <a:cubicBezTo>
                      <a:pt x="16130" y="55789"/>
                      <a:pt x="14834" y="56623"/>
                      <a:pt x="14161" y="57848"/>
                    </a:cubicBezTo>
                    <a:cubicBezTo>
                      <a:pt x="13911" y="56470"/>
                      <a:pt x="12708" y="55392"/>
                      <a:pt x="11254" y="55317"/>
                    </a:cubicBezTo>
                    <a:cubicBezTo>
                      <a:pt x="11218" y="55316"/>
                      <a:pt x="11183" y="55315"/>
                      <a:pt x="11148" y="55315"/>
                    </a:cubicBezTo>
                    <a:cubicBezTo>
                      <a:pt x="10411" y="55315"/>
                      <a:pt x="9724" y="55563"/>
                      <a:pt x="9174" y="55994"/>
                    </a:cubicBezTo>
                    <a:cubicBezTo>
                      <a:pt x="8823" y="54766"/>
                      <a:pt x="7695" y="53863"/>
                      <a:pt x="6367" y="53813"/>
                    </a:cubicBezTo>
                    <a:cubicBezTo>
                      <a:pt x="6324" y="53812"/>
                      <a:pt x="6282" y="53811"/>
                      <a:pt x="6240" y="53811"/>
                    </a:cubicBezTo>
                    <a:cubicBezTo>
                      <a:pt x="4991" y="53811"/>
                      <a:pt x="3919" y="54526"/>
                      <a:pt x="3409" y="55593"/>
                    </a:cubicBezTo>
                    <a:cubicBezTo>
                      <a:pt x="3359" y="55593"/>
                      <a:pt x="3309" y="55568"/>
                      <a:pt x="3259" y="55568"/>
                    </a:cubicBezTo>
                    <a:cubicBezTo>
                      <a:pt x="3227" y="55567"/>
                      <a:pt x="3196" y="55566"/>
                      <a:pt x="3164" y="55566"/>
                    </a:cubicBezTo>
                    <a:cubicBezTo>
                      <a:pt x="1501" y="55566"/>
                      <a:pt x="100" y="56853"/>
                      <a:pt x="26" y="58550"/>
                    </a:cubicBezTo>
                    <a:cubicBezTo>
                      <a:pt x="1" y="59703"/>
                      <a:pt x="577" y="60731"/>
                      <a:pt x="1505" y="61307"/>
                    </a:cubicBezTo>
                    <a:cubicBezTo>
                      <a:pt x="1329" y="61683"/>
                      <a:pt x="1229" y="62084"/>
                      <a:pt x="1204" y="62535"/>
                    </a:cubicBezTo>
                    <a:cubicBezTo>
                      <a:pt x="1129" y="63939"/>
                      <a:pt x="2031" y="65142"/>
                      <a:pt x="3284" y="65593"/>
                    </a:cubicBezTo>
                    <a:cubicBezTo>
                      <a:pt x="3384" y="66721"/>
                      <a:pt x="4086" y="67673"/>
                      <a:pt x="5064" y="68124"/>
                    </a:cubicBezTo>
                    <a:cubicBezTo>
                      <a:pt x="4312" y="68826"/>
                      <a:pt x="3810" y="69803"/>
                      <a:pt x="3760" y="70906"/>
                    </a:cubicBezTo>
                    <a:cubicBezTo>
                      <a:pt x="3760" y="71282"/>
                      <a:pt x="3785" y="71633"/>
                      <a:pt x="3860" y="71959"/>
                    </a:cubicBezTo>
                    <a:cubicBezTo>
                      <a:pt x="3008" y="72661"/>
                      <a:pt x="2432" y="73713"/>
                      <a:pt x="2382" y="74916"/>
                    </a:cubicBezTo>
                    <a:cubicBezTo>
                      <a:pt x="2332" y="75643"/>
                      <a:pt x="2507" y="76320"/>
                      <a:pt x="2833" y="76921"/>
                    </a:cubicBezTo>
                    <a:cubicBezTo>
                      <a:pt x="1881" y="77623"/>
                      <a:pt x="1254" y="78726"/>
                      <a:pt x="1204" y="79979"/>
                    </a:cubicBezTo>
                    <a:cubicBezTo>
                      <a:pt x="1179" y="80756"/>
                      <a:pt x="1379" y="81508"/>
                      <a:pt x="1730" y="82134"/>
                    </a:cubicBezTo>
                    <a:cubicBezTo>
                      <a:pt x="1429" y="82686"/>
                      <a:pt x="1229" y="83312"/>
                      <a:pt x="1204" y="83964"/>
                    </a:cubicBezTo>
                    <a:cubicBezTo>
                      <a:pt x="1154" y="85042"/>
                      <a:pt x="1530" y="86019"/>
                      <a:pt x="2181" y="86771"/>
                    </a:cubicBezTo>
                    <a:cubicBezTo>
                      <a:pt x="1881" y="87297"/>
                      <a:pt x="1705" y="87899"/>
                      <a:pt x="1680" y="88525"/>
                    </a:cubicBezTo>
                    <a:cubicBezTo>
                      <a:pt x="1630" y="89578"/>
                      <a:pt x="2006" y="90555"/>
                      <a:pt x="2632" y="91282"/>
                    </a:cubicBezTo>
                    <a:cubicBezTo>
                      <a:pt x="2482" y="91683"/>
                      <a:pt x="2382" y="92084"/>
                      <a:pt x="2382" y="92535"/>
                    </a:cubicBezTo>
                    <a:cubicBezTo>
                      <a:pt x="2332" y="93713"/>
                      <a:pt x="2808" y="94791"/>
                      <a:pt x="3585" y="95543"/>
                    </a:cubicBezTo>
                    <a:cubicBezTo>
                      <a:pt x="3309" y="96044"/>
                      <a:pt x="3159" y="96621"/>
                      <a:pt x="3134" y="97222"/>
                    </a:cubicBezTo>
                    <a:cubicBezTo>
                      <a:pt x="3084" y="98576"/>
                      <a:pt x="3710" y="99804"/>
                      <a:pt x="4688" y="100555"/>
                    </a:cubicBezTo>
                    <a:cubicBezTo>
                      <a:pt x="4562" y="100931"/>
                      <a:pt x="4462" y="101357"/>
                      <a:pt x="4437" y="101784"/>
                    </a:cubicBezTo>
                    <a:cubicBezTo>
                      <a:pt x="4412" y="102886"/>
                      <a:pt x="4813" y="103889"/>
                      <a:pt x="5490" y="104641"/>
                    </a:cubicBezTo>
                    <a:cubicBezTo>
                      <a:pt x="4888" y="105317"/>
                      <a:pt x="4487" y="106195"/>
                      <a:pt x="4437" y="107172"/>
                    </a:cubicBezTo>
                    <a:cubicBezTo>
                      <a:pt x="4387" y="108626"/>
                      <a:pt x="5114" y="109954"/>
                      <a:pt x="6267" y="110681"/>
                    </a:cubicBezTo>
                    <a:cubicBezTo>
                      <a:pt x="5916" y="111257"/>
                      <a:pt x="5690" y="111909"/>
                      <a:pt x="5665" y="112636"/>
                    </a:cubicBezTo>
                    <a:cubicBezTo>
                      <a:pt x="5615" y="113663"/>
                      <a:pt x="5991" y="114641"/>
                      <a:pt x="6617" y="115368"/>
                    </a:cubicBezTo>
                    <a:cubicBezTo>
                      <a:pt x="6467" y="115769"/>
                      <a:pt x="6392" y="116170"/>
                      <a:pt x="6367" y="116621"/>
                    </a:cubicBezTo>
                    <a:cubicBezTo>
                      <a:pt x="6317" y="117949"/>
                      <a:pt x="6918" y="119127"/>
                      <a:pt x="7871" y="119904"/>
                    </a:cubicBezTo>
                    <a:cubicBezTo>
                      <a:pt x="7444" y="120505"/>
                      <a:pt x="7169" y="121257"/>
                      <a:pt x="7119" y="122059"/>
                    </a:cubicBezTo>
                    <a:cubicBezTo>
                      <a:pt x="7069" y="123162"/>
                      <a:pt x="7470" y="124165"/>
                      <a:pt x="8171" y="124917"/>
                    </a:cubicBezTo>
                    <a:cubicBezTo>
                      <a:pt x="8046" y="125292"/>
                      <a:pt x="7971" y="125668"/>
                      <a:pt x="7946" y="126069"/>
                    </a:cubicBezTo>
                    <a:cubicBezTo>
                      <a:pt x="7896" y="127122"/>
                      <a:pt x="8272" y="128099"/>
                      <a:pt x="8923" y="128826"/>
                    </a:cubicBezTo>
                    <a:cubicBezTo>
                      <a:pt x="8898" y="128977"/>
                      <a:pt x="8873" y="129127"/>
                      <a:pt x="8873" y="129277"/>
                    </a:cubicBezTo>
                    <a:cubicBezTo>
                      <a:pt x="8773" y="131483"/>
                      <a:pt x="10502" y="133338"/>
                      <a:pt x="12683" y="133438"/>
                    </a:cubicBezTo>
                    <a:cubicBezTo>
                      <a:pt x="12736" y="133440"/>
                      <a:pt x="12789" y="133441"/>
                      <a:pt x="12842" y="133441"/>
                    </a:cubicBezTo>
                    <a:cubicBezTo>
                      <a:pt x="13407" y="133441"/>
                      <a:pt x="13928" y="133321"/>
                      <a:pt x="14387" y="133137"/>
                    </a:cubicBezTo>
                    <a:cubicBezTo>
                      <a:pt x="14813" y="133313"/>
                      <a:pt x="15289" y="133413"/>
                      <a:pt x="15765" y="133438"/>
                    </a:cubicBezTo>
                    <a:cubicBezTo>
                      <a:pt x="15826" y="133441"/>
                      <a:pt x="15887" y="133442"/>
                      <a:pt x="15948" y="133442"/>
                    </a:cubicBezTo>
                    <a:cubicBezTo>
                      <a:pt x="18072" y="133442"/>
                      <a:pt x="19828" y="131748"/>
                      <a:pt x="19926" y="129603"/>
                    </a:cubicBezTo>
                    <a:cubicBezTo>
                      <a:pt x="19951" y="128601"/>
                      <a:pt x="19625" y="127648"/>
                      <a:pt x="19023" y="126922"/>
                    </a:cubicBezTo>
                    <a:cubicBezTo>
                      <a:pt x="20076" y="126245"/>
                      <a:pt x="20778" y="125092"/>
                      <a:pt x="20853" y="123739"/>
                    </a:cubicBezTo>
                    <a:cubicBezTo>
                      <a:pt x="20878" y="122861"/>
                      <a:pt x="20628" y="122034"/>
                      <a:pt x="20176" y="121358"/>
                    </a:cubicBezTo>
                    <a:cubicBezTo>
                      <a:pt x="21054" y="120681"/>
                      <a:pt x="21630" y="119628"/>
                      <a:pt x="21680" y="118400"/>
                    </a:cubicBezTo>
                    <a:cubicBezTo>
                      <a:pt x="21730" y="117448"/>
                      <a:pt x="21430" y="116571"/>
                      <a:pt x="20878" y="115844"/>
                    </a:cubicBezTo>
                    <a:cubicBezTo>
                      <a:pt x="22131" y="115217"/>
                      <a:pt x="23034" y="113939"/>
                      <a:pt x="23084" y="112460"/>
                    </a:cubicBezTo>
                    <a:cubicBezTo>
                      <a:pt x="23084" y="112435"/>
                      <a:pt x="23084" y="112410"/>
                      <a:pt x="23084" y="112385"/>
                    </a:cubicBezTo>
                    <a:cubicBezTo>
                      <a:pt x="23560" y="112611"/>
                      <a:pt x="24111" y="112761"/>
                      <a:pt x="24663" y="112786"/>
                    </a:cubicBezTo>
                    <a:cubicBezTo>
                      <a:pt x="24726" y="112789"/>
                      <a:pt x="24789" y="112790"/>
                      <a:pt x="24852" y="112790"/>
                    </a:cubicBezTo>
                    <a:cubicBezTo>
                      <a:pt x="26400" y="112790"/>
                      <a:pt x="27722" y="111906"/>
                      <a:pt x="28397" y="110606"/>
                    </a:cubicBezTo>
                    <a:cubicBezTo>
                      <a:pt x="28998" y="111032"/>
                      <a:pt x="29725" y="111282"/>
                      <a:pt x="30502" y="111332"/>
                    </a:cubicBezTo>
                    <a:cubicBezTo>
                      <a:pt x="30557" y="111335"/>
                      <a:pt x="30612" y="111336"/>
                      <a:pt x="30667" y="111336"/>
                    </a:cubicBezTo>
                    <a:cubicBezTo>
                      <a:pt x="31808" y="111336"/>
                      <a:pt x="32868" y="110843"/>
                      <a:pt x="33585" y="110054"/>
                    </a:cubicBezTo>
                    <a:cubicBezTo>
                      <a:pt x="34287" y="110806"/>
                      <a:pt x="35239" y="111282"/>
                      <a:pt x="36342" y="111332"/>
                    </a:cubicBezTo>
                    <a:cubicBezTo>
                      <a:pt x="36378" y="111333"/>
                      <a:pt x="36414" y="111334"/>
                      <a:pt x="36450" y="111334"/>
                    </a:cubicBezTo>
                    <a:cubicBezTo>
                      <a:pt x="37411" y="111334"/>
                      <a:pt x="38298" y="111011"/>
                      <a:pt x="38999" y="110455"/>
                    </a:cubicBezTo>
                    <a:cubicBezTo>
                      <a:pt x="39675" y="111508"/>
                      <a:pt x="40828" y="112235"/>
                      <a:pt x="42182" y="112285"/>
                    </a:cubicBezTo>
                    <a:cubicBezTo>
                      <a:pt x="42243" y="112288"/>
                      <a:pt x="42305" y="112289"/>
                      <a:pt x="42366" y="112289"/>
                    </a:cubicBezTo>
                    <a:cubicBezTo>
                      <a:pt x="43396" y="112289"/>
                      <a:pt x="44329" y="111895"/>
                      <a:pt x="45039" y="111232"/>
                    </a:cubicBezTo>
                    <a:cubicBezTo>
                      <a:pt x="45740" y="112134"/>
                      <a:pt x="46818" y="112736"/>
                      <a:pt x="48046" y="112786"/>
                    </a:cubicBezTo>
                    <a:cubicBezTo>
                      <a:pt x="48113" y="112790"/>
                      <a:pt x="48181" y="112792"/>
                      <a:pt x="48247" y="112792"/>
                    </a:cubicBezTo>
                    <a:cubicBezTo>
                      <a:pt x="49100" y="112792"/>
                      <a:pt x="49902" y="112499"/>
                      <a:pt x="50552" y="112034"/>
                    </a:cubicBezTo>
                    <a:cubicBezTo>
                      <a:pt x="51254" y="112836"/>
                      <a:pt x="52257" y="113363"/>
                      <a:pt x="53410" y="113413"/>
                    </a:cubicBezTo>
                    <a:cubicBezTo>
                      <a:pt x="53476" y="113416"/>
                      <a:pt x="53541" y="113418"/>
                      <a:pt x="53607" y="113418"/>
                    </a:cubicBezTo>
                    <a:cubicBezTo>
                      <a:pt x="54508" y="113418"/>
                      <a:pt x="55338" y="113100"/>
                      <a:pt x="56016" y="112586"/>
                    </a:cubicBezTo>
                    <a:cubicBezTo>
                      <a:pt x="56417" y="113789"/>
                      <a:pt x="57370" y="114741"/>
                      <a:pt x="58598" y="115142"/>
                    </a:cubicBezTo>
                    <a:cubicBezTo>
                      <a:pt x="58573" y="115217"/>
                      <a:pt x="58573" y="115317"/>
                      <a:pt x="58573" y="115418"/>
                    </a:cubicBezTo>
                    <a:cubicBezTo>
                      <a:pt x="58522" y="116470"/>
                      <a:pt x="58898" y="117448"/>
                      <a:pt x="59525" y="118175"/>
                    </a:cubicBezTo>
                    <a:cubicBezTo>
                      <a:pt x="58974" y="118826"/>
                      <a:pt x="58598" y="119678"/>
                      <a:pt x="58573" y="120606"/>
                    </a:cubicBezTo>
                    <a:cubicBezTo>
                      <a:pt x="58497" y="122109"/>
                      <a:pt x="59274" y="123463"/>
                      <a:pt x="60502" y="124190"/>
                    </a:cubicBezTo>
                    <a:cubicBezTo>
                      <a:pt x="60377" y="124541"/>
                      <a:pt x="60302" y="124917"/>
                      <a:pt x="60302" y="125292"/>
                    </a:cubicBezTo>
                    <a:cubicBezTo>
                      <a:pt x="60252" y="126320"/>
                      <a:pt x="60603" y="127297"/>
                      <a:pt x="61229" y="128024"/>
                    </a:cubicBezTo>
                    <a:cubicBezTo>
                      <a:pt x="61079" y="128425"/>
                      <a:pt x="61004" y="128851"/>
                      <a:pt x="60979" y="129277"/>
                    </a:cubicBezTo>
                    <a:cubicBezTo>
                      <a:pt x="60979" y="129653"/>
                      <a:pt x="61004" y="130004"/>
                      <a:pt x="61079" y="130330"/>
                    </a:cubicBezTo>
                    <a:cubicBezTo>
                      <a:pt x="61029" y="130556"/>
                      <a:pt x="61004" y="130806"/>
                      <a:pt x="60979" y="131057"/>
                    </a:cubicBezTo>
                    <a:cubicBezTo>
                      <a:pt x="60878" y="133262"/>
                      <a:pt x="62608" y="135117"/>
                      <a:pt x="64813" y="135217"/>
                    </a:cubicBezTo>
                    <a:cubicBezTo>
                      <a:pt x="64869" y="135220"/>
                      <a:pt x="64926" y="135221"/>
                      <a:pt x="64981" y="135221"/>
                    </a:cubicBezTo>
                    <a:cubicBezTo>
                      <a:pt x="65472" y="135221"/>
                      <a:pt x="65940" y="135124"/>
                      <a:pt x="66367" y="134967"/>
                    </a:cubicBezTo>
                    <a:cubicBezTo>
                      <a:pt x="66768" y="135117"/>
                      <a:pt x="67169" y="135192"/>
                      <a:pt x="67620" y="135217"/>
                    </a:cubicBezTo>
                    <a:cubicBezTo>
                      <a:pt x="67681" y="135220"/>
                      <a:pt x="67742" y="135221"/>
                      <a:pt x="67803" y="135221"/>
                    </a:cubicBezTo>
                    <a:cubicBezTo>
                      <a:pt x="69927" y="135221"/>
                      <a:pt x="71683" y="133527"/>
                      <a:pt x="71781" y="131383"/>
                    </a:cubicBezTo>
                    <a:cubicBezTo>
                      <a:pt x="71806" y="130255"/>
                      <a:pt x="71380" y="129202"/>
                      <a:pt x="70653" y="128450"/>
                    </a:cubicBezTo>
                    <a:cubicBezTo>
                      <a:pt x="72031" y="127874"/>
                      <a:pt x="73034" y="126546"/>
                      <a:pt x="73109" y="124942"/>
                    </a:cubicBezTo>
                    <a:cubicBezTo>
                      <a:pt x="73134" y="123914"/>
                      <a:pt x="72808" y="122987"/>
                      <a:pt x="72207" y="122260"/>
                    </a:cubicBezTo>
                    <a:cubicBezTo>
                      <a:pt x="72984" y="121558"/>
                      <a:pt x="73510" y="120581"/>
                      <a:pt x="73560" y="119453"/>
                    </a:cubicBezTo>
                    <a:cubicBezTo>
                      <a:pt x="73585" y="118601"/>
                      <a:pt x="73360" y="117824"/>
                      <a:pt x="72934" y="117147"/>
                    </a:cubicBezTo>
                    <a:cubicBezTo>
                      <a:pt x="73861" y="116445"/>
                      <a:pt x="74462" y="115368"/>
                      <a:pt x="74538" y="114114"/>
                    </a:cubicBezTo>
                    <a:cubicBezTo>
                      <a:pt x="74538" y="113964"/>
                      <a:pt x="74538" y="113789"/>
                      <a:pt x="74513" y="113638"/>
                    </a:cubicBezTo>
                    <a:cubicBezTo>
                      <a:pt x="75841" y="113062"/>
                      <a:pt x="76818" y="111809"/>
                      <a:pt x="76919" y="110280"/>
                    </a:cubicBezTo>
                    <a:cubicBezTo>
                      <a:pt x="78648" y="110280"/>
                      <a:pt x="80152" y="109177"/>
                      <a:pt x="80703" y="107623"/>
                    </a:cubicBezTo>
                    <a:cubicBezTo>
                      <a:pt x="80853" y="107648"/>
                      <a:pt x="81004" y="107673"/>
                      <a:pt x="81154" y="107673"/>
                    </a:cubicBezTo>
                    <a:cubicBezTo>
                      <a:pt x="81220" y="107676"/>
                      <a:pt x="81285" y="107678"/>
                      <a:pt x="81350" y="107678"/>
                    </a:cubicBezTo>
                    <a:cubicBezTo>
                      <a:pt x="83344" y="107678"/>
                      <a:pt x="84997" y="106206"/>
                      <a:pt x="85264" y="104265"/>
                    </a:cubicBezTo>
                    <a:cubicBezTo>
                      <a:pt x="85440" y="104290"/>
                      <a:pt x="85615" y="104315"/>
                      <a:pt x="85791" y="104315"/>
                    </a:cubicBezTo>
                    <a:cubicBezTo>
                      <a:pt x="85854" y="104318"/>
                      <a:pt x="85917" y="104319"/>
                      <a:pt x="85980" y="104319"/>
                    </a:cubicBezTo>
                    <a:cubicBezTo>
                      <a:pt x="88028" y="104319"/>
                      <a:pt x="89756" y="102749"/>
                      <a:pt x="89926" y="100706"/>
                    </a:cubicBezTo>
                    <a:cubicBezTo>
                      <a:pt x="92082" y="100706"/>
                      <a:pt x="93861" y="99027"/>
                      <a:pt x="93936" y="96871"/>
                    </a:cubicBezTo>
                    <a:cubicBezTo>
                      <a:pt x="93961" y="96545"/>
                      <a:pt x="93936" y="96245"/>
                      <a:pt x="93861" y="95944"/>
                    </a:cubicBezTo>
                    <a:cubicBezTo>
                      <a:pt x="96016" y="95944"/>
                      <a:pt x="97796" y="94265"/>
                      <a:pt x="97896" y="92109"/>
                    </a:cubicBezTo>
                    <a:cubicBezTo>
                      <a:pt x="97896" y="91608"/>
                      <a:pt x="97821" y="91107"/>
                      <a:pt x="97671" y="90631"/>
                    </a:cubicBezTo>
                    <a:cubicBezTo>
                      <a:pt x="99149" y="90104"/>
                      <a:pt x="100227" y="88726"/>
                      <a:pt x="100302" y="87047"/>
                    </a:cubicBezTo>
                    <a:cubicBezTo>
                      <a:pt x="100327" y="86395"/>
                      <a:pt x="100202" y="85793"/>
                      <a:pt x="99951" y="85242"/>
                    </a:cubicBezTo>
                    <a:cubicBezTo>
                      <a:pt x="101656" y="84841"/>
                      <a:pt x="102959" y="83362"/>
                      <a:pt x="103034" y="81533"/>
                    </a:cubicBezTo>
                    <a:cubicBezTo>
                      <a:pt x="103059" y="80681"/>
                      <a:pt x="102833" y="79879"/>
                      <a:pt x="102407" y="79227"/>
                    </a:cubicBezTo>
                    <a:cubicBezTo>
                      <a:pt x="103485" y="78550"/>
                      <a:pt x="104237" y="77372"/>
                      <a:pt x="104287" y="75994"/>
                    </a:cubicBezTo>
                    <a:cubicBezTo>
                      <a:pt x="104312" y="75192"/>
                      <a:pt x="104112" y="74440"/>
                      <a:pt x="103736" y="73788"/>
                    </a:cubicBezTo>
                    <a:cubicBezTo>
                      <a:pt x="104663" y="73112"/>
                      <a:pt x="105290" y="72009"/>
                      <a:pt x="105340" y="70756"/>
                    </a:cubicBezTo>
                    <a:cubicBezTo>
                      <a:pt x="105390" y="69778"/>
                      <a:pt x="105064" y="68851"/>
                      <a:pt x="104488" y="68124"/>
                    </a:cubicBezTo>
                    <a:cubicBezTo>
                      <a:pt x="105290" y="67448"/>
                      <a:pt x="105816" y="66420"/>
                      <a:pt x="105866" y="65292"/>
                    </a:cubicBezTo>
                    <a:cubicBezTo>
                      <a:pt x="105916" y="64214"/>
                      <a:pt x="105515" y="63212"/>
                      <a:pt x="104864" y="62460"/>
                    </a:cubicBezTo>
                    <a:cubicBezTo>
                      <a:pt x="105465" y="61808"/>
                      <a:pt x="105866" y="60931"/>
                      <a:pt x="105891" y="59954"/>
                    </a:cubicBezTo>
                    <a:cubicBezTo>
                      <a:pt x="105916" y="59177"/>
                      <a:pt x="105741" y="58425"/>
                      <a:pt x="105365" y="57798"/>
                    </a:cubicBezTo>
                    <a:cubicBezTo>
                      <a:pt x="105666" y="57272"/>
                      <a:pt x="105866" y="56645"/>
                      <a:pt x="105891" y="55994"/>
                    </a:cubicBezTo>
                    <a:cubicBezTo>
                      <a:pt x="105916" y="55267"/>
                      <a:pt x="105766" y="54590"/>
                      <a:pt x="105440" y="53989"/>
                    </a:cubicBezTo>
                    <a:cubicBezTo>
                      <a:pt x="105716" y="53488"/>
                      <a:pt x="105866" y="52911"/>
                      <a:pt x="105891" y="52310"/>
                    </a:cubicBezTo>
                    <a:cubicBezTo>
                      <a:pt x="105941" y="51182"/>
                      <a:pt x="105515" y="50154"/>
                      <a:pt x="104788" y="49402"/>
                    </a:cubicBezTo>
                    <a:cubicBezTo>
                      <a:pt x="105089" y="48851"/>
                      <a:pt x="105290" y="48224"/>
                      <a:pt x="105315" y="47573"/>
                    </a:cubicBezTo>
                    <a:cubicBezTo>
                      <a:pt x="105365" y="46620"/>
                      <a:pt x="105064" y="45718"/>
                      <a:pt x="104513" y="45016"/>
                    </a:cubicBezTo>
                    <a:cubicBezTo>
                      <a:pt x="104989" y="44390"/>
                      <a:pt x="105290" y="43613"/>
                      <a:pt x="105315" y="42786"/>
                    </a:cubicBezTo>
                    <a:cubicBezTo>
                      <a:pt x="105365" y="41658"/>
                      <a:pt x="104939" y="40630"/>
                      <a:pt x="104237" y="39878"/>
                    </a:cubicBezTo>
                    <a:cubicBezTo>
                      <a:pt x="105164" y="39177"/>
                      <a:pt x="105791" y="38099"/>
                      <a:pt x="105841" y="36846"/>
                    </a:cubicBezTo>
                    <a:cubicBezTo>
                      <a:pt x="105891" y="35568"/>
                      <a:pt x="105340" y="34440"/>
                      <a:pt x="104463" y="33663"/>
                    </a:cubicBezTo>
                    <a:cubicBezTo>
                      <a:pt x="105265" y="32961"/>
                      <a:pt x="105791" y="31959"/>
                      <a:pt x="105841" y="30806"/>
                    </a:cubicBezTo>
                    <a:cubicBezTo>
                      <a:pt x="105891" y="29578"/>
                      <a:pt x="105365" y="28425"/>
                      <a:pt x="104488" y="27673"/>
                    </a:cubicBezTo>
                    <a:cubicBezTo>
                      <a:pt x="104563" y="27397"/>
                      <a:pt x="104613" y="27121"/>
                      <a:pt x="104613" y="26821"/>
                    </a:cubicBezTo>
                    <a:cubicBezTo>
                      <a:pt x="104663" y="26194"/>
                      <a:pt x="104538" y="25618"/>
                      <a:pt x="104312" y="25091"/>
                    </a:cubicBezTo>
                    <a:cubicBezTo>
                      <a:pt x="104914" y="24415"/>
                      <a:pt x="105315" y="23538"/>
                      <a:pt x="105340" y="22560"/>
                    </a:cubicBezTo>
                    <a:cubicBezTo>
                      <a:pt x="105390" y="21432"/>
                      <a:pt x="104964" y="20405"/>
                      <a:pt x="104262" y="19653"/>
                    </a:cubicBezTo>
                    <a:cubicBezTo>
                      <a:pt x="104889" y="18976"/>
                      <a:pt x="105265" y="18099"/>
                      <a:pt x="105315" y="17121"/>
                    </a:cubicBezTo>
                    <a:cubicBezTo>
                      <a:pt x="105365" y="15918"/>
                      <a:pt x="104864" y="14816"/>
                      <a:pt x="104036" y="14039"/>
                    </a:cubicBezTo>
                    <a:cubicBezTo>
                      <a:pt x="104312" y="13537"/>
                      <a:pt x="104463" y="12986"/>
                      <a:pt x="104488" y="12360"/>
                    </a:cubicBezTo>
                    <a:cubicBezTo>
                      <a:pt x="104588" y="10405"/>
                      <a:pt x="103209" y="8700"/>
                      <a:pt x="101330" y="8299"/>
                    </a:cubicBezTo>
                    <a:cubicBezTo>
                      <a:pt x="101380" y="8049"/>
                      <a:pt x="101430" y="7798"/>
                      <a:pt x="101430" y="7522"/>
                    </a:cubicBezTo>
                    <a:cubicBezTo>
                      <a:pt x="101530" y="5317"/>
                      <a:pt x="99826" y="3462"/>
                      <a:pt x="97620" y="3362"/>
                    </a:cubicBezTo>
                    <a:cubicBezTo>
                      <a:pt x="97575" y="3360"/>
                      <a:pt x="97529" y="3360"/>
                      <a:pt x="97483" y="3360"/>
                    </a:cubicBezTo>
                    <a:cubicBezTo>
                      <a:pt x="96806" y="3360"/>
                      <a:pt x="96154" y="3533"/>
                      <a:pt x="95590" y="3838"/>
                    </a:cubicBezTo>
                    <a:cubicBezTo>
                      <a:pt x="94989" y="2460"/>
                      <a:pt x="93660" y="1482"/>
                      <a:pt x="92082" y="1432"/>
                    </a:cubicBezTo>
                    <a:cubicBezTo>
                      <a:pt x="92000" y="1426"/>
                      <a:pt x="91919" y="1423"/>
                      <a:pt x="91837" y="1423"/>
                    </a:cubicBezTo>
                    <a:cubicBezTo>
                      <a:pt x="91593" y="1423"/>
                      <a:pt x="91348" y="1451"/>
                      <a:pt x="91104" y="1507"/>
                    </a:cubicBezTo>
                    <a:cubicBezTo>
                      <a:pt x="90402" y="630"/>
                      <a:pt x="89350" y="54"/>
                      <a:pt x="88147" y="4"/>
                    </a:cubicBezTo>
                    <a:cubicBezTo>
                      <a:pt x="88094" y="1"/>
                      <a:pt x="88041" y="0"/>
                      <a:pt x="87989" y="0"/>
                    </a:cubicBezTo>
                    <a:close/>
                  </a:path>
                </a:pathLst>
              </a:custGeom>
              <a:solidFill>
                <a:srgbClr val="DDB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408512" y="2528185"/>
                <a:ext cx="59400" cy="5596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59" extrusionOk="0">
                    <a:moveTo>
                      <a:pt x="1746" y="0"/>
                    </a:moveTo>
                    <a:cubicBezTo>
                      <a:pt x="808" y="0"/>
                      <a:pt x="25" y="1019"/>
                      <a:pt x="0" y="2357"/>
                    </a:cubicBezTo>
                    <a:cubicBezTo>
                      <a:pt x="0" y="2457"/>
                      <a:pt x="0" y="2557"/>
                      <a:pt x="0" y="2657"/>
                    </a:cubicBezTo>
                    <a:cubicBezTo>
                      <a:pt x="24" y="2968"/>
                      <a:pt x="276" y="3210"/>
                      <a:pt x="582" y="3210"/>
                    </a:cubicBezTo>
                    <a:cubicBezTo>
                      <a:pt x="597" y="3210"/>
                      <a:pt x="612" y="3210"/>
                      <a:pt x="627" y="3209"/>
                    </a:cubicBezTo>
                    <a:cubicBezTo>
                      <a:pt x="953" y="3209"/>
                      <a:pt x="1203" y="2908"/>
                      <a:pt x="1178" y="2582"/>
                    </a:cubicBezTo>
                    <a:cubicBezTo>
                      <a:pt x="1178" y="2532"/>
                      <a:pt x="1178" y="2457"/>
                      <a:pt x="1178" y="2382"/>
                    </a:cubicBezTo>
                    <a:cubicBezTo>
                      <a:pt x="1203" y="1655"/>
                      <a:pt x="1554" y="1204"/>
                      <a:pt x="1755" y="1204"/>
                    </a:cubicBezTo>
                    <a:cubicBezTo>
                      <a:pt x="1830" y="1204"/>
                      <a:pt x="1955" y="1304"/>
                      <a:pt x="2030" y="1454"/>
                    </a:cubicBezTo>
                    <a:cubicBezTo>
                      <a:pt x="2181" y="1705"/>
                      <a:pt x="2256" y="2056"/>
                      <a:pt x="2256" y="2407"/>
                    </a:cubicBezTo>
                    <a:cubicBezTo>
                      <a:pt x="2256" y="2482"/>
                      <a:pt x="2231" y="2532"/>
                      <a:pt x="2231" y="2607"/>
                    </a:cubicBezTo>
                    <a:cubicBezTo>
                      <a:pt x="2206" y="2933"/>
                      <a:pt x="2431" y="3209"/>
                      <a:pt x="2757" y="3259"/>
                    </a:cubicBezTo>
                    <a:lnTo>
                      <a:pt x="2832" y="3259"/>
                    </a:lnTo>
                    <a:cubicBezTo>
                      <a:pt x="3133" y="3259"/>
                      <a:pt x="3384" y="3033"/>
                      <a:pt x="3409" y="2733"/>
                    </a:cubicBezTo>
                    <a:cubicBezTo>
                      <a:pt x="3434" y="2632"/>
                      <a:pt x="3434" y="2532"/>
                      <a:pt x="3434" y="2457"/>
                    </a:cubicBezTo>
                    <a:cubicBezTo>
                      <a:pt x="3459" y="1855"/>
                      <a:pt x="3334" y="1279"/>
                      <a:pt x="3058" y="853"/>
                    </a:cubicBezTo>
                    <a:cubicBezTo>
                      <a:pt x="2757" y="327"/>
                      <a:pt x="2281" y="26"/>
                      <a:pt x="1780" y="1"/>
                    </a:cubicBezTo>
                    <a:cubicBezTo>
                      <a:pt x="1768" y="0"/>
                      <a:pt x="1757" y="0"/>
                      <a:pt x="1746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750229" y="2528185"/>
                <a:ext cx="5940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61" extrusionOk="0">
                    <a:moveTo>
                      <a:pt x="1704" y="1"/>
                    </a:moveTo>
                    <a:cubicBezTo>
                      <a:pt x="752" y="1"/>
                      <a:pt x="0" y="1078"/>
                      <a:pt x="0" y="2432"/>
                    </a:cubicBezTo>
                    <a:cubicBezTo>
                      <a:pt x="0" y="2532"/>
                      <a:pt x="25" y="2632"/>
                      <a:pt x="25" y="2733"/>
                    </a:cubicBezTo>
                    <a:cubicBezTo>
                      <a:pt x="49" y="3042"/>
                      <a:pt x="321" y="3261"/>
                      <a:pt x="627" y="3261"/>
                    </a:cubicBezTo>
                    <a:cubicBezTo>
                      <a:pt x="644" y="3261"/>
                      <a:pt x="660" y="3260"/>
                      <a:pt x="677" y="3259"/>
                    </a:cubicBezTo>
                    <a:cubicBezTo>
                      <a:pt x="1003" y="3234"/>
                      <a:pt x="1253" y="2933"/>
                      <a:pt x="1203" y="2607"/>
                    </a:cubicBezTo>
                    <a:cubicBezTo>
                      <a:pt x="1203" y="2532"/>
                      <a:pt x="1203" y="2482"/>
                      <a:pt x="1203" y="2407"/>
                    </a:cubicBezTo>
                    <a:cubicBezTo>
                      <a:pt x="1203" y="1655"/>
                      <a:pt x="1529" y="1204"/>
                      <a:pt x="1704" y="1204"/>
                    </a:cubicBezTo>
                    <a:lnTo>
                      <a:pt x="1729" y="1204"/>
                    </a:lnTo>
                    <a:cubicBezTo>
                      <a:pt x="1805" y="1204"/>
                      <a:pt x="1930" y="1279"/>
                      <a:pt x="2005" y="1429"/>
                    </a:cubicBezTo>
                    <a:cubicBezTo>
                      <a:pt x="2181" y="1680"/>
                      <a:pt x="2256" y="2031"/>
                      <a:pt x="2256" y="2407"/>
                    </a:cubicBezTo>
                    <a:cubicBezTo>
                      <a:pt x="2256" y="2457"/>
                      <a:pt x="2256" y="2507"/>
                      <a:pt x="2256" y="2582"/>
                    </a:cubicBezTo>
                    <a:cubicBezTo>
                      <a:pt x="2231" y="2908"/>
                      <a:pt x="2481" y="3184"/>
                      <a:pt x="2807" y="3209"/>
                    </a:cubicBezTo>
                    <a:lnTo>
                      <a:pt x="2882" y="3209"/>
                    </a:lnTo>
                    <a:cubicBezTo>
                      <a:pt x="3183" y="3184"/>
                      <a:pt x="3434" y="2958"/>
                      <a:pt x="3459" y="2657"/>
                    </a:cubicBezTo>
                    <a:cubicBezTo>
                      <a:pt x="3459" y="2557"/>
                      <a:pt x="3459" y="2482"/>
                      <a:pt x="3459" y="2382"/>
                    </a:cubicBezTo>
                    <a:cubicBezTo>
                      <a:pt x="3459" y="1780"/>
                      <a:pt x="3283" y="1229"/>
                      <a:pt x="3008" y="803"/>
                    </a:cubicBezTo>
                    <a:cubicBezTo>
                      <a:pt x="2682" y="276"/>
                      <a:pt x="2206" y="1"/>
                      <a:pt x="1704" y="1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488120" y="2501500"/>
                <a:ext cx="232000" cy="268149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15615" extrusionOk="0">
                    <a:moveTo>
                      <a:pt x="6728" y="1"/>
                    </a:moveTo>
                    <a:cubicBezTo>
                      <a:pt x="3037" y="1"/>
                      <a:pt x="26" y="3500"/>
                      <a:pt x="1" y="7795"/>
                    </a:cubicBezTo>
                    <a:cubicBezTo>
                      <a:pt x="1" y="12106"/>
                      <a:pt x="3008" y="15615"/>
                      <a:pt x="6718" y="15615"/>
                    </a:cubicBezTo>
                    <a:cubicBezTo>
                      <a:pt x="10452" y="15615"/>
                      <a:pt x="13485" y="12131"/>
                      <a:pt x="13485" y="7820"/>
                    </a:cubicBezTo>
                    <a:cubicBezTo>
                      <a:pt x="13510" y="3510"/>
                      <a:pt x="10502" y="1"/>
                      <a:pt x="6768" y="1"/>
                    </a:cubicBezTo>
                    <a:cubicBezTo>
                      <a:pt x="6755" y="1"/>
                      <a:pt x="6741" y="1"/>
                      <a:pt x="6728" y="1"/>
                    </a:cubicBezTo>
                    <a:close/>
                  </a:path>
                </a:pathLst>
              </a:custGeom>
              <a:solidFill>
                <a:srgbClr val="F4E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557837" y="2562185"/>
                <a:ext cx="92560" cy="60722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3536" extrusionOk="0">
                    <a:moveTo>
                      <a:pt x="2639" y="0"/>
                    </a:moveTo>
                    <a:cubicBezTo>
                      <a:pt x="1168" y="0"/>
                      <a:pt x="1" y="792"/>
                      <a:pt x="1" y="1755"/>
                    </a:cubicBezTo>
                    <a:cubicBezTo>
                      <a:pt x="1" y="2732"/>
                      <a:pt x="1204" y="3535"/>
                      <a:pt x="2683" y="3535"/>
                    </a:cubicBezTo>
                    <a:cubicBezTo>
                      <a:pt x="2706" y="3535"/>
                      <a:pt x="2728" y="3535"/>
                      <a:pt x="2751" y="3535"/>
                    </a:cubicBezTo>
                    <a:cubicBezTo>
                      <a:pt x="4223" y="3535"/>
                      <a:pt x="5389" y="2743"/>
                      <a:pt x="5389" y="1780"/>
                    </a:cubicBezTo>
                    <a:cubicBezTo>
                      <a:pt x="5389" y="803"/>
                      <a:pt x="4186" y="1"/>
                      <a:pt x="2708" y="1"/>
                    </a:cubicBezTo>
                    <a:cubicBezTo>
                      <a:pt x="2685" y="0"/>
                      <a:pt x="2662" y="0"/>
                      <a:pt x="2639" y="0"/>
                    </a:cubicBezTo>
                    <a:close/>
                  </a:path>
                </a:pathLst>
              </a:custGeom>
              <a:solidFill>
                <a:srgbClr val="6E5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6574202" y="2608668"/>
                <a:ext cx="29708" cy="753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4387" fill="none" extrusionOk="0">
                    <a:moveTo>
                      <a:pt x="1730" y="0"/>
                    </a:moveTo>
                    <a:cubicBezTo>
                      <a:pt x="1730" y="2356"/>
                      <a:pt x="1730" y="2657"/>
                      <a:pt x="1730" y="3208"/>
                    </a:cubicBezTo>
                    <a:cubicBezTo>
                      <a:pt x="1730" y="3960"/>
                      <a:pt x="702" y="4386"/>
                      <a:pt x="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603892" y="2608668"/>
                <a:ext cx="29726" cy="7576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412" fill="none" extrusionOk="0">
                    <a:moveTo>
                      <a:pt x="1" y="0"/>
                    </a:moveTo>
                    <a:cubicBezTo>
                      <a:pt x="1" y="2356"/>
                      <a:pt x="1" y="2657"/>
                      <a:pt x="1" y="3208"/>
                    </a:cubicBezTo>
                    <a:cubicBezTo>
                      <a:pt x="1" y="3960"/>
                      <a:pt x="1028" y="4411"/>
                      <a:pt x="1730" y="3559"/>
                    </a:cubicBezTo>
                  </a:path>
                </a:pathLst>
              </a:custGeom>
              <a:noFill/>
              <a:ln w="20675" cap="rnd" cmpd="sng">
                <a:solidFill>
                  <a:srgbClr val="6E574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945;p35"/>
            <p:cNvGrpSpPr/>
            <p:nvPr/>
          </p:nvGrpSpPr>
          <p:grpSpPr>
            <a:xfrm rot="5400000">
              <a:off x="6577610" y="4084777"/>
              <a:ext cx="704117" cy="542253"/>
              <a:chOff x="8267893" y="1920039"/>
              <a:chExt cx="890274" cy="685355"/>
            </a:xfrm>
          </p:grpSpPr>
          <p:sp>
            <p:nvSpPr>
              <p:cNvPr id="1946" name="Google Shape;1946;p35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5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5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51" name="Google Shape;1951;p35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52" name="Google Shape;1952;p35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35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35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ubtitle 1"/>
          <p:cNvSpPr>
            <a:spLocks noGrp="1"/>
          </p:cNvSpPr>
          <p:nvPr>
            <p:ph type="subTitle" idx="2"/>
          </p:nvPr>
        </p:nvSpPr>
        <p:spPr>
          <a:xfrm>
            <a:off x="2857618" y="1428750"/>
            <a:ext cx="2797175" cy="873003"/>
          </a:xfrm>
        </p:spPr>
        <p:txBody>
          <a:bodyPr/>
          <a:lstStyle/>
          <a:p>
            <a:r>
              <a:rPr lang="en-US" b="1" dirty="0" err="1">
                <a:solidFill>
                  <a:srgbClr val="002AB2"/>
                </a:solidFill>
                <a:latin typeface="+mj-lt"/>
              </a:rPr>
              <a:t>Sinh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vật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dưới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đây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là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đơn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2AB2"/>
                </a:solidFill>
                <a:latin typeface="+mj-lt"/>
              </a:rPr>
              <a:t>bào</a:t>
            </a:r>
            <a:r>
              <a:rPr lang="en-US" b="1" dirty="0">
                <a:solidFill>
                  <a:srgbClr val="002AB2"/>
                </a:solidFill>
                <a:latin typeface="+mj-lt"/>
              </a:rPr>
              <a:t>?</a:t>
            </a: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265578" y="3011240"/>
            <a:ext cx="1297022" cy="55111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Tảo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lục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hoa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hướng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dương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Người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343400" y="2343150"/>
            <a:ext cx="1264860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chuối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1885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0" name="Google Shape;1960;p36"/>
          <p:cNvGrpSpPr/>
          <p:nvPr/>
        </p:nvGrpSpPr>
        <p:grpSpPr>
          <a:xfrm>
            <a:off x="762000" y="590550"/>
            <a:ext cx="7543800" cy="4316452"/>
            <a:chOff x="1725162" y="776658"/>
            <a:chExt cx="6298176" cy="3715416"/>
          </a:xfrm>
        </p:grpSpPr>
        <p:grpSp>
          <p:nvGrpSpPr>
            <p:cNvPr id="1961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1962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8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3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3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2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3150086" y="1352550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>
                <a:solidFill>
                  <a:srgbClr val="002AB2"/>
                </a:solidFill>
              </a:rPr>
              <a:t>Nhóm sinh vật đa bào gồm</a:t>
            </a:r>
            <a:endParaRPr b="1" dirty="0">
              <a:solidFill>
                <a:srgbClr val="002AB2"/>
              </a:solidFill>
            </a:endParaRPr>
          </a:p>
        </p:txBody>
      </p:sp>
      <p:sp>
        <p:nvSpPr>
          <p:cNvPr id="2049" name="Google Shape;2049;p36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50" name="Google Shape;2050;p36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36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6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Rounded Rectangle 95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510948" y="3181350"/>
            <a:ext cx="1813652" cy="6857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Barlow Medium" panose="020B0604020202020204" charset="0"/>
              </a:rPr>
              <a:t>D.  </a:t>
            </a:r>
            <a:r>
              <a:rPr lang="en-US" sz="1500" b="1" dirty="0" err="1" smtClean="0">
                <a:solidFill>
                  <a:srgbClr val="B0028B"/>
                </a:solidFill>
                <a:latin typeface="Barlow Medium" panose="020B0604020202020204" charset="0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Barlow Medium" panose="020B0604020202020204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trùng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giày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cua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 panose="020B0604020202020204" charset="0"/>
              </a:rPr>
              <a:t>đỏ</a:t>
            </a:r>
            <a:r>
              <a:rPr lang="en-US" sz="1500" b="1" dirty="0">
                <a:solidFill>
                  <a:srgbClr val="B0028B"/>
                </a:solidFill>
                <a:latin typeface="Barlow Medium" panose="020B0604020202020204" charset="0"/>
              </a:rPr>
              <a:t>.</a:t>
            </a:r>
            <a:endParaRPr sz="1500" b="1" dirty="0">
              <a:solidFill>
                <a:srgbClr val="B0028B"/>
              </a:solidFill>
              <a:latin typeface="Barlow Medium" panose="020B0604020202020204" charset="0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514601" y="3181350"/>
            <a:ext cx="190123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5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vi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khuẩn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rắn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133600" y="241935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5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Trùng</a:t>
            </a:r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roi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ổi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ngựa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572000" y="2419350"/>
            <a:ext cx="19050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5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rắn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ngựa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</a:t>
            </a:r>
          </a:p>
        </p:txBody>
      </p:sp>
      <p:grpSp>
        <p:nvGrpSpPr>
          <p:cNvPr id="2015" name="Google Shape;2015;p36"/>
          <p:cNvGrpSpPr/>
          <p:nvPr/>
        </p:nvGrpSpPr>
        <p:grpSpPr>
          <a:xfrm flipH="1">
            <a:off x="6533873" y="1687952"/>
            <a:ext cx="2152927" cy="2933451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60;p36"/>
          <p:cNvGrpSpPr/>
          <p:nvPr/>
        </p:nvGrpSpPr>
        <p:grpSpPr>
          <a:xfrm>
            <a:off x="304800" y="209550"/>
            <a:ext cx="8001000" cy="4697452"/>
            <a:chOff x="1725162" y="776658"/>
            <a:chExt cx="6298176" cy="3715416"/>
          </a:xfrm>
        </p:grpSpPr>
        <p:grpSp>
          <p:nvGrpSpPr>
            <p:cNvPr id="3" name="Google Shape;1961;p36"/>
            <p:cNvGrpSpPr/>
            <p:nvPr/>
          </p:nvGrpSpPr>
          <p:grpSpPr>
            <a:xfrm>
              <a:off x="1786221" y="1083493"/>
              <a:ext cx="1630484" cy="3024816"/>
              <a:chOff x="1786221" y="1083493"/>
              <a:chExt cx="1630484" cy="3024816"/>
            </a:xfrm>
          </p:grpSpPr>
          <p:grpSp>
            <p:nvGrpSpPr>
              <p:cNvPr id="4" name="Google Shape;1962;p36"/>
              <p:cNvGrpSpPr/>
              <p:nvPr/>
            </p:nvGrpSpPr>
            <p:grpSpPr>
              <a:xfrm rot="-4188303" flipH="1">
                <a:off x="2154157" y="2895872"/>
                <a:ext cx="1206951" cy="960535"/>
                <a:chOff x="8757948" y="1920174"/>
                <a:chExt cx="1090443" cy="865316"/>
              </a:xfrm>
            </p:grpSpPr>
            <p:sp>
              <p:nvSpPr>
                <p:cNvPr id="1963" name="Google Shape;1963;p36"/>
                <p:cNvSpPr/>
                <p:nvPr/>
              </p:nvSpPr>
              <p:spPr>
                <a:xfrm flipH="1">
                  <a:off x="8767390" y="1920174"/>
                  <a:ext cx="1081001" cy="865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5215" extrusionOk="0">
                      <a:moveTo>
                        <a:pt x="3702" y="1"/>
                      </a:moveTo>
                      <a:cubicBezTo>
                        <a:pt x="2458" y="1"/>
                        <a:pt x="1221" y="88"/>
                        <a:pt x="0" y="266"/>
                      </a:cubicBezTo>
                      <a:cubicBezTo>
                        <a:pt x="1598" y="3256"/>
                        <a:pt x="3653" y="5973"/>
                        <a:pt x="5250" y="8940"/>
                      </a:cubicBezTo>
                      <a:cubicBezTo>
                        <a:pt x="7168" y="12615"/>
                        <a:pt x="9405" y="16518"/>
                        <a:pt x="12691" y="19325"/>
                      </a:cubicBezTo>
                      <a:cubicBezTo>
                        <a:pt x="17462" y="23274"/>
                        <a:pt x="25588" y="24598"/>
                        <a:pt x="31499" y="25214"/>
                      </a:cubicBezTo>
                      <a:cubicBezTo>
                        <a:pt x="31479" y="10329"/>
                        <a:pt x="17249" y="1"/>
                        <a:pt x="3702" y="1"/>
                      </a:cubicBezTo>
                      <a:close/>
                    </a:path>
                  </a:pathLst>
                </a:custGeom>
                <a:solidFill>
                  <a:srgbClr val="1156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36"/>
                <p:cNvSpPr/>
                <p:nvPr/>
              </p:nvSpPr>
              <p:spPr>
                <a:xfrm flipH="1">
                  <a:off x="8757948" y="2024330"/>
                  <a:ext cx="905810" cy="749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95" h="21851" extrusionOk="0">
                      <a:moveTo>
                        <a:pt x="480" y="1"/>
                      </a:moveTo>
                      <a:cubicBezTo>
                        <a:pt x="186" y="1"/>
                        <a:pt x="0" y="446"/>
                        <a:pt x="304" y="655"/>
                      </a:cubicBezTo>
                      <a:cubicBezTo>
                        <a:pt x="4960" y="3851"/>
                        <a:pt x="8932" y="7845"/>
                        <a:pt x="13406" y="11246"/>
                      </a:cubicBezTo>
                      <a:cubicBezTo>
                        <a:pt x="17674" y="14487"/>
                        <a:pt x="22330" y="17454"/>
                        <a:pt x="25686" y="21723"/>
                      </a:cubicBezTo>
                      <a:cubicBezTo>
                        <a:pt x="25753" y="21813"/>
                        <a:pt x="25835" y="21850"/>
                        <a:pt x="25915" y="21850"/>
                      </a:cubicBezTo>
                      <a:cubicBezTo>
                        <a:pt x="26160" y="21850"/>
                        <a:pt x="26394" y="21501"/>
                        <a:pt x="26188" y="21243"/>
                      </a:cubicBezTo>
                      <a:cubicBezTo>
                        <a:pt x="22970" y="17158"/>
                        <a:pt x="18587" y="14236"/>
                        <a:pt x="14456" y="11177"/>
                      </a:cubicBezTo>
                      <a:cubicBezTo>
                        <a:pt x="9708" y="7640"/>
                        <a:pt x="5554" y="3417"/>
                        <a:pt x="669" y="62"/>
                      </a:cubicBezTo>
                      <a:cubicBezTo>
                        <a:pt x="604" y="19"/>
                        <a:pt x="540" y="1"/>
                        <a:pt x="480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36"/>
                <p:cNvSpPr/>
                <p:nvPr/>
              </p:nvSpPr>
              <p:spPr>
                <a:xfrm flipH="1">
                  <a:off x="8854329" y="2661689"/>
                  <a:ext cx="13350" cy="1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" h="367" extrusionOk="0">
                      <a:moveTo>
                        <a:pt x="1" y="1"/>
                      </a:moveTo>
                      <a:cubicBezTo>
                        <a:pt x="24" y="138"/>
                        <a:pt x="24" y="252"/>
                        <a:pt x="46" y="366"/>
                      </a:cubicBezTo>
                      <a:cubicBezTo>
                        <a:pt x="161" y="252"/>
                        <a:pt x="275" y="138"/>
                        <a:pt x="389" y="24"/>
                      </a:cubicBezTo>
                      <a:cubicBezTo>
                        <a:pt x="252" y="24"/>
                        <a:pt x="138" y="24"/>
                        <a:pt x="1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36"/>
                <p:cNvSpPr/>
                <p:nvPr/>
              </p:nvSpPr>
              <p:spPr>
                <a:xfrm flipH="1">
                  <a:off x="8830825" y="2482445"/>
                  <a:ext cx="237374" cy="20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7" h="5934" extrusionOk="0">
                      <a:moveTo>
                        <a:pt x="5844" y="5224"/>
                      </a:moveTo>
                      <a:lnTo>
                        <a:pt x="5844" y="5224"/>
                      </a:lnTo>
                      <a:cubicBezTo>
                        <a:pt x="5981" y="5247"/>
                        <a:pt x="6095" y="5247"/>
                        <a:pt x="6232" y="5247"/>
                      </a:cubicBezTo>
                      <a:cubicBezTo>
                        <a:pt x="6118" y="5361"/>
                        <a:pt x="6004" y="5475"/>
                        <a:pt x="5889" y="5589"/>
                      </a:cubicBezTo>
                      <a:cubicBezTo>
                        <a:pt x="5867" y="5475"/>
                        <a:pt x="5867" y="5361"/>
                        <a:pt x="5844" y="5224"/>
                      </a:cubicBezTo>
                      <a:close/>
                      <a:moveTo>
                        <a:pt x="5509" y="1"/>
                      </a:moveTo>
                      <a:cubicBezTo>
                        <a:pt x="5265" y="1"/>
                        <a:pt x="5029" y="244"/>
                        <a:pt x="5205" y="499"/>
                      </a:cubicBezTo>
                      <a:cubicBezTo>
                        <a:pt x="6163" y="1891"/>
                        <a:pt x="5730" y="3626"/>
                        <a:pt x="5844" y="5224"/>
                      </a:cubicBezTo>
                      <a:cubicBezTo>
                        <a:pt x="4041" y="5155"/>
                        <a:pt x="2237" y="5201"/>
                        <a:pt x="457" y="5064"/>
                      </a:cubicBezTo>
                      <a:cubicBezTo>
                        <a:pt x="450" y="5064"/>
                        <a:pt x="442" y="5064"/>
                        <a:pt x="435" y="5064"/>
                      </a:cubicBezTo>
                      <a:cubicBezTo>
                        <a:pt x="1" y="5064"/>
                        <a:pt x="8" y="5727"/>
                        <a:pt x="457" y="5772"/>
                      </a:cubicBezTo>
                      <a:cubicBezTo>
                        <a:pt x="2374" y="5909"/>
                        <a:pt x="4314" y="5817"/>
                        <a:pt x="6232" y="5931"/>
                      </a:cubicBezTo>
                      <a:cubicBezTo>
                        <a:pt x="6241" y="5933"/>
                        <a:pt x="6250" y="5933"/>
                        <a:pt x="6260" y="5933"/>
                      </a:cubicBezTo>
                      <a:cubicBezTo>
                        <a:pt x="6414" y="5933"/>
                        <a:pt x="6596" y="5761"/>
                        <a:pt x="6574" y="5589"/>
                      </a:cubicBezTo>
                      <a:cubicBezTo>
                        <a:pt x="6323" y="3763"/>
                        <a:pt x="6917" y="1777"/>
                        <a:pt x="5798" y="157"/>
                      </a:cubicBezTo>
                      <a:cubicBezTo>
                        <a:pt x="5722" y="46"/>
                        <a:pt x="5615" y="1"/>
                        <a:pt x="5509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36"/>
                <p:cNvSpPr/>
                <p:nvPr/>
              </p:nvSpPr>
              <p:spPr>
                <a:xfrm flipH="1">
                  <a:off x="8954572" y="2574761"/>
                  <a:ext cx="14928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0" y="0"/>
                      </a:moveTo>
                      <a:cubicBezTo>
                        <a:pt x="0" y="160"/>
                        <a:pt x="0" y="297"/>
                        <a:pt x="0" y="434"/>
                      </a:cubicBezTo>
                      <a:cubicBezTo>
                        <a:pt x="137" y="320"/>
                        <a:pt x="297" y="206"/>
                        <a:pt x="434" y="92"/>
                      </a:cubicBezTo>
                      <a:cubicBezTo>
                        <a:pt x="297" y="69"/>
                        <a:pt x="137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36"/>
                <p:cNvSpPr/>
                <p:nvPr/>
              </p:nvSpPr>
              <p:spPr>
                <a:xfrm flipH="1">
                  <a:off x="8942842" y="2350525"/>
                  <a:ext cx="313353" cy="251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1" h="7319" extrusionOk="0">
                      <a:moveTo>
                        <a:pt x="7246" y="0"/>
                      </a:moveTo>
                      <a:cubicBezTo>
                        <a:pt x="7010" y="0"/>
                        <a:pt x="6757" y="260"/>
                        <a:pt x="6916" y="531"/>
                      </a:cubicBezTo>
                      <a:cubicBezTo>
                        <a:pt x="7852" y="2312"/>
                        <a:pt x="8354" y="4503"/>
                        <a:pt x="8354" y="6534"/>
                      </a:cubicBezTo>
                      <a:cubicBezTo>
                        <a:pt x="8491" y="6580"/>
                        <a:pt x="8651" y="6603"/>
                        <a:pt x="8788" y="6626"/>
                      </a:cubicBezTo>
                      <a:cubicBezTo>
                        <a:pt x="8651" y="6740"/>
                        <a:pt x="8491" y="6854"/>
                        <a:pt x="8354" y="6968"/>
                      </a:cubicBezTo>
                      <a:cubicBezTo>
                        <a:pt x="8354" y="6831"/>
                        <a:pt x="8354" y="6694"/>
                        <a:pt x="8354" y="6534"/>
                      </a:cubicBezTo>
                      <a:cubicBezTo>
                        <a:pt x="6091" y="6078"/>
                        <a:pt x="3793" y="5759"/>
                        <a:pt x="1475" y="5759"/>
                      </a:cubicBezTo>
                      <a:cubicBezTo>
                        <a:pt x="1128" y="5759"/>
                        <a:pt x="781" y="5766"/>
                        <a:pt x="434" y="5781"/>
                      </a:cubicBezTo>
                      <a:cubicBezTo>
                        <a:pt x="7" y="5781"/>
                        <a:pt x="1" y="6466"/>
                        <a:pt x="414" y="6466"/>
                      </a:cubicBezTo>
                      <a:cubicBezTo>
                        <a:pt x="420" y="6466"/>
                        <a:pt x="427" y="6466"/>
                        <a:pt x="434" y="6466"/>
                      </a:cubicBezTo>
                      <a:cubicBezTo>
                        <a:pt x="774" y="6452"/>
                        <a:pt x="1113" y="6445"/>
                        <a:pt x="1451" y="6445"/>
                      </a:cubicBezTo>
                      <a:cubicBezTo>
                        <a:pt x="3864" y="6445"/>
                        <a:pt x="6243" y="6790"/>
                        <a:pt x="8606" y="7310"/>
                      </a:cubicBezTo>
                      <a:cubicBezTo>
                        <a:pt x="8632" y="7316"/>
                        <a:pt x="8658" y="7318"/>
                        <a:pt x="8684" y="7318"/>
                      </a:cubicBezTo>
                      <a:cubicBezTo>
                        <a:pt x="8879" y="7318"/>
                        <a:pt x="9039" y="7170"/>
                        <a:pt x="9039" y="6968"/>
                      </a:cubicBezTo>
                      <a:cubicBezTo>
                        <a:pt x="9131" y="4685"/>
                        <a:pt x="8583" y="2175"/>
                        <a:pt x="7510" y="166"/>
                      </a:cubicBezTo>
                      <a:cubicBezTo>
                        <a:pt x="7448" y="49"/>
                        <a:pt x="7349" y="0"/>
                        <a:pt x="724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36"/>
                <p:cNvSpPr/>
                <p:nvPr/>
              </p:nvSpPr>
              <p:spPr>
                <a:xfrm flipH="1">
                  <a:off x="9131625" y="2185489"/>
                  <a:ext cx="249076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8" h="7761" extrusionOk="0">
                      <a:moveTo>
                        <a:pt x="5332" y="1"/>
                      </a:moveTo>
                      <a:cubicBezTo>
                        <a:pt x="5104" y="1"/>
                        <a:pt x="4857" y="257"/>
                        <a:pt x="4998" y="524"/>
                      </a:cubicBezTo>
                      <a:cubicBezTo>
                        <a:pt x="5774" y="2168"/>
                        <a:pt x="6116" y="4130"/>
                        <a:pt x="6276" y="5934"/>
                      </a:cubicBezTo>
                      <a:cubicBezTo>
                        <a:pt x="6299" y="6230"/>
                        <a:pt x="6299" y="6527"/>
                        <a:pt x="6276" y="6824"/>
                      </a:cubicBezTo>
                      <a:cubicBezTo>
                        <a:pt x="6276" y="6938"/>
                        <a:pt x="5888" y="6967"/>
                        <a:pt x="5477" y="6967"/>
                      </a:cubicBezTo>
                      <a:cubicBezTo>
                        <a:pt x="5066" y="6967"/>
                        <a:pt x="4633" y="6938"/>
                        <a:pt x="4541" y="6938"/>
                      </a:cubicBezTo>
                      <a:cubicBezTo>
                        <a:pt x="3195" y="6961"/>
                        <a:pt x="1825" y="7006"/>
                        <a:pt x="456" y="7052"/>
                      </a:cubicBezTo>
                      <a:cubicBezTo>
                        <a:pt x="29" y="7075"/>
                        <a:pt x="0" y="7760"/>
                        <a:pt x="434" y="7760"/>
                      </a:cubicBezTo>
                      <a:cubicBezTo>
                        <a:pt x="441" y="7760"/>
                        <a:pt x="448" y="7760"/>
                        <a:pt x="456" y="7760"/>
                      </a:cubicBezTo>
                      <a:cubicBezTo>
                        <a:pt x="2215" y="7700"/>
                        <a:pt x="3991" y="7641"/>
                        <a:pt x="5755" y="7641"/>
                      </a:cubicBezTo>
                      <a:cubicBezTo>
                        <a:pt x="6028" y="7641"/>
                        <a:pt x="6301" y="7643"/>
                        <a:pt x="6573" y="7646"/>
                      </a:cubicBezTo>
                      <a:cubicBezTo>
                        <a:pt x="6710" y="7646"/>
                        <a:pt x="6892" y="7531"/>
                        <a:pt x="6915" y="7395"/>
                      </a:cubicBezTo>
                      <a:cubicBezTo>
                        <a:pt x="7258" y="5089"/>
                        <a:pt x="6573" y="2259"/>
                        <a:pt x="5591" y="182"/>
                      </a:cubicBezTo>
                      <a:cubicBezTo>
                        <a:pt x="5534" y="54"/>
                        <a:pt x="5435" y="1"/>
                        <a:pt x="53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36"/>
                <p:cNvSpPr/>
                <p:nvPr/>
              </p:nvSpPr>
              <p:spPr>
                <a:xfrm flipH="1">
                  <a:off x="9303177" y="2296680"/>
                  <a:ext cx="11771" cy="11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343" extrusionOk="0">
                      <a:moveTo>
                        <a:pt x="1" y="0"/>
                      </a:moveTo>
                      <a:cubicBezTo>
                        <a:pt x="1" y="114"/>
                        <a:pt x="1" y="229"/>
                        <a:pt x="1" y="343"/>
                      </a:cubicBezTo>
                      <a:cubicBezTo>
                        <a:pt x="115" y="229"/>
                        <a:pt x="229" y="114"/>
                        <a:pt x="34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36"/>
                <p:cNvSpPr/>
                <p:nvPr/>
              </p:nvSpPr>
              <p:spPr>
                <a:xfrm flipH="1">
                  <a:off x="9289077" y="2126702"/>
                  <a:ext cx="220902" cy="19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7" h="5661" extrusionOk="0">
                      <a:moveTo>
                        <a:pt x="5963" y="0"/>
                      </a:moveTo>
                      <a:cubicBezTo>
                        <a:pt x="5792" y="0"/>
                        <a:pt x="5626" y="114"/>
                        <a:pt x="5638" y="343"/>
                      </a:cubicBezTo>
                      <a:cubicBezTo>
                        <a:pt x="5684" y="1872"/>
                        <a:pt x="5729" y="3401"/>
                        <a:pt x="5684" y="4953"/>
                      </a:cubicBezTo>
                      <a:lnTo>
                        <a:pt x="6026" y="4953"/>
                      </a:lnTo>
                      <a:cubicBezTo>
                        <a:pt x="5912" y="5067"/>
                        <a:pt x="5798" y="5182"/>
                        <a:pt x="5684" y="5296"/>
                      </a:cubicBezTo>
                      <a:cubicBezTo>
                        <a:pt x="5684" y="5182"/>
                        <a:pt x="5684" y="5067"/>
                        <a:pt x="5684" y="4953"/>
                      </a:cubicBezTo>
                      <a:cubicBezTo>
                        <a:pt x="5105" y="4923"/>
                        <a:pt x="4525" y="4913"/>
                        <a:pt x="3942" y="4913"/>
                      </a:cubicBezTo>
                      <a:cubicBezTo>
                        <a:pt x="2777" y="4913"/>
                        <a:pt x="1605" y="4953"/>
                        <a:pt x="434" y="4953"/>
                      </a:cubicBezTo>
                      <a:cubicBezTo>
                        <a:pt x="0" y="4953"/>
                        <a:pt x="0" y="5661"/>
                        <a:pt x="434" y="5661"/>
                      </a:cubicBezTo>
                      <a:cubicBezTo>
                        <a:pt x="1771" y="5661"/>
                        <a:pt x="3096" y="5603"/>
                        <a:pt x="4426" y="5603"/>
                      </a:cubicBezTo>
                      <a:cubicBezTo>
                        <a:pt x="4958" y="5603"/>
                        <a:pt x="5491" y="5612"/>
                        <a:pt x="6026" y="5638"/>
                      </a:cubicBezTo>
                      <a:cubicBezTo>
                        <a:pt x="6036" y="5639"/>
                        <a:pt x="6047" y="5640"/>
                        <a:pt x="6057" y="5640"/>
                      </a:cubicBezTo>
                      <a:cubicBezTo>
                        <a:pt x="6226" y="5640"/>
                        <a:pt x="6368" y="5468"/>
                        <a:pt x="6368" y="5296"/>
                      </a:cubicBezTo>
                      <a:cubicBezTo>
                        <a:pt x="6437" y="3652"/>
                        <a:pt x="6391" y="1986"/>
                        <a:pt x="6323" y="343"/>
                      </a:cubicBezTo>
                      <a:cubicBezTo>
                        <a:pt x="6311" y="114"/>
                        <a:pt x="6134" y="0"/>
                        <a:pt x="5963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36"/>
                <p:cNvSpPr/>
                <p:nvPr/>
              </p:nvSpPr>
              <p:spPr>
                <a:xfrm flipH="1">
                  <a:off x="9475489" y="2156455"/>
                  <a:ext cx="14928" cy="10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298" extrusionOk="0">
                      <a:moveTo>
                        <a:pt x="46" y="1"/>
                      </a:moveTo>
                      <a:cubicBezTo>
                        <a:pt x="23" y="92"/>
                        <a:pt x="23" y="183"/>
                        <a:pt x="1" y="297"/>
                      </a:cubicBezTo>
                      <a:cubicBezTo>
                        <a:pt x="160" y="206"/>
                        <a:pt x="297" y="138"/>
                        <a:pt x="434" y="46"/>
                      </a:cubicBezTo>
                      <a:cubicBezTo>
                        <a:pt x="297" y="23"/>
                        <a:pt x="183" y="23"/>
                        <a:pt x="46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36"/>
                <p:cNvSpPr/>
                <p:nvPr/>
              </p:nvSpPr>
              <p:spPr>
                <a:xfrm flipH="1">
                  <a:off x="9459054" y="1995674"/>
                  <a:ext cx="173132" cy="185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5" h="5407" extrusionOk="0">
                      <a:moveTo>
                        <a:pt x="3832" y="1"/>
                      </a:moveTo>
                      <a:cubicBezTo>
                        <a:pt x="3658" y="1"/>
                        <a:pt x="3493" y="109"/>
                        <a:pt x="3515" y="326"/>
                      </a:cubicBezTo>
                      <a:cubicBezTo>
                        <a:pt x="3629" y="1787"/>
                        <a:pt x="4269" y="3225"/>
                        <a:pt x="4177" y="4686"/>
                      </a:cubicBezTo>
                      <a:cubicBezTo>
                        <a:pt x="4314" y="4708"/>
                        <a:pt x="4428" y="4708"/>
                        <a:pt x="4565" y="4731"/>
                      </a:cubicBezTo>
                      <a:cubicBezTo>
                        <a:pt x="4428" y="4823"/>
                        <a:pt x="4291" y="4891"/>
                        <a:pt x="4132" y="4982"/>
                      </a:cubicBezTo>
                      <a:cubicBezTo>
                        <a:pt x="4154" y="4868"/>
                        <a:pt x="4154" y="4777"/>
                        <a:pt x="4177" y="4686"/>
                      </a:cubicBezTo>
                      <a:cubicBezTo>
                        <a:pt x="3477" y="4597"/>
                        <a:pt x="2785" y="4550"/>
                        <a:pt x="2091" y="4550"/>
                      </a:cubicBezTo>
                      <a:cubicBezTo>
                        <a:pt x="1541" y="4550"/>
                        <a:pt x="990" y="4579"/>
                        <a:pt x="434" y="4640"/>
                      </a:cubicBezTo>
                      <a:cubicBezTo>
                        <a:pt x="14" y="4684"/>
                        <a:pt x="1" y="5327"/>
                        <a:pt x="393" y="5327"/>
                      </a:cubicBezTo>
                      <a:cubicBezTo>
                        <a:pt x="406" y="5327"/>
                        <a:pt x="420" y="5326"/>
                        <a:pt x="434" y="5325"/>
                      </a:cubicBezTo>
                      <a:cubicBezTo>
                        <a:pt x="1029" y="5263"/>
                        <a:pt x="1619" y="5229"/>
                        <a:pt x="2209" y="5229"/>
                      </a:cubicBezTo>
                      <a:cubicBezTo>
                        <a:pt x="2932" y="5229"/>
                        <a:pt x="3654" y="5280"/>
                        <a:pt x="4383" y="5393"/>
                      </a:cubicBezTo>
                      <a:cubicBezTo>
                        <a:pt x="4414" y="5402"/>
                        <a:pt x="4448" y="5407"/>
                        <a:pt x="4483" y="5407"/>
                      </a:cubicBezTo>
                      <a:cubicBezTo>
                        <a:pt x="4625" y="5407"/>
                        <a:pt x="4780" y="5330"/>
                        <a:pt x="4816" y="5165"/>
                      </a:cubicBezTo>
                      <a:cubicBezTo>
                        <a:pt x="5045" y="3476"/>
                        <a:pt x="4337" y="1969"/>
                        <a:pt x="4200" y="326"/>
                      </a:cubicBezTo>
                      <a:cubicBezTo>
                        <a:pt x="4189" y="109"/>
                        <a:pt x="4006" y="1"/>
                        <a:pt x="383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36"/>
                <p:cNvSpPr/>
                <p:nvPr/>
              </p:nvSpPr>
              <p:spPr>
                <a:xfrm flipH="1">
                  <a:off x="9343124" y="2090667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36"/>
                <p:cNvSpPr/>
                <p:nvPr/>
              </p:nvSpPr>
              <p:spPr>
                <a:xfrm flipH="1">
                  <a:off x="9385404" y="2053055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1"/>
                      </a:moveTo>
                      <a:cubicBezTo>
                        <a:pt x="1" y="1"/>
                        <a:pt x="1" y="1051"/>
                        <a:pt x="685" y="1051"/>
                      </a:cubicBezTo>
                      <a:cubicBezTo>
                        <a:pt x="1347" y="1051"/>
                        <a:pt x="1347" y="1"/>
                        <a:pt x="685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36"/>
                <p:cNvSpPr/>
                <p:nvPr/>
              </p:nvSpPr>
              <p:spPr>
                <a:xfrm flipH="1">
                  <a:off x="9333721" y="2041318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0"/>
                      </a:moveTo>
                      <a:cubicBezTo>
                        <a:pt x="0" y="0"/>
                        <a:pt x="0" y="1027"/>
                        <a:pt x="662" y="1027"/>
                      </a:cubicBezTo>
                      <a:cubicBezTo>
                        <a:pt x="1347" y="1027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36"/>
                <p:cNvSpPr/>
                <p:nvPr/>
              </p:nvSpPr>
              <p:spPr>
                <a:xfrm flipH="1">
                  <a:off x="9420649" y="2422010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5" y="0"/>
                      </a:moveTo>
                      <a:cubicBezTo>
                        <a:pt x="0" y="0"/>
                        <a:pt x="0" y="1050"/>
                        <a:pt x="685" y="1050"/>
                      </a:cubicBezTo>
                      <a:cubicBezTo>
                        <a:pt x="1347" y="1050"/>
                        <a:pt x="134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8" name="Google Shape;1978;p36"/>
                <p:cNvSpPr/>
                <p:nvPr/>
              </p:nvSpPr>
              <p:spPr>
                <a:xfrm flipH="1">
                  <a:off x="9467665" y="2387555"/>
                  <a:ext cx="46260" cy="36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0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8" y="1050"/>
                        <a:pt x="1348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36"/>
                <p:cNvSpPr/>
                <p:nvPr/>
              </p:nvSpPr>
              <p:spPr>
                <a:xfrm flipH="1">
                  <a:off x="9405789" y="2369538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36"/>
                <p:cNvSpPr/>
                <p:nvPr/>
              </p:nvSpPr>
              <p:spPr>
                <a:xfrm flipH="1">
                  <a:off x="9663485" y="1973162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62" y="0"/>
                      </a:moveTo>
                      <a:cubicBezTo>
                        <a:pt x="1" y="0"/>
                        <a:pt x="1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36"/>
                <p:cNvSpPr/>
                <p:nvPr/>
              </p:nvSpPr>
              <p:spPr>
                <a:xfrm flipH="1">
                  <a:off x="9116727" y="2152543"/>
                  <a:ext cx="45471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24" y="1050"/>
                        <a:pt x="1324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36"/>
                <p:cNvSpPr/>
                <p:nvPr/>
              </p:nvSpPr>
              <p:spPr>
                <a:xfrm flipH="1">
                  <a:off x="9155129" y="2120421"/>
                  <a:ext cx="46226" cy="35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28" extrusionOk="0">
                      <a:moveTo>
                        <a:pt x="662" y="1"/>
                      </a:moveTo>
                      <a:cubicBezTo>
                        <a:pt x="0" y="1"/>
                        <a:pt x="0" y="1028"/>
                        <a:pt x="662" y="1028"/>
                      </a:cubicBezTo>
                      <a:cubicBezTo>
                        <a:pt x="1347" y="1028"/>
                        <a:pt x="1347" y="1"/>
                        <a:pt x="662" y="1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36"/>
                <p:cNvSpPr/>
                <p:nvPr/>
              </p:nvSpPr>
              <p:spPr>
                <a:xfrm flipH="1">
                  <a:off x="9244425" y="2591989"/>
                  <a:ext cx="46226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" h="1051" extrusionOk="0">
                      <a:moveTo>
                        <a:pt x="662" y="0"/>
                      </a:moveTo>
                      <a:cubicBezTo>
                        <a:pt x="0" y="0"/>
                        <a:pt x="0" y="1050"/>
                        <a:pt x="662" y="1050"/>
                      </a:cubicBezTo>
                      <a:cubicBezTo>
                        <a:pt x="1347" y="1050"/>
                        <a:pt x="1347" y="0"/>
                        <a:pt x="662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36"/>
                <p:cNvSpPr/>
                <p:nvPr/>
              </p:nvSpPr>
              <p:spPr>
                <a:xfrm flipH="1">
                  <a:off x="9292196" y="2574761"/>
                  <a:ext cx="46260" cy="36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" h="1051" extrusionOk="0">
                      <a:moveTo>
                        <a:pt x="686" y="0"/>
                      </a:moveTo>
                      <a:cubicBezTo>
                        <a:pt x="1" y="0"/>
                        <a:pt x="1" y="1050"/>
                        <a:pt x="686" y="1050"/>
                      </a:cubicBezTo>
                      <a:cubicBezTo>
                        <a:pt x="1347" y="1050"/>
                        <a:pt x="1347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46AA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" name="Google Shape;1985;p36"/>
              <p:cNvGrpSpPr/>
              <p:nvPr/>
            </p:nvGrpSpPr>
            <p:grpSpPr>
              <a:xfrm rot="-6364197" flipH="1">
                <a:off x="1793871" y="1342480"/>
                <a:ext cx="1270971" cy="972426"/>
                <a:chOff x="5913226" y="4077344"/>
                <a:chExt cx="914289" cy="694967"/>
              </a:xfrm>
            </p:grpSpPr>
            <p:sp>
              <p:nvSpPr>
                <p:cNvPr id="1986" name="Google Shape;1986;p36"/>
                <p:cNvSpPr/>
                <p:nvPr/>
              </p:nvSpPr>
              <p:spPr>
                <a:xfrm>
                  <a:off x="5913226" y="4077344"/>
                  <a:ext cx="891397" cy="675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" h="19689" extrusionOk="0">
                      <a:moveTo>
                        <a:pt x="7300" y="1"/>
                      </a:moveTo>
                      <a:cubicBezTo>
                        <a:pt x="5044" y="1"/>
                        <a:pt x="8279" y="4954"/>
                        <a:pt x="8559" y="6222"/>
                      </a:cubicBezTo>
                      <a:cubicBezTo>
                        <a:pt x="6796" y="4606"/>
                        <a:pt x="2825" y="2102"/>
                        <a:pt x="1058" y="2102"/>
                      </a:cubicBezTo>
                      <a:cubicBezTo>
                        <a:pt x="355" y="2102"/>
                        <a:pt x="0" y="2499"/>
                        <a:pt x="273" y="3506"/>
                      </a:cubicBezTo>
                      <a:cubicBezTo>
                        <a:pt x="1072" y="6291"/>
                        <a:pt x="5363" y="8664"/>
                        <a:pt x="7783" y="10696"/>
                      </a:cubicBezTo>
                      <a:cubicBezTo>
                        <a:pt x="6094" y="11221"/>
                        <a:pt x="319" y="10878"/>
                        <a:pt x="3378" y="13412"/>
                      </a:cubicBezTo>
                      <a:cubicBezTo>
                        <a:pt x="5295" y="15033"/>
                        <a:pt x="9837" y="14485"/>
                        <a:pt x="11640" y="16014"/>
                      </a:cubicBezTo>
                      <a:cubicBezTo>
                        <a:pt x="10887" y="16197"/>
                        <a:pt x="7600" y="16562"/>
                        <a:pt x="7440" y="17521"/>
                      </a:cubicBezTo>
                      <a:cubicBezTo>
                        <a:pt x="7052" y="19164"/>
                        <a:pt x="11549" y="19552"/>
                        <a:pt x="12576" y="19552"/>
                      </a:cubicBezTo>
                      <a:cubicBezTo>
                        <a:pt x="13609" y="19627"/>
                        <a:pt x="14860" y="19649"/>
                        <a:pt x="16216" y="19649"/>
                      </a:cubicBezTo>
                      <a:cubicBezTo>
                        <a:pt x="18120" y="19649"/>
                        <a:pt x="20229" y="19606"/>
                        <a:pt x="22227" y="19606"/>
                      </a:cubicBezTo>
                      <a:cubicBezTo>
                        <a:pt x="23557" y="19606"/>
                        <a:pt x="24837" y="19625"/>
                        <a:pt x="25975" y="19689"/>
                      </a:cubicBezTo>
                      <a:cubicBezTo>
                        <a:pt x="25084" y="17543"/>
                        <a:pt x="24514" y="14576"/>
                        <a:pt x="24103" y="12202"/>
                      </a:cubicBezTo>
                      <a:cubicBezTo>
                        <a:pt x="23943" y="10947"/>
                        <a:pt x="23464" y="7295"/>
                        <a:pt x="22596" y="6336"/>
                      </a:cubicBezTo>
                      <a:cubicBezTo>
                        <a:pt x="22205" y="5940"/>
                        <a:pt x="21880" y="5777"/>
                        <a:pt x="21600" y="5777"/>
                      </a:cubicBezTo>
                      <a:cubicBezTo>
                        <a:pt x="20542" y="5777"/>
                        <a:pt x="20140" y="8103"/>
                        <a:pt x="19310" y="8915"/>
                      </a:cubicBezTo>
                      <a:cubicBezTo>
                        <a:pt x="18283" y="6176"/>
                        <a:pt x="17780" y="4601"/>
                        <a:pt x="16434" y="2707"/>
                      </a:cubicBezTo>
                      <a:cubicBezTo>
                        <a:pt x="15815" y="1739"/>
                        <a:pt x="15368" y="1351"/>
                        <a:pt x="15042" y="1351"/>
                      </a:cubicBezTo>
                      <a:cubicBezTo>
                        <a:pt x="13961" y="1351"/>
                        <a:pt x="14214" y="5620"/>
                        <a:pt x="13969" y="7181"/>
                      </a:cubicBezTo>
                      <a:cubicBezTo>
                        <a:pt x="12188" y="4487"/>
                        <a:pt x="10339" y="493"/>
                        <a:pt x="7783" y="59"/>
                      </a:cubicBezTo>
                      <a:cubicBezTo>
                        <a:pt x="7600" y="19"/>
                        <a:pt x="7439" y="1"/>
                        <a:pt x="7300" y="1"/>
                      </a:cubicBezTo>
                      <a:close/>
                    </a:path>
                  </a:pathLst>
                </a:custGeom>
                <a:solidFill>
                  <a:srgbClr val="CFD6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36"/>
                <p:cNvSpPr/>
                <p:nvPr/>
              </p:nvSpPr>
              <p:spPr>
                <a:xfrm>
                  <a:off x="6022599" y="4229579"/>
                  <a:ext cx="804917" cy="54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5" h="15815" extrusionOk="0">
                      <a:moveTo>
                        <a:pt x="494" y="0"/>
                      </a:moveTo>
                      <a:cubicBezTo>
                        <a:pt x="193" y="0"/>
                        <a:pt x="0" y="452"/>
                        <a:pt x="328" y="645"/>
                      </a:cubicBezTo>
                      <a:cubicBezTo>
                        <a:pt x="8179" y="5141"/>
                        <a:pt x="15141" y="10962"/>
                        <a:pt x="22788" y="15755"/>
                      </a:cubicBezTo>
                      <a:cubicBezTo>
                        <a:pt x="22851" y="15796"/>
                        <a:pt x="22914" y="15814"/>
                        <a:pt x="22972" y="15814"/>
                      </a:cubicBezTo>
                      <a:cubicBezTo>
                        <a:pt x="23268" y="15814"/>
                        <a:pt x="23454" y="15352"/>
                        <a:pt x="23130" y="15162"/>
                      </a:cubicBezTo>
                      <a:cubicBezTo>
                        <a:pt x="15484" y="10368"/>
                        <a:pt x="8522" y="4525"/>
                        <a:pt x="670" y="51"/>
                      </a:cubicBezTo>
                      <a:cubicBezTo>
                        <a:pt x="609" y="16"/>
                        <a:pt x="550" y="0"/>
                        <a:pt x="494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36"/>
                <p:cNvSpPr/>
                <p:nvPr/>
              </p:nvSpPr>
              <p:spPr>
                <a:xfrm>
                  <a:off x="6385548" y="4469464"/>
                  <a:ext cx="17262" cy="1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" h="434" extrusionOk="0">
                      <a:moveTo>
                        <a:pt x="502" y="0"/>
                      </a:moveTo>
                      <a:cubicBezTo>
                        <a:pt x="342" y="0"/>
                        <a:pt x="160" y="23"/>
                        <a:pt x="0" y="23"/>
                      </a:cubicBezTo>
                      <a:cubicBezTo>
                        <a:pt x="46" y="160"/>
                        <a:pt x="114" y="297"/>
                        <a:pt x="183" y="434"/>
                      </a:cubicBezTo>
                      <a:cubicBezTo>
                        <a:pt x="274" y="297"/>
                        <a:pt x="388" y="160"/>
                        <a:pt x="502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36"/>
                <p:cNvSpPr/>
                <p:nvPr/>
              </p:nvSpPr>
              <p:spPr>
                <a:xfrm>
                  <a:off x="6117248" y="4185240"/>
                  <a:ext cx="300415" cy="33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4" h="9894" extrusionOk="0">
                      <a:moveTo>
                        <a:pt x="3300" y="1"/>
                      </a:moveTo>
                      <a:cubicBezTo>
                        <a:pt x="3062" y="1"/>
                        <a:pt x="2819" y="250"/>
                        <a:pt x="2979" y="522"/>
                      </a:cubicBezTo>
                      <a:cubicBezTo>
                        <a:pt x="4554" y="3055"/>
                        <a:pt x="6586" y="5543"/>
                        <a:pt x="7818" y="8305"/>
                      </a:cubicBezTo>
                      <a:cubicBezTo>
                        <a:pt x="7978" y="8305"/>
                        <a:pt x="8160" y="8282"/>
                        <a:pt x="8320" y="8282"/>
                      </a:cubicBezTo>
                      <a:cubicBezTo>
                        <a:pt x="8206" y="8442"/>
                        <a:pt x="8092" y="8579"/>
                        <a:pt x="8001" y="8716"/>
                      </a:cubicBezTo>
                      <a:cubicBezTo>
                        <a:pt x="7932" y="8579"/>
                        <a:pt x="7864" y="8442"/>
                        <a:pt x="7818" y="8305"/>
                      </a:cubicBezTo>
                      <a:cubicBezTo>
                        <a:pt x="5307" y="8374"/>
                        <a:pt x="2819" y="8556"/>
                        <a:pt x="400" y="9218"/>
                      </a:cubicBezTo>
                      <a:cubicBezTo>
                        <a:pt x="0" y="9323"/>
                        <a:pt x="124" y="9893"/>
                        <a:pt x="485" y="9893"/>
                      </a:cubicBezTo>
                      <a:cubicBezTo>
                        <a:pt x="516" y="9893"/>
                        <a:pt x="548" y="9889"/>
                        <a:pt x="582" y="9880"/>
                      </a:cubicBezTo>
                      <a:cubicBezTo>
                        <a:pt x="3116" y="9195"/>
                        <a:pt x="5718" y="9035"/>
                        <a:pt x="8320" y="8990"/>
                      </a:cubicBezTo>
                      <a:cubicBezTo>
                        <a:pt x="8526" y="8967"/>
                        <a:pt x="8754" y="8762"/>
                        <a:pt x="8663" y="8533"/>
                      </a:cubicBezTo>
                      <a:cubicBezTo>
                        <a:pt x="7453" y="5543"/>
                        <a:pt x="5284" y="2895"/>
                        <a:pt x="3573" y="156"/>
                      </a:cubicBezTo>
                      <a:cubicBezTo>
                        <a:pt x="3504" y="47"/>
                        <a:pt x="3403" y="1"/>
                        <a:pt x="330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36"/>
                <p:cNvSpPr/>
                <p:nvPr/>
              </p:nvSpPr>
              <p:spPr>
                <a:xfrm>
                  <a:off x="6316775" y="4277659"/>
                  <a:ext cx="225466" cy="320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9342" extrusionOk="0">
                      <a:moveTo>
                        <a:pt x="4338" y="0"/>
                      </a:moveTo>
                      <a:cubicBezTo>
                        <a:pt x="4133" y="0"/>
                        <a:pt x="3921" y="170"/>
                        <a:pt x="3990" y="431"/>
                      </a:cubicBezTo>
                      <a:cubicBezTo>
                        <a:pt x="4469" y="2462"/>
                        <a:pt x="5177" y="4471"/>
                        <a:pt x="5633" y="6525"/>
                      </a:cubicBezTo>
                      <a:cubicBezTo>
                        <a:pt x="5747" y="7027"/>
                        <a:pt x="5816" y="7552"/>
                        <a:pt x="5862" y="8077"/>
                      </a:cubicBezTo>
                      <a:cubicBezTo>
                        <a:pt x="5862" y="8260"/>
                        <a:pt x="3807" y="8305"/>
                        <a:pt x="3602" y="8328"/>
                      </a:cubicBezTo>
                      <a:cubicBezTo>
                        <a:pt x="2529" y="8374"/>
                        <a:pt x="1479" y="8442"/>
                        <a:pt x="406" y="8671"/>
                      </a:cubicBezTo>
                      <a:cubicBezTo>
                        <a:pt x="1" y="8756"/>
                        <a:pt x="134" y="9341"/>
                        <a:pt x="509" y="9341"/>
                      </a:cubicBezTo>
                      <a:cubicBezTo>
                        <a:pt x="534" y="9341"/>
                        <a:pt x="561" y="9338"/>
                        <a:pt x="589" y="9333"/>
                      </a:cubicBezTo>
                      <a:cubicBezTo>
                        <a:pt x="2483" y="8945"/>
                        <a:pt x="4401" y="9059"/>
                        <a:pt x="6295" y="8785"/>
                      </a:cubicBezTo>
                      <a:cubicBezTo>
                        <a:pt x="6455" y="8762"/>
                        <a:pt x="6569" y="8579"/>
                        <a:pt x="6546" y="8442"/>
                      </a:cubicBezTo>
                      <a:cubicBezTo>
                        <a:pt x="6478" y="5635"/>
                        <a:pt x="5314" y="2941"/>
                        <a:pt x="4652" y="248"/>
                      </a:cubicBezTo>
                      <a:cubicBezTo>
                        <a:pt x="4606" y="75"/>
                        <a:pt x="4474" y="0"/>
                        <a:pt x="4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36"/>
                <p:cNvSpPr/>
                <p:nvPr/>
              </p:nvSpPr>
              <p:spPr>
                <a:xfrm>
                  <a:off x="6664384" y="4677021"/>
                  <a:ext cx="14139" cy="1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435" extrusionOk="0">
                      <a:moveTo>
                        <a:pt x="1" y="1"/>
                      </a:moveTo>
                      <a:cubicBezTo>
                        <a:pt x="24" y="161"/>
                        <a:pt x="47" y="298"/>
                        <a:pt x="69" y="435"/>
                      </a:cubicBezTo>
                      <a:cubicBezTo>
                        <a:pt x="184" y="275"/>
                        <a:pt x="298" y="138"/>
                        <a:pt x="412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36"/>
                <p:cNvSpPr/>
                <p:nvPr/>
              </p:nvSpPr>
              <p:spPr>
                <a:xfrm>
                  <a:off x="6432530" y="4400622"/>
                  <a:ext cx="258514" cy="304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3" h="8877" extrusionOk="0">
                      <a:moveTo>
                        <a:pt x="6120" y="1"/>
                      </a:moveTo>
                      <a:cubicBezTo>
                        <a:pt x="5920" y="1"/>
                        <a:pt x="5689" y="171"/>
                        <a:pt x="5730" y="431"/>
                      </a:cubicBezTo>
                      <a:cubicBezTo>
                        <a:pt x="6072" y="2988"/>
                        <a:pt x="6323" y="5544"/>
                        <a:pt x="6757" y="8055"/>
                      </a:cubicBezTo>
                      <a:lnTo>
                        <a:pt x="7168" y="8055"/>
                      </a:lnTo>
                      <a:cubicBezTo>
                        <a:pt x="7054" y="8192"/>
                        <a:pt x="6940" y="8329"/>
                        <a:pt x="6825" y="8489"/>
                      </a:cubicBezTo>
                      <a:cubicBezTo>
                        <a:pt x="6803" y="8352"/>
                        <a:pt x="6780" y="8215"/>
                        <a:pt x="6757" y="8055"/>
                      </a:cubicBezTo>
                      <a:cubicBezTo>
                        <a:pt x="4657" y="8169"/>
                        <a:pt x="2557" y="8192"/>
                        <a:pt x="457" y="8192"/>
                      </a:cubicBezTo>
                      <a:cubicBezTo>
                        <a:pt x="1" y="8192"/>
                        <a:pt x="1" y="8877"/>
                        <a:pt x="457" y="8877"/>
                      </a:cubicBezTo>
                      <a:cubicBezTo>
                        <a:pt x="2694" y="8877"/>
                        <a:pt x="4931" y="8854"/>
                        <a:pt x="7168" y="8740"/>
                      </a:cubicBezTo>
                      <a:cubicBezTo>
                        <a:pt x="7396" y="8740"/>
                        <a:pt x="7533" y="8534"/>
                        <a:pt x="7487" y="8306"/>
                      </a:cubicBezTo>
                      <a:cubicBezTo>
                        <a:pt x="7008" y="5635"/>
                        <a:pt x="6757" y="2942"/>
                        <a:pt x="6392" y="249"/>
                      </a:cubicBezTo>
                      <a:cubicBezTo>
                        <a:pt x="6373" y="76"/>
                        <a:pt x="6254" y="1"/>
                        <a:pt x="6120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" name="Google Shape;1993;p36"/>
              <p:cNvGrpSpPr/>
              <p:nvPr/>
            </p:nvGrpSpPr>
            <p:grpSpPr>
              <a:xfrm rot="-5977178" flipH="1">
                <a:off x="2241688" y="2074921"/>
                <a:ext cx="579642" cy="1176840"/>
                <a:chOff x="6358918" y="3044707"/>
                <a:chExt cx="579665" cy="1176886"/>
              </a:xfrm>
            </p:grpSpPr>
            <p:sp>
              <p:nvSpPr>
                <p:cNvPr id="1994" name="Google Shape;1994;p36"/>
                <p:cNvSpPr/>
                <p:nvPr/>
              </p:nvSpPr>
              <p:spPr>
                <a:xfrm>
                  <a:off x="6382391" y="3044707"/>
                  <a:ext cx="271863" cy="306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8945" extrusionOk="0">
                      <a:moveTo>
                        <a:pt x="4485" y="1"/>
                      </a:moveTo>
                      <a:cubicBezTo>
                        <a:pt x="4111" y="1"/>
                        <a:pt x="3697" y="127"/>
                        <a:pt x="3242" y="408"/>
                      </a:cubicBezTo>
                      <a:cubicBezTo>
                        <a:pt x="1" y="2439"/>
                        <a:pt x="5547" y="7644"/>
                        <a:pt x="7396" y="8945"/>
                      </a:cubicBezTo>
                      <a:lnTo>
                        <a:pt x="7579" y="8945"/>
                      </a:lnTo>
                      <a:cubicBezTo>
                        <a:pt x="7921" y="7131"/>
                        <a:pt x="7303" y="1"/>
                        <a:pt x="4485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36"/>
                <p:cNvSpPr/>
                <p:nvPr/>
              </p:nvSpPr>
              <p:spPr>
                <a:xfrm>
                  <a:off x="6706699" y="3364176"/>
                  <a:ext cx="3157" cy="6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4" extrusionOk="0">
                      <a:moveTo>
                        <a:pt x="92" y="1"/>
                      </a:moveTo>
                      <a:cubicBezTo>
                        <a:pt x="69" y="69"/>
                        <a:pt x="23" y="115"/>
                        <a:pt x="0" y="183"/>
                      </a:cubicBezTo>
                      <a:lnTo>
                        <a:pt x="92" y="92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36"/>
                <p:cNvSpPr/>
                <p:nvPr/>
              </p:nvSpPr>
              <p:spPr>
                <a:xfrm>
                  <a:off x="6645990" y="3064852"/>
                  <a:ext cx="200174" cy="29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3" h="8723" extrusionOk="0">
                      <a:moveTo>
                        <a:pt x="3017" y="0"/>
                      </a:moveTo>
                      <a:cubicBezTo>
                        <a:pt x="0" y="0"/>
                        <a:pt x="2154" y="6785"/>
                        <a:pt x="1861" y="8723"/>
                      </a:cubicBezTo>
                      <a:cubicBezTo>
                        <a:pt x="2523" y="7582"/>
                        <a:pt x="3550" y="6532"/>
                        <a:pt x="4257" y="5299"/>
                      </a:cubicBezTo>
                      <a:cubicBezTo>
                        <a:pt x="4919" y="3998"/>
                        <a:pt x="5832" y="186"/>
                        <a:pt x="3139" y="4"/>
                      </a:cubicBezTo>
                      <a:cubicBezTo>
                        <a:pt x="3098" y="1"/>
                        <a:pt x="3057" y="0"/>
                        <a:pt x="3017" y="0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36"/>
                <p:cNvSpPr/>
                <p:nvPr/>
              </p:nvSpPr>
              <p:spPr>
                <a:xfrm>
                  <a:off x="6358918" y="3497640"/>
                  <a:ext cx="221691" cy="1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0" h="5334" extrusionOk="0">
                      <a:moveTo>
                        <a:pt x="1499" y="1"/>
                      </a:moveTo>
                      <a:cubicBezTo>
                        <a:pt x="785" y="1"/>
                        <a:pt x="229" y="406"/>
                        <a:pt x="137" y="1521"/>
                      </a:cubicBezTo>
                      <a:cubicBezTo>
                        <a:pt x="0" y="3918"/>
                        <a:pt x="4702" y="4945"/>
                        <a:pt x="6460" y="5333"/>
                      </a:cubicBezTo>
                      <a:lnTo>
                        <a:pt x="6460" y="5242"/>
                      </a:lnTo>
                      <a:cubicBezTo>
                        <a:pt x="6300" y="4329"/>
                        <a:pt x="5684" y="2914"/>
                        <a:pt x="5044" y="2069"/>
                      </a:cubicBezTo>
                      <a:cubicBezTo>
                        <a:pt x="4464" y="1228"/>
                        <a:pt x="2743" y="1"/>
                        <a:pt x="1499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36"/>
                <p:cNvSpPr/>
                <p:nvPr/>
              </p:nvSpPr>
              <p:spPr>
                <a:xfrm>
                  <a:off x="6716102" y="3669711"/>
                  <a:ext cx="222480" cy="193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638" extrusionOk="0">
                      <a:moveTo>
                        <a:pt x="3902" y="1"/>
                      </a:moveTo>
                      <a:cubicBezTo>
                        <a:pt x="2291" y="1"/>
                        <a:pt x="483" y="4536"/>
                        <a:pt x="183" y="5455"/>
                      </a:cubicBezTo>
                      <a:lnTo>
                        <a:pt x="0" y="5637"/>
                      </a:lnTo>
                      <a:cubicBezTo>
                        <a:pt x="1667" y="5637"/>
                        <a:pt x="6483" y="3241"/>
                        <a:pt x="4908" y="730"/>
                      </a:cubicBezTo>
                      <a:cubicBezTo>
                        <a:pt x="4594" y="216"/>
                        <a:pt x="4252" y="1"/>
                        <a:pt x="3902" y="1"/>
                      </a:cubicBezTo>
                      <a:close/>
                    </a:path>
                  </a:pathLst>
                </a:custGeom>
                <a:solidFill>
                  <a:srgbClr val="EDF4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36"/>
                <p:cNvSpPr/>
                <p:nvPr/>
              </p:nvSpPr>
              <p:spPr>
                <a:xfrm>
                  <a:off x="6522444" y="3135891"/>
                  <a:ext cx="356284" cy="1085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2" h="31637" extrusionOk="0">
                      <a:moveTo>
                        <a:pt x="487" y="0"/>
                      </a:moveTo>
                      <a:cubicBezTo>
                        <a:pt x="251" y="0"/>
                        <a:pt x="0" y="252"/>
                        <a:pt x="142" y="536"/>
                      </a:cubicBezTo>
                      <a:cubicBezTo>
                        <a:pt x="827" y="1860"/>
                        <a:pt x="1329" y="3320"/>
                        <a:pt x="1969" y="4690"/>
                      </a:cubicBezTo>
                      <a:cubicBezTo>
                        <a:pt x="2699" y="6196"/>
                        <a:pt x="3429" y="7703"/>
                        <a:pt x="4046" y="9255"/>
                      </a:cubicBezTo>
                      <a:cubicBezTo>
                        <a:pt x="5301" y="12542"/>
                        <a:pt x="5210" y="15806"/>
                        <a:pt x="3909" y="19070"/>
                      </a:cubicBezTo>
                      <a:cubicBezTo>
                        <a:pt x="2973" y="21466"/>
                        <a:pt x="2539" y="23749"/>
                        <a:pt x="3703" y="26146"/>
                      </a:cubicBezTo>
                      <a:cubicBezTo>
                        <a:pt x="4844" y="28474"/>
                        <a:pt x="7241" y="30962"/>
                        <a:pt x="9798" y="31624"/>
                      </a:cubicBezTo>
                      <a:cubicBezTo>
                        <a:pt x="9832" y="31633"/>
                        <a:pt x="9864" y="31637"/>
                        <a:pt x="9895" y="31637"/>
                      </a:cubicBezTo>
                      <a:cubicBezTo>
                        <a:pt x="10256" y="31637"/>
                        <a:pt x="10381" y="31067"/>
                        <a:pt x="10003" y="30962"/>
                      </a:cubicBezTo>
                      <a:cubicBezTo>
                        <a:pt x="7173" y="30208"/>
                        <a:pt x="4411" y="27013"/>
                        <a:pt x="3726" y="24228"/>
                      </a:cubicBezTo>
                      <a:cubicBezTo>
                        <a:pt x="3041" y="21329"/>
                        <a:pt x="5187" y="18385"/>
                        <a:pt x="5598" y="15577"/>
                      </a:cubicBezTo>
                      <a:cubicBezTo>
                        <a:pt x="5940" y="13067"/>
                        <a:pt x="5347" y="10624"/>
                        <a:pt x="4411" y="8319"/>
                      </a:cubicBezTo>
                      <a:cubicBezTo>
                        <a:pt x="3931" y="7109"/>
                        <a:pt x="3338" y="5922"/>
                        <a:pt x="2767" y="4736"/>
                      </a:cubicBezTo>
                      <a:cubicBezTo>
                        <a:pt x="2037" y="3252"/>
                        <a:pt x="1489" y="1654"/>
                        <a:pt x="759" y="170"/>
                      </a:cubicBezTo>
                      <a:cubicBezTo>
                        <a:pt x="695" y="51"/>
                        <a:pt x="593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36"/>
                <p:cNvSpPr/>
                <p:nvPr/>
              </p:nvSpPr>
              <p:spPr>
                <a:xfrm>
                  <a:off x="6669532" y="3180642"/>
                  <a:ext cx="84833" cy="2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2" h="8297" extrusionOk="0">
                      <a:moveTo>
                        <a:pt x="2037" y="1"/>
                      </a:moveTo>
                      <a:cubicBezTo>
                        <a:pt x="1905" y="1"/>
                        <a:pt x="1786" y="78"/>
                        <a:pt x="1768" y="259"/>
                      </a:cubicBezTo>
                      <a:cubicBezTo>
                        <a:pt x="1403" y="2815"/>
                        <a:pt x="1243" y="5394"/>
                        <a:pt x="125" y="7768"/>
                      </a:cubicBezTo>
                      <a:cubicBezTo>
                        <a:pt x="0" y="8048"/>
                        <a:pt x="236" y="8296"/>
                        <a:pt x="457" y="8296"/>
                      </a:cubicBezTo>
                      <a:cubicBezTo>
                        <a:pt x="560" y="8296"/>
                        <a:pt x="660" y="8242"/>
                        <a:pt x="718" y="8111"/>
                      </a:cubicBezTo>
                      <a:cubicBezTo>
                        <a:pt x="1860" y="5668"/>
                        <a:pt x="2065" y="3066"/>
                        <a:pt x="2430" y="441"/>
                      </a:cubicBezTo>
                      <a:cubicBezTo>
                        <a:pt x="2472" y="180"/>
                        <a:pt x="2238" y="1"/>
                        <a:pt x="2037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36"/>
                <p:cNvSpPr/>
                <p:nvPr/>
              </p:nvSpPr>
              <p:spPr>
                <a:xfrm>
                  <a:off x="6422544" y="3552480"/>
                  <a:ext cx="282639" cy="173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" h="5042" extrusionOk="0">
                      <a:moveTo>
                        <a:pt x="498" y="1"/>
                      </a:moveTo>
                      <a:cubicBezTo>
                        <a:pt x="240" y="1"/>
                        <a:pt x="1" y="340"/>
                        <a:pt x="246" y="585"/>
                      </a:cubicBezTo>
                      <a:cubicBezTo>
                        <a:pt x="2277" y="2731"/>
                        <a:pt x="4651" y="4511"/>
                        <a:pt x="7619" y="5036"/>
                      </a:cubicBezTo>
                      <a:cubicBezTo>
                        <a:pt x="7640" y="5040"/>
                        <a:pt x="7661" y="5041"/>
                        <a:pt x="7681" y="5041"/>
                      </a:cubicBezTo>
                      <a:cubicBezTo>
                        <a:pt x="8071" y="5041"/>
                        <a:pt x="8235" y="4439"/>
                        <a:pt x="7801" y="4374"/>
                      </a:cubicBezTo>
                      <a:cubicBezTo>
                        <a:pt x="4925" y="3872"/>
                        <a:pt x="2711" y="2183"/>
                        <a:pt x="725" y="106"/>
                      </a:cubicBezTo>
                      <a:cubicBezTo>
                        <a:pt x="656" y="32"/>
                        <a:pt x="576" y="1"/>
                        <a:pt x="498" y="1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36"/>
                <p:cNvSpPr/>
                <p:nvPr/>
              </p:nvSpPr>
              <p:spPr>
                <a:xfrm>
                  <a:off x="6625193" y="3711614"/>
                  <a:ext cx="233942" cy="18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7" h="5250" extrusionOk="0">
                      <a:moveTo>
                        <a:pt x="6338" y="0"/>
                      </a:moveTo>
                      <a:cubicBezTo>
                        <a:pt x="6230" y="0"/>
                        <a:pt x="6121" y="50"/>
                        <a:pt x="6050" y="171"/>
                      </a:cubicBezTo>
                      <a:cubicBezTo>
                        <a:pt x="5031" y="1797"/>
                        <a:pt x="3167" y="4577"/>
                        <a:pt x="948" y="4577"/>
                      </a:cubicBezTo>
                      <a:cubicBezTo>
                        <a:pt x="832" y="4577"/>
                        <a:pt x="714" y="4569"/>
                        <a:pt x="595" y="4553"/>
                      </a:cubicBezTo>
                      <a:cubicBezTo>
                        <a:pt x="574" y="4550"/>
                        <a:pt x="553" y="4548"/>
                        <a:pt x="533" y="4548"/>
                      </a:cubicBezTo>
                      <a:cubicBezTo>
                        <a:pt x="145" y="4548"/>
                        <a:pt x="0" y="5150"/>
                        <a:pt x="412" y="5215"/>
                      </a:cubicBezTo>
                      <a:cubicBezTo>
                        <a:pt x="578" y="5238"/>
                        <a:pt x="741" y="5249"/>
                        <a:pt x="901" y="5249"/>
                      </a:cubicBezTo>
                      <a:cubicBezTo>
                        <a:pt x="3451" y="5249"/>
                        <a:pt x="5441" y="2467"/>
                        <a:pt x="6644" y="513"/>
                      </a:cubicBezTo>
                      <a:cubicBezTo>
                        <a:pt x="6817" y="246"/>
                        <a:pt x="6578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0E514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03" name="Google Shape;2003;p36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6"/>
            <p:cNvSpPr/>
            <p:nvPr/>
          </p:nvSpPr>
          <p:spPr>
            <a:xfrm>
              <a:off x="7360132" y="1482563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6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6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6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6"/>
            <p:cNvSpPr/>
            <p:nvPr/>
          </p:nvSpPr>
          <p:spPr>
            <a:xfrm>
              <a:off x="7900229" y="2573889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6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36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2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2014" name="Google Shape;2014;p36"/>
          <p:cNvSpPr txBox="1">
            <a:spLocks noGrp="1"/>
          </p:cNvSpPr>
          <p:nvPr>
            <p:ph type="subTitle" idx="1"/>
          </p:nvPr>
        </p:nvSpPr>
        <p:spPr>
          <a:xfrm>
            <a:off x="2590800" y="1352550"/>
            <a:ext cx="2844300" cy="10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b="1" dirty="0">
                <a:solidFill>
                  <a:srgbClr val="002AB2"/>
                </a:solidFill>
                <a:latin typeface="+mn-lt"/>
              </a:rPr>
              <a:t>Nhóm sinh vật đa bào gồm</a:t>
            </a:r>
            <a:endParaRPr b="1" dirty="0">
              <a:solidFill>
                <a:srgbClr val="002AB2"/>
              </a:solidFill>
              <a:latin typeface="+mn-lt"/>
            </a:endParaRPr>
          </a:p>
        </p:txBody>
      </p:sp>
      <p:sp>
        <p:nvSpPr>
          <p:cNvPr id="2049" name="Google Shape;2049;p36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50" name="Google Shape;2050;p36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36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6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361;p31">
            <a:hlinkClick r:id="rId7" action="ppaction://hlinksldjump"/>
          </p:cNvPr>
          <p:cNvSpPr/>
          <p:nvPr/>
        </p:nvSpPr>
        <p:spPr>
          <a:xfrm>
            <a:off x="4343400" y="3257550"/>
            <a:ext cx="1813652" cy="6857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+mn-lt"/>
              </a:rPr>
              <a:t>D.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trùng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giày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cua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</a:rPr>
              <a:t>đỏ</a:t>
            </a:r>
            <a:r>
              <a:rPr lang="en-US" sz="1500" b="1" dirty="0">
                <a:solidFill>
                  <a:srgbClr val="B0028B"/>
                </a:solidFill>
                <a:latin typeface="+mn-lt"/>
              </a:rPr>
              <a:t>.</a:t>
            </a:r>
            <a:endParaRPr sz="1500" b="1" dirty="0">
              <a:solidFill>
                <a:srgbClr val="B0028B"/>
              </a:solidFill>
              <a:latin typeface="+mn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0" name="Google Shape;1361;p31">
            <a:hlinkClick r:id="rId7" action="ppaction://hlinksldjump"/>
          </p:cNvPr>
          <p:cNvSpPr/>
          <p:nvPr/>
        </p:nvSpPr>
        <p:spPr>
          <a:xfrm>
            <a:off x="2286000" y="3257550"/>
            <a:ext cx="190123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vi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khuẩn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rắn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+mn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2133600" y="241935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A.Ttrùng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roi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ổi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ngựa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. </a:t>
            </a:r>
            <a:endParaRPr sz="1500" b="1" dirty="0">
              <a:solidFill>
                <a:srgbClr val="B0028B"/>
              </a:solidFill>
              <a:latin typeface="+mn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4191000" y="2419350"/>
            <a:ext cx="22860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Cây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bắp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cải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rắn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, con </a:t>
            </a:r>
            <a:r>
              <a:rPr lang="en-US" sz="1500" b="1" dirty="0" err="1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ngựa</a:t>
            </a:r>
            <a:r>
              <a:rPr lang="en-US" sz="1500" b="1" dirty="0" smtClean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 </a:t>
            </a:r>
            <a:r>
              <a:rPr lang="en-US" sz="1500" b="1" dirty="0" err="1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vằn</a:t>
            </a:r>
            <a:r>
              <a:rPr lang="en-US" sz="1500" b="1" dirty="0">
                <a:solidFill>
                  <a:srgbClr val="B0028B"/>
                </a:solidFill>
                <a:latin typeface="+mn-lt"/>
                <a:ea typeface="Barlow Medium"/>
                <a:cs typeface="Barlow Medium"/>
                <a:sym typeface="Barlow Medium"/>
              </a:rPr>
              <a:t>.</a:t>
            </a:r>
          </a:p>
        </p:txBody>
      </p:sp>
      <p:grpSp>
        <p:nvGrpSpPr>
          <p:cNvPr id="7" name="Google Shape;2015;p36"/>
          <p:cNvGrpSpPr/>
          <p:nvPr/>
        </p:nvGrpSpPr>
        <p:grpSpPr>
          <a:xfrm flipH="1">
            <a:off x="6533873" y="1687952"/>
            <a:ext cx="2152927" cy="2933451"/>
            <a:chOff x="2072675" y="629825"/>
            <a:chExt cx="3226325" cy="4396000"/>
          </a:xfrm>
        </p:grpSpPr>
        <p:sp>
          <p:nvSpPr>
            <p:cNvPr id="2016" name="Google Shape;2016;p36"/>
            <p:cNvSpPr/>
            <p:nvPr/>
          </p:nvSpPr>
          <p:spPr>
            <a:xfrm>
              <a:off x="2993025" y="1196400"/>
              <a:ext cx="362250" cy="476300"/>
            </a:xfrm>
            <a:custGeom>
              <a:avLst/>
              <a:gdLst/>
              <a:ahLst/>
              <a:cxnLst/>
              <a:rect l="l" t="t" r="r" b="b"/>
              <a:pathLst>
                <a:path w="14490" h="19052" extrusionOk="0">
                  <a:moveTo>
                    <a:pt x="8679" y="0"/>
                  </a:moveTo>
                  <a:cubicBezTo>
                    <a:pt x="8345" y="0"/>
                    <a:pt x="8031" y="181"/>
                    <a:pt x="7763" y="628"/>
                  </a:cubicBezTo>
                  <a:cubicBezTo>
                    <a:pt x="7522" y="1014"/>
                    <a:pt x="7450" y="1472"/>
                    <a:pt x="7329" y="1906"/>
                  </a:cubicBezTo>
                  <a:cubicBezTo>
                    <a:pt x="6847" y="3690"/>
                    <a:pt x="5666" y="5185"/>
                    <a:pt x="4460" y="6583"/>
                  </a:cubicBezTo>
                  <a:cubicBezTo>
                    <a:pt x="3255" y="7981"/>
                    <a:pt x="1977" y="9379"/>
                    <a:pt x="1206" y="11043"/>
                  </a:cubicBezTo>
                  <a:cubicBezTo>
                    <a:pt x="1109" y="11284"/>
                    <a:pt x="1013" y="11501"/>
                    <a:pt x="940" y="11742"/>
                  </a:cubicBezTo>
                  <a:cubicBezTo>
                    <a:pt x="0" y="14683"/>
                    <a:pt x="1254" y="18420"/>
                    <a:pt x="4629" y="18975"/>
                  </a:cubicBezTo>
                  <a:cubicBezTo>
                    <a:pt x="4938" y="19027"/>
                    <a:pt x="5249" y="19052"/>
                    <a:pt x="5561" y="19052"/>
                  </a:cubicBezTo>
                  <a:cubicBezTo>
                    <a:pt x="7979" y="19052"/>
                    <a:pt x="10428" y="17554"/>
                    <a:pt x="11837" y="15696"/>
                  </a:cubicBezTo>
                  <a:cubicBezTo>
                    <a:pt x="14489" y="12200"/>
                    <a:pt x="13959" y="6583"/>
                    <a:pt x="11765" y="3039"/>
                  </a:cubicBezTo>
                  <a:cubicBezTo>
                    <a:pt x="11313" y="2323"/>
                    <a:pt x="9873" y="0"/>
                    <a:pt x="867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178050" y="1303700"/>
              <a:ext cx="133825" cy="267625"/>
            </a:xfrm>
            <a:custGeom>
              <a:avLst/>
              <a:gdLst/>
              <a:ahLst/>
              <a:cxnLst/>
              <a:rect l="l" t="t" r="r" b="b"/>
              <a:pathLst>
                <a:path w="5353" h="10705" extrusionOk="0">
                  <a:moveTo>
                    <a:pt x="3134" y="1"/>
                  </a:moveTo>
                  <a:cubicBezTo>
                    <a:pt x="2532" y="1158"/>
                    <a:pt x="1760" y="2219"/>
                    <a:pt x="1061" y="3352"/>
                  </a:cubicBezTo>
                  <a:cubicBezTo>
                    <a:pt x="362" y="4533"/>
                    <a:pt x="0" y="5449"/>
                    <a:pt x="73" y="6823"/>
                  </a:cubicBezTo>
                  <a:cubicBezTo>
                    <a:pt x="121" y="7571"/>
                    <a:pt x="531" y="10705"/>
                    <a:pt x="1543" y="10705"/>
                  </a:cubicBezTo>
                  <a:cubicBezTo>
                    <a:pt x="2050" y="10705"/>
                    <a:pt x="3665" y="9017"/>
                    <a:pt x="3954" y="8511"/>
                  </a:cubicBezTo>
                  <a:cubicBezTo>
                    <a:pt x="5352" y="6052"/>
                    <a:pt x="4509" y="2243"/>
                    <a:pt x="3134" y="1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2072675" y="790800"/>
              <a:ext cx="896250" cy="879650"/>
            </a:xfrm>
            <a:custGeom>
              <a:avLst/>
              <a:gdLst/>
              <a:ahLst/>
              <a:cxnLst/>
              <a:rect l="l" t="t" r="r" b="b"/>
              <a:pathLst>
                <a:path w="35850" h="35186" extrusionOk="0">
                  <a:moveTo>
                    <a:pt x="7209" y="0"/>
                  </a:moveTo>
                  <a:cubicBezTo>
                    <a:pt x="6703" y="0"/>
                    <a:pt x="6389" y="531"/>
                    <a:pt x="6245" y="1013"/>
                  </a:cubicBezTo>
                  <a:cubicBezTo>
                    <a:pt x="5521" y="3231"/>
                    <a:pt x="5883" y="5666"/>
                    <a:pt x="6655" y="7860"/>
                  </a:cubicBezTo>
                  <a:cubicBezTo>
                    <a:pt x="7426" y="10054"/>
                    <a:pt x="8607" y="12079"/>
                    <a:pt x="9548" y="14200"/>
                  </a:cubicBezTo>
                  <a:cubicBezTo>
                    <a:pt x="9620" y="14393"/>
                    <a:pt x="9692" y="14586"/>
                    <a:pt x="9596" y="14755"/>
                  </a:cubicBezTo>
                  <a:cubicBezTo>
                    <a:pt x="9523" y="14899"/>
                    <a:pt x="9331" y="14948"/>
                    <a:pt x="9138" y="14972"/>
                  </a:cubicBezTo>
                  <a:cubicBezTo>
                    <a:pt x="8969" y="14989"/>
                    <a:pt x="8804" y="14998"/>
                    <a:pt x="8643" y="14998"/>
                  </a:cubicBezTo>
                  <a:cubicBezTo>
                    <a:pt x="7058" y="14998"/>
                    <a:pt x="5830" y="14191"/>
                    <a:pt x="4364" y="13622"/>
                  </a:cubicBezTo>
                  <a:cubicBezTo>
                    <a:pt x="3643" y="13345"/>
                    <a:pt x="2540" y="12678"/>
                    <a:pt x="1678" y="12678"/>
                  </a:cubicBezTo>
                  <a:cubicBezTo>
                    <a:pt x="1187" y="12678"/>
                    <a:pt x="774" y="12895"/>
                    <a:pt x="555" y="13525"/>
                  </a:cubicBezTo>
                  <a:cubicBezTo>
                    <a:pt x="1" y="15092"/>
                    <a:pt x="1447" y="16659"/>
                    <a:pt x="2918" y="17431"/>
                  </a:cubicBezTo>
                  <a:cubicBezTo>
                    <a:pt x="4171" y="18082"/>
                    <a:pt x="5738" y="18805"/>
                    <a:pt x="7113" y="19094"/>
                  </a:cubicBezTo>
                  <a:cubicBezTo>
                    <a:pt x="8559" y="19359"/>
                    <a:pt x="10078" y="19215"/>
                    <a:pt x="11476" y="19697"/>
                  </a:cubicBezTo>
                  <a:cubicBezTo>
                    <a:pt x="12875" y="20203"/>
                    <a:pt x="13983" y="21312"/>
                    <a:pt x="15044" y="22349"/>
                  </a:cubicBezTo>
                  <a:cubicBezTo>
                    <a:pt x="15117" y="22421"/>
                    <a:pt x="15189" y="22493"/>
                    <a:pt x="15261" y="22566"/>
                  </a:cubicBezTo>
                  <a:cubicBezTo>
                    <a:pt x="20155" y="27339"/>
                    <a:pt x="25724" y="30956"/>
                    <a:pt x="31655" y="34355"/>
                  </a:cubicBezTo>
                  <a:cubicBezTo>
                    <a:pt x="32282" y="34716"/>
                    <a:pt x="32933" y="35078"/>
                    <a:pt x="33656" y="35175"/>
                  </a:cubicBezTo>
                  <a:cubicBezTo>
                    <a:pt x="33728" y="35182"/>
                    <a:pt x="33802" y="35185"/>
                    <a:pt x="33875" y="35185"/>
                  </a:cubicBezTo>
                  <a:cubicBezTo>
                    <a:pt x="34538" y="35185"/>
                    <a:pt x="35233" y="34892"/>
                    <a:pt x="35536" y="34307"/>
                  </a:cubicBezTo>
                  <a:cubicBezTo>
                    <a:pt x="35850" y="33632"/>
                    <a:pt x="35560" y="32812"/>
                    <a:pt x="35030" y="32281"/>
                  </a:cubicBezTo>
                  <a:cubicBezTo>
                    <a:pt x="34500" y="31751"/>
                    <a:pt x="33801" y="31462"/>
                    <a:pt x="33126" y="31148"/>
                  </a:cubicBezTo>
                  <a:cubicBezTo>
                    <a:pt x="30835" y="30112"/>
                    <a:pt x="28617" y="28810"/>
                    <a:pt x="26954" y="26929"/>
                  </a:cubicBezTo>
                  <a:cubicBezTo>
                    <a:pt x="25556" y="25338"/>
                    <a:pt x="24278" y="23024"/>
                    <a:pt x="24398" y="20830"/>
                  </a:cubicBezTo>
                  <a:cubicBezTo>
                    <a:pt x="24495" y="18660"/>
                    <a:pt x="24953" y="16442"/>
                    <a:pt x="24109" y="14321"/>
                  </a:cubicBezTo>
                  <a:cubicBezTo>
                    <a:pt x="24013" y="14080"/>
                    <a:pt x="23892" y="13863"/>
                    <a:pt x="23675" y="13742"/>
                  </a:cubicBezTo>
                  <a:cubicBezTo>
                    <a:pt x="23585" y="13699"/>
                    <a:pt x="23497" y="13680"/>
                    <a:pt x="23412" y="13680"/>
                  </a:cubicBezTo>
                  <a:cubicBezTo>
                    <a:pt x="22922" y="13680"/>
                    <a:pt x="22510" y="14321"/>
                    <a:pt x="22325" y="14875"/>
                  </a:cubicBezTo>
                  <a:cubicBezTo>
                    <a:pt x="21964" y="15957"/>
                    <a:pt x="21556" y="20420"/>
                    <a:pt x="20143" y="20420"/>
                  </a:cubicBezTo>
                  <a:cubicBezTo>
                    <a:pt x="20139" y="20420"/>
                    <a:pt x="20135" y="20420"/>
                    <a:pt x="20131" y="20420"/>
                  </a:cubicBezTo>
                  <a:cubicBezTo>
                    <a:pt x="19649" y="20396"/>
                    <a:pt x="19239" y="20131"/>
                    <a:pt x="18853" y="19842"/>
                  </a:cubicBezTo>
                  <a:cubicBezTo>
                    <a:pt x="14466" y="16418"/>
                    <a:pt x="12079" y="11042"/>
                    <a:pt x="10295" y="5762"/>
                  </a:cubicBezTo>
                  <a:cubicBezTo>
                    <a:pt x="9692" y="4026"/>
                    <a:pt x="9138" y="2242"/>
                    <a:pt x="8149" y="700"/>
                  </a:cubicBezTo>
                  <a:cubicBezTo>
                    <a:pt x="7932" y="362"/>
                    <a:pt x="7619" y="0"/>
                    <a:pt x="7209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2896575" y="629825"/>
              <a:ext cx="371300" cy="949825"/>
            </a:xfrm>
            <a:custGeom>
              <a:avLst/>
              <a:gdLst/>
              <a:ahLst/>
              <a:cxnLst/>
              <a:rect l="l" t="t" r="r" b="b"/>
              <a:pathLst>
                <a:path w="14852" h="37993" extrusionOk="0">
                  <a:moveTo>
                    <a:pt x="1590" y="1"/>
                  </a:moveTo>
                  <a:cubicBezTo>
                    <a:pt x="1396" y="1"/>
                    <a:pt x="1216" y="54"/>
                    <a:pt x="1086" y="195"/>
                  </a:cubicBezTo>
                  <a:cubicBezTo>
                    <a:pt x="845" y="461"/>
                    <a:pt x="893" y="846"/>
                    <a:pt x="989" y="1184"/>
                  </a:cubicBezTo>
                  <a:cubicBezTo>
                    <a:pt x="1351" y="2727"/>
                    <a:pt x="2146" y="4101"/>
                    <a:pt x="2870" y="5475"/>
                  </a:cubicBezTo>
                  <a:cubicBezTo>
                    <a:pt x="5136" y="9694"/>
                    <a:pt x="7089" y="14323"/>
                    <a:pt x="6655" y="19072"/>
                  </a:cubicBezTo>
                  <a:cubicBezTo>
                    <a:pt x="6631" y="19482"/>
                    <a:pt x="6558" y="19892"/>
                    <a:pt x="6293" y="20205"/>
                  </a:cubicBezTo>
                  <a:cubicBezTo>
                    <a:pt x="6164" y="20346"/>
                    <a:pt x="5979" y="20406"/>
                    <a:pt x="5756" y="20406"/>
                  </a:cubicBezTo>
                  <a:cubicBezTo>
                    <a:pt x="4568" y="20406"/>
                    <a:pt x="2295" y="18690"/>
                    <a:pt x="1544" y="18325"/>
                  </a:cubicBezTo>
                  <a:cubicBezTo>
                    <a:pt x="1291" y="18210"/>
                    <a:pt x="978" y="18122"/>
                    <a:pt x="701" y="18122"/>
                  </a:cubicBezTo>
                  <a:cubicBezTo>
                    <a:pt x="397" y="18122"/>
                    <a:pt x="137" y="18228"/>
                    <a:pt x="49" y="18518"/>
                  </a:cubicBezTo>
                  <a:cubicBezTo>
                    <a:pt x="1" y="18711"/>
                    <a:pt x="73" y="18928"/>
                    <a:pt x="145" y="19120"/>
                  </a:cubicBezTo>
                  <a:cubicBezTo>
                    <a:pt x="989" y="20904"/>
                    <a:pt x="2653" y="21893"/>
                    <a:pt x="4051" y="23098"/>
                  </a:cubicBezTo>
                  <a:cubicBezTo>
                    <a:pt x="5497" y="24328"/>
                    <a:pt x="6197" y="26473"/>
                    <a:pt x="6365" y="28282"/>
                  </a:cubicBezTo>
                  <a:cubicBezTo>
                    <a:pt x="6558" y="30403"/>
                    <a:pt x="6100" y="32573"/>
                    <a:pt x="5401" y="34598"/>
                  </a:cubicBezTo>
                  <a:cubicBezTo>
                    <a:pt x="5184" y="35201"/>
                    <a:pt x="4967" y="35803"/>
                    <a:pt x="4991" y="36454"/>
                  </a:cubicBezTo>
                  <a:cubicBezTo>
                    <a:pt x="5015" y="37081"/>
                    <a:pt x="5353" y="37756"/>
                    <a:pt x="5956" y="37949"/>
                  </a:cubicBezTo>
                  <a:cubicBezTo>
                    <a:pt x="6062" y="37979"/>
                    <a:pt x="6171" y="37993"/>
                    <a:pt x="6279" y="37993"/>
                  </a:cubicBezTo>
                  <a:cubicBezTo>
                    <a:pt x="6781" y="37993"/>
                    <a:pt x="7278" y="37691"/>
                    <a:pt x="7595" y="37274"/>
                  </a:cubicBezTo>
                  <a:cubicBezTo>
                    <a:pt x="7957" y="36792"/>
                    <a:pt x="8125" y="36165"/>
                    <a:pt x="8270" y="35562"/>
                  </a:cubicBezTo>
                  <a:cubicBezTo>
                    <a:pt x="9620" y="29873"/>
                    <a:pt x="10584" y="24280"/>
                    <a:pt x="10488" y="18421"/>
                  </a:cubicBezTo>
                  <a:cubicBezTo>
                    <a:pt x="10464" y="18325"/>
                    <a:pt x="10464" y="18228"/>
                    <a:pt x="10464" y="18156"/>
                  </a:cubicBezTo>
                  <a:cubicBezTo>
                    <a:pt x="10440" y="16878"/>
                    <a:pt x="10391" y="15552"/>
                    <a:pt x="10898" y="14371"/>
                  </a:cubicBezTo>
                  <a:cubicBezTo>
                    <a:pt x="11404" y="13214"/>
                    <a:pt x="12392" y="12370"/>
                    <a:pt x="13068" y="11309"/>
                  </a:cubicBezTo>
                  <a:cubicBezTo>
                    <a:pt x="13694" y="10273"/>
                    <a:pt x="14152" y="8874"/>
                    <a:pt x="14466" y="7717"/>
                  </a:cubicBezTo>
                  <a:cubicBezTo>
                    <a:pt x="14852" y="6343"/>
                    <a:pt x="14731" y="4511"/>
                    <a:pt x="13429" y="3956"/>
                  </a:cubicBezTo>
                  <a:cubicBezTo>
                    <a:pt x="13242" y="3872"/>
                    <a:pt x="13074" y="3834"/>
                    <a:pt x="12921" y="3834"/>
                  </a:cubicBezTo>
                  <a:cubicBezTo>
                    <a:pt x="11895" y="3834"/>
                    <a:pt x="11595" y="5551"/>
                    <a:pt x="11259" y="6391"/>
                  </a:cubicBezTo>
                  <a:cubicBezTo>
                    <a:pt x="10705" y="7765"/>
                    <a:pt x="10488" y="9115"/>
                    <a:pt x="9307" y="10152"/>
                  </a:cubicBezTo>
                  <a:cubicBezTo>
                    <a:pt x="9199" y="10238"/>
                    <a:pt x="9072" y="10325"/>
                    <a:pt x="8943" y="10325"/>
                  </a:cubicBezTo>
                  <a:cubicBezTo>
                    <a:pt x="8927" y="10325"/>
                    <a:pt x="8912" y="10323"/>
                    <a:pt x="8897" y="10321"/>
                  </a:cubicBezTo>
                  <a:cubicBezTo>
                    <a:pt x="8752" y="10273"/>
                    <a:pt x="8656" y="10128"/>
                    <a:pt x="8583" y="9959"/>
                  </a:cubicBezTo>
                  <a:cubicBezTo>
                    <a:pt x="7812" y="8127"/>
                    <a:pt x="7233" y="6198"/>
                    <a:pt x="6317" y="4438"/>
                  </a:cubicBezTo>
                  <a:cubicBezTo>
                    <a:pt x="5401" y="2678"/>
                    <a:pt x="4099" y="1015"/>
                    <a:pt x="2291" y="171"/>
                  </a:cubicBezTo>
                  <a:cubicBezTo>
                    <a:pt x="2080" y="79"/>
                    <a:pt x="1825" y="1"/>
                    <a:pt x="1590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2337875" y="3151600"/>
              <a:ext cx="899250" cy="1242350"/>
            </a:xfrm>
            <a:custGeom>
              <a:avLst/>
              <a:gdLst/>
              <a:ahLst/>
              <a:cxnLst/>
              <a:rect l="l" t="t" r="r" b="b"/>
              <a:pathLst>
                <a:path w="35970" h="49694" extrusionOk="0">
                  <a:moveTo>
                    <a:pt x="22783" y="1"/>
                  </a:moveTo>
                  <a:lnTo>
                    <a:pt x="23843" y="1279"/>
                  </a:lnTo>
                  <a:cubicBezTo>
                    <a:pt x="18130" y="1327"/>
                    <a:pt x="12416" y="1472"/>
                    <a:pt x="6727" y="1761"/>
                  </a:cubicBezTo>
                  <a:cubicBezTo>
                    <a:pt x="5039" y="1833"/>
                    <a:pt x="3231" y="1978"/>
                    <a:pt x="1929" y="3039"/>
                  </a:cubicBezTo>
                  <a:cubicBezTo>
                    <a:pt x="145" y="4533"/>
                    <a:pt x="0" y="7161"/>
                    <a:pt x="97" y="9500"/>
                  </a:cubicBezTo>
                  <a:cubicBezTo>
                    <a:pt x="603" y="21433"/>
                    <a:pt x="3954" y="33126"/>
                    <a:pt x="9137" y="43878"/>
                  </a:cubicBezTo>
                  <a:cubicBezTo>
                    <a:pt x="9909" y="45493"/>
                    <a:pt x="10777" y="47133"/>
                    <a:pt x="12127" y="48290"/>
                  </a:cubicBezTo>
                  <a:cubicBezTo>
                    <a:pt x="12271" y="48435"/>
                    <a:pt x="12416" y="48555"/>
                    <a:pt x="12585" y="48652"/>
                  </a:cubicBezTo>
                  <a:cubicBezTo>
                    <a:pt x="13467" y="49288"/>
                    <a:pt x="14536" y="49693"/>
                    <a:pt x="15592" y="49693"/>
                  </a:cubicBezTo>
                  <a:cubicBezTo>
                    <a:pt x="16095" y="49693"/>
                    <a:pt x="16595" y="49601"/>
                    <a:pt x="17069" y="49399"/>
                  </a:cubicBezTo>
                  <a:cubicBezTo>
                    <a:pt x="18733" y="48700"/>
                    <a:pt x="19625" y="46410"/>
                    <a:pt x="18540" y="44987"/>
                  </a:cubicBezTo>
                  <a:cubicBezTo>
                    <a:pt x="17913" y="44167"/>
                    <a:pt x="16852" y="43830"/>
                    <a:pt x="15912" y="43348"/>
                  </a:cubicBezTo>
                  <a:cubicBezTo>
                    <a:pt x="15815" y="43300"/>
                    <a:pt x="15719" y="43251"/>
                    <a:pt x="15623" y="43203"/>
                  </a:cubicBezTo>
                  <a:cubicBezTo>
                    <a:pt x="13260" y="41829"/>
                    <a:pt x="12271" y="38960"/>
                    <a:pt x="11621" y="36284"/>
                  </a:cubicBezTo>
                  <a:cubicBezTo>
                    <a:pt x="9885" y="28979"/>
                    <a:pt x="9499" y="21361"/>
                    <a:pt x="10512" y="13911"/>
                  </a:cubicBezTo>
                  <a:cubicBezTo>
                    <a:pt x="10608" y="13357"/>
                    <a:pt x="10753" y="12706"/>
                    <a:pt x="11283" y="12489"/>
                  </a:cubicBezTo>
                  <a:cubicBezTo>
                    <a:pt x="11393" y="12442"/>
                    <a:pt x="11508" y="12423"/>
                    <a:pt x="11626" y="12423"/>
                  </a:cubicBezTo>
                  <a:cubicBezTo>
                    <a:pt x="11869" y="12423"/>
                    <a:pt x="12124" y="12504"/>
                    <a:pt x="12368" y="12585"/>
                  </a:cubicBezTo>
                  <a:cubicBezTo>
                    <a:pt x="20830" y="15527"/>
                    <a:pt x="28713" y="20155"/>
                    <a:pt x="35343" y="26183"/>
                  </a:cubicBezTo>
                  <a:cubicBezTo>
                    <a:pt x="35970" y="16105"/>
                    <a:pt x="31052" y="5835"/>
                    <a:pt x="22783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4076675" y="3306500"/>
              <a:ext cx="638900" cy="1613025"/>
            </a:xfrm>
            <a:custGeom>
              <a:avLst/>
              <a:gdLst/>
              <a:ahLst/>
              <a:cxnLst/>
              <a:rect l="l" t="t" r="r" b="b"/>
              <a:pathLst>
                <a:path w="25556" h="64521" extrusionOk="0">
                  <a:moveTo>
                    <a:pt x="4317" y="1"/>
                  </a:moveTo>
                  <a:cubicBezTo>
                    <a:pt x="3619" y="1"/>
                    <a:pt x="2925" y="116"/>
                    <a:pt x="2364" y="507"/>
                  </a:cubicBezTo>
                  <a:cubicBezTo>
                    <a:pt x="1881" y="869"/>
                    <a:pt x="1568" y="1399"/>
                    <a:pt x="1351" y="1978"/>
                  </a:cubicBezTo>
                  <a:cubicBezTo>
                    <a:pt x="1279" y="2195"/>
                    <a:pt x="1206" y="2436"/>
                    <a:pt x="1134" y="2677"/>
                  </a:cubicBezTo>
                  <a:cubicBezTo>
                    <a:pt x="1" y="7016"/>
                    <a:pt x="1279" y="11573"/>
                    <a:pt x="2532" y="15864"/>
                  </a:cubicBezTo>
                  <a:cubicBezTo>
                    <a:pt x="4003" y="20951"/>
                    <a:pt x="6534" y="26472"/>
                    <a:pt x="6703" y="31776"/>
                  </a:cubicBezTo>
                  <a:cubicBezTo>
                    <a:pt x="6848" y="37393"/>
                    <a:pt x="6751" y="42745"/>
                    <a:pt x="5474" y="48266"/>
                  </a:cubicBezTo>
                  <a:cubicBezTo>
                    <a:pt x="4823" y="50966"/>
                    <a:pt x="3810" y="53570"/>
                    <a:pt x="3015" y="56221"/>
                  </a:cubicBezTo>
                  <a:cubicBezTo>
                    <a:pt x="2749" y="57017"/>
                    <a:pt x="2532" y="57837"/>
                    <a:pt x="2315" y="58632"/>
                  </a:cubicBezTo>
                  <a:cubicBezTo>
                    <a:pt x="2026" y="59862"/>
                    <a:pt x="1230" y="62152"/>
                    <a:pt x="2195" y="63237"/>
                  </a:cubicBezTo>
                  <a:cubicBezTo>
                    <a:pt x="2856" y="63943"/>
                    <a:pt x="4507" y="64521"/>
                    <a:pt x="5501" y="64521"/>
                  </a:cubicBezTo>
                  <a:cubicBezTo>
                    <a:pt x="5558" y="64521"/>
                    <a:pt x="5614" y="64519"/>
                    <a:pt x="5666" y="64515"/>
                  </a:cubicBezTo>
                  <a:cubicBezTo>
                    <a:pt x="5956" y="64491"/>
                    <a:pt x="6221" y="64442"/>
                    <a:pt x="6438" y="64274"/>
                  </a:cubicBezTo>
                  <a:cubicBezTo>
                    <a:pt x="6631" y="64129"/>
                    <a:pt x="6800" y="63936"/>
                    <a:pt x="6944" y="63719"/>
                  </a:cubicBezTo>
                  <a:cubicBezTo>
                    <a:pt x="7812" y="62417"/>
                    <a:pt x="8463" y="61091"/>
                    <a:pt x="8993" y="59597"/>
                  </a:cubicBezTo>
                  <a:cubicBezTo>
                    <a:pt x="9138" y="59187"/>
                    <a:pt x="9307" y="58753"/>
                    <a:pt x="9451" y="58295"/>
                  </a:cubicBezTo>
                  <a:cubicBezTo>
                    <a:pt x="12224" y="50556"/>
                    <a:pt x="14659" y="42552"/>
                    <a:pt x="16491" y="34548"/>
                  </a:cubicBezTo>
                  <a:cubicBezTo>
                    <a:pt x="18227" y="26954"/>
                    <a:pt x="22084" y="20276"/>
                    <a:pt x="24543" y="12923"/>
                  </a:cubicBezTo>
                  <a:cubicBezTo>
                    <a:pt x="25074" y="11308"/>
                    <a:pt x="25556" y="9524"/>
                    <a:pt x="24905" y="7957"/>
                  </a:cubicBezTo>
                  <a:cubicBezTo>
                    <a:pt x="24302" y="6534"/>
                    <a:pt x="22904" y="5618"/>
                    <a:pt x="21554" y="4895"/>
                  </a:cubicBezTo>
                  <a:cubicBezTo>
                    <a:pt x="16515" y="2146"/>
                    <a:pt x="10898" y="483"/>
                    <a:pt x="5184" y="49"/>
                  </a:cubicBezTo>
                  <a:cubicBezTo>
                    <a:pt x="4900" y="21"/>
                    <a:pt x="4608" y="1"/>
                    <a:pt x="4317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4107425" y="4712025"/>
              <a:ext cx="205550" cy="207500"/>
            </a:xfrm>
            <a:custGeom>
              <a:avLst/>
              <a:gdLst/>
              <a:ahLst/>
              <a:cxnLst/>
              <a:rect l="l" t="t" r="r" b="b"/>
              <a:pathLst>
                <a:path w="8222" h="8300" extrusionOk="0">
                  <a:moveTo>
                    <a:pt x="1785" y="0"/>
                  </a:moveTo>
                  <a:cubicBezTo>
                    <a:pt x="1519" y="796"/>
                    <a:pt x="1302" y="1616"/>
                    <a:pt x="1085" y="2411"/>
                  </a:cubicBezTo>
                  <a:cubicBezTo>
                    <a:pt x="796" y="3641"/>
                    <a:pt x="0" y="5931"/>
                    <a:pt x="965" y="7016"/>
                  </a:cubicBezTo>
                  <a:cubicBezTo>
                    <a:pt x="1626" y="7722"/>
                    <a:pt x="3277" y="8300"/>
                    <a:pt x="4271" y="8300"/>
                  </a:cubicBezTo>
                  <a:cubicBezTo>
                    <a:pt x="4328" y="8300"/>
                    <a:pt x="4384" y="8298"/>
                    <a:pt x="4436" y="8294"/>
                  </a:cubicBezTo>
                  <a:cubicBezTo>
                    <a:pt x="4726" y="8270"/>
                    <a:pt x="4991" y="8221"/>
                    <a:pt x="5208" y="8053"/>
                  </a:cubicBezTo>
                  <a:cubicBezTo>
                    <a:pt x="5401" y="7908"/>
                    <a:pt x="5570" y="7715"/>
                    <a:pt x="5714" y="7498"/>
                  </a:cubicBezTo>
                  <a:cubicBezTo>
                    <a:pt x="6582" y="6196"/>
                    <a:pt x="7233" y="4870"/>
                    <a:pt x="7763" y="3376"/>
                  </a:cubicBezTo>
                  <a:cubicBezTo>
                    <a:pt x="7908" y="2966"/>
                    <a:pt x="8077" y="2532"/>
                    <a:pt x="8221" y="2074"/>
                  </a:cubicBezTo>
                  <a:cubicBezTo>
                    <a:pt x="6100" y="1302"/>
                    <a:pt x="3954" y="579"/>
                    <a:pt x="1785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2749525" y="2051075"/>
              <a:ext cx="2340950" cy="1788700"/>
            </a:xfrm>
            <a:custGeom>
              <a:avLst/>
              <a:gdLst/>
              <a:ahLst/>
              <a:cxnLst/>
              <a:rect l="l" t="t" r="r" b="b"/>
              <a:pathLst>
                <a:path w="93638" h="71548" extrusionOk="0">
                  <a:moveTo>
                    <a:pt x="6782" y="0"/>
                  </a:moveTo>
                  <a:cubicBezTo>
                    <a:pt x="1657" y="0"/>
                    <a:pt x="2027" y="8384"/>
                    <a:pt x="1447" y="12223"/>
                  </a:cubicBezTo>
                  <a:cubicBezTo>
                    <a:pt x="507" y="18443"/>
                    <a:pt x="0" y="24591"/>
                    <a:pt x="531" y="30907"/>
                  </a:cubicBezTo>
                  <a:cubicBezTo>
                    <a:pt x="1591" y="43299"/>
                    <a:pt x="5955" y="55714"/>
                    <a:pt x="14128" y="65213"/>
                  </a:cubicBezTo>
                  <a:cubicBezTo>
                    <a:pt x="15960" y="67359"/>
                    <a:pt x="18033" y="69360"/>
                    <a:pt x="20589" y="70541"/>
                  </a:cubicBezTo>
                  <a:cubicBezTo>
                    <a:pt x="21951" y="71177"/>
                    <a:pt x="23481" y="71547"/>
                    <a:pt x="24986" y="71547"/>
                  </a:cubicBezTo>
                  <a:cubicBezTo>
                    <a:pt x="26279" y="71547"/>
                    <a:pt x="27553" y="71274"/>
                    <a:pt x="28689" y="70662"/>
                  </a:cubicBezTo>
                  <a:cubicBezTo>
                    <a:pt x="30907" y="69480"/>
                    <a:pt x="32306" y="67262"/>
                    <a:pt x="34186" y="65623"/>
                  </a:cubicBezTo>
                  <a:cubicBezTo>
                    <a:pt x="38212" y="62055"/>
                    <a:pt x="43974" y="61332"/>
                    <a:pt x="49350" y="61283"/>
                  </a:cubicBezTo>
                  <a:cubicBezTo>
                    <a:pt x="49674" y="61279"/>
                    <a:pt x="49998" y="61276"/>
                    <a:pt x="50322" y="61276"/>
                  </a:cubicBezTo>
                  <a:cubicBezTo>
                    <a:pt x="53384" y="61276"/>
                    <a:pt x="56478" y="61510"/>
                    <a:pt x="59355" y="62513"/>
                  </a:cubicBezTo>
                  <a:cubicBezTo>
                    <a:pt x="61911" y="63405"/>
                    <a:pt x="64297" y="64900"/>
                    <a:pt x="66973" y="65285"/>
                  </a:cubicBezTo>
                  <a:cubicBezTo>
                    <a:pt x="67659" y="65381"/>
                    <a:pt x="68350" y="65411"/>
                    <a:pt x="69044" y="65411"/>
                  </a:cubicBezTo>
                  <a:cubicBezTo>
                    <a:pt x="70171" y="65411"/>
                    <a:pt x="71304" y="65333"/>
                    <a:pt x="72429" y="65333"/>
                  </a:cubicBezTo>
                  <a:cubicBezTo>
                    <a:pt x="73049" y="65333"/>
                    <a:pt x="73666" y="65357"/>
                    <a:pt x="74278" y="65430"/>
                  </a:cubicBezTo>
                  <a:cubicBezTo>
                    <a:pt x="76414" y="65659"/>
                    <a:pt x="78338" y="66310"/>
                    <a:pt x="80409" y="66310"/>
                  </a:cubicBezTo>
                  <a:cubicBezTo>
                    <a:pt x="80956" y="66310"/>
                    <a:pt x="81514" y="66264"/>
                    <a:pt x="82089" y="66153"/>
                  </a:cubicBezTo>
                  <a:cubicBezTo>
                    <a:pt x="91853" y="64297"/>
                    <a:pt x="93637" y="46336"/>
                    <a:pt x="93083" y="38839"/>
                  </a:cubicBezTo>
                  <a:cubicBezTo>
                    <a:pt x="92221" y="27341"/>
                    <a:pt x="81632" y="17699"/>
                    <a:pt x="70164" y="17699"/>
                  </a:cubicBezTo>
                  <a:cubicBezTo>
                    <a:pt x="69441" y="17699"/>
                    <a:pt x="68714" y="17737"/>
                    <a:pt x="67986" y="17816"/>
                  </a:cubicBezTo>
                  <a:cubicBezTo>
                    <a:pt x="60729" y="18612"/>
                    <a:pt x="54413" y="22903"/>
                    <a:pt x="47976" y="26375"/>
                  </a:cubicBezTo>
                  <a:cubicBezTo>
                    <a:pt x="46650" y="27074"/>
                    <a:pt x="45276" y="27773"/>
                    <a:pt x="43878" y="28400"/>
                  </a:cubicBezTo>
                  <a:cubicBezTo>
                    <a:pt x="40244" y="29982"/>
                    <a:pt x="36394" y="31121"/>
                    <a:pt x="32604" y="31121"/>
                  </a:cubicBezTo>
                  <a:cubicBezTo>
                    <a:pt x="30735" y="31121"/>
                    <a:pt x="28881" y="30845"/>
                    <a:pt x="27074" y="30208"/>
                  </a:cubicBezTo>
                  <a:cubicBezTo>
                    <a:pt x="25435" y="29629"/>
                    <a:pt x="23844" y="28737"/>
                    <a:pt x="22686" y="27435"/>
                  </a:cubicBezTo>
                  <a:cubicBezTo>
                    <a:pt x="16852" y="20902"/>
                    <a:pt x="23120" y="12247"/>
                    <a:pt x="22204" y="4966"/>
                  </a:cubicBezTo>
                  <a:cubicBezTo>
                    <a:pt x="22057" y="3851"/>
                    <a:pt x="21143" y="3710"/>
                    <a:pt x="20102" y="3710"/>
                  </a:cubicBezTo>
                  <a:cubicBezTo>
                    <a:pt x="19746" y="3710"/>
                    <a:pt x="19376" y="3726"/>
                    <a:pt x="19016" y="3726"/>
                  </a:cubicBezTo>
                  <a:cubicBezTo>
                    <a:pt x="18698" y="3726"/>
                    <a:pt x="18389" y="3713"/>
                    <a:pt x="18106" y="3664"/>
                  </a:cubicBezTo>
                  <a:cubicBezTo>
                    <a:pt x="15936" y="3279"/>
                    <a:pt x="13814" y="2628"/>
                    <a:pt x="11862" y="1736"/>
                  </a:cubicBezTo>
                  <a:cubicBezTo>
                    <a:pt x="10632" y="1157"/>
                    <a:pt x="9451" y="482"/>
                    <a:pt x="8125" y="169"/>
                  </a:cubicBezTo>
                  <a:cubicBezTo>
                    <a:pt x="7640" y="54"/>
                    <a:pt x="7193" y="0"/>
                    <a:pt x="678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4704700" y="2387125"/>
              <a:ext cx="433975" cy="355925"/>
            </a:xfrm>
            <a:custGeom>
              <a:avLst/>
              <a:gdLst/>
              <a:ahLst/>
              <a:cxnLst/>
              <a:rect l="l" t="t" r="r" b="b"/>
              <a:pathLst>
                <a:path w="17359" h="14237" extrusionOk="0">
                  <a:moveTo>
                    <a:pt x="12026" y="0"/>
                  </a:moveTo>
                  <a:cubicBezTo>
                    <a:pt x="11584" y="0"/>
                    <a:pt x="11142" y="82"/>
                    <a:pt x="10729" y="252"/>
                  </a:cubicBezTo>
                  <a:cubicBezTo>
                    <a:pt x="9138" y="902"/>
                    <a:pt x="8270" y="2566"/>
                    <a:pt x="7233" y="3940"/>
                  </a:cubicBezTo>
                  <a:cubicBezTo>
                    <a:pt x="5594" y="6062"/>
                    <a:pt x="3280" y="7677"/>
                    <a:pt x="700" y="8448"/>
                  </a:cubicBezTo>
                  <a:cubicBezTo>
                    <a:pt x="387" y="8545"/>
                    <a:pt x="1" y="8762"/>
                    <a:pt x="121" y="9075"/>
                  </a:cubicBezTo>
                  <a:cubicBezTo>
                    <a:pt x="146" y="9148"/>
                    <a:pt x="194" y="9196"/>
                    <a:pt x="266" y="9268"/>
                  </a:cubicBezTo>
                  <a:cubicBezTo>
                    <a:pt x="1616" y="10594"/>
                    <a:pt x="3256" y="11462"/>
                    <a:pt x="4943" y="12330"/>
                  </a:cubicBezTo>
                  <a:cubicBezTo>
                    <a:pt x="6365" y="13077"/>
                    <a:pt x="8005" y="13222"/>
                    <a:pt x="9524" y="13632"/>
                  </a:cubicBezTo>
                  <a:cubicBezTo>
                    <a:pt x="10223" y="13825"/>
                    <a:pt x="11067" y="14017"/>
                    <a:pt x="11910" y="14138"/>
                  </a:cubicBezTo>
                  <a:cubicBezTo>
                    <a:pt x="12290" y="14195"/>
                    <a:pt x="12723" y="14237"/>
                    <a:pt x="13165" y="14237"/>
                  </a:cubicBezTo>
                  <a:cubicBezTo>
                    <a:pt x="14405" y="14237"/>
                    <a:pt x="15714" y="13906"/>
                    <a:pt x="16105" y="12643"/>
                  </a:cubicBezTo>
                  <a:cubicBezTo>
                    <a:pt x="16443" y="11655"/>
                    <a:pt x="16033" y="10522"/>
                    <a:pt x="15286" y="9798"/>
                  </a:cubicBezTo>
                  <a:cubicBezTo>
                    <a:pt x="16443" y="9654"/>
                    <a:pt x="17359" y="8400"/>
                    <a:pt x="17142" y="7243"/>
                  </a:cubicBezTo>
                  <a:cubicBezTo>
                    <a:pt x="16937" y="6237"/>
                    <a:pt x="15945" y="5511"/>
                    <a:pt x="14955" y="5511"/>
                  </a:cubicBezTo>
                  <a:cubicBezTo>
                    <a:pt x="14783" y="5511"/>
                    <a:pt x="14610" y="5533"/>
                    <a:pt x="14442" y="5580"/>
                  </a:cubicBezTo>
                  <a:cubicBezTo>
                    <a:pt x="15575" y="4326"/>
                    <a:pt x="15840" y="2494"/>
                    <a:pt x="14707" y="1192"/>
                  </a:cubicBezTo>
                  <a:cubicBezTo>
                    <a:pt x="14037" y="422"/>
                    <a:pt x="13031" y="0"/>
                    <a:pt x="1202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4191200" y="3225050"/>
              <a:ext cx="1107800" cy="1800775"/>
            </a:xfrm>
            <a:custGeom>
              <a:avLst/>
              <a:gdLst/>
              <a:ahLst/>
              <a:cxnLst/>
              <a:rect l="l" t="t" r="r" b="b"/>
              <a:pathLst>
                <a:path w="44312" h="72031" extrusionOk="0">
                  <a:moveTo>
                    <a:pt x="11650" y="1"/>
                  </a:moveTo>
                  <a:cubicBezTo>
                    <a:pt x="9916" y="1"/>
                    <a:pt x="8177" y="272"/>
                    <a:pt x="6606" y="848"/>
                  </a:cubicBezTo>
                  <a:cubicBezTo>
                    <a:pt x="3713" y="1909"/>
                    <a:pt x="1375" y="4030"/>
                    <a:pt x="651" y="7478"/>
                  </a:cubicBezTo>
                  <a:cubicBezTo>
                    <a:pt x="1" y="10636"/>
                    <a:pt x="1110" y="13963"/>
                    <a:pt x="3038" y="16542"/>
                  </a:cubicBezTo>
                  <a:cubicBezTo>
                    <a:pt x="4967" y="19098"/>
                    <a:pt x="7691" y="21003"/>
                    <a:pt x="10488" y="22570"/>
                  </a:cubicBezTo>
                  <a:cubicBezTo>
                    <a:pt x="15710" y="25524"/>
                    <a:pt x="21672" y="27484"/>
                    <a:pt x="27633" y="27484"/>
                  </a:cubicBezTo>
                  <a:cubicBezTo>
                    <a:pt x="29211" y="27484"/>
                    <a:pt x="30789" y="27346"/>
                    <a:pt x="32354" y="27054"/>
                  </a:cubicBezTo>
                  <a:lnTo>
                    <a:pt x="32354" y="27054"/>
                  </a:lnTo>
                  <a:cubicBezTo>
                    <a:pt x="32113" y="36215"/>
                    <a:pt x="31486" y="45304"/>
                    <a:pt x="31149" y="54441"/>
                  </a:cubicBezTo>
                  <a:cubicBezTo>
                    <a:pt x="31004" y="58009"/>
                    <a:pt x="30980" y="61553"/>
                    <a:pt x="31221" y="65121"/>
                  </a:cubicBezTo>
                  <a:cubicBezTo>
                    <a:pt x="31245" y="65531"/>
                    <a:pt x="31269" y="65941"/>
                    <a:pt x="31293" y="66350"/>
                  </a:cubicBezTo>
                  <a:cubicBezTo>
                    <a:pt x="31527" y="69200"/>
                    <a:pt x="31780" y="72030"/>
                    <a:pt x="34697" y="72030"/>
                  </a:cubicBezTo>
                  <a:cubicBezTo>
                    <a:pt x="35088" y="72030"/>
                    <a:pt x="35526" y="71979"/>
                    <a:pt x="36018" y="71871"/>
                  </a:cubicBezTo>
                  <a:cubicBezTo>
                    <a:pt x="36838" y="71702"/>
                    <a:pt x="37658" y="71244"/>
                    <a:pt x="38044" y="70521"/>
                  </a:cubicBezTo>
                  <a:cubicBezTo>
                    <a:pt x="38285" y="70039"/>
                    <a:pt x="38309" y="69484"/>
                    <a:pt x="38333" y="68954"/>
                  </a:cubicBezTo>
                  <a:cubicBezTo>
                    <a:pt x="38405" y="67387"/>
                    <a:pt x="38453" y="65844"/>
                    <a:pt x="38502" y="64277"/>
                  </a:cubicBezTo>
                  <a:cubicBezTo>
                    <a:pt x="38911" y="51692"/>
                    <a:pt x="39008" y="39084"/>
                    <a:pt x="42913" y="26909"/>
                  </a:cubicBezTo>
                  <a:cubicBezTo>
                    <a:pt x="43564" y="24932"/>
                    <a:pt x="44312" y="22787"/>
                    <a:pt x="43685" y="20810"/>
                  </a:cubicBezTo>
                  <a:cubicBezTo>
                    <a:pt x="42793" y="17965"/>
                    <a:pt x="39586" y="16711"/>
                    <a:pt x="36959" y="15313"/>
                  </a:cubicBezTo>
                  <a:cubicBezTo>
                    <a:pt x="33487" y="13457"/>
                    <a:pt x="30546" y="10756"/>
                    <a:pt x="27605" y="8153"/>
                  </a:cubicBezTo>
                  <a:cubicBezTo>
                    <a:pt x="24639" y="5525"/>
                    <a:pt x="21602" y="2945"/>
                    <a:pt x="18009" y="1306"/>
                  </a:cubicBezTo>
                  <a:cubicBezTo>
                    <a:pt x="16155" y="461"/>
                    <a:pt x="13907" y="1"/>
                    <a:pt x="11650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4971700" y="4831975"/>
              <a:ext cx="182050" cy="193850"/>
            </a:xfrm>
            <a:custGeom>
              <a:avLst/>
              <a:gdLst/>
              <a:ahLst/>
              <a:cxnLst/>
              <a:rect l="l" t="t" r="r" b="b"/>
              <a:pathLst>
                <a:path w="7282" h="7754" extrusionOk="0">
                  <a:moveTo>
                    <a:pt x="7282" y="0"/>
                  </a:moveTo>
                  <a:cubicBezTo>
                    <a:pt x="6558" y="193"/>
                    <a:pt x="5811" y="506"/>
                    <a:pt x="5305" y="603"/>
                  </a:cubicBezTo>
                  <a:cubicBezTo>
                    <a:pt x="4121" y="814"/>
                    <a:pt x="2926" y="915"/>
                    <a:pt x="1735" y="915"/>
                  </a:cubicBezTo>
                  <a:cubicBezTo>
                    <a:pt x="1156" y="915"/>
                    <a:pt x="577" y="891"/>
                    <a:pt x="1" y="844"/>
                  </a:cubicBezTo>
                  <a:lnTo>
                    <a:pt x="1" y="844"/>
                  </a:lnTo>
                  <a:cubicBezTo>
                    <a:pt x="25" y="1254"/>
                    <a:pt x="49" y="1664"/>
                    <a:pt x="73" y="2073"/>
                  </a:cubicBezTo>
                  <a:cubicBezTo>
                    <a:pt x="307" y="4923"/>
                    <a:pt x="560" y="7753"/>
                    <a:pt x="3477" y="7753"/>
                  </a:cubicBezTo>
                  <a:cubicBezTo>
                    <a:pt x="3868" y="7753"/>
                    <a:pt x="4306" y="7702"/>
                    <a:pt x="4798" y="7594"/>
                  </a:cubicBezTo>
                  <a:cubicBezTo>
                    <a:pt x="5618" y="7425"/>
                    <a:pt x="6438" y="6967"/>
                    <a:pt x="6824" y="6244"/>
                  </a:cubicBezTo>
                  <a:cubicBezTo>
                    <a:pt x="7065" y="5762"/>
                    <a:pt x="7089" y="5207"/>
                    <a:pt x="7113" y="4677"/>
                  </a:cubicBezTo>
                  <a:cubicBezTo>
                    <a:pt x="7185" y="3110"/>
                    <a:pt x="7233" y="1567"/>
                    <a:pt x="7282" y="0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2652475" y="4235275"/>
              <a:ext cx="176025" cy="158675"/>
            </a:xfrm>
            <a:custGeom>
              <a:avLst/>
              <a:gdLst/>
              <a:ahLst/>
              <a:cxnLst/>
              <a:rect l="l" t="t" r="r" b="b"/>
              <a:pathLst>
                <a:path w="7041" h="6347" extrusionOk="0">
                  <a:moveTo>
                    <a:pt x="3328" y="1"/>
                  </a:moveTo>
                  <a:cubicBezTo>
                    <a:pt x="3304" y="194"/>
                    <a:pt x="3304" y="386"/>
                    <a:pt x="3256" y="507"/>
                  </a:cubicBezTo>
                  <a:cubicBezTo>
                    <a:pt x="2966" y="1278"/>
                    <a:pt x="2580" y="2098"/>
                    <a:pt x="2122" y="2773"/>
                  </a:cubicBezTo>
                  <a:cubicBezTo>
                    <a:pt x="1472" y="3665"/>
                    <a:pt x="676" y="4437"/>
                    <a:pt x="1" y="5305"/>
                  </a:cubicBezTo>
                  <a:cubicBezTo>
                    <a:pt x="883" y="5941"/>
                    <a:pt x="1952" y="6346"/>
                    <a:pt x="3008" y="6346"/>
                  </a:cubicBezTo>
                  <a:cubicBezTo>
                    <a:pt x="3511" y="6346"/>
                    <a:pt x="4011" y="6254"/>
                    <a:pt x="4485" y="6052"/>
                  </a:cubicBezTo>
                  <a:cubicBezTo>
                    <a:pt x="6149" y="5353"/>
                    <a:pt x="7041" y="3063"/>
                    <a:pt x="5956" y="1640"/>
                  </a:cubicBezTo>
                  <a:cubicBezTo>
                    <a:pt x="5329" y="820"/>
                    <a:pt x="4268" y="483"/>
                    <a:pt x="3328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2749525" y="2148100"/>
              <a:ext cx="1424825" cy="1691675"/>
            </a:xfrm>
            <a:custGeom>
              <a:avLst/>
              <a:gdLst/>
              <a:ahLst/>
              <a:cxnLst/>
              <a:rect l="l" t="t" r="r" b="b"/>
              <a:pathLst>
                <a:path w="56993" h="67667" extrusionOk="0">
                  <a:moveTo>
                    <a:pt x="2749" y="0"/>
                  </a:moveTo>
                  <a:cubicBezTo>
                    <a:pt x="2700" y="25"/>
                    <a:pt x="2652" y="73"/>
                    <a:pt x="2604" y="97"/>
                  </a:cubicBezTo>
                  <a:cubicBezTo>
                    <a:pt x="1808" y="2797"/>
                    <a:pt x="1760" y="6245"/>
                    <a:pt x="1447" y="8342"/>
                  </a:cubicBezTo>
                  <a:cubicBezTo>
                    <a:pt x="507" y="14562"/>
                    <a:pt x="0" y="20710"/>
                    <a:pt x="531" y="27026"/>
                  </a:cubicBezTo>
                  <a:cubicBezTo>
                    <a:pt x="1591" y="39418"/>
                    <a:pt x="5955" y="51833"/>
                    <a:pt x="14128" y="61332"/>
                  </a:cubicBezTo>
                  <a:cubicBezTo>
                    <a:pt x="15960" y="63478"/>
                    <a:pt x="18033" y="65479"/>
                    <a:pt x="20589" y="66660"/>
                  </a:cubicBezTo>
                  <a:cubicBezTo>
                    <a:pt x="21951" y="67296"/>
                    <a:pt x="23481" y="67666"/>
                    <a:pt x="24986" y="67666"/>
                  </a:cubicBezTo>
                  <a:cubicBezTo>
                    <a:pt x="26279" y="67666"/>
                    <a:pt x="27553" y="67393"/>
                    <a:pt x="28689" y="66781"/>
                  </a:cubicBezTo>
                  <a:cubicBezTo>
                    <a:pt x="30907" y="65599"/>
                    <a:pt x="32306" y="63381"/>
                    <a:pt x="34186" y="61742"/>
                  </a:cubicBezTo>
                  <a:cubicBezTo>
                    <a:pt x="38212" y="58174"/>
                    <a:pt x="43974" y="57451"/>
                    <a:pt x="49350" y="57402"/>
                  </a:cubicBezTo>
                  <a:cubicBezTo>
                    <a:pt x="49722" y="57395"/>
                    <a:pt x="50094" y="57392"/>
                    <a:pt x="50467" y="57392"/>
                  </a:cubicBezTo>
                  <a:cubicBezTo>
                    <a:pt x="52655" y="57392"/>
                    <a:pt x="54850" y="57528"/>
                    <a:pt x="56993" y="57981"/>
                  </a:cubicBezTo>
                  <a:cubicBezTo>
                    <a:pt x="55884" y="57137"/>
                    <a:pt x="54461" y="56559"/>
                    <a:pt x="53473" y="56269"/>
                  </a:cubicBezTo>
                  <a:cubicBezTo>
                    <a:pt x="50459" y="55329"/>
                    <a:pt x="47373" y="54654"/>
                    <a:pt x="44239" y="54317"/>
                  </a:cubicBezTo>
                  <a:cubicBezTo>
                    <a:pt x="38309" y="53666"/>
                    <a:pt x="32161" y="54051"/>
                    <a:pt x="26568" y="52050"/>
                  </a:cubicBezTo>
                  <a:cubicBezTo>
                    <a:pt x="8583" y="45638"/>
                    <a:pt x="2797" y="22132"/>
                    <a:pt x="3496" y="5232"/>
                  </a:cubicBezTo>
                  <a:cubicBezTo>
                    <a:pt x="3568" y="3448"/>
                    <a:pt x="3665" y="1519"/>
                    <a:pt x="2749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030375" y="3140150"/>
              <a:ext cx="675675" cy="1794675"/>
            </a:xfrm>
            <a:custGeom>
              <a:avLst/>
              <a:gdLst/>
              <a:ahLst/>
              <a:cxnLst/>
              <a:rect l="l" t="t" r="r" b="b"/>
              <a:pathLst>
                <a:path w="27027" h="71787" extrusionOk="0">
                  <a:moveTo>
                    <a:pt x="12028" y="0"/>
                  </a:moveTo>
                  <a:cubicBezTo>
                    <a:pt x="11300" y="0"/>
                    <a:pt x="10580" y="179"/>
                    <a:pt x="9885" y="411"/>
                  </a:cubicBezTo>
                  <a:cubicBezTo>
                    <a:pt x="1" y="3930"/>
                    <a:pt x="2050" y="16395"/>
                    <a:pt x="5064" y="23723"/>
                  </a:cubicBezTo>
                  <a:cubicBezTo>
                    <a:pt x="7065" y="28617"/>
                    <a:pt x="10175" y="33849"/>
                    <a:pt x="10898" y="39105"/>
                  </a:cubicBezTo>
                  <a:cubicBezTo>
                    <a:pt x="11645" y="44650"/>
                    <a:pt x="12103" y="50002"/>
                    <a:pt x="11404" y="55619"/>
                  </a:cubicBezTo>
                  <a:cubicBezTo>
                    <a:pt x="11067" y="58367"/>
                    <a:pt x="10343" y="61067"/>
                    <a:pt x="9813" y="63792"/>
                  </a:cubicBezTo>
                  <a:cubicBezTo>
                    <a:pt x="9644" y="64611"/>
                    <a:pt x="9500" y="65455"/>
                    <a:pt x="9379" y="66275"/>
                  </a:cubicBezTo>
                  <a:cubicBezTo>
                    <a:pt x="9234" y="67504"/>
                    <a:pt x="8656" y="69891"/>
                    <a:pt x="9765" y="70855"/>
                  </a:cubicBezTo>
                  <a:cubicBezTo>
                    <a:pt x="10394" y="71424"/>
                    <a:pt x="11826" y="71787"/>
                    <a:pt x="12824" y="71787"/>
                  </a:cubicBezTo>
                  <a:cubicBezTo>
                    <a:pt x="13012" y="71787"/>
                    <a:pt x="13184" y="71774"/>
                    <a:pt x="13333" y="71747"/>
                  </a:cubicBezTo>
                  <a:cubicBezTo>
                    <a:pt x="13598" y="71699"/>
                    <a:pt x="13863" y="71627"/>
                    <a:pt x="14080" y="71434"/>
                  </a:cubicBezTo>
                  <a:cubicBezTo>
                    <a:pt x="14273" y="71289"/>
                    <a:pt x="14394" y="71072"/>
                    <a:pt x="14514" y="70831"/>
                  </a:cubicBezTo>
                  <a:cubicBezTo>
                    <a:pt x="15261" y="69433"/>
                    <a:pt x="15744" y="68059"/>
                    <a:pt x="16105" y="66516"/>
                  </a:cubicBezTo>
                  <a:cubicBezTo>
                    <a:pt x="16226" y="66082"/>
                    <a:pt x="16346" y="65624"/>
                    <a:pt x="16443" y="65190"/>
                  </a:cubicBezTo>
                  <a:cubicBezTo>
                    <a:pt x="18371" y="57186"/>
                    <a:pt x="19963" y="48965"/>
                    <a:pt x="20927" y="40816"/>
                  </a:cubicBezTo>
                  <a:cubicBezTo>
                    <a:pt x="21891" y="32812"/>
                    <a:pt x="27026" y="24567"/>
                    <a:pt x="26930" y="16563"/>
                  </a:cubicBezTo>
                  <a:cubicBezTo>
                    <a:pt x="26882" y="14538"/>
                    <a:pt x="26183" y="9861"/>
                    <a:pt x="25411" y="8149"/>
                  </a:cubicBezTo>
                  <a:cubicBezTo>
                    <a:pt x="24061" y="5136"/>
                    <a:pt x="18154" y="2942"/>
                    <a:pt x="15358" y="1230"/>
                  </a:cubicBezTo>
                  <a:cubicBezTo>
                    <a:pt x="14562" y="748"/>
                    <a:pt x="13718" y="242"/>
                    <a:pt x="12802" y="73"/>
                  </a:cubicBezTo>
                  <a:cubicBezTo>
                    <a:pt x="12544" y="23"/>
                    <a:pt x="12286" y="0"/>
                    <a:pt x="12028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246750" y="4734925"/>
              <a:ext cx="194700" cy="199900"/>
            </a:xfrm>
            <a:custGeom>
              <a:avLst/>
              <a:gdLst/>
              <a:ahLst/>
              <a:cxnLst/>
              <a:rect l="l" t="t" r="r" b="b"/>
              <a:pathLst>
                <a:path w="7788" h="7996" extrusionOk="0">
                  <a:moveTo>
                    <a:pt x="1158" y="1"/>
                  </a:moveTo>
                  <a:cubicBezTo>
                    <a:pt x="989" y="820"/>
                    <a:pt x="845" y="1664"/>
                    <a:pt x="724" y="2484"/>
                  </a:cubicBezTo>
                  <a:cubicBezTo>
                    <a:pt x="579" y="3713"/>
                    <a:pt x="1" y="6100"/>
                    <a:pt x="1110" y="7064"/>
                  </a:cubicBezTo>
                  <a:cubicBezTo>
                    <a:pt x="1739" y="7633"/>
                    <a:pt x="3171" y="7996"/>
                    <a:pt x="4169" y="7996"/>
                  </a:cubicBezTo>
                  <a:cubicBezTo>
                    <a:pt x="4357" y="7996"/>
                    <a:pt x="4529" y="7983"/>
                    <a:pt x="4678" y="7956"/>
                  </a:cubicBezTo>
                  <a:cubicBezTo>
                    <a:pt x="4943" y="7908"/>
                    <a:pt x="5208" y="7836"/>
                    <a:pt x="5425" y="7643"/>
                  </a:cubicBezTo>
                  <a:cubicBezTo>
                    <a:pt x="5618" y="7498"/>
                    <a:pt x="5739" y="7281"/>
                    <a:pt x="5859" y="7040"/>
                  </a:cubicBezTo>
                  <a:cubicBezTo>
                    <a:pt x="6606" y="5642"/>
                    <a:pt x="7089" y="4268"/>
                    <a:pt x="7450" y="2725"/>
                  </a:cubicBezTo>
                  <a:cubicBezTo>
                    <a:pt x="7571" y="2291"/>
                    <a:pt x="7691" y="1833"/>
                    <a:pt x="7788" y="1399"/>
                  </a:cubicBezTo>
                  <a:cubicBezTo>
                    <a:pt x="5594" y="820"/>
                    <a:pt x="3376" y="362"/>
                    <a:pt x="1158" y="1"/>
                  </a:cubicBezTo>
                  <a:close/>
                </a:path>
              </a:pathLst>
            </a:custGeom>
            <a:solidFill>
              <a:srgbClr val="83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2685625" y="1521775"/>
              <a:ext cx="1168075" cy="828575"/>
            </a:xfrm>
            <a:custGeom>
              <a:avLst/>
              <a:gdLst/>
              <a:ahLst/>
              <a:cxnLst/>
              <a:rect l="l" t="t" r="r" b="b"/>
              <a:pathLst>
                <a:path w="46723" h="33143" extrusionOk="0">
                  <a:moveTo>
                    <a:pt x="20436" y="1"/>
                  </a:moveTo>
                  <a:cubicBezTo>
                    <a:pt x="20273" y="1"/>
                    <a:pt x="20107" y="2"/>
                    <a:pt x="19938" y="5"/>
                  </a:cubicBezTo>
                  <a:cubicBezTo>
                    <a:pt x="17021" y="53"/>
                    <a:pt x="14056" y="535"/>
                    <a:pt x="11380" y="1765"/>
                  </a:cubicBezTo>
                  <a:cubicBezTo>
                    <a:pt x="6631" y="3959"/>
                    <a:pt x="2870" y="8226"/>
                    <a:pt x="1520" y="13313"/>
                  </a:cubicBezTo>
                  <a:cubicBezTo>
                    <a:pt x="1" y="18954"/>
                    <a:pt x="2339" y="25463"/>
                    <a:pt x="6751" y="29200"/>
                  </a:cubicBezTo>
                  <a:cubicBezTo>
                    <a:pt x="10164" y="32097"/>
                    <a:pt x="14534" y="33143"/>
                    <a:pt x="18982" y="33143"/>
                  </a:cubicBezTo>
                  <a:cubicBezTo>
                    <a:pt x="22642" y="33143"/>
                    <a:pt x="26355" y="32435"/>
                    <a:pt x="29630" y="31466"/>
                  </a:cubicBezTo>
                  <a:cubicBezTo>
                    <a:pt x="31559" y="30888"/>
                    <a:pt x="33343" y="29972"/>
                    <a:pt x="35223" y="29297"/>
                  </a:cubicBezTo>
                  <a:cubicBezTo>
                    <a:pt x="36790" y="28742"/>
                    <a:pt x="38333" y="28019"/>
                    <a:pt x="39804" y="27223"/>
                  </a:cubicBezTo>
                  <a:cubicBezTo>
                    <a:pt x="42697" y="25656"/>
                    <a:pt x="45469" y="23390"/>
                    <a:pt x="46409" y="20087"/>
                  </a:cubicBezTo>
                  <a:cubicBezTo>
                    <a:pt x="46626" y="19267"/>
                    <a:pt x="46723" y="18375"/>
                    <a:pt x="46675" y="17508"/>
                  </a:cubicBezTo>
                  <a:cubicBezTo>
                    <a:pt x="46578" y="15916"/>
                    <a:pt x="46000" y="14325"/>
                    <a:pt x="44915" y="13168"/>
                  </a:cubicBezTo>
                  <a:cubicBezTo>
                    <a:pt x="43902" y="12107"/>
                    <a:pt x="42600" y="11456"/>
                    <a:pt x="41323" y="10757"/>
                  </a:cubicBezTo>
                  <a:cubicBezTo>
                    <a:pt x="38647" y="9311"/>
                    <a:pt x="36067" y="7671"/>
                    <a:pt x="33656" y="5839"/>
                  </a:cubicBezTo>
                  <a:cubicBezTo>
                    <a:pt x="31631" y="4272"/>
                    <a:pt x="30185" y="2464"/>
                    <a:pt x="27677" y="1451"/>
                  </a:cubicBezTo>
                  <a:cubicBezTo>
                    <a:pt x="25064" y="383"/>
                    <a:pt x="23115" y="1"/>
                    <a:pt x="20436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305825" y="1782500"/>
              <a:ext cx="99475" cy="119900"/>
            </a:xfrm>
            <a:custGeom>
              <a:avLst/>
              <a:gdLst/>
              <a:ahLst/>
              <a:cxnLst/>
              <a:rect l="l" t="t" r="r" b="b"/>
              <a:pathLst>
                <a:path w="3979" h="4796" extrusionOk="0">
                  <a:moveTo>
                    <a:pt x="1915" y="0"/>
                  </a:moveTo>
                  <a:cubicBezTo>
                    <a:pt x="1616" y="0"/>
                    <a:pt x="1314" y="87"/>
                    <a:pt x="1061" y="256"/>
                  </a:cubicBezTo>
                  <a:cubicBezTo>
                    <a:pt x="0" y="979"/>
                    <a:pt x="434" y="2474"/>
                    <a:pt x="892" y="3438"/>
                  </a:cubicBezTo>
                  <a:cubicBezTo>
                    <a:pt x="1013" y="3727"/>
                    <a:pt x="1182" y="4017"/>
                    <a:pt x="1399" y="4234"/>
                  </a:cubicBezTo>
                  <a:cubicBezTo>
                    <a:pt x="1697" y="4572"/>
                    <a:pt x="2078" y="4795"/>
                    <a:pt x="2540" y="4795"/>
                  </a:cubicBezTo>
                  <a:cubicBezTo>
                    <a:pt x="2638" y="4795"/>
                    <a:pt x="2740" y="4785"/>
                    <a:pt x="2845" y="4764"/>
                  </a:cubicBezTo>
                  <a:cubicBezTo>
                    <a:pt x="3424" y="4644"/>
                    <a:pt x="3737" y="4234"/>
                    <a:pt x="3858" y="3679"/>
                  </a:cubicBezTo>
                  <a:cubicBezTo>
                    <a:pt x="3978" y="3077"/>
                    <a:pt x="3858" y="2474"/>
                    <a:pt x="3665" y="1871"/>
                  </a:cubicBezTo>
                  <a:cubicBezTo>
                    <a:pt x="3472" y="1220"/>
                    <a:pt x="3183" y="449"/>
                    <a:pt x="2532" y="135"/>
                  </a:cubicBezTo>
                  <a:cubicBezTo>
                    <a:pt x="2341" y="45"/>
                    <a:pt x="2129" y="0"/>
                    <a:pt x="1915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768100" y="1842525"/>
              <a:ext cx="82000" cy="72675"/>
            </a:xfrm>
            <a:custGeom>
              <a:avLst/>
              <a:gdLst/>
              <a:ahLst/>
              <a:cxnLst/>
              <a:rect l="l" t="t" r="r" b="b"/>
              <a:pathLst>
                <a:path w="3280" h="2907" extrusionOk="0">
                  <a:moveTo>
                    <a:pt x="1592" y="0"/>
                  </a:moveTo>
                  <a:cubicBezTo>
                    <a:pt x="1447" y="0"/>
                    <a:pt x="1326" y="49"/>
                    <a:pt x="1206" y="121"/>
                  </a:cubicBezTo>
                  <a:cubicBezTo>
                    <a:pt x="989" y="266"/>
                    <a:pt x="772" y="386"/>
                    <a:pt x="555" y="531"/>
                  </a:cubicBezTo>
                  <a:cubicBezTo>
                    <a:pt x="314" y="724"/>
                    <a:pt x="73" y="917"/>
                    <a:pt x="25" y="1230"/>
                  </a:cubicBezTo>
                  <a:cubicBezTo>
                    <a:pt x="0" y="1351"/>
                    <a:pt x="25" y="1471"/>
                    <a:pt x="49" y="1592"/>
                  </a:cubicBezTo>
                  <a:cubicBezTo>
                    <a:pt x="217" y="2074"/>
                    <a:pt x="651" y="2411"/>
                    <a:pt x="1109" y="2580"/>
                  </a:cubicBezTo>
                  <a:cubicBezTo>
                    <a:pt x="1386" y="2679"/>
                    <a:pt x="1824" y="2907"/>
                    <a:pt x="2159" y="2907"/>
                  </a:cubicBezTo>
                  <a:cubicBezTo>
                    <a:pt x="2233" y="2907"/>
                    <a:pt x="2302" y="2896"/>
                    <a:pt x="2363" y="2869"/>
                  </a:cubicBezTo>
                  <a:cubicBezTo>
                    <a:pt x="3279" y="2460"/>
                    <a:pt x="2460" y="603"/>
                    <a:pt x="1929" y="169"/>
                  </a:cubicBezTo>
                  <a:cubicBezTo>
                    <a:pt x="1833" y="73"/>
                    <a:pt x="1712" y="0"/>
                    <a:pt x="1592" y="0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6"/>
            <p:cNvSpPr/>
            <p:nvPr/>
          </p:nvSpPr>
          <p:spPr>
            <a:xfrm>
              <a:off x="4365375" y="2540450"/>
              <a:ext cx="187475" cy="82575"/>
            </a:xfrm>
            <a:custGeom>
              <a:avLst/>
              <a:gdLst/>
              <a:ahLst/>
              <a:cxnLst/>
              <a:rect l="l" t="t" r="r" b="b"/>
              <a:pathLst>
                <a:path w="7499" h="3303" extrusionOk="0">
                  <a:moveTo>
                    <a:pt x="4477" y="1"/>
                  </a:moveTo>
                  <a:cubicBezTo>
                    <a:pt x="4191" y="1"/>
                    <a:pt x="3895" y="16"/>
                    <a:pt x="3593" y="49"/>
                  </a:cubicBezTo>
                  <a:cubicBezTo>
                    <a:pt x="1568" y="266"/>
                    <a:pt x="1" y="1158"/>
                    <a:pt x="97" y="2050"/>
                  </a:cubicBezTo>
                  <a:cubicBezTo>
                    <a:pt x="180" y="2790"/>
                    <a:pt x="1437" y="3303"/>
                    <a:pt x="3062" y="3303"/>
                  </a:cubicBezTo>
                  <a:cubicBezTo>
                    <a:pt x="3342" y="3303"/>
                    <a:pt x="3633" y="3288"/>
                    <a:pt x="3931" y="3256"/>
                  </a:cubicBezTo>
                  <a:cubicBezTo>
                    <a:pt x="5956" y="3039"/>
                    <a:pt x="7499" y="2147"/>
                    <a:pt x="7426" y="1255"/>
                  </a:cubicBezTo>
                  <a:cubicBezTo>
                    <a:pt x="7344" y="497"/>
                    <a:pt x="6081" y="1"/>
                    <a:pt x="44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6"/>
            <p:cNvSpPr/>
            <p:nvPr/>
          </p:nvSpPr>
          <p:spPr>
            <a:xfrm>
              <a:off x="4515450" y="2832050"/>
              <a:ext cx="90450" cy="39450"/>
            </a:xfrm>
            <a:custGeom>
              <a:avLst/>
              <a:gdLst/>
              <a:ahLst/>
              <a:cxnLst/>
              <a:rect l="l" t="t" r="r" b="b"/>
              <a:pathLst>
                <a:path w="3618" h="1578" extrusionOk="0">
                  <a:moveTo>
                    <a:pt x="1633" y="1"/>
                  </a:moveTo>
                  <a:cubicBezTo>
                    <a:pt x="737" y="1"/>
                    <a:pt x="25" y="300"/>
                    <a:pt x="25" y="705"/>
                  </a:cubicBezTo>
                  <a:cubicBezTo>
                    <a:pt x="1" y="1139"/>
                    <a:pt x="772" y="1524"/>
                    <a:pt x="1761" y="1572"/>
                  </a:cubicBezTo>
                  <a:cubicBezTo>
                    <a:pt x="1828" y="1576"/>
                    <a:pt x="1895" y="1577"/>
                    <a:pt x="1960" y="1577"/>
                  </a:cubicBezTo>
                  <a:cubicBezTo>
                    <a:pt x="2857" y="1577"/>
                    <a:pt x="3571" y="1278"/>
                    <a:pt x="3593" y="873"/>
                  </a:cubicBezTo>
                  <a:cubicBezTo>
                    <a:pt x="3617" y="439"/>
                    <a:pt x="2822" y="54"/>
                    <a:pt x="1833" y="5"/>
                  </a:cubicBezTo>
                  <a:cubicBezTo>
                    <a:pt x="1766" y="2"/>
                    <a:pt x="1699" y="1"/>
                    <a:pt x="1633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6"/>
            <p:cNvSpPr/>
            <p:nvPr/>
          </p:nvSpPr>
          <p:spPr>
            <a:xfrm>
              <a:off x="3712650" y="3014075"/>
              <a:ext cx="90425" cy="39450"/>
            </a:xfrm>
            <a:custGeom>
              <a:avLst/>
              <a:gdLst/>
              <a:ahLst/>
              <a:cxnLst/>
              <a:rect l="l" t="t" r="r" b="b"/>
              <a:pathLst>
                <a:path w="3617" h="1578" extrusionOk="0">
                  <a:moveTo>
                    <a:pt x="1633" y="0"/>
                  </a:moveTo>
                  <a:cubicBezTo>
                    <a:pt x="736" y="0"/>
                    <a:pt x="23" y="300"/>
                    <a:pt x="1" y="704"/>
                  </a:cubicBezTo>
                  <a:cubicBezTo>
                    <a:pt x="1" y="1138"/>
                    <a:pt x="772" y="1524"/>
                    <a:pt x="1760" y="1572"/>
                  </a:cubicBezTo>
                  <a:cubicBezTo>
                    <a:pt x="1828" y="1576"/>
                    <a:pt x="1894" y="1577"/>
                    <a:pt x="1960" y="1577"/>
                  </a:cubicBezTo>
                  <a:cubicBezTo>
                    <a:pt x="2857" y="1577"/>
                    <a:pt x="3570" y="1277"/>
                    <a:pt x="3593" y="873"/>
                  </a:cubicBezTo>
                  <a:cubicBezTo>
                    <a:pt x="3617" y="439"/>
                    <a:pt x="2821" y="53"/>
                    <a:pt x="1833" y="5"/>
                  </a:cubicBezTo>
                  <a:cubicBezTo>
                    <a:pt x="1765" y="2"/>
                    <a:pt x="1699" y="0"/>
                    <a:pt x="163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6"/>
            <p:cNvSpPr/>
            <p:nvPr/>
          </p:nvSpPr>
          <p:spPr>
            <a:xfrm>
              <a:off x="3933250" y="2708750"/>
              <a:ext cx="187450" cy="101925"/>
            </a:xfrm>
            <a:custGeom>
              <a:avLst/>
              <a:gdLst/>
              <a:ahLst/>
              <a:cxnLst/>
              <a:rect l="l" t="t" r="r" b="b"/>
              <a:pathLst>
                <a:path w="7498" h="4077" extrusionOk="0">
                  <a:moveTo>
                    <a:pt x="5625" y="0"/>
                  </a:moveTo>
                  <a:cubicBezTo>
                    <a:pt x="4913" y="0"/>
                    <a:pt x="4032" y="182"/>
                    <a:pt x="3134" y="550"/>
                  </a:cubicBezTo>
                  <a:cubicBezTo>
                    <a:pt x="1254" y="1321"/>
                    <a:pt x="0" y="2623"/>
                    <a:pt x="338" y="3443"/>
                  </a:cubicBezTo>
                  <a:cubicBezTo>
                    <a:pt x="512" y="3865"/>
                    <a:pt x="1076" y="4076"/>
                    <a:pt x="1839" y="4076"/>
                  </a:cubicBezTo>
                  <a:cubicBezTo>
                    <a:pt x="2557" y="4076"/>
                    <a:pt x="3452" y="3889"/>
                    <a:pt x="4364" y="3515"/>
                  </a:cubicBezTo>
                  <a:cubicBezTo>
                    <a:pt x="6244" y="2744"/>
                    <a:pt x="7498" y="1466"/>
                    <a:pt x="7160" y="646"/>
                  </a:cubicBezTo>
                  <a:cubicBezTo>
                    <a:pt x="6984" y="218"/>
                    <a:pt x="6406" y="0"/>
                    <a:pt x="5625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6"/>
            <p:cNvSpPr/>
            <p:nvPr/>
          </p:nvSpPr>
          <p:spPr>
            <a:xfrm>
              <a:off x="4332850" y="2701425"/>
              <a:ext cx="188050" cy="83125"/>
            </a:xfrm>
            <a:custGeom>
              <a:avLst/>
              <a:gdLst/>
              <a:ahLst/>
              <a:cxnLst/>
              <a:rect l="l" t="t" r="r" b="b"/>
              <a:pathLst>
                <a:path w="7522" h="3325" extrusionOk="0">
                  <a:moveTo>
                    <a:pt x="4624" y="1"/>
                  </a:moveTo>
                  <a:cubicBezTo>
                    <a:pt x="4287" y="1"/>
                    <a:pt x="3933" y="24"/>
                    <a:pt x="3568" y="71"/>
                  </a:cubicBezTo>
                  <a:cubicBezTo>
                    <a:pt x="1543" y="312"/>
                    <a:pt x="0" y="1253"/>
                    <a:pt x="121" y="2120"/>
                  </a:cubicBezTo>
                  <a:cubicBezTo>
                    <a:pt x="200" y="2852"/>
                    <a:pt x="1381" y="3324"/>
                    <a:pt x="2920" y="3324"/>
                  </a:cubicBezTo>
                  <a:cubicBezTo>
                    <a:pt x="3258" y="3324"/>
                    <a:pt x="3613" y="3301"/>
                    <a:pt x="3978" y="3254"/>
                  </a:cubicBezTo>
                  <a:cubicBezTo>
                    <a:pt x="5979" y="3012"/>
                    <a:pt x="7522" y="2096"/>
                    <a:pt x="7425" y="1204"/>
                  </a:cubicBezTo>
                  <a:cubicBezTo>
                    <a:pt x="7327" y="473"/>
                    <a:pt x="6158" y="1"/>
                    <a:pt x="4624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6"/>
            <p:cNvSpPr/>
            <p:nvPr/>
          </p:nvSpPr>
          <p:spPr>
            <a:xfrm>
              <a:off x="4285825" y="2911775"/>
              <a:ext cx="110325" cy="48525"/>
            </a:xfrm>
            <a:custGeom>
              <a:avLst/>
              <a:gdLst/>
              <a:ahLst/>
              <a:cxnLst/>
              <a:rect l="l" t="t" r="r" b="b"/>
              <a:pathLst>
                <a:path w="4413" h="1941" extrusionOk="0">
                  <a:moveTo>
                    <a:pt x="2721" y="1"/>
                  </a:moveTo>
                  <a:cubicBezTo>
                    <a:pt x="2522" y="1"/>
                    <a:pt x="2312" y="16"/>
                    <a:pt x="2098" y="47"/>
                  </a:cubicBezTo>
                  <a:cubicBezTo>
                    <a:pt x="917" y="192"/>
                    <a:pt x="1" y="722"/>
                    <a:pt x="73" y="1228"/>
                  </a:cubicBezTo>
                  <a:cubicBezTo>
                    <a:pt x="133" y="1667"/>
                    <a:pt x="819" y="1940"/>
                    <a:pt x="1722" y="1940"/>
                  </a:cubicBezTo>
                  <a:cubicBezTo>
                    <a:pt x="1911" y="1940"/>
                    <a:pt x="2110" y="1928"/>
                    <a:pt x="2315" y="1903"/>
                  </a:cubicBezTo>
                  <a:cubicBezTo>
                    <a:pt x="3496" y="1759"/>
                    <a:pt x="4412" y="1204"/>
                    <a:pt x="4340" y="698"/>
                  </a:cubicBezTo>
                  <a:cubicBezTo>
                    <a:pt x="4281" y="285"/>
                    <a:pt x="3598" y="1"/>
                    <a:pt x="2721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6"/>
            <p:cNvSpPr/>
            <p:nvPr/>
          </p:nvSpPr>
          <p:spPr>
            <a:xfrm>
              <a:off x="4118275" y="2809875"/>
              <a:ext cx="157925" cy="77775"/>
            </a:xfrm>
            <a:custGeom>
              <a:avLst/>
              <a:gdLst/>
              <a:ahLst/>
              <a:cxnLst/>
              <a:rect l="l" t="t" r="r" b="b"/>
              <a:pathLst>
                <a:path w="6317" h="3111" extrusionOk="0">
                  <a:moveTo>
                    <a:pt x="4483" y="0"/>
                  </a:moveTo>
                  <a:cubicBezTo>
                    <a:pt x="3972" y="0"/>
                    <a:pt x="3383" y="86"/>
                    <a:pt x="2773" y="266"/>
                  </a:cubicBezTo>
                  <a:cubicBezTo>
                    <a:pt x="1158" y="748"/>
                    <a:pt x="0" y="1712"/>
                    <a:pt x="217" y="2411"/>
                  </a:cubicBezTo>
                  <a:cubicBezTo>
                    <a:pt x="354" y="2866"/>
                    <a:pt x="984" y="3111"/>
                    <a:pt x="1841" y="3111"/>
                  </a:cubicBezTo>
                  <a:cubicBezTo>
                    <a:pt x="2348" y="3111"/>
                    <a:pt x="2935" y="3025"/>
                    <a:pt x="3544" y="2845"/>
                  </a:cubicBezTo>
                  <a:cubicBezTo>
                    <a:pt x="5160" y="2363"/>
                    <a:pt x="6317" y="1399"/>
                    <a:pt x="6100" y="700"/>
                  </a:cubicBezTo>
                  <a:cubicBezTo>
                    <a:pt x="5979" y="245"/>
                    <a:pt x="5344" y="0"/>
                    <a:pt x="4483" y="0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6"/>
            <p:cNvSpPr/>
            <p:nvPr/>
          </p:nvSpPr>
          <p:spPr>
            <a:xfrm>
              <a:off x="4187575" y="2624025"/>
              <a:ext cx="103700" cy="54075"/>
            </a:xfrm>
            <a:custGeom>
              <a:avLst/>
              <a:gdLst/>
              <a:ahLst/>
              <a:cxnLst/>
              <a:rect l="l" t="t" r="r" b="b"/>
              <a:pathLst>
                <a:path w="4148" h="2163" extrusionOk="0">
                  <a:moveTo>
                    <a:pt x="3069" y="1"/>
                  </a:moveTo>
                  <a:cubicBezTo>
                    <a:pt x="2696" y="1"/>
                    <a:pt x="2247" y="82"/>
                    <a:pt x="1785" y="250"/>
                  </a:cubicBezTo>
                  <a:cubicBezTo>
                    <a:pt x="724" y="612"/>
                    <a:pt x="1" y="1311"/>
                    <a:pt x="170" y="1769"/>
                  </a:cubicBezTo>
                  <a:cubicBezTo>
                    <a:pt x="265" y="2027"/>
                    <a:pt x="621" y="2163"/>
                    <a:pt x="1103" y="2163"/>
                  </a:cubicBezTo>
                  <a:cubicBezTo>
                    <a:pt x="1476" y="2163"/>
                    <a:pt x="1925" y="2082"/>
                    <a:pt x="2388" y="1914"/>
                  </a:cubicBezTo>
                  <a:cubicBezTo>
                    <a:pt x="3424" y="1552"/>
                    <a:pt x="4148" y="877"/>
                    <a:pt x="4003" y="395"/>
                  </a:cubicBezTo>
                  <a:cubicBezTo>
                    <a:pt x="3908" y="136"/>
                    <a:pt x="3552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6"/>
            <p:cNvSpPr/>
            <p:nvPr/>
          </p:nvSpPr>
          <p:spPr>
            <a:xfrm>
              <a:off x="3899500" y="2874150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69" y="1"/>
                  </a:moveTo>
                  <a:cubicBezTo>
                    <a:pt x="2695" y="1"/>
                    <a:pt x="2247" y="82"/>
                    <a:pt x="1784" y="250"/>
                  </a:cubicBezTo>
                  <a:cubicBezTo>
                    <a:pt x="723" y="612"/>
                    <a:pt x="0" y="1311"/>
                    <a:pt x="169" y="1769"/>
                  </a:cubicBezTo>
                  <a:cubicBezTo>
                    <a:pt x="264" y="2027"/>
                    <a:pt x="620" y="2163"/>
                    <a:pt x="1102" y="2163"/>
                  </a:cubicBezTo>
                  <a:cubicBezTo>
                    <a:pt x="1475" y="2163"/>
                    <a:pt x="1924" y="2082"/>
                    <a:pt x="2387" y="1914"/>
                  </a:cubicBezTo>
                  <a:cubicBezTo>
                    <a:pt x="3423" y="1552"/>
                    <a:pt x="4147" y="853"/>
                    <a:pt x="4002" y="395"/>
                  </a:cubicBezTo>
                  <a:cubicBezTo>
                    <a:pt x="3907" y="136"/>
                    <a:pt x="3551" y="1"/>
                    <a:pt x="306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3750625" y="2834375"/>
              <a:ext cx="103675" cy="54075"/>
            </a:xfrm>
            <a:custGeom>
              <a:avLst/>
              <a:gdLst/>
              <a:ahLst/>
              <a:cxnLst/>
              <a:rect l="l" t="t" r="r" b="b"/>
              <a:pathLst>
                <a:path w="4147" h="2163" extrusionOk="0">
                  <a:moveTo>
                    <a:pt x="3049" y="1"/>
                  </a:moveTo>
                  <a:cubicBezTo>
                    <a:pt x="2679" y="1"/>
                    <a:pt x="2236" y="82"/>
                    <a:pt x="1784" y="250"/>
                  </a:cubicBezTo>
                  <a:cubicBezTo>
                    <a:pt x="724" y="636"/>
                    <a:pt x="0" y="1311"/>
                    <a:pt x="169" y="1769"/>
                  </a:cubicBezTo>
                  <a:cubicBezTo>
                    <a:pt x="251" y="2027"/>
                    <a:pt x="601" y="2163"/>
                    <a:pt x="1080" y="2163"/>
                  </a:cubicBezTo>
                  <a:cubicBezTo>
                    <a:pt x="1452" y="2163"/>
                    <a:pt x="1900" y="2082"/>
                    <a:pt x="2363" y="1913"/>
                  </a:cubicBezTo>
                  <a:cubicBezTo>
                    <a:pt x="3424" y="1552"/>
                    <a:pt x="4147" y="877"/>
                    <a:pt x="3978" y="395"/>
                  </a:cubicBezTo>
                  <a:cubicBezTo>
                    <a:pt x="3883" y="136"/>
                    <a:pt x="3527" y="1"/>
                    <a:pt x="3049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6"/>
            <p:cNvSpPr/>
            <p:nvPr/>
          </p:nvSpPr>
          <p:spPr>
            <a:xfrm>
              <a:off x="4565475" y="2635000"/>
              <a:ext cx="103700" cy="46000"/>
            </a:xfrm>
            <a:custGeom>
              <a:avLst/>
              <a:gdLst/>
              <a:ahLst/>
              <a:cxnLst/>
              <a:rect l="l" t="t" r="r" b="b"/>
              <a:pathLst>
                <a:path w="4148" h="1840" extrusionOk="0">
                  <a:moveTo>
                    <a:pt x="1677" y="1"/>
                  </a:moveTo>
                  <a:cubicBezTo>
                    <a:pt x="795" y="1"/>
                    <a:pt x="110" y="274"/>
                    <a:pt x="49" y="703"/>
                  </a:cubicBezTo>
                  <a:cubicBezTo>
                    <a:pt x="1" y="1185"/>
                    <a:pt x="869" y="1667"/>
                    <a:pt x="1978" y="1812"/>
                  </a:cubicBezTo>
                  <a:cubicBezTo>
                    <a:pt x="2147" y="1831"/>
                    <a:pt x="2313" y="1839"/>
                    <a:pt x="2472" y="1839"/>
                  </a:cubicBezTo>
                  <a:cubicBezTo>
                    <a:pt x="3360" y="1839"/>
                    <a:pt x="4058" y="1566"/>
                    <a:pt x="4099" y="1137"/>
                  </a:cubicBezTo>
                  <a:cubicBezTo>
                    <a:pt x="4147" y="655"/>
                    <a:pt x="3304" y="173"/>
                    <a:pt x="2171" y="28"/>
                  </a:cubicBezTo>
                  <a:cubicBezTo>
                    <a:pt x="2001" y="10"/>
                    <a:pt x="1836" y="1"/>
                    <a:pt x="1677" y="1"/>
                  </a:cubicBezTo>
                  <a:close/>
                </a:path>
              </a:pathLst>
            </a:custGeom>
            <a:solidFill>
              <a:srgbClr val="F2C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6"/>
            <p:cNvSpPr/>
            <p:nvPr/>
          </p:nvSpPr>
          <p:spPr>
            <a:xfrm>
              <a:off x="2502700" y="1492050"/>
              <a:ext cx="469850" cy="356550"/>
            </a:xfrm>
            <a:custGeom>
              <a:avLst/>
              <a:gdLst/>
              <a:ahLst/>
              <a:cxnLst/>
              <a:rect l="l" t="t" r="r" b="b"/>
              <a:pathLst>
                <a:path w="18794" h="14262" extrusionOk="0">
                  <a:moveTo>
                    <a:pt x="1671" y="0"/>
                  </a:moveTo>
                  <a:cubicBezTo>
                    <a:pt x="1" y="0"/>
                    <a:pt x="605" y="3569"/>
                    <a:pt x="760" y="4545"/>
                  </a:cubicBezTo>
                  <a:cubicBezTo>
                    <a:pt x="1460" y="8667"/>
                    <a:pt x="4762" y="13224"/>
                    <a:pt x="9054" y="14092"/>
                  </a:cubicBezTo>
                  <a:cubicBezTo>
                    <a:pt x="9601" y="14204"/>
                    <a:pt x="10180" y="14262"/>
                    <a:pt x="10768" y="14262"/>
                  </a:cubicBezTo>
                  <a:cubicBezTo>
                    <a:pt x="12955" y="14262"/>
                    <a:pt x="15280" y="13473"/>
                    <a:pt x="16648" y="11802"/>
                  </a:cubicBezTo>
                  <a:cubicBezTo>
                    <a:pt x="18793" y="9150"/>
                    <a:pt x="17275" y="5533"/>
                    <a:pt x="14623" y="3918"/>
                  </a:cubicBezTo>
                  <a:cubicBezTo>
                    <a:pt x="14430" y="3798"/>
                    <a:pt x="14213" y="3677"/>
                    <a:pt x="13972" y="3581"/>
                  </a:cubicBezTo>
                  <a:cubicBezTo>
                    <a:pt x="12284" y="2833"/>
                    <a:pt x="10428" y="2640"/>
                    <a:pt x="8596" y="2375"/>
                  </a:cubicBezTo>
                  <a:cubicBezTo>
                    <a:pt x="6763" y="2134"/>
                    <a:pt x="4883" y="1772"/>
                    <a:pt x="3340" y="760"/>
                  </a:cubicBezTo>
                  <a:cubicBezTo>
                    <a:pt x="2954" y="519"/>
                    <a:pt x="2593" y="230"/>
                    <a:pt x="2159" y="85"/>
                  </a:cubicBezTo>
                  <a:cubicBezTo>
                    <a:pt x="1978" y="27"/>
                    <a:pt x="1816" y="0"/>
                    <a:pt x="1671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6"/>
            <p:cNvSpPr/>
            <p:nvPr/>
          </p:nvSpPr>
          <p:spPr>
            <a:xfrm>
              <a:off x="2565100" y="1608675"/>
              <a:ext cx="226025" cy="179250"/>
            </a:xfrm>
            <a:custGeom>
              <a:avLst/>
              <a:gdLst/>
              <a:ahLst/>
              <a:cxnLst/>
              <a:rect l="l" t="t" r="r" b="b"/>
              <a:pathLst>
                <a:path w="9041" h="7170" extrusionOk="0">
                  <a:moveTo>
                    <a:pt x="0" y="0"/>
                  </a:moveTo>
                  <a:lnTo>
                    <a:pt x="0" y="0"/>
                  </a:lnTo>
                  <a:cubicBezTo>
                    <a:pt x="458" y="2604"/>
                    <a:pt x="2339" y="6028"/>
                    <a:pt x="5015" y="6944"/>
                  </a:cubicBezTo>
                  <a:cubicBezTo>
                    <a:pt x="5356" y="7047"/>
                    <a:pt x="6363" y="7170"/>
                    <a:pt x="7177" y="7170"/>
                  </a:cubicBezTo>
                  <a:cubicBezTo>
                    <a:pt x="7687" y="7170"/>
                    <a:pt x="8121" y="7122"/>
                    <a:pt x="8269" y="6992"/>
                  </a:cubicBezTo>
                  <a:cubicBezTo>
                    <a:pt x="9041" y="6341"/>
                    <a:pt x="7281" y="3689"/>
                    <a:pt x="6823" y="3110"/>
                  </a:cubicBezTo>
                  <a:cubicBezTo>
                    <a:pt x="5955" y="2001"/>
                    <a:pt x="5087" y="1567"/>
                    <a:pt x="3785" y="1158"/>
                  </a:cubicBezTo>
                  <a:cubicBezTo>
                    <a:pt x="2532" y="772"/>
                    <a:pt x="1230" y="483"/>
                    <a:pt x="0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6"/>
            <p:cNvSpPr/>
            <p:nvPr/>
          </p:nvSpPr>
          <p:spPr>
            <a:xfrm>
              <a:off x="3217825" y="1935350"/>
              <a:ext cx="231475" cy="231450"/>
            </a:xfrm>
            <a:custGeom>
              <a:avLst/>
              <a:gdLst/>
              <a:ahLst/>
              <a:cxnLst/>
              <a:rect l="l" t="t" r="r" b="b"/>
              <a:pathLst>
                <a:path w="9259" h="9258" extrusionOk="0">
                  <a:moveTo>
                    <a:pt x="4629" y="0"/>
                  </a:moveTo>
                  <a:cubicBezTo>
                    <a:pt x="2074" y="0"/>
                    <a:pt x="1" y="2074"/>
                    <a:pt x="1" y="4629"/>
                  </a:cubicBezTo>
                  <a:cubicBezTo>
                    <a:pt x="1" y="7184"/>
                    <a:pt x="2074" y="9258"/>
                    <a:pt x="4629" y="9258"/>
                  </a:cubicBezTo>
                  <a:cubicBezTo>
                    <a:pt x="7185" y="9258"/>
                    <a:pt x="9258" y="7184"/>
                    <a:pt x="9258" y="4629"/>
                  </a:cubicBezTo>
                  <a:cubicBezTo>
                    <a:pt x="9258" y="2074"/>
                    <a:pt x="7185" y="0"/>
                    <a:pt x="4629" y="0"/>
                  </a:cubicBezTo>
                  <a:close/>
                </a:path>
              </a:pathLst>
            </a:custGeom>
            <a:solidFill>
              <a:srgbClr val="E77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581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9"/>
          <p:cNvGrpSpPr/>
          <p:nvPr/>
        </p:nvGrpSpPr>
        <p:grpSpPr>
          <a:xfrm>
            <a:off x="990600" y="590550"/>
            <a:ext cx="7924800" cy="3977873"/>
            <a:chOff x="1045572" y="1034594"/>
            <a:chExt cx="7213960" cy="3533829"/>
          </a:xfrm>
        </p:grpSpPr>
        <p:grpSp>
          <p:nvGrpSpPr>
            <p:cNvPr id="1185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3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1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7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4" name="Google Shape;1214;p29"/>
          <p:cNvSpPr txBox="1">
            <a:spLocks noGrp="1"/>
          </p:cNvSpPr>
          <p:nvPr>
            <p:ph type="subTitle" idx="2"/>
          </p:nvPr>
        </p:nvSpPr>
        <p:spPr>
          <a:xfrm>
            <a:off x="2514600" y="971550"/>
            <a:ext cx="3733800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Trong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loại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tế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bào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có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kích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thước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dài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nhất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?</a:t>
            </a:r>
          </a:p>
        </p:txBody>
      </p:sp>
      <p:sp>
        <p:nvSpPr>
          <p:cNvPr id="1216" name="Google Shape;1216;p29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217" name="Google Shape;1217;p29"/>
          <p:cNvGrpSpPr/>
          <p:nvPr/>
        </p:nvGrpSpPr>
        <p:grpSpPr>
          <a:xfrm>
            <a:off x="5965509" y="2233174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29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9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Rounded Rectangle 61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66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3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68" name="Google Shape;1361;p31">
            <a:hlinkClick r:id="rId6" action="ppaction://hlinksldjump"/>
          </p:cNvPr>
          <p:cNvSpPr/>
          <p:nvPr/>
        </p:nvSpPr>
        <p:spPr>
          <a:xfrm>
            <a:off x="4265578" y="3028950"/>
            <a:ext cx="1525622" cy="5334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da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endParaRPr lang="en-US" sz="1600" b="1" dirty="0">
              <a:solidFill>
                <a:srgbClr val="B20090"/>
              </a:solidFill>
              <a:latin typeface="+mj-lt"/>
            </a:endParaRPr>
          </a:p>
        </p:txBody>
      </p:sp>
      <p:sp>
        <p:nvSpPr>
          <p:cNvPr id="69" name="Google Shape;1361;p31">
            <a:hlinkClick r:id="rId6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xương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endParaRPr sz="1600" b="1" dirty="0">
              <a:solidFill>
                <a:srgbClr val="B20090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0" name="Google Shape;1361;p31">
            <a:hlinkClick r:id="rId6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thần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kinh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1" name="Google Shape;1361;p31">
            <a:hlinkClick r:id="rId6" action="ppaction://hlinksldjump"/>
          </p:cNvPr>
          <p:cNvSpPr/>
          <p:nvPr/>
        </p:nvSpPr>
        <p:spPr>
          <a:xfrm>
            <a:off x="4343400" y="2343150"/>
            <a:ext cx="1447800" cy="45720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vân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</a:p>
        </p:txBody>
      </p:sp>
      <p:pic>
        <p:nvPicPr>
          <p:cNvPr id="67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1352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 advTm="3000">
        <p:sndAc>
          <p:stSnd>
            <p:snd r:embed="rId8" name="bomb.wav"/>
          </p:stSnd>
        </p:sndAc>
      </p:transition>
    </mc:Choice>
    <mc:Fallback>
      <p:transition advTm="3000"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39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  <p:bldLst>
      <p:bldP spid="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84;p29"/>
          <p:cNvGrpSpPr/>
          <p:nvPr/>
        </p:nvGrpSpPr>
        <p:grpSpPr>
          <a:xfrm>
            <a:off x="990600" y="590550"/>
            <a:ext cx="7924800" cy="3977873"/>
            <a:chOff x="1045572" y="1034594"/>
            <a:chExt cx="7213960" cy="3533829"/>
          </a:xfrm>
        </p:grpSpPr>
        <p:grpSp>
          <p:nvGrpSpPr>
            <p:cNvPr id="3" name="Google Shape;1185;p29"/>
            <p:cNvGrpSpPr/>
            <p:nvPr/>
          </p:nvGrpSpPr>
          <p:grpSpPr>
            <a:xfrm rot="815345">
              <a:off x="1045572" y="1442605"/>
              <a:ext cx="1318375" cy="1005271"/>
              <a:chOff x="5913226" y="4077344"/>
              <a:chExt cx="914289" cy="694967"/>
            </a:xfrm>
          </p:grpSpPr>
          <p:sp>
            <p:nvSpPr>
              <p:cNvPr id="1186" name="Google Shape;1186;p29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193;p29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194" name="Google Shape;1194;p29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9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201;p29"/>
            <p:cNvGrpSpPr/>
            <p:nvPr/>
          </p:nvGrpSpPr>
          <p:grpSpPr>
            <a:xfrm>
              <a:off x="1530147" y="3725108"/>
              <a:ext cx="864149" cy="672973"/>
              <a:chOff x="1530147" y="3725108"/>
              <a:chExt cx="864149" cy="672973"/>
            </a:xfrm>
          </p:grpSpPr>
          <p:sp>
            <p:nvSpPr>
              <p:cNvPr id="1202" name="Google Shape;1202;p29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9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9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207;p29"/>
            <p:cNvGrpSpPr/>
            <p:nvPr/>
          </p:nvGrpSpPr>
          <p:grpSpPr>
            <a:xfrm rot="5400000">
              <a:off x="7471718" y="3718914"/>
              <a:ext cx="890274" cy="685355"/>
              <a:chOff x="8267893" y="1920039"/>
              <a:chExt cx="890274" cy="685355"/>
            </a:xfrm>
          </p:grpSpPr>
          <p:sp>
            <p:nvSpPr>
              <p:cNvPr id="1208" name="Google Shape;1208;p29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9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9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9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9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4" name="Google Shape;1214;p29"/>
          <p:cNvSpPr txBox="1">
            <a:spLocks noGrp="1"/>
          </p:cNvSpPr>
          <p:nvPr>
            <p:ph type="subTitle" idx="2"/>
          </p:nvPr>
        </p:nvSpPr>
        <p:spPr>
          <a:xfrm>
            <a:off x="2514600" y="971550"/>
            <a:ext cx="3733800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Trong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loại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tế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bào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có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kích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thước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dài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nhất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?</a:t>
            </a:r>
          </a:p>
        </p:txBody>
      </p:sp>
      <p:sp>
        <p:nvSpPr>
          <p:cNvPr id="1216" name="Google Shape;1216;p29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7" name="Google Shape;1217;p29"/>
          <p:cNvGrpSpPr/>
          <p:nvPr/>
        </p:nvGrpSpPr>
        <p:grpSpPr>
          <a:xfrm>
            <a:off x="5965509" y="2233174"/>
            <a:ext cx="1648330" cy="2208557"/>
            <a:chOff x="4732600" y="1146100"/>
            <a:chExt cx="1084000" cy="1452425"/>
          </a:xfrm>
        </p:grpSpPr>
        <p:sp>
          <p:nvSpPr>
            <p:cNvPr id="1218" name="Google Shape;1218;p29"/>
            <p:cNvSpPr/>
            <p:nvPr/>
          </p:nvSpPr>
          <p:spPr>
            <a:xfrm>
              <a:off x="5334750" y="1719150"/>
              <a:ext cx="235600" cy="242125"/>
            </a:xfrm>
            <a:custGeom>
              <a:avLst/>
              <a:gdLst/>
              <a:ahLst/>
              <a:cxnLst/>
              <a:rect l="l" t="t" r="r" b="b"/>
              <a:pathLst>
                <a:path w="9424" h="9685" extrusionOk="0">
                  <a:moveTo>
                    <a:pt x="8608" y="1"/>
                  </a:moveTo>
                  <a:cubicBezTo>
                    <a:pt x="7703" y="1"/>
                    <a:pt x="4128" y="1613"/>
                    <a:pt x="2557" y="3692"/>
                  </a:cubicBezTo>
                  <a:cubicBezTo>
                    <a:pt x="1454" y="5095"/>
                    <a:pt x="0" y="7501"/>
                    <a:pt x="1128" y="8880"/>
                  </a:cubicBezTo>
                  <a:cubicBezTo>
                    <a:pt x="1572" y="9425"/>
                    <a:pt x="2204" y="9684"/>
                    <a:pt x="2916" y="9684"/>
                  </a:cubicBezTo>
                  <a:cubicBezTo>
                    <a:pt x="4134" y="9684"/>
                    <a:pt x="5588" y="8927"/>
                    <a:pt x="6742" y="7551"/>
                  </a:cubicBezTo>
                  <a:cubicBezTo>
                    <a:pt x="8572" y="5346"/>
                    <a:pt x="9424" y="158"/>
                    <a:pt x="8697" y="7"/>
                  </a:cubicBezTo>
                  <a:cubicBezTo>
                    <a:pt x="8671" y="3"/>
                    <a:pt x="8641" y="1"/>
                    <a:pt x="8608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4732600" y="1719150"/>
              <a:ext cx="235625" cy="242125"/>
            </a:xfrm>
            <a:custGeom>
              <a:avLst/>
              <a:gdLst/>
              <a:ahLst/>
              <a:cxnLst/>
              <a:rect l="l" t="t" r="r" b="b"/>
              <a:pathLst>
                <a:path w="9425" h="9685" extrusionOk="0">
                  <a:moveTo>
                    <a:pt x="817" y="1"/>
                  </a:moveTo>
                  <a:cubicBezTo>
                    <a:pt x="783" y="1"/>
                    <a:pt x="754" y="3"/>
                    <a:pt x="728" y="7"/>
                  </a:cubicBezTo>
                  <a:cubicBezTo>
                    <a:pt x="1" y="158"/>
                    <a:pt x="853" y="5346"/>
                    <a:pt x="2683" y="7551"/>
                  </a:cubicBezTo>
                  <a:cubicBezTo>
                    <a:pt x="3837" y="8927"/>
                    <a:pt x="5291" y="9684"/>
                    <a:pt x="6503" y="9684"/>
                  </a:cubicBezTo>
                  <a:cubicBezTo>
                    <a:pt x="7211" y="9684"/>
                    <a:pt x="7837" y="9425"/>
                    <a:pt x="8272" y="8880"/>
                  </a:cubicBezTo>
                  <a:cubicBezTo>
                    <a:pt x="9425" y="7501"/>
                    <a:pt x="7946" y="5095"/>
                    <a:pt x="6868" y="3692"/>
                  </a:cubicBezTo>
                  <a:cubicBezTo>
                    <a:pt x="5273" y="1613"/>
                    <a:pt x="1720" y="1"/>
                    <a:pt x="817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5348525" y="1795775"/>
              <a:ext cx="468075" cy="644125"/>
            </a:xfrm>
            <a:custGeom>
              <a:avLst/>
              <a:gdLst/>
              <a:ahLst/>
              <a:cxnLst/>
              <a:rect l="l" t="t" r="r" b="b"/>
              <a:pathLst>
                <a:path w="18723" h="25765" extrusionOk="0">
                  <a:moveTo>
                    <a:pt x="16617" y="0"/>
                  </a:moveTo>
                  <a:cubicBezTo>
                    <a:pt x="16617" y="0"/>
                    <a:pt x="16467" y="50"/>
                    <a:pt x="16166" y="125"/>
                  </a:cubicBezTo>
                  <a:cubicBezTo>
                    <a:pt x="15865" y="201"/>
                    <a:pt x="15414" y="326"/>
                    <a:pt x="14938" y="652"/>
                  </a:cubicBezTo>
                  <a:cubicBezTo>
                    <a:pt x="14437" y="927"/>
                    <a:pt x="13885" y="1429"/>
                    <a:pt x="13459" y="2130"/>
                  </a:cubicBezTo>
                  <a:cubicBezTo>
                    <a:pt x="13033" y="2832"/>
                    <a:pt x="12758" y="3734"/>
                    <a:pt x="12657" y="4712"/>
                  </a:cubicBezTo>
                  <a:cubicBezTo>
                    <a:pt x="12582" y="5714"/>
                    <a:pt x="12657" y="6792"/>
                    <a:pt x="12933" y="7895"/>
                  </a:cubicBezTo>
                  <a:cubicBezTo>
                    <a:pt x="13209" y="8973"/>
                    <a:pt x="13635" y="10100"/>
                    <a:pt x="14261" y="11178"/>
                  </a:cubicBezTo>
                  <a:cubicBezTo>
                    <a:pt x="14587" y="11704"/>
                    <a:pt x="14963" y="12231"/>
                    <a:pt x="15389" y="12707"/>
                  </a:cubicBezTo>
                  <a:lnTo>
                    <a:pt x="15690" y="13058"/>
                  </a:lnTo>
                  <a:lnTo>
                    <a:pt x="15966" y="13384"/>
                  </a:lnTo>
                  <a:cubicBezTo>
                    <a:pt x="16066" y="13484"/>
                    <a:pt x="16116" y="13609"/>
                    <a:pt x="16216" y="13709"/>
                  </a:cubicBezTo>
                  <a:cubicBezTo>
                    <a:pt x="16292" y="13835"/>
                    <a:pt x="16367" y="13935"/>
                    <a:pt x="16417" y="14060"/>
                  </a:cubicBezTo>
                  <a:cubicBezTo>
                    <a:pt x="16718" y="14537"/>
                    <a:pt x="16918" y="15088"/>
                    <a:pt x="17018" y="15614"/>
                  </a:cubicBezTo>
                  <a:cubicBezTo>
                    <a:pt x="17169" y="16166"/>
                    <a:pt x="17194" y="16717"/>
                    <a:pt x="17169" y="17268"/>
                  </a:cubicBezTo>
                  <a:cubicBezTo>
                    <a:pt x="17144" y="17544"/>
                    <a:pt x="17094" y="17820"/>
                    <a:pt x="17043" y="18095"/>
                  </a:cubicBezTo>
                  <a:cubicBezTo>
                    <a:pt x="16968" y="18346"/>
                    <a:pt x="16893" y="18622"/>
                    <a:pt x="16793" y="18872"/>
                  </a:cubicBezTo>
                  <a:cubicBezTo>
                    <a:pt x="16718" y="19123"/>
                    <a:pt x="16567" y="19349"/>
                    <a:pt x="16442" y="19599"/>
                  </a:cubicBezTo>
                  <a:cubicBezTo>
                    <a:pt x="16292" y="19825"/>
                    <a:pt x="16141" y="20050"/>
                    <a:pt x="15991" y="20226"/>
                  </a:cubicBezTo>
                  <a:lnTo>
                    <a:pt x="15865" y="20376"/>
                  </a:lnTo>
                  <a:lnTo>
                    <a:pt x="15815" y="20451"/>
                  </a:lnTo>
                  <a:lnTo>
                    <a:pt x="15740" y="20527"/>
                  </a:lnTo>
                  <a:lnTo>
                    <a:pt x="15414" y="20852"/>
                  </a:lnTo>
                  <a:lnTo>
                    <a:pt x="15364" y="20902"/>
                  </a:lnTo>
                  <a:lnTo>
                    <a:pt x="15339" y="20902"/>
                  </a:lnTo>
                  <a:cubicBezTo>
                    <a:pt x="15348" y="20902"/>
                    <a:pt x="15347" y="20909"/>
                    <a:pt x="15345" y="20915"/>
                  </a:cubicBezTo>
                  <a:lnTo>
                    <a:pt x="15345" y="20915"/>
                  </a:lnTo>
                  <a:lnTo>
                    <a:pt x="15289" y="20953"/>
                  </a:lnTo>
                  <a:lnTo>
                    <a:pt x="15114" y="21103"/>
                  </a:lnTo>
                  <a:lnTo>
                    <a:pt x="14788" y="21354"/>
                  </a:lnTo>
                  <a:cubicBezTo>
                    <a:pt x="14562" y="21504"/>
                    <a:pt x="14337" y="21654"/>
                    <a:pt x="14111" y="21805"/>
                  </a:cubicBezTo>
                  <a:cubicBezTo>
                    <a:pt x="13885" y="21955"/>
                    <a:pt x="13635" y="22080"/>
                    <a:pt x="13409" y="22206"/>
                  </a:cubicBezTo>
                  <a:cubicBezTo>
                    <a:pt x="12432" y="22682"/>
                    <a:pt x="11429" y="23008"/>
                    <a:pt x="10452" y="23183"/>
                  </a:cubicBezTo>
                  <a:cubicBezTo>
                    <a:pt x="9645" y="23328"/>
                    <a:pt x="8855" y="23422"/>
                    <a:pt x="8124" y="23422"/>
                  </a:cubicBezTo>
                  <a:cubicBezTo>
                    <a:pt x="7970" y="23422"/>
                    <a:pt x="7818" y="23417"/>
                    <a:pt x="7670" y="23409"/>
                  </a:cubicBezTo>
                  <a:cubicBezTo>
                    <a:pt x="7444" y="23409"/>
                    <a:pt x="7219" y="23384"/>
                    <a:pt x="7018" y="23384"/>
                  </a:cubicBezTo>
                  <a:cubicBezTo>
                    <a:pt x="6818" y="23359"/>
                    <a:pt x="6617" y="23359"/>
                    <a:pt x="6417" y="23334"/>
                  </a:cubicBezTo>
                  <a:cubicBezTo>
                    <a:pt x="6041" y="23258"/>
                    <a:pt x="5665" y="23233"/>
                    <a:pt x="5314" y="23133"/>
                  </a:cubicBezTo>
                  <a:cubicBezTo>
                    <a:pt x="4988" y="23058"/>
                    <a:pt x="4662" y="22983"/>
                    <a:pt x="4387" y="22882"/>
                  </a:cubicBezTo>
                  <a:cubicBezTo>
                    <a:pt x="4086" y="22807"/>
                    <a:pt x="3810" y="22732"/>
                    <a:pt x="3610" y="22632"/>
                  </a:cubicBezTo>
                  <a:cubicBezTo>
                    <a:pt x="3384" y="22557"/>
                    <a:pt x="3209" y="22456"/>
                    <a:pt x="3033" y="22406"/>
                  </a:cubicBezTo>
                  <a:cubicBezTo>
                    <a:pt x="2833" y="22306"/>
                    <a:pt x="2682" y="22231"/>
                    <a:pt x="2532" y="22156"/>
                  </a:cubicBezTo>
                  <a:cubicBezTo>
                    <a:pt x="2281" y="22030"/>
                    <a:pt x="2131" y="21955"/>
                    <a:pt x="2131" y="21955"/>
                  </a:cubicBezTo>
                  <a:cubicBezTo>
                    <a:pt x="2106" y="21955"/>
                    <a:pt x="2081" y="21955"/>
                    <a:pt x="2056" y="21930"/>
                  </a:cubicBezTo>
                  <a:cubicBezTo>
                    <a:pt x="1893" y="21864"/>
                    <a:pt x="1722" y="21832"/>
                    <a:pt x="1553" y="21832"/>
                  </a:cubicBezTo>
                  <a:cubicBezTo>
                    <a:pt x="1021" y="21832"/>
                    <a:pt x="505" y="22143"/>
                    <a:pt x="276" y="22657"/>
                  </a:cubicBezTo>
                  <a:cubicBezTo>
                    <a:pt x="1" y="23359"/>
                    <a:pt x="327" y="24161"/>
                    <a:pt x="1028" y="24436"/>
                  </a:cubicBezTo>
                  <a:cubicBezTo>
                    <a:pt x="1028" y="24436"/>
                    <a:pt x="1154" y="24486"/>
                    <a:pt x="1429" y="24612"/>
                  </a:cubicBezTo>
                  <a:cubicBezTo>
                    <a:pt x="1580" y="24662"/>
                    <a:pt x="1730" y="24737"/>
                    <a:pt x="1931" y="24812"/>
                  </a:cubicBezTo>
                  <a:cubicBezTo>
                    <a:pt x="2181" y="24887"/>
                    <a:pt x="2432" y="24988"/>
                    <a:pt x="2733" y="25088"/>
                  </a:cubicBezTo>
                  <a:cubicBezTo>
                    <a:pt x="3058" y="25213"/>
                    <a:pt x="3359" y="25263"/>
                    <a:pt x="3735" y="25364"/>
                  </a:cubicBezTo>
                  <a:cubicBezTo>
                    <a:pt x="4086" y="25464"/>
                    <a:pt x="4462" y="25514"/>
                    <a:pt x="4888" y="25589"/>
                  </a:cubicBezTo>
                  <a:cubicBezTo>
                    <a:pt x="5289" y="25664"/>
                    <a:pt x="5740" y="25689"/>
                    <a:pt x="6191" y="25740"/>
                  </a:cubicBezTo>
                  <a:cubicBezTo>
                    <a:pt x="6442" y="25765"/>
                    <a:pt x="6667" y="25765"/>
                    <a:pt x="6918" y="25765"/>
                  </a:cubicBezTo>
                  <a:lnTo>
                    <a:pt x="7670" y="25765"/>
                  </a:lnTo>
                  <a:cubicBezTo>
                    <a:pt x="8697" y="25740"/>
                    <a:pt x="9800" y="25589"/>
                    <a:pt x="10928" y="25314"/>
                  </a:cubicBezTo>
                  <a:cubicBezTo>
                    <a:pt x="12056" y="25013"/>
                    <a:pt x="13234" y="24587"/>
                    <a:pt x="14337" y="23935"/>
                  </a:cubicBezTo>
                  <a:cubicBezTo>
                    <a:pt x="14612" y="23760"/>
                    <a:pt x="14888" y="23609"/>
                    <a:pt x="15164" y="23409"/>
                  </a:cubicBezTo>
                  <a:cubicBezTo>
                    <a:pt x="15439" y="23208"/>
                    <a:pt x="15690" y="23033"/>
                    <a:pt x="15966" y="22807"/>
                  </a:cubicBezTo>
                  <a:lnTo>
                    <a:pt x="16342" y="22481"/>
                  </a:lnTo>
                  <a:lnTo>
                    <a:pt x="16517" y="22306"/>
                  </a:lnTo>
                  <a:lnTo>
                    <a:pt x="16617" y="22231"/>
                  </a:lnTo>
                  <a:lnTo>
                    <a:pt x="16667" y="22181"/>
                  </a:lnTo>
                  <a:lnTo>
                    <a:pt x="16693" y="22156"/>
                  </a:lnTo>
                  <a:lnTo>
                    <a:pt x="16718" y="22105"/>
                  </a:lnTo>
                  <a:lnTo>
                    <a:pt x="17043" y="21755"/>
                  </a:lnTo>
                  <a:lnTo>
                    <a:pt x="17119" y="21679"/>
                  </a:lnTo>
                  <a:lnTo>
                    <a:pt x="17194" y="21554"/>
                  </a:lnTo>
                  <a:lnTo>
                    <a:pt x="17369" y="21329"/>
                  </a:lnTo>
                  <a:cubicBezTo>
                    <a:pt x="17595" y="21028"/>
                    <a:pt x="17770" y="20727"/>
                    <a:pt x="17946" y="20426"/>
                  </a:cubicBezTo>
                  <a:cubicBezTo>
                    <a:pt x="18096" y="20100"/>
                    <a:pt x="18246" y="19775"/>
                    <a:pt x="18347" y="19424"/>
                  </a:cubicBezTo>
                  <a:cubicBezTo>
                    <a:pt x="18472" y="19098"/>
                    <a:pt x="18547" y="18747"/>
                    <a:pt x="18622" y="18396"/>
                  </a:cubicBezTo>
                  <a:cubicBezTo>
                    <a:pt x="18647" y="18045"/>
                    <a:pt x="18698" y="17694"/>
                    <a:pt x="18698" y="17344"/>
                  </a:cubicBezTo>
                  <a:cubicBezTo>
                    <a:pt x="18723" y="16642"/>
                    <a:pt x="18622" y="15915"/>
                    <a:pt x="18422" y="15263"/>
                  </a:cubicBezTo>
                  <a:cubicBezTo>
                    <a:pt x="18221" y="14587"/>
                    <a:pt x="17946" y="13935"/>
                    <a:pt x="17570" y="13384"/>
                  </a:cubicBezTo>
                  <a:cubicBezTo>
                    <a:pt x="17469" y="13233"/>
                    <a:pt x="17369" y="13083"/>
                    <a:pt x="17269" y="12958"/>
                  </a:cubicBezTo>
                  <a:cubicBezTo>
                    <a:pt x="17169" y="12832"/>
                    <a:pt x="17068" y="12682"/>
                    <a:pt x="16943" y="12557"/>
                  </a:cubicBezTo>
                  <a:lnTo>
                    <a:pt x="16592" y="12206"/>
                  </a:lnTo>
                  <a:lnTo>
                    <a:pt x="16266" y="11880"/>
                  </a:lnTo>
                  <a:cubicBezTo>
                    <a:pt x="15891" y="11479"/>
                    <a:pt x="15540" y="11028"/>
                    <a:pt x="15214" y="10577"/>
                  </a:cubicBezTo>
                  <a:cubicBezTo>
                    <a:pt x="14587" y="9649"/>
                    <a:pt x="14111" y="8647"/>
                    <a:pt x="13810" y="7644"/>
                  </a:cubicBezTo>
                  <a:cubicBezTo>
                    <a:pt x="13510" y="6642"/>
                    <a:pt x="13384" y="5664"/>
                    <a:pt x="13409" y="4762"/>
                  </a:cubicBezTo>
                  <a:cubicBezTo>
                    <a:pt x="13434" y="3885"/>
                    <a:pt x="13635" y="3058"/>
                    <a:pt x="13986" y="2431"/>
                  </a:cubicBezTo>
                  <a:cubicBezTo>
                    <a:pt x="14312" y="1780"/>
                    <a:pt x="14763" y="1328"/>
                    <a:pt x="15189" y="1053"/>
                  </a:cubicBezTo>
                  <a:cubicBezTo>
                    <a:pt x="15615" y="727"/>
                    <a:pt x="16016" y="602"/>
                    <a:pt x="16266" y="501"/>
                  </a:cubicBezTo>
                  <a:cubicBezTo>
                    <a:pt x="16542" y="426"/>
                    <a:pt x="16693" y="376"/>
                    <a:pt x="16693" y="376"/>
                  </a:cubicBezTo>
                  <a:lnTo>
                    <a:pt x="16718" y="376"/>
                  </a:lnTo>
                  <a:cubicBezTo>
                    <a:pt x="16818" y="351"/>
                    <a:pt x="16868" y="251"/>
                    <a:pt x="16843" y="150"/>
                  </a:cubicBezTo>
                  <a:cubicBezTo>
                    <a:pt x="16818" y="50"/>
                    <a:pt x="16718" y="0"/>
                    <a:pt x="1661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4750825" y="2438725"/>
              <a:ext cx="302250" cy="159800"/>
            </a:xfrm>
            <a:custGeom>
              <a:avLst/>
              <a:gdLst/>
              <a:ahLst/>
              <a:cxnLst/>
              <a:rect l="l" t="t" r="r" b="b"/>
              <a:pathLst>
                <a:path w="12090" h="6392" extrusionOk="0">
                  <a:moveTo>
                    <a:pt x="8890" y="1"/>
                  </a:moveTo>
                  <a:cubicBezTo>
                    <a:pt x="8322" y="1"/>
                    <a:pt x="7692" y="143"/>
                    <a:pt x="7016" y="498"/>
                  </a:cubicBezTo>
                  <a:cubicBezTo>
                    <a:pt x="7016" y="498"/>
                    <a:pt x="174" y="4683"/>
                    <a:pt x="49" y="5661"/>
                  </a:cubicBezTo>
                  <a:cubicBezTo>
                    <a:pt x="1" y="6131"/>
                    <a:pt x="734" y="6392"/>
                    <a:pt x="1888" y="6392"/>
                  </a:cubicBezTo>
                  <a:cubicBezTo>
                    <a:pt x="3134" y="6392"/>
                    <a:pt x="4870" y="6087"/>
                    <a:pt x="6640" y="5410"/>
                  </a:cubicBezTo>
                  <a:cubicBezTo>
                    <a:pt x="10024" y="4107"/>
                    <a:pt x="11778" y="2854"/>
                    <a:pt x="11954" y="2202"/>
                  </a:cubicBezTo>
                  <a:cubicBezTo>
                    <a:pt x="12090" y="1697"/>
                    <a:pt x="10854" y="1"/>
                    <a:pt x="8890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5291250" y="2438725"/>
              <a:ext cx="302550" cy="159800"/>
            </a:xfrm>
            <a:custGeom>
              <a:avLst/>
              <a:gdLst/>
              <a:ahLst/>
              <a:cxnLst/>
              <a:rect l="l" t="t" r="r" b="b"/>
              <a:pathLst>
                <a:path w="12102" h="6392" extrusionOk="0">
                  <a:moveTo>
                    <a:pt x="3221" y="1"/>
                  </a:moveTo>
                  <a:cubicBezTo>
                    <a:pt x="1251" y="1"/>
                    <a:pt x="0" y="1697"/>
                    <a:pt x="136" y="2202"/>
                  </a:cubicBezTo>
                  <a:cubicBezTo>
                    <a:pt x="312" y="2854"/>
                    <a:pt x="2091" y="4107"/>
                    <a:pt x="5475" y="5410"/>
                  </a:cubicBezTo>
                  <a:cubicBezTo>
                    <a:pt x="7232" y="6087"/>
                    <a:pt x="8969" y="6392"/>
                    <a:pt x="10215" y="6392"/>
                  </a:cubicBezTo>
                  <a:cubicBezTo>
                    <a:pt x="11368" y="6392"/>
                    <a:pt x="12101" y="6131"/>
                    <a:pt x="12041" y="5661"/>
                  </a:cubicBezTo>
                  <a:cubicBezTo>
                    <a:pt x="11941" y="4683"/>
                    <a:pt x="5099" y="498"/>
                    <a:pt x="5099" y="498"/>
                  </a:cubicBezTo>
                  <a:cubicBezTo>
                    <a:pt x="4423" y="143"/>
                    <a:pt x="3792" y="1"/>
                    <a:pt x="3221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4786500" y="1737500"/>
              <a:ext cx="771950" cy="779475"/>
            </a:xfrm>
            <a:custGeom>
              <a:avLst/>
              <a:gdLst/>
              <a:ahLst/>
              <a:cxnLst/>
              <a:rect l="l" t="t" r="r" b="b"/>
              <a:pathLst>
                <a:path w="30878" h="31179" extrusionOk="0">
                  <a:moveTo>
                    <a:pt x="15439" y="0"/>
                  </a:moveTo>
                  <a:cubicBezTo>
                    <a:pt x="6918" y="0"/>
                    <a:pt x="0" y="10126"/>
                    <a:pt x="0" y="18321"/>
                  </a:cubicBezTo>
                  <a:cubicBezTo>
                    <a:pt x="0" y="26492"/>
                    <a:pt x="6918" y="31178"/>
                    <a:pt x="15439" y="31178"/>
                  </a:cubicBezTo>
                  <a:cubicBezTo>
                    <a:pt x="23960" y="31178"/>
                    <a:pt x="30878" y="26492"/>
                    <a:pt x="30878" y="18321"/>
                  </a:cubicBezTo>
                  <a:cubicBezTo>
                    <a:pt x="30878" y="10126"/>
                    <a:pt x="23960" y="0"/>
                    <a:pt x="1543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4950025" y="1902900"/>
              <a:ext cx="444900" cy="448650"/>
            </a:xfrm>
            <a:custGeom>
              <a:avLst/>
              <a:gdLst/>
              <a:ahLst/>
              <a:cxnLst/>
              <a:rect l="l" t="t" r="r" b="b"/>
              <a:pathLst>
                <a:path w="17796" h="17946" extrusionOk="0">
                  <a:moveTo>
                    <a:pt x="8898" y="1"/>
                  </a:moveTo>
                  <a:cubicBezTo>
                    <a:pt x="3986" y="1"/>
                    <a:pt x="1" y="5840"/>
                    <a:pt x="1" y="10552"/>
                  </a:cubicBezTo>
                  <a:cubicBezTo>
                    <a:pt x="1" y="15264"/>
                    <a:pt x="3986" y="17946"/>
                    <a:pt x="8898" y="17946"/>
                  </a:cubicBezTo>
                  <a:cubicBezTo>
                    <a:pt x="13810" y="17946"/>
                    <a:pt x="17795" y="15264"/>
                    <a:pt x="17795" y="10552"/>
                  </a:cubicBezTo>
                  <a:cubicBezTo>
                    <a:pt x="17795" y="5840"/>
                    <a:pt x="13810" y="1"/>
                    <a:pt x="8898" y="1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4960050" y="1737500"/>
              <a:ext cx="456175" cy="192775"/>
            </a:xfrm>
            <a:custGeom>
              <a:avLst/>
              <a:gdLst/>
              <a:ahLst/>
              <a:cxnLst/>
              <a:rect l="l" t="t" r="r" b="b"/>
              <a:pathLst>
                <a:path w="18247" h="7711" extrusionOk="0">
                  <a:moveTo>
                    <a:pt x="8497" y="0"/>
                  </a:moveTo>
                  <a:cubicBezTo>
                    <a:pt x="5339" y="0"/>
                    <a:pt x="2432" y="1379"/>
                    <a:pt x="1" y="3534"/>
                  </a:cubicBezTo>
                  <a:cubicBezTo>
                    <a:pt x="3151" y="6290"/>
                    <a:pt x="7198" y="7710"/>
                    <a:pt x="10743" y="7710"/>
                  </a:cubicBezTo>
                  <a:cubicBezTo>
                    <a:pt x="11260" y="7710"/>
                    <a:pt x="11765" y="7680"/>
                    <a:pt x="12256" y="7619"/>
                  </a:cubicBezTo>
                  <a:cubicBezTo>
                    <a:pt x="14612" y="7319"/>
                    <a:pt x="16668" y="6241"/>
                    <a:pt x="18246" y="4737"/>
                  </a:cubicBezTo>
                  <a:cubicBezTo>
                    <a:pt x="15590" y="1905"/>
                    <a:pt x="12181" y="0"/>
                    <a:pt x="8497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5116700" y="1902900"/>
              <a:ext cx="143500" cy="27250"/>
            </a:xfrm>
            <a:custGeom>
              <a:avLst/>
              <a:gdLst/>
              <a:ahLst/>
              <a:cxnLst/>
              <a:rect l="l" t="t" r="r" b="b"/>
              <a:pathLst>
                <a:path w="5740" h="1090" extrusionOk="0">
                  <a:moveTo>
                    <a:pt x="2231" y="1"/>
                  </a:moveTo>
                  <a:cubicBezTo>
                    <a:pt x="1454" y="1"/>
                    <a:pt x="702" y="151"/>
                    <a:pt x="0" y="402"/>
                  </a:cubicBezTo>
                  <a:cubicBezTo>
                    <a:pt x="1522" y="864"/>
                    <a:pt x="3043" y="1090"/>
                    <a:pt x="4474" y="1090"/>
                  </a:cubicBezTo>
                  <a:cubicBezTo>
                    <a:pt x="4905" y="1090"/>
                    <a:pt x="5328" y="1069"/>
                    <a:pt x="5740" y="1028"/>
                  </a:cubicBezTo>
                  <a:cubicBezTo>
                    <a:pt x="4662" y="377"/>
                    <a:pt x="3484" y="1"/>
                    <a:pt x="2231" y="1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4906800" y="1146100"/>
              <a:ext cx="312675" cy="287525"/>
            </a:xfrm>
            <a:custGeom>
              <a:avLst/>
              <a:gdLst/>
              <a:ahLst/>
              <a:cxnLst/>
              <a:rect l="l" t="t" r="r" b="b"/>
              <a:pathLst>
                <a:path w="12507" h="11501" extrusionOk="0">
                  <a:moveTo>
                    <a:pt x="6050" y="0"/>
                  </a:moveTo>
                  <a:cubicBezTo>
                    <a:pt x="4571" y="0"/>
                    <a:pt x="3137" y="680"/>
                    <a:pt x="2056" y="2152"/>
                  </a:cubicBezTo>
                  <a:cubicBezTo>
                    <a:pt x="0" y="4984"/>
                    <a:pt x="477" y="9897"/>
                    <a:pt x="4913" y="11501"/>
                  </a:cubicBezTo>
                  <a:cubicBezTo>
                    <a:pt x="4913" y="11501"/>
                    <a:pt x="8271" y="10849"/>
                    <a:pt x="9775" y="9270"/>
                  </a:cubicBezTo>
                  <a:cubicBezTo>
                    <a:pt x="10978" y="8243"/>
                    <a:pt x="12507" y="3882"/>
                    <a:pt x="10026" y="1651"/>
                  </a:cubicBezTo>
                  <a:cubicBezTo>
                    <a:pt x="8822" y="580"/>
                    <a:pt x="7417" y="0"/>
                    <a:pt x="6050" y="0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4768950" y="1343575"/>
              <a:ext cx="694900" cy="549350"/>
            </a:xfrm>
            <a:custGeom>
              <a:avLst/>
              <a:gdLst/>
              <a:ahLst/>
              <a:cxnLst/>
              <a:rect l="l" t="t" r="r" b="b"/>
              <a:pathLst>
                <a:path w="27796" h="21974" extrusionOk="0">
                  <a:moveTo>
                    <a:pt x="15595" y="1"/>
                  </a:moveTo>
                  <a:cubicBezTo>
                    <a:pt x="14299" y="1"/>
                    <a:pt x="12968" y="266"/>
                    <a:pt x="11580" y="845"/>
                  </a:cubicBezTo>
                  <a:cubicBezTo>
                    <a:pt x="8372" y="2173"/>
                    <a:pt x="7344" y="5281"/>
                    <a:pt x="4963" y="5757"/>
                  </a:cubicBezTo>
                  <a:cubicBezTo>
                    <a:pt x="4409" y="5868"/>
                    <a:pt x="3953" y="5904"/>
                    <a:pt x="3574" y="5904"/>
                  </a:cubicBezTo>
                  <a:cubicBezTo>
                    <a:pt x="2864" y="5904"/>
                    <a:pt x="2419" y="5778"/>
                    <a:pt x="2086" y="5778"/>
                  </a:cubicBezTo>
                  <a:cubicBezTo>
                    <a:pt x="1833" y="5778"/>
                    <a:pt x="1645" y="5851"/>
                    <a:pt x="1454" y="6108"/>
                  </a:cubicBezTo>
                  <a:cubicBezTo>
                    <a:pt x="878" y="6860"/>
                    <a:pt x="1" y="10870"/>
                    <a:pt x="3133" y="15181"/>
                  </a:cubicBezTo>
                  <a:cubicBezTo>
                    <a:pt x="6400" y="19656"/>
                    <a:pt x="11724" y="21973"/>
                    <a:pt x="16234" y="21973"/>
                  </a:cubicBezTo>
                  <a:cubicBezTo>
                    <a:pt x="16776" y="21973"/>
                    <a:pt x="17307" y="21940"/>
                    <a:pt x="17820" y="21873"/>
                  </a:cubicBezTo>
                  <a:cubicBezTo>
                    <a:pt x="22607" y="21271"/>
                    <a:pt x="26191" y="17462"/>
                    <a:pt x="27018" y="13276"/>
                  </a:cubicBezTo>
                  <a:cubicBezTo>
                    <a:pt x="27795" y="9341"/>
                    <a:pt x="26417" y="4078"/>
                    <a:pt x="20502" y="1221"/>
                  </a:cubicBezTo>
                  <a:cubicBezTo>
                    <a:pt x="18891" y="444"/>
                    <a:pt x="17272" y="1"/>
                    <a:pt x="15595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5359800" y="1444875"/>
              <a:ext cx="98400" cy="283250"/>
            </a:xfrm>
            <a:custGeom>
              <a:avLst/>
              <a:gdLst/>
              <a:ahLst/>
              <a:cxnLst/>
              <a:rect l="l" t="t" r="r" b="b"/>
              <a:pathLst>
                <a:path w="3936" h="11330" extrusionOk="0">
                  <a:moveTo>
                    <a:pt x="753" y="1"/>
                  </a:moveTo>
                  <a:cubicBezTo>
                    <a:pt x="552" y="552"/>
                    <a:pt x="1" y="1956"/>
                    <a:pt x="201" y="3510"/>
                  </a:cubicBezTo>
                  <a:lnTo>
                    <a:pt x="2006" y="10051"/>
                  </a:lnTo>
                  <a:cubicBezTo>
                    <a:pt x="2006" y="10051"/>
                    <a:pt x="2206" y="10803"/>
                    <a:pt x="2708" y="11329"/>
                  </a:cubicBezTo>
                  <a:cubicBezTo>
                    <a:pt x="2958" y="10728"/>
                    <a:pt x="3259" y="9851"/>
                    <a:pt x="3384" y="9224"/>
                  </a:cubicBezTo>
                  <a:cubicBezTo>
                    <a:pt x="3936" y="6467"/>
                    <a:pt x="3334" y="2858"/>
                    <a:pt x="753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4791500" y="1489175"/>
              <a:ext cx="94650" cy="75975"/>
            </a:xfrm>
            <a:custGeom>
              <a:avLst/>
              <a:gdLst/>
              <a:ahLst/>
              <a:cxnLst/>
              <a:rect l="l" t="t" r="r" b="b"/>
              <a:pathLst>
                <a:path w="3786" h="3039" extrusionOk="0">
                  <a:moveTo>
                    <a:pt x="947" y="0"/>
                  </a:moveTo>
                  <a:cubicBezTo>
                    <a:pt x="913" y="0"/>
                    <a:pt x="881" y="3"/>
                    <a:pt x="853" y="8"/>
                  </a:cubicBezTo>
                  <a:cubicBezTo>
                    <a:pt x="627" y="59"/>
                    <a:pt x="327" y="510"/>
                    <a:pt x="176" y="961"/>
                  </a:cubicBezTo>
                  <a:cubicBezTo>
                    <a:pt x="26" y="1387"/>
                    <a:pt x="1" y="2690"/>
                    <a:pt x="427" y="2891"/>
                  </a:cubicBezTo>
                  <a:cubicBezTo>
                    <a:pt x="637" y="2996"/>
                    <a:pt x="921" y="3038"/>
                    <a:pt x="1226" y="3038"/>
                  </a:cubicBezTo>
                  <a:cubicBezTo>
                    <a:pt x="1864" y="3038"/>
                    <a:pt x="2594" y="2852"/>
                    <a:pt x="2933" y="2665"/>
                  </a:cubicBezTo>
                  <a:cubicBezTo>
                    <a:pt x="3434" y="2414"/>
                    <a:pt x="3785" y="1838"/>
                    <a:pt x="3409" y="1337"/>
                  </a:cubicBezTo>
                  <a:cubicBezTo>
                    <a:pt x="2960" y="769"/>
                    <a:pt x="1528" y="0"/>
                    <a:pt x="947" y="0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354800" y="1380625"/>
              <a:ext cx="362175" cy="348275"/>
            </a:xfrm>
            <a:custGeom>
              <a:avLst/>
              <a:gdLst/>
              <a:ahLst/>
              <a:cxnLst/>
              <a:rect l="l" t="t" r="r" b="b"/>
              <a:pathLst>
                <a:path w="14487" h="13931" extrusionOk="0">
                  <a:moveTo>
                    <a:pt x="6869" y="1"/>
                  </a:moveTo>
                  <a:cubicBezTo>
                    <a:pt x="3152" y="1"/>
                    <a:pt x="447" y="4400"/>
                    <a:pt x="376" y="6230"/>
                  </a:cubicBezTo>
                  <a:cubicBezTo>
                    <a:pt x="0" y="8937"/>
                    <a:pt x="1980" y="12721"/>
                    <a:pt x="1980" y="12721"/>
                  </a:cubicBezTo>
                  <a:cubicBezTo>
                    <a:pt x="3341" y="13565"/>
                    <a:pt x="4714" y="13931"/>
                    <a:pt x="6014" y="13931"/>
                  </a:cubicBezTo>
                  <a:cubicBezTo>
                    <a:pt x="9501" y="13931"/>
                    <a:pt x="12469" y="11302"/>
                    <a:pt x="13309" y="8235"/>
                  </a:cubicBezTo>
                  <a:cubicBezTo>
                    <a:pt x="14487" y="4000"/>
                    <a:pt x="11730" y="766"/>
                    <a:pt x="7644" y="65"/>
                  </a:cubicBezTo>
                  <a:cubicBezTo>
                    <a:pt x="7382" y="21"/>
                    <a:pt x="7123" y="1"/>
                    <a:pt x="6869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5417450" y="1497050"/>
              <a:ext cx="179875" cy="158125"/>
            </a:xfrm>
            <a:custGeom>
              <a:avLst/>
              <a:gdLst/>
              <a:ahLst/>
              <a:cxnLst/>
              <a:rect l="l" t="t" r="r" b="b"/>
              <a:pathLst>
                <a:path w="7195" h="6325" extrusionOk="0">
                  <a:moveTo>
                    <a:pt x="3844" y="0"/>
                  </a:moveTo>
                  <a:cubicBezTo>
                    <a:pt x="3347" y="0"/>
                    <a:pt x="2877" y="169"/>
                    <a:pt x="2507" y="546"/>
                  </a:cubicBezTo>
                  <a:cubicBezTo>
                    <a:pt x="1179" y="1874"/>
                    <a:pt x="1" y="4556"/>
                    <a:pt x="452" y="5282"/>
                  </a:cubicBezTo>
                  <a:cubicBezTo>
                    <a:pt x="895" y="6013"/>
                    <a:pt x="1777" y="6324"/>
                    <a:pt x="2757" y="6324"/>
                  </a:cubicBezTo>
                  <a:cubicBezTo>
                    <a:pt x="4768" y="6324"/>
                    <a:pt x="7194" y="5013"/>
                    <a:pt x="7093" y="3328"/>
                  </a:cubicBezTo>
                  <a:cubicBezTo>
                    <a:pt x="6981" y="1441"/>
                    <a:pt x="5297" y="0"/>
                    <a:pt x="3844" y="0"/>
                  </a:cubicBezTo>
                  <a:close/>
                </a:path>
              </a:pathLst>
            </a:custGeom>
            <a:solidFill>
              <a:srgbClr val="E3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5092900" y="1544125"/>
              <a:ext cx="53900" cy="55000"/>
            </a:xfrm>
            <a:custGeom>
              <a:avLst/>
              <a:gdLst/>
              <a:ahLst/>
              <a:cxnLst/>
              <a:rect l="l" t="t" r="r" b="b"/>
              <a:pathLst>
                <a:path w="2156" h="2200" extrusionOk="0">
                  <a:moveTo>
                    <a:pt x="1269" y="1"/>
                  </a:moveTo>
                  <a:cubicBezTo>
                    <a:pt x="889" y="1"/>
                    <a:pt x="491" y="268"/>
                    <a:pt x="276" y="718"/>
                  </a:cubicBezTo>
                  <a:cubicBezTo>
                    <a:pt x="0" y="1294"/>
                    <a:pt x="150" y="1921"/>
                    <a:pt x="577" y="2121"/>
                  </a:cubicBezTo>
                  <a:cubicBezTo>
                    <a:pt x="683" y="2174"/>
                    <a:pt x="797" y="2200"/>
                    <a:pt x="911" y="2200"/>
                  </a:cubicBezTo>
                  <a:cubicBezTo>
                    <a:pt x="1283" y="2200"/>
                    <a:pt x="1669" y="1935"/>
                    <a:pt x="1880" y="1495"/>
                  </a:cubicBezTo>
                  <a:cubicBezTo>
                    <a:pt x="2155" y="918"/>
                    <a:pt x="2030" y="292"/>
                    <a:pt x="1579" y="66"/>
                  </a:cubicBezTo>
                  <a:cubicBezTo>
                    <a:pt x="1480" y="22"/>
                    <a:pt x="1375" y="1"/>
                    <a:pt x="1269" y="1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5022725" y="1673575"/>
              <a:ext cx="144125" cy="118925"/>
            </a:xfrm>
            <a:custGeom>
              <a:avLst/>
              <a:gdLst/>
              <a:ahLst/>
              <a:cxnLst/>
              <a:rect l="l" t="t" r="r" b="b"/>
              <a:pathLst>
                <a:path w="5765" h="4757" extrusionOk="0">
                  <a:moveTo>
                    <a:pt x="221" y="1"/>
                  </a:moveTo>
                  <a:cubicBezTo>
                    <a:pt x="150" y="1"/>
                    <a:pt x="84" y="34"/>
                    <a:pt x="50" y="101"/>
                  </a:cubicBezTo>
                  <a:cubicBezTo>
                    <a:pt x="0" y="176"/>
                    <a:pt x="50" y="302"/>
                    <a:pt x="125" y="352"/>
                  </a:cubicBezTo>
                  <a:cubicBezTo>
                    <a:pt x="125" y="352"/>
                    <a:pt x="226" y="402"/>
                    <a:pt x="401" y="502"/>
                  </a:cubicBezTo>
                  <a:cubicBezTo>
                    <a:pt x="576" y="602"/>
                    <a:pt x="802" y="728"/>
                    <a:pt x="1078" y="903"/>
                  </a:cubicBezTo>
                  <a:cubicBezTo>
                    <a:pt x="1228" y="1003"/>
                    <a:pt x="1378" y="1104"/>
                    <a:pt x="1529" y="1204"/>
                  </a:cubicBezTo>
                  <a:cubicBezTo>
                    <a:pt x="1679" y="1304"/>
                    <a:pt x="1855" y="1429"/>
                    <a:pt x="2030" y="1555"/>
                  </a:cubicBezTo>
                  <a:cubicBezTo>
                    <a:pt x="2356" y="1805"/>
                    <a:pt x="2707" y="2031"/>
                    <a:pt x="3058" y="2332"/>
                  </a:cubicBezTo>
                  <a:cubicBezTo>
                    <a:pt x="3233" y="2457"/>
                    <a:pt x="3409" y="2607"/>
                    <a:pt x="3559" y="2733"/>
                  </a:cubicBezTo>
                  <a:cubicBezTo>
                    <a:pt x="3734" y="2883"/>
                    <a:pt x="3885" y="3033"/>
                    <a:pt x="4035" y="3159"/>
                  </a:cubicBezTo>
                  <a:cubicBezTo>
                    <a:pt x="4361" y="3460"/>
                    <a:pt x="4662" y="3685"/>
                    <a:pt x="4862" y="3936"/>
                  </a:cubicBezTo>
                  <a:cubicBezTo>
                    <a:pt x="5338" y="4412"/>
                    <a:pt x="5639" y="4738"/>
                    <a:pt x="5639" y="4738"/>
                  </a:cubicBezTo>
                  <a:cubicBezTo>
                    <a:pt x="5652" y="4750"/>
                    <a:pt x="5670" y="4757"/>
                    <a:pt x="5689" y="4757"/>
                  </a:cubicBezTo>
                  <a:cubicBezTo>
                    <a:pt x="5708" y="4757"/>
                    <a:pt x="5727" y="4750"/>
                    <a:pt x="5739" y="4738"/>
                  </a:cubicBezTo>
                  <a:cubicBezTo>
                    <a:pt x="5764" y="4713"/>
                    <a:pt x="5764" y="4688"/>
                    <a:pt x="5739" y="4663"/>
                  </a:cubicBezTo>
                  <a:cubicBezTo>
                    <a:pt x="5739" y="4663"/>
                    <a:pt x="5439" y="4337"/>
                    <a:pt x="4988" y="3835"/>
                  </a:cubicBezTo>
                  <a:cubicBezTo>
                    <a:pt x="4762" y="3560"/>
                    <a:pt x="4486" y="3309"/>
                    <a:pt x="4186" y="3008"/>
                  </a:cubicBezTo>
                  <a:cubicBezTo>
                    <a:pt x="4035" y="2883"/>
                    <a:pt x="3885" y="2708"/>
                    <a:pt x="3709" y="2582"/>
                  </a:cubicBezTo>
                  <a:cubicBezTo>
                    <a:pt x="3559" y="2432"/>
                    <a:pt x="3384" y="2282"/>
                    <a:pt x="3208" y="2131"/>
                  </a:cubicBezTo>
                  <a:cubicBezTo>
                    <a:pt x="2882" y="1830"/>
                    <a:pt x="2531" y="1580"/>
                    <a:pt x="2206" y="1304"/>
                  </a:cubicBezTo>
                  <a:cubicBezTo>
                    <a:pt x="2030" y="1179"/>
                    <a:pt x="1855" y="1053"/>
                    <a:pt x="1704" y="953"/>
                  </a:cubicBezTo>
                  <a:cubicBezTo>
                    <a:pt x="1554" y="828"/>
                    <a:pt x="1404" y="728"/>
                    <a:pt x="1278" y="627"/>
                  </a:cubicBezTo>
                  <a:cubicBezTo>
                    <a:pt x="977" y="452"/>
                    <a:pt x="752" y="277"/>
                    <a:pt x="576" y="176"/>
                  </a:cubicBezTo>
                  <a:cubicBezTo>
                    <a:pt x="426" y="76"/>
                    <a:pt x="326" y="26"/>
                    <a:pt x="326" y="26"/>
                  </a:cubicBezTo>
                  <a:cubicBezTo>
                    <a:pt x="292" y="9"/>
                    <a:pt x="256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5003925" y="1691875"/>
              <a:ext cx="109050" cy="137750"/>
            </a:xfrm>
            <a:custGeom>
              <a:avLst/>
              <a:gdLst/>
              <a:ahLst/>
              <a:cxnLst/>
              <a:rect l="l" t="t" r="r" b="b"/>
              <a:pathLst>
                <a:path w="4362" h="5510" extrusionOk="0">
                  <a:moveTo>
                    <a:pt x="214" y="0"/>
                  </a:moveTo>
                  <a:cubicBezTo>
                    <a:pt x="159" y="0"/>
                    <a:pt x="104" y="27"/>
                    <a:pt x="75" y="71"/>
                  </a:cubicBezTo>
                  <a:cubicBezTo>
                    <a:pt x="0" y="146"/>
                    <a:pt x="0" y="246"/>
                    <a:pt x="75" y="321"/>
                  </a:cubicBezTo>
                  <a:cubicBezTo>
                    <a:pt x="75" y="321"/>
                    <a:pt x="376" y="622"/>
                    <a:pt x="802" y="1048"/>
                  </a:cubicBezTo>
                  <a:cubicBezTo>
                    <a:pt x="1028" y="1274"/>
                    <a:pt x="1278" y="1550"/>
                    <a:pt x="1554" y="1825"/>
                  </a:cubicBezTo>
                  <a:cubicBezTo>
                    <a:pt x="1805" y="2126"/>
                    <a:pt x="2080" y="2427"/>
                    <a:pt x="2356" y="2753"/>
                  </a:cubicBezTo>
                  <a:cubicBezTo>
                    <a:pt x="2506" y="2903"/>
                    <a:pt x="2632" y="3078"/>
                    <a:pt x="2757" y="3229"/>
                  </a:cubicBezTo>
                  <a:cubicBezTo>
                    <a:pt x="2882" y="3379"/>
                    <a:pt x="3008" y="3555"/>
                    <a:pt x="3133" y="3705"/>
                  </a:cubicBezTo>
                  <a:cubicBezTo>
                    <a:pt x="3359" y="4006"/>
                    <a:pt x="3559" y="4306"/>
                    <a:pt x="3735" y="4557"/>
                  </a:cubicBezTo>
                  <a:cubicBezTo>
                    <a:pt x="3810" y="4707"/>
                    <a:pt x="3885" y="4833"/>
                    <a:pt x="3935" y="4933"/>
                  </a:cubicBezTo>
                  <a:cubicBezTo>
                    <a:pt x="4010" y="5033"/>
                    <a:pt x="4060" y="5134"/>
                    <a:pt x="4110" y="5209"/>
                  </a:cubicBezTo>
                  <a:cubicBezTo>
                    <a:pt x="4186" y="5384"/>
                    <a:pt x="4236" y="5459"/>
                    <a:pt x="4236" y="5459"/>
                  </a:cubicBezTo>
                  <a:lnTo>
                    <a:pt x="4236" y="5484"/>
                  </a:lnTo>
                  <a:cubicBezTo>
                    <a:pt x="4261" y="5509"/>
                    <a:pt x="4311" y="5509"/>
                    <a:pt x="4336" y="5509"/>
                  </a:cubicBezTo>
                  <a:cubicBezTo>
                    <a:pt x="4361" y="5484"/>
                    <a:pt x="4361" y="5459"/>
                    <a:pt x="4361" y="5409"/>
                  </a:cubicBezTo>
                  <a:cubicBezTo>
                    <a:pt x="4361" y="5409"/>
                    <a:pt x="4311" y="5334"/>
                    <a:pt x="4236" y="5159"/>
                  </a:cubicBezTo>
                  <a:cubicBezTo>
                    <a:pt x="4186" y="5083"/>
                    <a:pt x="4136" y="4983"/>
                    <a:pt x="4060" y="4858"/>
                  </a:cubicBezTo>
                  <a:cubicBezTo>
                    <a:pt x="4010" y="4758"/>
                    <a:pt x="3960" y="4607"/>
                    <a:pt x="3860" y="4482"/>
                  </a:cubicBezTo>
                  <a:cubicBezTo>
                    <a:pt x="3709" y="4206"/>
                    <a:pt x="3509" y="3905"/>
                    <a:pt x="3283" y="3580"/>
                  </a:cubicBezTo>
                  <a:cubicBezTo>
                    <a:pt x="3158" y="3429"/>
                    <a:pt x="3058" y="3254"/>
                    <a:pt x="2933" y="3078"/>
                  </a:cubicBezTo>
                  <a:cubicBezTo>
                    <a:pt x="2807" y="2928"/>
                    <a:pt x="2682" y="2753"/>
                    <a:pt x="2557" y="2577"/>
                  </a:cubicBezTo>
                  <a:cubicBezTo>
                    <a:pt x="2281" y="2276"/>
                    <a:pt x="2030" y="1926"/>
                    <a:pt x="1780" y="1625"/>
                  </a:cubicBezTo>
                  <a:cubicBezTo>
                    <a:pt x="1504" y="1349"/>
                    <a:pt x="1278" y="1048"/>
                    <a:pt x="1053" y="823"/>
                  </a:cubicBezTo>
                  <a:cubicBezTo>
                    <a:pt x="627" y="372"/>
                    <a:pt x="351" y="71"/>
                    <a:pt x="351" y="71"/>
                  </a:cubicBezTo>
                  <a:lnTo>
                    <a:pt x="326" y="71"/>
                  </a:lnTo>
                  <a:cubicBezTo>
                    <a:pt x="326" y="46"/>
                    <a:pt x="326" y="46"/>
                    <a:pt x="326" y="46"/>
                  </a:cubicBezTo>
                  <a:cubicBezTo>
                    <a:pt x="294" y="14"/>
                    <a:pt x="25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4983875" y="1709300"/>
              <a:ext cx="38225" cy="111550"/>
            </a:xfrm>
            <a:custGeom>
              <a:avLst/>
              <a:gdLst/>
              <a:ahLst/>
              <a:cxnLst/>
              <a:rect l="l" t="t" r="r" b="b"/>
              <a:pathLst>
                <a:path w="1529" h="4462" extrusionOk="0">
                  <a:moveTo>
                    <a:pt x="224" y="0"/>
                  </a:moveTo>
                  <a:cubicBezTo>
                    <a:pt x="192" y="0"/>
                    <a:pt x="159" y="9"/>
                    <a:pt x="125" y="26"/>
                  </a:cubicBezTo>
                  <a:cubicBezTo>
                    <a:pt x="25" y="76"/>
                    <a:pt x="0" y="176"/>
                    <a:pt x="50" y="276"/>
                  </a:cubicBezTo>
                  <a:cubicBezTo>
                    <a:pt x="50" y="276"/>
                    <a:pt x="75" y="351"/>
                    <a:pt x="125" y="452"/>
                  </a:cubicBezTo>
                  <a:cubicBezTo>
                    <a:pt x="201" y="552"/>
                    <a:pt x="251" y="702"/>
                    <a:pt x="351" y="878"/>
                  </a:cubicBezTo>
                  <a:cubicBezTo>
                    <a:pt x="501" y="1254"/>
                    <a:pt x="727" y="1755"/>
                    <a:pt x="877" y="2281"/>
                  </a:cubicBezTo>
                  <a:cubicBezTo>
                    <a:pt x="927" y="2406"/>
                    <a:pt x="978" y="2532"/>
                    <a:pt x="1003" y="2682"/>
                  </a:cubicBezTo>
                  <a:cubicBezTo>
                    <a:pt x="1053" y="2807"/>
                    <a:pt x="1078" y="2933"/>
                    <a:pt x="1103" y="3058"/>
                  </a:cubicBezTo>
                  <a:cubicBezTo>
                    <a:pt x="1178" y="3309"/>
                    <a:pt x="1253" y="3534"/>
                    <a:pt x="1278" y="3735"/>
                  </a:cubicBezTo>
                  <a:cubicBezTo>
                    <a:pt x="1354" y="4136"/>
                    <a:pt x="1404" y="4411"/>
                    <a:pt x="1404" y="4411"/>
                  </a:cubicBezTo>
                  <a:cubicBezTo>
                    <a:pt x="1429" y="4437"/>
                    <a:pt x="1454" y="4462"/>
                    <a:pt x="1479" y="4462"/>
                  </a:cubicBezTo>
                  <a:cubicBezTo>
                    <a:pt x="1504" y="4437"/>
                    <a:pt x="1529" y="4411"/>
                    <a:pt x="1529" y="4386"/>
                  </a:cubicBezTo>
                  <a:cubicBezTo>
                    <a:pt x="1529" y="4386"/>
                    <a:pt x="1504" y="4111"/>
                    <a:pt x="1429" y="3710"/>
                  </a:cubicBezTo>
                  <a:cubicBezTo>
                    <a:pt x="1429" y="3484"/>
                    <a:pt x="1354" y="3259"/>
                    <a:pt x="1303" y="3008"/>
                  </a:cubicBezTo>
                  <a:cubicBezTo>
                    <a:pt x="1278" y="2883"/>
                    <a:pt x="1253" y="2732"/>
                    <a:pt x="1228" y="2607"/>
                  </a:cubicBezTo>
                  <a:cubicBezTo>
                    <a:pt x="1203" y="2482"/>
                    <a:pt x="1153" y="2356"/>
                    <a:pt x="1128" y="2206"/>
                  </a:cubicBezTo>
                  <a:cubicBezTo>
                    <a:pt x="978" y="1680"/>
                    <a:pt x="802" y="1153"/>
                    <a:pt x="652" y="752"/>
                  </a:cubicBezTo>
                  <a:cubicBezTo>
                    <a:pt x="577" y="552"/>
                    <a:pt x="526" y="401"/>
                    <a:pt x="476" y="276"/>
                  </a:cubicBezTo>
                  <a:cubicBezTo>
                    <a:pt x="426" y="176"/>
                    <a:pt x="376" y="101"/>
                    <a:pt x="376" y="101"/>
                  </a:cubicBezTo>
                  <a:cubicBezTo>
                    <a:pt x="343" y="34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5153400" y="1344625"/>
              <a:ext cx="150675" cy="56750"/>
            </a:xfrm>
            <a:custGeom>
              <a:avLst/>
              <a:gdLst/>
              <a:ahLst/>
              <a:cxnLst/>
              <a:rect l="l" t="t" r="r" b="b"/>
              <a:pathLst>
                <a:path w="6027" h="2270" extrusionOk="0">
                  <a:moveTo>
                    <a:pt x="1164" y="1"/>
                  </a:moveTo>
                  <a:lnTo>
                    <a:pt x="1164" y="1"/>
                  </a:lnTo>
                  <a:cubicBezTo>
                    <a:pt x="1264" y="151"/>
                    <a:pt x="1415" y="277"/>
                    <a:pt x="1590" y="327"/>
                  </a:cubicBezTo>
                  <a:cubicBezTo>
                    <a:pt x="1444" y="305"/>
                    <a:pt x="1307" y="295"/>
                    <a:pt x="1180" y="295"/>
                  </a:cubicBezTo>
                  <a:cubicBezTo>
                    <a:pt x="410" y="295"/>
                    <a:pt x="0" y="670"/>
                    <a:pt x="237" y="1229"/>
                  </a:cubicBezTo>
                  <a:cubicBezTo>
                    <a:pt x="431" y="1687"/>
                    <a:pt x="1715" y="2270"/>
                    <a:pt x="3333" y="2270"/>
                  </a:cubicBezTo>
                  <a:cubicBezTo>
                    <a:pt x="4015" y="2270"/>
                    <a:pt x="4756" y="2166"/>
                    <a:pt x="5500" y="1906"/>
                  </a:cubicBezTo>
                  <a:cubicBezTo>
                    <a:pt x="5500" y="1906"/>
                    <a:pt x="5776" y="1705"/>
                    <a:pt x="6026" y="1655"/>
                  </a:cubicBezTo>
                  <a:cubicBezTo>
                    <a:pt x="5725" y="1480"/>
                    <a:pt x="5425" y="1329"/>
                    <a:pt x="5124" y="1179"/>
                  </a:cubicBezTo>
                  <a:cubicBezTo>
                    <a:pt x="3821" y="552"/>
                    <a:pt x="2492" y="151"/>
                    <a:pt x="1164" y="1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5159150" y="1292550"/>
              <a:ext cx="146800" cy="100450"/>
            </a:xfrm>
            <a:custGeom>
              <a:avLst/>
              <a:gdLst/>
              <a:ahLst/>
              <a:cxnLst/>
              <a:rect l="l" t="t" r="r" b="b"/>
              <a:pathLst>
                <a:path w="5872" h="4018" extrusionOk="0">
                  <a:moveTo>
                    <a:pt x="3059" y="0"/>
                  </a:moveTo>
                  <a:cubicBezTo>
                    <a:pt x="2826" y="0"/>
                    <a:pt x="2727" y="176"/>
                    <a:pt x="2688" y="304"/>
                  </a:cubicBezTo>
                  <a:cubicBezTo>
                    <a:pt x="2588" y="530"/>
                    <a:pt x="3014" y="1207"/>
                    <a:pt x="3014" y="1207"/>
                  </a:cubicBezTo>
                  <a:cubicBezTo>
                    <a:pt x="3014" y="1207"/>
                    <a:pt x="2141" y="583"/>
                    <a:pt x="1612" y="583"/>
                  </a:cubicBezTo>
                  <a:cubicBezTo>
                    <a:pt x="1513" y="583"/>
                    <a:pt x="1427" y="604"/>
                    <a:pt x="1360" y="655"/>
                  </a:cubicBezTo>
                  <a:cubicBezTo>
                    <a:pt x="934" y="956"/>
                    <a:pt x="1185" y="1608"/>
                    <a:pt x="1586" y="1808"/>
                  </a:cubicBezTo>
                  <a:cubicBezTo>
                    <a:pt x="1339" y="1732"/>
                    <a:pt x="1112" y="1696"/>
                    <a:pt x="915" y="1696"/>
                  </a:cubicBezTo>
                  <a:cubicBezTo>
                    <a:pt x="332" y="1696"/>
                    <a:pt x="1" y="2011"/>
                    <a:pt x="132" y="2535"/>
                  </a:cubicBezTo>
                  <a:cubicBezTo>
                    <a:pt x="298" y="3096"/>
                    <a:pt x="2340" y="4018"/>
                    <a:pt x="4519" y="4018"/>
                  </a:cubicBezTo>
                  <a:cubicBezTo>
                    <a:pt x="4969" y="4018"/>
                    <a:pt x="5425" y="3979"/>
                    <a:pt x="5871" y="3888"/>
                  </a:cubicBezTo>
                  <a:cubicBezTo>
                    <a:pt x="5871" y="3888"/>
                    <a:pt x="5195" y="1658"/>
                    <a:pt x="4142" y="655"/>
                  </a:cubicBezTo>
                  <a:cubicBezTo>
                    <a:pt x="3619" y="156"/>
                    <a:pt x="3279" y="0"/>
                    <a:pt x="3059" y="0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29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9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FFFFFF"/>
              </a:solidFill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3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68" name="Google Shape;1361;p31">
            <a:hlinkClick r:id="rId6" action="ppaction://hlinksldjump"/>
          </p:cNvPr>
          <p:cNvSpPr/>
          <p:nvPr/>
        </p:nvSpPr>
        <p:spPr>
          <a:xfrm>
            <a:off x="4265578" y="3028950"/>
            <a:ext cx="1525622" cy="5334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da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endParaRPr lang="en-US" sz="1600" b="1" dirty="0">
              <a:solidFill>
                <a:srgbClr val="B20090"/>
              </a:solidFill>
              <a:latin typeface="+mj-lt"/>
            </a:endParaRPr>
          </a:p>
        </p:txBody>
      </p:sp>
      <p:sp>
        <p:nvSpPr>
          <p:cNvPr id="69" name="Google Shape;1361;p31">
            <a:hlinkClick r:id="rId6" action="ppaction://hlinksldjump"/>
          </p:cNvPr>
          <p:cNvSpPr/>
          <p:nvPr/>
        </p:nvSpPr>
        <p:spPr>
          <a:xfrm>
            <a:off x="2590800" y="2952751"/>
            <a:ext cx="1447800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xương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endParaRPr sz="1600" b="1" dirty="0">
              <a:solidFill>
                <a:srgbClr val="B20090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0" name="Google Shape;1361;p31">
            <a:hlinkClick r:id="rId6" action="ppaction://hlinksldjump"/>
          </p:cNvPr>
          <p:cNvSpPr/>
          <p:nvPr/>
        </p:nvSpPr>
        <p:spPr>
          <a:xfrm>
            <a:off x="2590800" y="2343150"/>
            <a:ext cx="1369978" cy="46448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20090"/>
                </a:solidFill>
                <a:latin typeface="+mj-lt"/>
              </a:rPr>
              <a:t>A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thần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kinh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1" name="Google Shape;1361;p31">
            <a:hlinkClick r:id="rId6" action="ppaction://hlinksldjump"/>
          </p:cNvPr>
          <p:cNvSpPr/>
          <p:nvPr/>
        </p:nvSpPr>
        <p:spPr>
          <a:xfrm>
            <a:off x="4343400" y="2343150"/>
            <a:ext cx="1447800" cy="457201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B.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  <a:latin typeface="+mj-lt"/>
              </a:rPr>
              <a:t>vân</a:t>
            </a:r>
            <a:r>
              <a:rPr lang="en-US" sz="1600" b="1" dirty="0" smtClean="0">
                <a:solidFill>
                  <a:srgbClr val="B20090"/>
                </a:solidFill>
                <a:latin typeface="+mj-lt"/>
              </a:rPr>
              <a:t>.</a:t>
            </a:r>
          </a:p>
        </p:txBody>
      </p:sp>
      <p:pic>
        <p:nvPicPr>
          <p:cNvPr id="72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 advTm="3000">
        <p:sndAc>
          <p:stSnd>
            <p:snd r:embed="rId8" name="bomb.wav"/>
          </p:stSnd>
        </p:sndAc>
      </p:transition>
    </mc:Choice>
    <mc:Fallback>
      <p:transition advTm="3000"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6" name="Google Shape;1516;p32"/>
          <p:cNvGrpSpPr/>
          <p:nvPr/>
        </p:nvGrpSpPr>
        <p:grpSpPr>
          <a:xfrm>
            <a:off x="713227" y="459529"/>
            <a:ext cx="7884718" cy="4683960"/>
            <a:chOff x="713227" y="459529"/>
            <a:chExt cx="7884718" cy="4683960"/>
          </a:xfrm>
        </p:grpSpPr>
        <p:grpSp>
          <p:nvGrpSpPr>
            <p:cNvPr id="1517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3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9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524000" y="1504950"/>
            <a:ext cx="51816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+mj-lt"/>
              </a:rPr>
              <a:t>Ở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tim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gan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và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tai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là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ví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dụ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</a:p>
          <a:p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cho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cấp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tổ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chức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của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?</a:t>
            </a:r>
          </a:p>
          <a:p>
            <a:r>
              <a:rPr lang="en-US" dirty="0" smtClean="0">
                <a:latin typeface="+mj-lt"/>
              </a:rPr>
              <a:t>	 	</a:t>
            </a:r>
            <a:endParaRPr lang="en-US" dirty="0">
              <a:latin typeface="+mj-lt"/>
            </a:endParaRPr>
          </a:p>
        </p:txBody>
      </p:sp>
      <p:grpSp>
        <p:nvGrpSpPr>
          <p:cNvPr id="1548" name="Google Shape;1548;p32"/>
          <p:cNvGrpSpPr/>
          <p:nvPr/>
        </p:nvGrpSpPr>
        <p:grpSpPr>
          <a:xfrm>
            <a:off x="6000738" y="1609661"/>
            <a:ext cx="2273779" cy="2739598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0" name="Google Shape;1580;p3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81" name="Google Shape;1581;p3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3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Rounded Rectangle 70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4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77" name="Google Shape;1361;p31">
            <a:hlinkClick r:id="rId7" action="ppaction://hlinksldjump"/>
          </p:cNvPr>
          <p:cNvSpPr/>
          <p:nvPr/>
        </p:nvSpPr>
        <p:spPr>
          <a:xfrm>
            <a:off x="4265578" y="3409950"/>
            <a:ext cx="144942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8" name="Google Shape;1361;p31">
            <a:hlinkClick r:id="rId7" action="ppaction://hlinksldjump"/>
          </p:cNvPr>
          <p:cNvSpPr/>
          <p:nvPr/>
        </p:nvSpPr>
        <p:spPr>
          <a:xfrm>
            <a:off x="2590800" y="3333751"/>
            <a:ext cx="1447800" cy="5333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0028B"/>
                </a:solidFill>
                <a:latin typeface="+mj-lt"/>
              </a:rPr>
              <a:t>C.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9" name="Google Shape;1361;p31">
            <a:hlinkClick r:id="rId7" action="ppaction://hlinksldjump"/>
          </p:cNvPr>
          <p:cNvSpPr/>
          <p:nvPr/>
        </p:nvSpPr>
        <p:spPr>
          <a:xfrm>
            <a:off x="2590800" y="2647950"/>
            <a:ext cx="1369978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	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80" name="Google Shape;1361;p31">
            <a:hlinkClick r:id="rId7" action="ppaction://hlinksldjump"/>
          </p:cNvPr>
          <p:cNvSpPr/>
          <p:nvPr/>
        </p:nvSpPr>
        <p:spPr>
          <a:xfrm>
            <a:off x="4343400" y="2647950"/>
            <a:ext cx="1295400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76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16;p32"/>
          <p:cNvGrpSpPr/>
          <p:nvPr/>
        </p:nvGrpSpPr>
        <p:grpSpPr>
          <a:xfrm>
            <a:off x="713227" y="459529"/>
            <a:ext cx="7884718" cy="4683960"/>
            <a:chOff x="713227" y="459529"/>
            <a:chExt cx="7884718" cy="4683960"/>
          </a:xfrm>
        </p:grpSpPr>
        <p:grpSp>
          <p:nvGrpSpPr>
            <p:cNvPr id="3" name="Google Shape;1517;p32"/>
            <p:cNvGrpSpPr/>
            <p:nvPr/>
          </p:nvGrpSpPr>
          <p:grpSpPr>
            <a:xfrm rot="815345">
              <a:off x="1045572" y="1449655"/>
              <a:ext cx="1318375" cy="1005271"/>
              <a:chOff x="5913226" y="4077344"/>
              <a:chExt cx="914289" cy="694967"/>
            </a:xfrm>
          </p:grpSpPr>
          <p:sp>
            <p:nvSpPr>
              <p:cNvPr id="1518" name="Google Shape;1518;p3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525;p32"/>
            <p:cNvGrpSpPr/>
            <p:nvPr/>
          </p:nvGrpSpPr>
          <p:grpSpPr>
            <a:xfrm rot="344346">
              <a:off x="1771931" y="1089247"/>
              <a:ext cx="545286" cy="773116"/>
              <a:chOff x="6055204" y="4369368"/>
              <a:chExt cx="545279" cy="773107"/>
            </a:xfrm>
          </p:grpSpPr>
          <p:sp>
            <p:nvSpPr>
              <p:cNvPr id="1526" name="Google Shape;1526;p32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2"/>
            <p:cNvSpPr/>
            <p:nvPr/>
          </p:nvSpPr>
          <p:spPr>
            <a:xfrm rot="980768">
              <a:off x="1934596" y="1034594"/>
              <a:ext cx="4594152" cy="353382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533;p32"/>
            <p:cNvGrpSpPr/>
            <p:nvPr/>
          </p:nvGrpSpPr>
          <p:grpSpPr>
            <a:xfrm rot="5400000">
              <a:off x="7829384" y="3080233"/>
              <a:ext cx="864149" cy="672973"/>
              <a:chOff x="1530147" y="3725108"/>
              <a:chExt cx="864149" cy="672973"/>
            </a:xfrm>
          </p:grpSpPr>
          <p:sp>
            <p:nvSpPr>
              <p:cNvPr id="1534" name="Google Shape;1534;p32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539;p32"/>
            <p:cNvGrpSpPr/>
            <p:nvPr/>
          </p:nvGrpSpPr>
          <p:grpSpPr>
            <a:xfrm rot="5400000">
              <a:off x="610768" y="3373189"/>
              <a:ext cx="890274" cy="685355"/>
              <a:chOff x="8267893" y="1920039"/>
              <a:chExt cx="890274" cy="685355"/>
            </a:xfrm>
          </p:grpSpPr>
          <p:sp>
            <p:nvSpPr>
              <p:cNvPr id="1540" name="Google Shape;1540;p32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2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2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7" name="Google Shape;1547;p32"/>
          <p:cNvSpPr txBox="1">
            <a:spLocks noGrp="1"/>
          </p:cNvSpPr>
          <p:nvPr>
            <p:ph type="subTitle" idx="2"/>
          </p:nvPr>
        </p:nvSpPr>
        <p:spPr>
          <a:xfrm>
            <a:off x="1524000" y="1504950"/>
            <a:ext cx="51816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002AB2"/>
                </a:solidFill>
                <a:latin typeface="+mj-lt"/>
              </a:rPr>
              <a:t>Ở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người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tim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,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gan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và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tai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là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ví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dụ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</a:p>
          <a:p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cho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cấp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tổ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chức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nào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của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cơ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002AB2"/>
                </a:solidFill>
                <a:latin typeface="+mj-lt"/>
              </a:rPr>
              <a:t>thể</a:t>
            </a:r>
            <a:r>
              <a:rPr lang="en-US" b="1" dirty="0" smtClean="0">
                <a:solidFill>
                  <a:srgbClr val="002AB2"/>
                </a:solidFill>
                <a:latin typeface="+mj-lt"/>
              </a:rPr>
              <a:t>?</a:t>
            </a:r>
          </a:p>
          <a:p>
            <a:r>
              <a:rPr lang="en-US" dirty="0" smtClean="0">
                <a:latin typeface="+mj-lt"/>
              </a:rPr>
              <a:t>	 	</a:t>
            </a:r>
            <a:endParaRPr lang="en-US" dirty="0">
              <a:latin typeface="+mj-lt"/>
            </a:endParaRPr>
          </a:p>
        </p:txBody>
      </p:sp>
      <p:grpSp>
        <p:nvGrpSpPr>
          <p:cNvPr id="7" name="Google Shape;1548;p32"/>
          <p:cNvGrpSpPr/>
          <p:nvPr/>
        </p:nvGrpSpPr>
        <p:grpSpPr>
          <a:xfrm>
            <a:off x="6000738" y="1609661"/>
            <a:ext cx="2273779" cy="2739598"/>
            <a:chOff x="678900" y="3632375"/>
            <a:chExt cx="1610325" cy="1940225"/>
          </a:xfrm>
        </p:grpSpPr>
        <p:sp>
          <p:nvSpPr>
            <p:cNvPr id="1549" name="Google Shape;1549;p32"/>
            <p:cNvSpPr/>
            <p:nvPr/>
          </p:nvSpPr>
          <p:spPr>
            <a:xfrm>
              <a:off x="780400" y="4816100"/>
              <a:ext cx="328975" cy="240200"/>
            </a:xfrm>
            <a:custGeom>
              <a:avLst/>
              <a:gdLst/>
              <a:ahLst/>
              <a:cxnLst/>
              <a:rect l="l" t="t" r="r" b="b"/>
              <a:pathLst>
                <a:path w="13159" h="9608" extrusionOk="0">
                  <a:moveTo>
                    <a:pt x="2316" y="0"/>
                  </a:moveTo>
                  <a:cubicBezTo>
                    <a:pt x="2227" y="0"/>
                    <a:pt x="2126" y="18"/>
                    <a:pt x="2006" y="58"/>
                  </a:cubicBezTo>
                  <a:cubicBezTo>
                    <a:pt x="1379" y="234"/>
                    <a:pt x="1029" y="860"/>
                    <a:pt x="778" y="1412"/>
                  </a:cubicBezTo>
                  <a:cubicBezTo>
                    <a:pt x="402" y="2289"/>
                    <a:pt x="1" y="3467"/>
                    <a:pt x="302" y="4419"/>
                  </a:cubicBezTo>
                  <a:cubicBezTo>
                    <a:pt x="602" y="5347"/>
                    <a:pt x="1605" y="6299"/>
                    <a:pt x="2307" y="6976"/>
                  </a:cubicBezTo>
                  <a:cubicBezTo>
                    <a:pt x="3986" y="8580"/>
                    <a:pt x="6542" y="9607"/>
                    <a:pt x="8873" y="9607"/>
                  </a:cubicBezTo>
                  <a:cubicBezTo>
                    <a:pt x="9625" y="9607"/>
                    <a:pt x="10377" y="9532"/>
                    <a:pt x="11054" y="9256"/>
                  </a:cubicBezTo>
                  <a:cubicBezTo>
                    <a:pt x="11755" y="8956"/>
                    <a:pt x="12357" y="8454"/>
                    <a:pt x="12658" y="7753"/>
                  </a:cubicBezTo>
                  <a:cubicBezTo>
                    <a:pt x="12858" y="7352"/>
                    <a:pt x="12958" y="6675"/>
                    <a:pt x="13034" y="6224"/>
                  </a:cubicBezTo>
                  <a:cubicBezTo>
                    <a:pt x="13159" y="5597"/>
                    <a:pt x="12983" y="4895"/>
                    <a:pt x="12507" y="4494"/>
                  </a:cubicBezTo>
                  <a:cubicBezTo>
                    <a:pt x="12207" y="4244"/>
                    <a:pt x="11831" y="4118"/>
                    <a:pt x="11455" y="4018"/>
                  </a:cubicBezTo>
                  <a:cubicBezTo>
                    <a:pt x="11079" y="3930"/>
                    <a:pt x="10715" y="3924"/>
                    <a:pt x="10352" y="3924"/>
                  </a:cubicBezTo>
                  <a:cubicBezTo>
                    <a:pt x="10291" y="3924"/>
                    <a:pt x="10231" y="3924"/>
                    <a:pt x="10170" y="3924"/>
                  </a:cubicBezTo>
                  <a:cubicBezTo>
                    <a:pt x="9867" y="3924"/>
                    <a:pt x="9562" y="3920"/>
                    <a:pt x="9249" y="3868"/>
                  </a:cubicBezTo>
                  <a:cubicBezTo>
                    <a:pt x="8372" y="3717"/>
                    <a:pt x="7520" y="3442"/>
                    <a:pt x="6718" y="3091"/>
                  </a:cubicBezTo>
                  <a:cubicBezTo>
                    <a:pt x="5615" y="2615"/>
                    <a:pt x="4437" y="1963"/>
                    <a:pt x="3535" y="1136"/>
                  </a:cubicBezTo>
                  <a:cubicBezTo>
                    <a:pt x="3409" y="1011"/>
                    <a:pt x="3284" y="885"/>
                    <a:pt x="3159" y="760"/>
                  </a:cubicBezTo>
                  <a:cubicBezTo>
                    <a:pt x="2849" y="389"/>
                    <a:pt x="2727" y="0"/>
                    <a:pt x="2316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846825" y="3632375"/>
              <a:ext cx="995650" cy="751600"/>
            </a:xfrm>
            <a:custGeom>
              <a:avLst/>
              <a:gdLst/>
              <a:ahLst/>
              <a:cxnLst/>
              <a:rect l="l" t="t" r="r" b="b"/>
              <a:pathLst>
                <a:path w="39826" h="30064" extrusionOk="0">
                  <a:moveTo>
                    <a:pt x="19449" y="1"/>
                  </a:moveTo>
                  <a:cubicBezTo>
                    <a:pt x="12040" y="1"/>
                    <a:pt x="5248" y="4371"/>
                    <a:pt x="978" y="10339"/>
                  </a:cubicBezTo>
                  <a:cubicBezTo>
                    <a:pt x="577" y="10891"/>
                    <a:pt x="176" y="11517"/>
                    <a:pt x="1" y="12169"/>
                  </a:cubicBezTo>
                  <a:cubicBezTo>
                    <a:pt x="833" y="10956"/>
                    <a:pt x="2204" y="10258"/>
                    <a:pt x="3626" y="10258"/>
                  </a:cubicBezTo>
                  <a:cubicBezTo>
                    <a:pt x="4260" y="10258"/>
                    <a:pt x="4904" y="10397"/>
                    <a:pt x="5514" y="10690"/>
                  </a:cubicBezTo>
                  <a:cubicBezTo>
                    <a:pt x="7269" y="11542"/>
                    <a:pt x="8221" y="13422"/>
                    <a:pt x="7946" y="15252"/>
                  </a:cubicBezTo>
                  <a:cubicBezTo>
                    <a:pt x="8654" y="14827"/>
                    <a:pt x="9466" y="14594"/>
                    <a:pt x="10292" y="14594"/>
                  </a:cubicBezTo>
                  <a:cubicBezTo>
                    <a:pt x="10927" y="14594"/>
                    <a:pt x="11571" y="14732"/>
                    <a:pt x="12181" y="15026"/>
                  </a:cubicBezTo>
                  <a:cubicBezTo>
                    <a:pt x="13936" y="15878"/>
                    <a:pt x="14863" y="17733"/>
                    <a:pt x="14612" y="19537"/>
                  </a:cubicBezTo>
                  <a:cubicBezTo>
                    <a:pt x="15401" y="18888"/>
                    <a:pt x="16410" y="18524"/>
                    <a:pt x="17444" y="18524"/>
                  </a:cubicBezTo>
                  <a:cubicBezTo>
                    <a:pt x="18085" y="18524"/>
                    <a:pt x="18735" y="18664"/>
                    <a:pt x="19349" y="18961"/>
                  </a:cubicBezTo>
                  <a:cubicBezTo>
                    <a:pt x="21304" y="19913"/>
                    <a:pt x="22231" y="22119"/>
                    <a:pt x="21630" y="24149"/>
                  </a:cubicBezTo>
                  <a:cubicBezTo>
                    <a:pt x="22476" y="23066"/>
                    <a:pt x="23767" y="22463"/>
                    <a:pt x="25103" y="22463"/>
                  </a:cubicBezTo>
                  <a:cubicBezTo>
                    <a:pt x="25746" y="22463"/>
                    <a:pt x="26399" y="22603"/>
                    <a:pt x="27018" y="22896"/>
                  </a:cubicBezTo>
                  <a:cubicBezTo>
                    <a:pt x="28647" y="23698"/>
                    <a:pt x="29575" y="25377"/>
                    <a:pt x="29474" y="27081"/>
                  </a:cubicBezTo>
                  <a:cubicBezTo>
                    <a:pt x="30307" y="26184"/>
                    <a:pt x="31479" y="25690"/>
                    <a:pt x="32687" y="25690"/>
                  </a:cubicBezTo>
                  <a:cubicBezTo>
                    <a:pt x="33334" y="25690"/>
                    <a:pt x="33992" y="25832"/>
                    <a:pt x="34612" y="26129"/>
                  </a:cubicBezTo>
                  <a:cubicBezTo>
                    <a:pt x="36166" y="26881"/>
                    <a:pt x="37094" y="28435"/>
                    <a:pt x="37094" y="30064"/>
                  </a:cubicBezTo>
                  <a:cubicBezTo>
                    <a:pt x="39750" y="24149"/>
                    <a:pt x="39825" y="17056"/>
                    <a:pt x="36968" y="11242"/>
                  </a:cubicBezTo>
                  <a:cubicBezTo>
                    <a:pt x="34061" y="5277"/>
                    <a:pt x="28096" y="841"/>
                    <a:pt x="21504" y="114"/>
                  </a:cubicBezTo>
                  <a:cubicBezTo>
                    <a:pt x="20815" y="38"/>
                    <a:pt x="20129" y="1"/>
                    <a:pt x="19449" y="1"/>
                  </a:cubicBezTo>
                  <a:close/>
                </a:path>
              </a:pathLst>
            </a:custGeom>
            <a:solidFill>
              <a:srgbClr val="FFB2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1045450" y="3654625"/>
              <a:ext cx="625350" cy="646650"/>
            </a:xfrm>
            <a:custGeom>
              <a:avLst/>
              <a:gdLst/>
              <a:ahLst/>
              <a:cxnLst/>
              <a:rect l="l" t="t" r="r" b="b"/>
              <a:pathLst>
                <a:path w="25014" h="25866" extrusionOk="0">
                  <a:moveTo>
                    <a:pt x="17093" y="1"/>
                  </a:moveTo>
                  <a:cubicBezTo>
                    <a:pt x="15615" y="402"/>
                    <a:pt x="14211" y="1053"/>
                    <a:pt x="12883" y="1805"/>
                  </a:cubicBezTo>
                  <a:cubicBezTo>
                    <a:pt x="9850" y="3484"/>
                    <a:pt x="7068" y="5615"/>
                    <a:pt x="4637" y="8096"/>
                  </a:cubicBezTo>
                  <a:cubicBezTo>
                    <a:pt x="3234" y="9550"/>
                    <a:pt x="1103" y="11605"/>
                    <a:pt x="51" y="13785"/>
                  </a:cubicBezTo>
                  <a:cubicBezTo>
                    <a:pt x="51" y="13986"/>
                    <a:pt x="51" y="14161"/>
                    <a:pt x="1" y="14362"/>
                  </a:cubicBezTo>
                  <a:cubicBezTo>
                    <a:pt x="709" y="13937"/>
                    <a:pt x="1521" y="13704"/>
                    <a:pt x="2347" y="13704"/>
                  </a:cubicBezTo>
                  <a:cubicBezTo>
                    <a:pt x="2982" y="13704"/>
                    <a:pt x="3626" y="13842"/>
                    <a:pt x="4236" y="14136"/>
                  </a:cubicBezTo>
                  <a:cubicBezTo>
                    <a:pt x="5890" y="14938"/>
                    <a:pt x="6818" y="16667"/>
                    <a:pt x="6692" y="18397"/>
                  </a:cubicBezTo>
                  <a:cubicBezTo>
                    <a:pt x="6717" y="18347"/>
                    <a:pt x="6742" y="18322"/>
                    <a:pt x="6767" y="18272"/>
                  </a:cubicBezTo>
                  <a:cubicBezTo>
                    <a:pt x="8923" y="14963"/>
                    <a:pt x="10652" y="11404"/>
                    <a:pt x="12783" y="8096"/>
                  </a:cubicBezTo>
                  <a:cubicBezTo>
                    <a:pt x="13284" y="7344"/>
                    <a:pt x="13785" y="6617"/>
                    <a:pt x="14311" y="5890"/>
                  </a:cubicBezTo>
                  <a:cubicBezTo>
                    <a:pt x="15489" y="4337"/>
                    <a:pt x="17394" y="2081"/>
                    <a:pt x="18773" y="828"/>
                  </a:cubicBezTo>
                  <a:lnTo>
                    <a:pt x="18773" y="828"/>
                  </a:lnTo>
                  <a:cubicBezTo>
                    <a:pt x="18597" y="6667"/>
                    <a:pt x="17043" y="13485"/>
                    <a:pt x="15364" y="19099"/>
                  </a:cubicBezTo>
                  <a:cubicBezTo>
                    <a:pt x="15063" y="20101"/>
                    <a:pt x="14712" y="21104"/>
                    <a:pt x="14286" y="22056"/>
                  </a:cubicBezTo>
                  <a:cubicBezTo>
                    <a:pt x="14186" y="22307"/>
                    <a:pt x="13986" y="22607"/>
                    <a:pt x="13785" y="22883"/>
                  </a:cubicBezTo>
                  <a:cubicBezTo>
                    <a:pt x="13760" y="23008"/>
                    <a:pt x="13735" y="23134"/>
                    <a:pt x="13685" y="23259"/>
                  </a:cubicBezTo>
                  <a:cubicBezTo>
                    <a:pt x="14531" y="22176"/>
                    <a:pt x="15822" y="21573"/>
                    <a:pt x="17158" y="21573"/>
                  </a:cubicBezTo>
                  <a:cubicBezTo>
                    <a:pt x="17801" y="21573"/>
                    <a:pt x="18454" y="21713"/>
                    <a:pt x="19073" y="22006"/>
                  </a:cubicBezTo>
                  <a:cubicBezTo>
                    <a:pt x="20602" y="22758"/>
                    <a:pt x="21504" y="24262"/>
                    <a:pt x="21529" y="25866"/>
                  </a:cubicBezTo>
                  <a:cubicBezTo>
                    <a:pt x="22006" y="24813"/>
                    <a:pt x="22457" y="23735"/>
                    <a:pt x="22833" y="22657"/>
                  </a:cubicBezTo>
                  <a:cubicBezTo>
                    <a:pt x="24562" y="17620"/>
                    <a:pt x="25013" y="12407"/>
                    <a:pt x="23509" y="7219"/>
                  </a:cubicBezTo>
                  <a:cubicBezTo>
                    <a:pt x="23209" y="6191"/>
                    <a:pt x="22858" y="5139"/>
                    <a:pt x="22407" y="4136"/>
                  </a:cubicBezTo>
                  <a:cubicBezTo>
                    <a:pt x="22106" y="3434"/>
                    <a:pt x="21555" y="2056"/>
                    <a:pt x="20828" y="1655"/>
                  </a:cubicBezTo>
                  <a:cubicBezTo>
                    <a:pt x="19650" y="978"/>
                    <a:pt x="18397" y="402"/>
                    <a:pt x="17093" y="1"/>
                  </a:cubicBezTo>
                  <a:close/>
                </a:path>
              </a:pathLst>
            </a:custGeom>
            <a:solidFill>
              <a:srgbClr val="AC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678900" y="4076800"/>
              <a:ext cx="657300" cy="1057825"/>
            </a:xfrm>
            <a:custGeom>
              <a:avLst/>
              <a:gdLst/>
              <a:ahLst/>
              <a:cxnLst/>
              <a:rect l="l" t="t" r="r" b="b"/>
              <a:pathLst>
                <a:path w="26292" h="42313" extrusionOk="0">
                  <a:moveTo>
                    <a:pt x="25523" y="0"/>
                  </a:moveTo>
                  <a:cubicBezTo>
                    <a:pt x="25314" y="0"/>
                    <a:pt x="25110" y="100"/>
                    <a:pt x="24988" y="282"/>
                  </a:cubicBezTo>
                  <a:cubicBezTo>
                    <a:pt x="17520" y="10733"/>
                    <a:pt x="5966" y="29881"/>
                    <a:pt x="151" y="41335"/>
                  </a:cubicBezTo>
                  <a:cubicBezTo>
                    <a:pt x="1" y="41660"/>
                    <a:pt x="126" y="42061"/>
                    <a:pt x="452" y="42237"/>
                  </a:cubicBezTo>
                  <a:cubicBezTo>
                    <a:pt x="552" y="42287"/>
                    <a:pt x="652" y="42312"/>
                    <a:pt x="753" y="42312"/>
                  </a:cubicBezTo>
                  <a:cubicBezTo>
                    <a:pt x="1003" y="42312"/>
                    <a:pt x="1229" y="42162"/>
                    <a:pt x="1354" y="41936"/>
                  </a:cubicBezTo>
                  <a:cubicBezTo>
                    <a:pt x="7119" y="30533"/>
                    <a:pt x="18647" y="11460"/>
                    <a:pt x="26066" y="1059"/>
                  </a:cubicBezTo>
                  <a:cubicBezTo>
                    <a:pt x="26292" y="758"/>
                    <a:pt x="26216" y="332"/>
                    <a:pt x="25916" y="131"/>
                  </a:cubicBezTo>
                  <a:cubicBezTo>
                    <a:pt x="25797" y="42"/>
                    <a:pt x="25659" y="0"/>
                    <a:pt x="25523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1460250" y="5147750"/>
              <a:ext cx="828975" cy="347425"/>
            </a:xfrm>
            <a:custGeom>
              <a:avLst/>
              <a:gdLst/>
              <a:ahLst/>
              <a:cxnLst/>
              <a:rect l="l" t="t" r="r" b="b"/>
              <a:pathLst>
                <a:path w="33159" h="13897" extrusionOk="0">
                  <a:moveTo>
                    <a:pt x="9621" y="1"/>
                  </a:moveTo>
                  <a:cubicBezTo>
                    <a:pt x="7369" y="1"/>
                    <a:pt x="5095" y="597"/>
                    <a:pt x="3133" y="1604"/>
                  </a:cubicBezTo>
                  <a:cubicBezTo>
                    <a:pt x="1003" y="2682"/>
                    <a:pt x="150" y="5489"/>
                    <a:pt x="50" y="7745"/>
                  </a:cubicBezTo>
                  <a:cubicBezTo>
                    <a:pt x="0" y="8597"/>
                    <a:pt x="75" y="9474"/>
                    <a:pt x="401" y="10276"/>
                  </a:cubicBezTo>
                  <a:cubicBezTo>
                    <a:pt x="1362" y="12812"/>
                    <a:pt x="3541" y="13896"/>
                    <a:pt x="5945" y="13896"/>
                  </a:cubicBezTo>
                  <a:cubicBezTo>
                    <a:pt x="6487" y="13896"/>
                    <a:pt x="7041" y="13841"/>
                    <a:pt x="7594" y="13735"/>
                  </a:cubicBezTo>
                  <a:cubicBezTo>
                    <a:pt x="10832" y="13138"/>
                    <a:pt x="14027" y="12078"/>
                    <a:pt x="17277" y="12078"/>
                  </a:cubicBezTo>
                  <a:cubicBezTo>
                    <a:pt x="17575" y="12078"/>
                    <a:pt x="17872" y="12087"/>
                    <a:pt x="18171" y="12106"/>
                  </a:cubicBezTo>
                  <a:cubicBezTo>
                    <a:pt x="20259" y="12229"/>
                    <a:pt x="22300" y="12833"/>
                    <a:pt x="24363" y="12833"/>
                  </a:cubicBezTo>
                  <a:cubicBezTo>
                    <a:pt x="24404" y="12833"/>
                    <a:pt x="24445" y="12833"/>
                    <a:pt x="24486" y="12833"/>
                  </a:cubicBezTo>
                  <a:cubicBezTo>
                    <a:pt x="24787" y="12833"/>
                    <a:pt x="25063" y="12807"/>
                    <a:pt x="25364" y="12782"/>
                  </a:cubicBezTo>
                  <a:cubicBezTo>
                    <a:pt x="27544" y="12557"/>
                    <a:pt x="29800" y="11379"/>
                    <a:pt x="31128" y="9599"/>
                  </a:cubicBezTo>
                  <a:cubicBezTo>
                    <a:pt x="31730" y="8772"/>
                    <a:pt x="33158" y="5264"/>
                    <a:pt x="31379" y="5038"/>
                  </a:cubicBezTo>
                  <a:cubicBezTo>
                    <a:pt x="31352" y="5035"/>
                    <a:pt x="31325" y="5034"/>
                    <a:pt x="31299" y="5034"/>
                  </a:cubicBezTo>
                  <a:cubicBezTo>
                    <a:pt x="31080" y="5034"/>
                    <a:pt x="30881" y="5121"/>
                    <a:pt x="30702" y="5188"/>
                  </a:cubicBezTo>
                  <a:cubicBezTo>
                    <a:pt x="29450" y="5684"/>
                    <a:pt x="28269" y="5888"/>
                    <a:pt x="27118" y="5888"/>
                  </a:cubicBezTo>
                  <a:cubicBezTo>
                    <a:pt x="25065" y="5888"/>
                    <a:pt x="23106" y="5239"/>
                    <a:pt x="21003" y="4436"/>
                  </a:cubicBezTo>
                  <a:cubicBezTo>
                    <a:pt x="18070" y="3284"/>
                    <a:pt x="15514" y="1053"/>
                    <a:pt x="12406" y="326"/>
                  </a:cubicBezTo>
                  <a:cubicBezTo>
                    <a:pt x="11498" y="105"/>
                    <a:pt x="10561" y="1"/>
                    <a:pt x="9621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821775" y="5086550"/>
              <a:ext cx="343375" cy="384950"/>
            </a:xfrm>
            <a:custGeom>
              <a:avLst/>
              <a:gdLst/>
              <a:ahLst/>
              <a:cxnLst/>
              <a:rect l="l" t="t" r="r" b="b"/>
              <a:pathLst>
                <a:path w="13735" h="15398" extrusionOk="0">
                  <a:moveTo>
                    <a:pt x="5209" y="0"/>
                  </a:moveTo>
                  <a:cubicBezTo>
                    <a:pt x="4347" y="0"/>
                    <a:pt x="3502" y="272"/>
                    <a:pt x="2832" y="894"/>
                  </a:cubicBezTo>
                  <a:cubicBezTo>
                    <a:pt x="1629" y="2047"/>
                    <a:pt x="1604" y="3977"/>
                    <a:pt x="1905" y="5631"/>
                  </a:cubicBezTo>
                  <a:cubicBezTo>
                    <a:pt x="2356" y="8012"/>
                    <a:pt x="3333" y="9842"/>
                    <a:pt x="4612" y="11847"/>
                  </a:cubicBezTo>
                  <a:cubicBezTo>
                    <a:pt x="4460" y="11837"/>
                    <a:pt x="4308" y="11831"/>
                    <a:pt x="4155" y="11831"/>
                  </a:cubicBezTo>
                  <a:cubicBezTo>
                    <a:pt x="3195" y="11831"/>
                    <a:pt x="2218" y="12034"/>
                    <a:pt x="1353" y="12423"/>
                  </a:cubicBezTo>
                  <a:cubicBezTo>
                    <a:pt x="702" y="12724"/>
                    <a:pt x="0" y="13301"/>
                    <a:pt x="125" y="14002"/>
                  </a:cubicBezTo>
                  <a:cubicBezTo>
                    <a:pt x="226" y="14754"/>
                    <a:pt x="1103" y="15055"/>
                    <a:pt x="1855" y="15180"/>
                  </a:cubicBezTo>
                  <a:cubicBezTo>
                    <a:pt x="2977" y="15347"/>
                    <a:pt x="4107" y="15398"/>
                    <a:pt x="5240" y="15398"/>
                  </a:cubicBezTo>
                  <a:cubicBezTo>
                    <a:pt x="6157" y="15398"/>
                    <a:pt x="7076" y="15364"/>
                    <a:pt x="7995" y="15331"/>
                  </a:cubicBezTo>
                  <a:cubicBezTo>
                    <a:pt x="9374" y="15281"/>
                    <a:pt x="10752" y="15205"/>
                    <a:pt x="12130" y="15130"/>
                  </a:cubicBezTo>
                  <a:cubicBezTo>
                    <a:pt x="12456" y="15105"/>
                    <a:pt x="12832" y="15080"/>
                    <a:pt x="13083" y="14854"/>
                  </a:cubicBezTo>
                  <a:cubicBezTo>
                    <a:pt x="13735" y="14328"/>
                    <a:pt x="13333" y="12298"/>
                    <a:pt x="13208" y="11521"/>
                  </a:cubicBezTo>
                  <a:cubicBezTo>
                    <a:pt x="12657" y="8087"/>
                    <a:pt x="10927" y="4779"/>
                    <a:pt x="8973" y="1947"/>
                  </a:cubicBezTo>
                  <a:cubicBezTo>
                    <a:pt x="8184" y="780"/>
                    <a:pt x="6672" y="0"/>
                    <a:pt x="5209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62875" y="4252700"/>
              <a:ext cx="789500" cy="632250"/>
            </a:xfrm>
            <a:custGeom>
              <a:avLst/>
              <a:gdLst/>
              <a:ahLst/>
              <a:cxnLst/>
              <a:rect l="l" t="t" r="r" b="b"/>
              <a:pathLst>
                <a:path w="31580" h="25290" extrusionOk="0">
                  <a:moveTo>
                    <a:pt x="15852" y="0"/>
                  </a:moveTo>
                  <a:cubicBezTo>
                    <a:pt x="13641" y="0"/>
                    <a:pt x="11429" y="539"/>
                    <a:pt x="9649" y="1617"/>
                  </a:cubicBezTo>
                  <a:cubicBezTo>
                    <a:pt x="7644" y="2845"/>
                    <a:pt x="6065" y="4775"/>
                    <a:pt x="5063" y="6955"/>
                  </a:cubicBezTo>
                  <a:cubicBezTo>
                    <a:pt x="4211" y="8785"/>
                    <a:pt x="3735" y="10790"/>
                    <a:pt x="2532" y="12369"/>
                  </a:cubicBezTo>
                  <a:cubicBezTo>
                    <a:pt x="2181" y="12820"/>
                    <a:pt x="1730" y="13271"/>
                    <a:pt x="1203" y="13547"/>
                  </a:cubicBezTo>
                  <a:cubicBezTo>
                    <a:pt x="827" y="13747"/>
                    <a:pt x="301" y="13747"/>
                    <a:pt x="0" y="14123"/>
                  </a:cubicBezTo>
                  <a:cubicBezTo>
                    <a:pt x="1" y="14122"/>
                    <a:pt x="3" y="14121"/>
                    <a:pt x="5" y="14121"/>
                  </a:cubicBezTo>
                  <a:cubicBezTo>
                    <a:pt x="112" y="14121"/>
                    <a:pt x="1481" y="15202"/>
                    <a:pt x="1579" y="15276"/>
                  </a:cubicBezTo>
                  <a:cubicBezTo>
                    <a:pt x="1203" y="15380"/>
                    <a:pt x="810" y="15433"/>
                    <a:pt x="428" y="15433"/>
                  </a:cubicBezTo>
                  <a:cubicBezTo>
                    <a:pt x="352" y="15433"/>
                    <a:pt x="276" y="15430"/>
                    <a:pt x="201" y="15426"/>
                  </a:cubicBezTo>
                  <a:lnTo>
                    <a:pt x="201" y="15426"/>
                  </a:lnTo>
                  <a:cubicBezTo>
                    <a:pt x="802" y="16028"/>
                    <a:pt x="1554" y="16504"/>
                    <a:pt x="2356" y="16805"/>
                  </a:cubicBezTo>
                  <a:cubicBezTo>
                    <a:pt x="1704" y="17030"/>
                    <a:pt x="978" y="16830"/>
                    <a:pt x="426" y="17331"/>
                  </a:cubicBezTo>
                  <a:cubicBezTo>
                    <a:pt x="2632" y="18609"/>
                    <a:pt x="4762" y="19988"/>
                    <a:pt x="6817" y="21466"/>
                  </a:cubicBezTo>
                  <a:cubicBezTo>
                    <a:pt x="7945" y="22294"/>
                    <a:pt x="9098" y="23121"/>
                    <a:pt x="10301" y="23847"/>
                  </a:cubicBezTo>
                  <a:cubicBezTo>
                    <a:pt x="11454" y="24549"/>
                    <a:pt x="12507" y="24875"/>
                    <a:pt x="13835" y="25101"/>
                  </a:cubicBezTo>
                  <a:cubicBezTo>
                    <a:pt x="14603" y="25229"/>
                    <a:pt x="15375" y="25290"/>
                    <a:pt x="16145" y="25290"/>
                  </a:cubicBezTo>
                  <a:cubicBezTo>
                    <a:pt x="18090" y="25290"/>
                    <a:pt x="20024" y="24898"/>
                    <a:pt x="21855" y="24198"/>
                  </a:cubicBezTo>
                  <a:cubicBezTo>
                    <a:pt x="23434" y="23597"/>
                    <a:pt x="24837" y="22619"/>
                    <a:pt x="26116" y="21542"/>
                  </a:cubicBezTo>
                  <a:cubicBezTo>
                    <a:pt x="27093" y="20740"/>
                    <a:pt x="28071" y="19963"/>
                    <a:pt x="29073" y="19186"/>
                  </a:cubicBezTo>
                  <a:cubicBezTo>
                    <a:pt x="29574" y="18810"/>
                    <a:pt x="30076" y="18509"/>
                    <a:pt x="30502" y="18108"/>
                  </a:cubicBezTo>
                  <a:cubicBezTo>
                    <a:pt x="30802" y="17857"/>
                    <a:pt x="31078" y="17557"/>
                    <a:pt x="31304" y="17206"/>
                  </a:cubicBezTo>
                  <a:cubicBezTo>
                    <a:pt x="31329" y="17181"/>
                    <a:pt x="31329" y="17156"/>
                    <a:pt x="31329" y="17106"/>
                  </a:cubicBezTo>
                  <a:cubicBezTo>
                    <a:pt x="31329" y="17055"/>
                    <a:pt x="31228" y="17055"/>
                    <a:pt x="31178" y="17055"/>
                  </a:cubicBezTo>
                  <a:lnTo>
                    <a:pt x="29424" y="17281"/>
                  </a:lnTo>
                  <a:cubicBezTo>
                    <a:pt x="30176" y="16805"/>
                    <a:pt x="30953" y="16278"/>
                    <a:pt x="31253" y="15476"/>
                  </a:cubicBezTo>
                  <a:lnTo>
                    <a:pt x="31253" y="15476"/>
                  </a:lnTo>
                  <a:cubicBezTo>
                    <a:pt x="30992" y="15514"/>
                    <a:pt x="30724" y="15534"/>
                    <a:pt x="30454" y="15534"/>
                  </a:cubicBezTo>
                  <a:cubicBezTo>
                    <a:pt x="29999" y="15534"/>
                    <a:pt x="29539" y="15477"/>
                    <a:pt x="29098" y="15351"/>
                  </a:cubicBezTo>
                  <a:cubicBezTo>
                    <a:pt x="30076" y="15276"/>
                    <a:pt x="30878" y="14524"/>
                    <a:pt x="31579" y="13822"/>
                  </a:cubicBezTo>
                  <a:cubicBezTo>
                    <a:pt x="30552" y="13822"/>
                    <a:pt x="29750" y="13121"/>
                    <a:pt x="29173" y="12369"/>
                  </a:cubicBezTo>
                  <a:cubicBezTo>
                    <a:pt x="27945" y="10790"/>
                    <a:pt x="27469" y="8785"/>
                    <a:pt x="26642" y="6955"/>
                  </a:cubicBezTo>
                  <a:cubicBezTo>
                    <a:pt x="25639" y="4775"/>
                    <a:pt x="24060" y="2845"/>
                    <a:pt x="22055" y="1617"/>
                  </a:cubicBezTo>
                  <a:cubicBezTo>
                    <a:pt x="20276" y="539"/>
                    <a:pt x="18064" y="0"/>
                    <a:pt x="15852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917000" y="4798750"/>
              <a:ext cx="716825" cy="760625"/>
            </a:xfrm>
            <a:custGeom>
              <a:avLst/>
              <a:gdLst/>
              <a:ahLst/>
              <a:cxnLst/>
              <a:rect l="l" t="t" r="r" b="b"/>
              <a:pathLst>
                <a:path w="28673" h="30425" extrusionOk="0">
                  <a:moveTo>
                    <a:pt x="19600" y="0"/>
                  </a:moveTo>
                  <a:cubicBezTo>
                    <a:pt x="18422" y="953"/>
                    <a:pt x="17119" y="1830"/>
                    <a:pt x="15690" y="2381"/>
                  </a:cubicBezTo>
                  <a:cubicBezTo>
                    <a:pt x="13862" y="3062"/>
                    <a:pt x="11932" y="3449"/>
                    <a:pt x="9991" y="3449"/>
                  </a:cubicBezTo>
                  <a:cubicBezTo>
                    <a:pt x="9217" y="3449"/>
                    <a:pt x="8441" y="3387"/>
                    <a:pt x="7670" y="3259"/>
                  </a:cubicBezTo>
                  <a:cubicBezTo>
                    <a:pt x="6342" y="3033"/>
                    <a:pt x="5289" y="2707"/>
                    <a:pt x="4136" y="2005"/>
                  </a:cubicBezTo>
                  <a:cubicBezTo>
                    <a:pt x="3409" y="1579"/>
                    <a:pt x="2682" y="1103"/>
                    <a:pt x="2006" y="602"/>
                  </a:cubicBezTo>
                  <a:cubicBezTo>
                    <a:pt x="1605" y="2832"/>
                    <a:pt x="1229" y="5038"/>
                    <a:pt x="853" y="7269"/>
                  </a:cubicBezTo>
                  <a:cubicBezTo>
                    <a:pt x="427" y="9625"/>
                    <a:pt x="1" y="11780"/>
                    <a:pt x="301" y="14186"/>
                  </a:cubicBezTo>
                  <a:cubicBezTo>
                    <a:pt x="727" y="17494"/>
                    <a:pt x="2557" y="21229"/>
                    <a:pt x="4712" y="23810"/>
                  </a:cubicBezTo>
                  <a:cubicBezTo>
                    <a:pt x="6291" y="25690"/>
                    <a:pt x="8146" y="26617"/>
                    <a:pt x="10352" y="27544"/>
                  </a:cubicBezTo>
                  <a:cubicBezTo>
                    <a:pt x="12382" y="28397"/>
                    <a:pt x="14186" y="29299"/>
                    <a:pt x="16342" y="29925"/>
                  </a:cubicBezTo>
                  <a:cubicBezTo>
                    <a:pt x="17448" y="30254"/>
                    <a:pt x="18564" y="30425"/>
                    <a:pt x="19676" y="30425"/>
                  </a:cubicBezTo>
                  <a:cubicBezTo>
                    <a:pt x="21106" y="30425"/>
                    <a:pt x="22528" y="30142"/>
                    <a:pt x="23911" y="29549"/>
                  </a:cubicBezTo>
                  <a:cubicBezTo>
                    <a:pt x="28246" y="27745"/>
                    <a:pt x="28672" y="22933"/>
                    <a:pt x="27319" y="19073"/>
                  </a:cubicBezTo>
                  <a:cubicBezTo>
                    <a:pt x="26116" y="15690"/>
                    <a:pt x="24537" y="12457"/>
                    <a:pt x="23058" y="9173"/>
                  </a:cubicBezTo>
                  <a:cubicBezTo>
                    <a:pt x="22582" y="8171"/>
                    <a:pt x="22156" y="7143"/>
                    <a:pt x="21730" y="6141"/>
                  </a:cubicBezTo>
                  <a:cubicBezTo>
                    <a:pt x="20953" y="4286"/>
                    <a:pt x="20602" y="1705"/>
                    <a:pt x="19600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818625" y="4446850"/>
              <a:ext cx="300775" cy="237075"/>
            </a:xfrm>
            <a:custGeom>
              <a:avLst/>
              <a:gdLst/>
              <a:ahLst/>
              <a:cxnLst/>
              <a:rect l="l" t="t" r="r" b="b"/>
              <a:pathLst>
                <a:path w="12031" h="9483" extrusionOk="0">
                  <a:moveTo>
                    <a:pt x="6870" y="0"/>
                  </a:moveTo>
                  <a:cubicBezTo>
                    <a:pt x="6152" y="0"/>
                    <a:pt x="5424" y="142"/>
                    <a:pt x="4738" y="417"/>
                  </a:cubicBezTo>
                  <a:cubicBezTo>
                    <a:pt x="3886" y="743"/>
                    <a:pt x="3084" y="1194"/>
                    <a:pt x="2332" y="1720"/>
                  </a:cubicBezTo>
                  <a:cubicBezTo>
                    <a:pt x="2056" y="1921"/>
                    <a:pt x="1805" y="2121"/>
                    <a:pt x="1555" y="2322"/>
                  </a:cubicBezTo>
                  <a:cubicBezTo>
                    <a:pt x="1229" y="3124"/>
                    <a:pt x="828" y="3901"/>
                    <a:pt x="302" y="4603"/>
                  </a:cubicBezTo>
                  <a:cubicBezTo>
                    <a:pt x="201" y="4728"/>
                    <a:pt x="101" y="4828"/>
                    <a:pt x="1" y="4954"/>
                  </a:cubicBezTo>
                  <a:cubicBezTo>
                    <a:pt x="1" y="4953"/>
                    <a:pt x="1" y="4953"/>
                    <a:pt x="2" y="4953"/>
                  </a:cubicBezTo>
                  <a:cubicBezTo>
                    <a:pt x="61" y="4953"/>
                    <a:pt x="2710" y="6835"/>
                    <a:pt x="3008" y="7034"/>
                  </a:cubicBezTo>
                  <a:cubicBezTo>
                    <a:pt x="4036" y="7786"/>
                    <a:pt x="5164" y="8412"/>
                    <a:pt x="6342" y="8888"/>
                  </a:cubicBezTo>
                  <a:cubicBezTo>
                    <a:pt x="7182" y="9218"/>
                    <a:pt x="8099" y="9483"/>
                    <a:pt x="8998" y="9483"/>
                  </a:cubicBezTo>
                  <a:cubicBezTo>
                    <a:pt x="9467" y="9483"/>
                    <a:pt x="9931" y="9411"/>
                    <a:pt x="10377" y="9239"/>
                  </a:cubicBezTo>
                  <a:cubicBezTo>
                    <a:pt x="10678" y="9114"/>
                    <a:pt x="11003" y="8939"/>
                    <a:pt x="11229" y="8663"/>
                  </a:cubicBezTo>
                  <a:cubicBezTo>
                    <a:pt x="12031" y="7761"/>
                    <a:pt x="12031" y="6207"/>
                    <a:pt x="11906" y="5054"/>
                  </a:cubicBezTo>
                  <a:cubicBezTo>
                    <a:pt x="11780" y="3826"/>
                    <a:pt x="11329" y="2598"/>
                    <a:pt x="10527" y="1645"/>
                  </a:cubicBezTo>
                  <a:cubicBezTo>
                    <a:pt x="9588" y="525"/>
                    <a:pt x="8248" y="0"/>
                    <a:pt x="6870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1203975" y="4446850"/>
              <a:ext cx="297025" cy="234775"/>
            </a:xfrm>
            <a:custGeom>
              <a:avLst/>
              <a:gdLst/>
              <a:ahLst/>
              <a:cxnLst/>
              <a:rect l="l" t="t" r="r" b="b"/>
              <a:pathLst>
                <a:path w="11881" h="9391" extrusionOk="0">
                  <a:moveTo>
                    <a:pt x="5111" y="0"/>
                  </a:moveTo>
                  <a:cubicBezTo>
                    <a:pt x="3733" y="0"/>
                    <a:pt x="2393" y="525"/>
                    <a:pt x="1454" y="1645"/>
                  </a:cubicBezTo>
                  <a:cubicBezTo>
                    <a:pt x="251" y="3074"/>
                    <a:pt x="0" y="4803"/>
                    <a:pt x="251" y="6608"/>
                  </a:cubicBezTo>
                  <a:cubicBezTo>
                    <a:pt x="351" y="7284"/>
                    <a:pt x="627" y="8036"/>
                    <a:pt x="1028" y="8613"/>
                  </a:cubicBezTo>
                  <a:cubicBezTo>
                    <a:pt x="1479" y="9214"/>
                    <a:pt x="2482" y="9365"/>
                    <a:pt x="3183" y="9390"/>
                  </a:cubicBezTo>
                  <a:cubicBezTo>
                    <a:pt x="3213" y="9390"/>
                    <a:pt x="3243" y="9390"/>
                    <a:pt x="3273" y="9390"/>
                  </a:cubicBezTo>
                  <a:cubicBezTo>
                    <a:pt x="4844" y="9390"/>
                    <a:pt x="6343" y="8750"/>
                    <a:pt x="7745" y="8036"/>
                  </a:cubicBezTo>
                  <a:cubicBezTo>
                    <a:pt x="8597" y="7610"/>
                    <a:pt x="9599" y="7209"/>
                    <a:pt x="10326" y="6558"/>
                  </a:cubicBezTo>
                  <a:cubicBezTo>
                    <a:pt x="10853" y="6081"/>
                    <a:pt x="11379" y="5530"/>
                    <a:pt x="11880" y="5029"/>
                  </a:cubicBezTo>
                  <a:cubicBezTo>
                    <a:pt x="11755" y="4878"/>
                    <a:pt x="11655" y="4728"/>
                    <a:pt x="11554" y="4578"/>
                  </a:cubicBezTo>
                  <a:cubicBezTo>
                    <a:pt x="11003" y="3801"/>
                    <a:pt x="10552" y="3024"/>
                    <a:pt x="10176" y="2147"/>
                  </a:cubicBezTo>
                  <a:cubicBezTo>
                    <a:pt x="10000" y="1996"/>
                    <a:pt x="9825" y="1871"/>
                    <a:pt x="9650" y="1720"/>
                  </a:cubicBezTo>
                  <a:cubicBezTo>
                    <a:pt x="8898" y="1194"/>
                    <a:pt x="8096" y="743"/>
                    <a:pt x="7244" y="417"/>
                  </a:cubicBezTo>
                  <a:cubicBezTo>
                    <a:pt x="6557" y="142"/>
                    <a:pt x="5829" y="0"/>
                    <a:pt x="5111" y="0"/>
                  </a:cubicBezTo>
                  <a:close/>
                </a:path>
              </a:pathLst>
            </a:custGeom>
            <a:solidFill>
              <a:srgbClr val="F2C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871275" y="4252700"/>
              <a:ext cx="575825" cy="427775"/>
            </a:xfrm>
            <a:custGeom>
              <a:avLst/>
              <a:gdLst/>
              <a:ahLst/>
              <a:cxnLst/>
              <a:rect l="l" t="t" r="r" b="b"/>
              <a:pathLst>
                <a:path w="23033" h="17111" extrusionOk="0">
                  <a:moveTo>
                    <a:pt x="11516" y="0"/>
                  </a:moveTo>
                  <a:cubicBezTo>
                    <a:pt x="9305" y="0"/>
                    <a:pt x="7093" y="539"/>
                    <a:pt x="5313" y="1617"/>
                  </a:cubicBezTo>
                  <a:cubicBezTo>
                    <a:pt x="3308" y="2845"/>
                    <a:pt x="1729" y="4775"/>
                    <a:pt x="727" y="6955"/>
                  </a:cubicBezTo>
                  <a:cubicBezTo>
                    <a:pt x="451" y="7532"/>
                    <a:pt x="226" y="8133"/>
                    <a:pt x="0" y="8735"/>
                  </a:cubicBezTo>
                  <a:cubicBezTo>
                    <a:pt x="752" y="8158"/>
                    <a:pt x="1579" y="7632"/>
                    <a:pt x="2431" y="7306"/>
                  </a:cubicBezTo>
                  <a:cubicBezTo>
                    <a:pt x="3187" y="6999"/>
                    <a:pt x="4015" y="6831"/>
                    <a:pt x="4837" y="6831"/>
                  </a:cubicBezTo>
                  <a:cubicBezTo>
                    <a:pt x="5759" y="6831"/>
                    <a:pt x="6674" y="7043"/>
                    <a:pt x="7469" y="7506"/>
                  </a:cubicBezTo>
                  <a:cubicBezTo>
                    <a:pt x="8847" y="8334"/>
                    <a:pt x="9749" y="9837"/>
                    <a:pt x="10176" y="11391"/>
                  </a:cubicBezTo>
                  <a:cubicBezTo>
                    <a:pt x="10476" y="12519"/>
                    <a:pt x="10577" y="13672"/>
                    <a:pt x="10627" y="14850"/>
                  </a:cubicBezTo>
                  <a:cubicBezTo>
                    <a:pt x="10652" y="15677"/>
                    <a:pt x="10401" y="16880"/>
                    <a:pt x="11554" y="17080"/>
                  </a:cubicBezTo>
                  <a:cubicBezTo>
                    <a:pt x="11661" y="17101"/>
                    <a:pt x="11756" y="17110"/>
                    <a:pt x="11841" y="17110"/>
                  </a:cubicBezTo>
                  <a:cubicBezTo>
                    <a:pt x="12812" y="17110"/>
                    <a:pt x="12427" y="15871"/>
                    <a:pt x="12381" y="15226"/>
                  </a:cubicBezTo>
                  <a:cubicBezTo>
                    <a:pt x="12331" y="13973"/>
                    <a:pt x="12506" y="12594"/>
                    <a:pt x="12857" y="11391"/>
                  </a:cubicBezTo>
                  <a:cubicBezTo>
                    <a:pt x="13283" y="9837"/>
                    <a:pt x="14161" y="8334"/>
                    <a:pt x="15564" y="7506"/>
                  </a:cubicBezTo>
                  <a:cubicBezTo>
                    <a:pt x="16359" y="7043"/>
                    <a:pt x="17267" y="6831"/>
                    <a:pt x="18186" y="6831"/>
                  </a:cubicBezTo>
                  <a:cubicBezTo>
                    <a:pt x="19005" y="6831"/>
                    <a:pt x="19834" y="6999"/>
                    <a:pt x="20602" y="7306"/>
                  </a:cubicBezTo>
                  <a:cubicBezTo>
                    <a:pt x="21454" y="7632"/>
                    <a:pt x="22256" y="8158"/>
                    <a:pt x="23033" y="8735"/>
                  </a:cubicBezTo>
                  <a:cubicBezTo>
                    <a:pt x="22807" y="8133"/>
                    <a:pt x="22582" y="7532"/>
                    <a:pt x="22306" y="6955"/>
                  </a:cubicBezTo>
                  <a:cubicBezTo>
                    <a:pt x="21303" y="4775"/>
                    <a:pt x="19724" y="2845"/>
                    <a:pt x="17719" y="1617"/>
                  </a:cubicBezTo>
                  <a:cubicBezTo>
                    <a:pt x="15940" y="539"/>
                    <a:pt x="13728" y="0"/>
                    <a:pt x="1151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1106850" y="4663150"/>
              <a:ext cx="100275" cy="65850"/>
            </a:xfrm>
            <a:custGeom>
              <a:avLst/>
              <a:gdLst/>
              <a:ahLst/>
              <a:cxnLst/>
              <a:rect l="l" t="t" r="r" b="b"/>
              <a:pathLst>
                <a:path w="4011" h="2634" extrusionOk="0">
                  <a:moveTo>
                    <a:pt x="2171" y="1"/>
                  </a:moveTo>
                  <a:cubicBezTo>
                    <a:pt x="1840" y="1"/>
                    <a:pt x="1509" y="46"/>
                    <a:pt x="1179" y="136"/>
                  </a:cubicBezTo>
                  <a:cubicBezTo>
                    <a:pt x="878" y="236"/>
                    <a:pt x="577" y="362"/>
                    <a:pt x="402" y="612"/>
                  </a:cubicBezTo>
                  <a:cubicBezTo>
                    <a:pt x="1" y="1189"/>
                    <a:pt x="702" y="1966"/>
                    <a:pt x="1128" y="2292"/>
                  </a:cubicBezTo>
                  <a:cubicBezTo>
                    <a:pt x="1432" y="2508"/>
                    <a:pt x="1802" y="2633"/>
                    <a:pt x="2166" y="2633"/>
                  </a:cubicBezTo>
                  <a:cubicBezTo>
                    <a:pt x="2434" y="2633"/>
                    <a:pt x="2699" y="2566"/>
                    <a:pt x="2933" y="2417"/>
                  </a:cubicBezTo>
                  <a:cubicBezTo>
                    <a:pt x="3384" y="2141"/>
                    <a:pt x="3760" y="1540"/>
                    <a:pt x="3860" y="1038"/>
                  </a:cubicBezTo>
                  <a:cubicBezTo>
                    <a:pt x="4011" y="362"/>
                    <a:pt x="3409" y="161"/>
                    <a:pt x="2833" y="61"/>
                  </a:cubicBezTo>
                  <a:cubicBezTo>
                    <a:pt x="2612" y="21"/>
                    <a:pt x="2392" y="1"/>
                    <a:pt x="217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1108725" y="4714775"/>
              <a:ext cx="55175" cy="69575"/>
            </a:xfrm>
            <a:custGeom>
              <a:avLst/>
              <a:gdLst/>
              <a:ahLst/>
              <a:cxnLst/>
              <a:rect l="l" t="t" r="r" b="b"/>
              <a:pathLst>
                <a:path w="2207" h="2783" extrusionOk="0">
                  <a:moveTo>
                    <a:pt x="2031" y="1"/>
                  </a:moveTo>
                  <a:cubicBezTo>
                    <a:pt x="1956" y="1"/>
                    <a:pt x="1906" y="76"/>
                    <a:pt x="1906" y="151"/>
                  </a:cubicBezTo>
                  <a:cubicBezTo>
                    <a:pt x="1931" y="577"/>
                    <a:pt x="1931" y="1003"/>
                    <a:pt x="1931" y="1455"/>
                  </a:cubicBezTo>
                  <a:cubicBezTo>
                    <a:pt x="1956" y="1655"/>
                    <a:pt x="1931" y="1831"/>
                    <a:pt x="1881" y="1981"/>
                  </a:cubicBezTo>
                  <a:cubicBezTo>
                    <a:pt x="1780" y="2257"/>
                    <a:pt x="1505" y="2482"/>
                    <a:pt x="1179" y="2507"/>
                  </a:cubicBezTo>
                  <a:cubicBezTo>
                    <a:pt x="1134" y="2511"/>
                    <a:pt x="1091" y="2513"/>
                    <a:pt x="1049" y="2513"/>
                  </a:cubicBezTo>
                  <a:cubicBezTo>
                    <a:pt x="831" y="2513"/>
                    <a:pt x="649" y="2458"/>
                    <a:pt x="502" y="2332"/>
                  </a:cubicBezTo>
                  <a:cubicBezTo>
                    <a:pt x="352" y="2181"/>
                    <a:pt x="277" y="2006"/>
                    <a:pt x="251" y="1780"/>
                  </a:cubicBezTo>
                  <a:cubicBezTo>
                    <a:pt x="251" y="1705"/>
                    <a:pt x="201" y="1630"/>
                    <a:pt x="126" y="1630"/>
                  </a:cubicBezTo>
                  <a:cubicBezTo>
                    <a:pt x="51" y="1655"/>
                    <a:pt x="1" y="1705"/>
                    <a:pt x="1" y="1780"/>
                  </a:cubicBezTo>
                  <a:cubicBezTo>
                    <a:pt x="1" y="2081"/>
                    <a:pt x="126" y="2332"/>
                    <a:pt x="327" y="2532"/>
                  </a:cubicBezTo>
                  <a:cubicBezTo>
                    <a:pt x="527" y="2708"/>
                    <a:pt x="778" y="2783"/>
                    <a:pt x="1079" y="2783"/>
                  </a:cubicBezTo>
                  <a:lnTo>
                    <a:pt x="1204" y="2783"/>
                  </a:lnTo>
                  <a:cubicBezTo>
                    <a:pt x="1630" y="2733"/>
                    <a:pt x="2006" y="2457"/>
                    <a:pt x="2131" y="2056"/>
                  </a:cubicBezTo>
                  <a:cubicBezTo>
                    <a:pt x="2206" y="1856"/>
                    <a:pt x="2206" y="1655"/>
                    <a:pt x="2206" y="1455"/>
                  </a:cubicBezTo>
                  <a:cubicBezTo>
                    <a:pt x="2206" y="1003"/>
                    <a:pt x="2181" y="552"/>
                    <a:pt x="2181" y="126"/>
                  </a:cubicBezTo>
                  <a:cubicBezTo>
                    <a:pt x="2181" y="51"/>
                    <a:pt x="2106" y="1"/>
                    <a:pt x="203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1156975" y="4750500"/>
              <a:ext cx="55175" cy="35125"/>
            </a:xfrm>
            <a:custGeom>
              <a:avLst/>
              <a:gdLst/>
              <a:ahLst/>
              <a:cxnLst/>
              <a:rect l="l" t="t" r="r" b="b"/>
              <a:pathLst>
                <a:path w="2207" h="1405" extrusionOk="0">
                  <a:moveTo>
                    <a:pt x="2081" y="1"/>
                  </a:moveTo>
                  <a:cubicBezTo>
                    <a:pt x="2006" y="1"/>
                    <a:pt x="1956" y="76"/>
                    <a:pt x="1956" y="151"/>
                  </a:cubicBezTo>
                  <a:cubicBezTo>
                    <a:pt x="1956" y="452"/>
                    <a:pt x="1880" y="853"/>
                    <a:pt x="1504" y="1053"/>
                  </a:cubicBezTo>
                  <a:cubicBezTo>
                    <a:pt x="1414" y="1110"/>
                    <a:pt x="1303" y="1136"/>
                    <a:pt x="1188" y="1136"/>
                  </a:cubicBezTo>
                  <a:cubicBezTo>
                    <a:pt x="1048" y="1136"/>
                    <a:pt x="902" y="1097"/>
                    <a:pt x="778" y="1028"/>
                  </a:cubicBezTo>
                  <a:cubicBezTo>
                    <a:pt x="477" y="853"/>
                    <a:pt x="352" y="502"/>
                    <a:pt x="276" y="151"/>
                  </a:cubicBezTo>
                  <a:cubicBezTo>
                    <a:pt x="256" y="89"/>
                    <a:pt x="201" y="44"/>
                    <a:pt x="155" y="44"/>
                  </a:cubicBezTo>
                  <a:cubicBezTo>
                    <a:pt x="145" y="44"/>
                    <a:pt x="135" y="46"/>
                    <a:pt x="126" y="51"/>
                  </a:cubicBezTo>
                  <a:cubicBezTo>
                    <a:pt x="51" y="51"/>
                    <a:pt x="1" y="126"/>
                    <a:pt x="26" y="201"/>
                  </a:cubicBezTo>
                  <a:cubicBezTo>
                    <a:pt x="126" y="602"/>
                    <a:pt x="251" y="1028"/>
                    <a:pt x="652" y="1254"/>
                  </a:cubicBezTo>
                  <a:cubicBezTo>
                    <a:pt x="803" y="1354"/>
                    <a:pt x="1003" y="1404"/>
                    <a:pt x="1179" y="1404"/>
                  </a:cubicBezTo>
                  <a:cubicBezTo>
                    <a:pt x="1329" y="1404"/>
                    <a:pt x="1504" y="1354"/>
                    <a:pt x="1630" y="1279"/>
                  </a:cubicBezTo>
                  <a:cubicBezTo>
                    <a:pt x="2031" y="1078"/>
                    <a:pt x="2206" y="677"/>
                    <a:pt x="2206" y="151"/>
                  </a:cubicBezTo>
                  <a:cubicBezTo>
                    <a:pt x="2206" y="76"/>
                    <a:pt x="2156" y="26"/>
                    <a:pt x="2081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877525" y="4264275"/>
              <a:ext cx="144775" cy="105300"/>
            </a:xfrm>
            <a:custGeom>
              <a:avLst/>
              <a:gdLst/>
              <a:ahLst/>
              <a:cxnLst/>
              <a:rect l="l" t="t" r="r" b="b"/>
              <a:pathLst>
                <a:path w="5791" h="4212" extrusionOk="0">
                  <a:moveTo>
                    <a:pt x="2362" y="72"/>
                  </a:moveTo>
                  <a:cubicBezTo>
                    <a:pt x="2285" y="72"/>
                    <a:pt x="2208" y="74"/>
                    <a:pt x="2131" y="76"/>
                  </a:cubicBezTo>
                  <a:cubicBezTo>
                    <a:pt x="1479" y="101"/>
                    <a:pt x="1" y="1"/>
                    <a:pt x="1" y="953"/>
                  </a:cubicBezTo>
                  <a:cubicBezTo>
                    <a:pt x="151" y="891"/>
                    <a:pt x="308" y="865"/>
                    <a:pt x="464" y="865"/>
                  </a:cubicBezTo>
                  <a:cubicBezTo>
                    <a:pt x="621" y="865"/>
                    <a:pt x="778" y="891"/>
                    <a:pt x="928" y="928"/>
                  </a:cubicBezTo>
                  <a:cubicBezTo>
                    <a:pt x="1479" y="1104"/>
                    <a:pt x="1956" y="1404"/>
                    <a:pt x="2357" y="1805"/>
                  </a:cubicBezTo>
                  <a:cubicBezTo>
                    <a:pt x="2657" y="2131"/>
                    <a:pt x="2908" y="2482"/>
                    <a:pt x="3134" y="2858"/>
                  </a:cubicBezTo>
                  <a:cubicBezTo>
                    <a:pt x="3209" y="2983"/>
                    <a:pt x="3259" y="3084"/>
                    <a:pt x="3334" y="3184"/>
                  </a:cubicBezTo>
                  <a:cubicBezTo>
                    <a:pt x="3509" y="3510"/>
                    <a:pt x="3660" y="3835"/>
                    <a:pt x="3735" y="4211"/>
                  </a:cubicBezTo>
                  <a:cubicBezTo>
                    <a:pt x="4011" y="4136"/>
                    <a:pt x="4211" y="3835"/>
                    <a:pt x="4412" y="3635"/>
                  </a:cubicBezTo>
                  <a:cubicBezTo>
                    <a:pt x="4637" y="3384"/>
                    <a:pt x="4863" y="3134"/>
                    <a:pt x="5063" y="2833"/>
                  </a:cubicBezTo>
                  <a:cubicBezTo>
                    <a:pt x="5239" y="2607"/>
                    <a:pt x="5389" y="2332"/>
                    <a:pt x="5514" y="2056"/>
                  </a:cubicBezTo>
                  <a:cubicBezTo>
                    <a:pt x="5590" y="1855"/>
                    <a:pt x="5790" y="1379"/>
                    <a:pt x="5715" y="1154"/>
                  </a:cubicBezTo>
                  <a:cubicBezTo>
                    <a:pt x="5665" y="1028"/>
                    <a:pt x="5339" y="903"/>
                    <a:pt x="5189" y="803"/>
                  </a:cubicBezTo>
                  <a:cubicBezTo>
                    <a:pt x="4963" y="627"/>
                    <a:pt x="4712" y="502"/>
                    <a:pt x="4437" y="402"/>
                  </a:cubicBezTo>
                  <a:cubicBezTo>
                    <a:pt x="3782" y="176"/>
                    <a:pt x="3066" y="72"/>
                    <a:pt x="2362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878150" y="4285900"/>
              <a:ext cx="92125" cy="120525"/>
            </a:xfrm>
            <a:custGeom>
              <a:avLst/>
              <a:gdLst/>
              <a:ahLst/>
              <a:cxnLst/>
              <a:rect l="l" t="t" r="r" b="b"/>
              <a:pathLst>
                <a:path w="3685" h="4821" extrusionOk="0">
                  <a:moveTo>
                    <a:pt x="464" y="0"/>
                  </a:moveTo>
                  <a:cubicBezTo>
                    <a:pt x="314" y="0"/>
                    <a:pt x="164" y="26"/>
                    <a:pt x="26" y="88"/>
                  </a:cubicBezTo>
                  <a:cubicBezTo>
                    <a:pt x="26" y="88"/>
                    <a:pt x="26" y="113"/>
                    <a:pt x="26" y="138"/>
                  </a:cubicBezTo>
                  <a:cubicBezTo>
                    <a:pt x="1" y="1617"/>
                    <a:pt x="352" y="3096"/>
                    <a:pt x="828" y="4474"/>
                  </a:cubicBezTo>
                  <a:cubicBezTo>
                    <a:pt x="853" y="4600"/>
                    <a:pt x="903" y="4725"/>
                    <a:pt x="1028" y="4800"/>
                  </a:cubicBezTo>
                  <a:cubicBezTo>
                    <a:pt x="1063" y="4814"/>
                    <a:pt x="1102" y="4820"/>
                    <a:pt x="1143" y="4820"/>
                  </a:cubicBezTo>
                  <a:cubicBezTo>
                    <a:pt x="1248" y="4820"/>
                    <a:pt x="1364" y="4779"/>
                    <a:pt x="1454" y="4725"/>
                  </a:cubicBezTo>
                  <a:cubicBezTo>
                    <a:pt x="2231" y="4349"/>
                    <a:pt x="3109" y="3948"/>
                    <a:pt x="3685" y="3296"/>
                  </a:cubicBezTo>
                  <a:cubicBezTo>
                    <a:pt x="3635" y="2945"/>
                    <a:pt x="3459" y="2620"/>
                    <a:pt x="3309" y="2319"/>
                  </a:cubicBezTo>
                  <a:cubicBezTo>
                    <a:pt x="3234" y="2219"/>
                    <a:pt x="3184" y="2118"/>
                    <a:pt x="3109" y="1993"/>
                  </a:cubicBezTo>
                  <a:cubicBezTo>
                    <a:pt x="2883" y="1617"/>
                    <a:pt x="2632" y="1266"/>
                    <a:pt x="2332" y="940"/>
                  </a:cubicBezTo>
                  <a:cubicBezTo>
                    <a:pt x="1931" y="539"/>
                    <a:pt x="1454" y="239"/>
                    <a:pt x="903" y="63"/>
                  </a:cubicBezTo>
                  <a:cubicBezTo>
                    <a:pt x="765" y="26"/>
                    <a:pt x="615" y="0"/>
                    <a:pt x="46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1296075" y="4264275"/>
              <a:ext cx="145400" cy="105300"/>
            </a:xfrm>
            <a:custGeom>
              <a:avLst/>
              <a:gdLst/>
              <a:ahLst/>
              <a:cxnLst/>
              <a:rect l="l" t="t" r="r" b="b"/>
              <a:pathLst>
                <a:path w="5816" h="4212" extrusionOk="0">
                  <a:moveTo>
                    <a:pt x="3429" y="72"/>
                  </a:moveTo>
                  <a:cubicBezTo>
                    <a:pt x="2729" y="72"/>
                    <a:pt x="2031" y="176"/>
                    <a:pt x="1354" y="402"/>
                  </a:cubicBezTo>
                  <a:cubicBezTo>
                    <a:pt x="1103" y="502"/>
                    <a:pt x="828" y="627"/>
                    <a:pt x="602" y="803"/>
                  </a:cubicBezTo>
                  <a:cubicBezTo>
                    <a:pt x="477" y="903"/>
                    <a:pt x="151" y="1028"/>
                    <a:pt x="101" y="1154"/>
                  </a:cubicBezTo>
                  <a:cubicBezTo>
                    <a:pt x="1" y="1379"/>
                    <a:pt x="226" y="1855"/>
                    <a:pt x="301" y="2056"/>
                  </a:cubicBezTo>
                  <a:cubicBezTo>
                    <a:pt x="427" y="2332"/>
                    <a:pt x="552" y="2607"/>
                    <a:pt x="727" y="2833"/>
                  </a:cubicBezTo>
                  <a:cubicBezTo>
                    <a:pt x="928" y="3134"/>
                    <a:pt x="1154" y="3384"/>
                    <a:pt x="1404" y="3635"/>
                  </a:cubicBezTo>
                  <a:cubicBezTo>
                    <a:pt x="1605" y="3835"/>
                    <a:pt x="1805" y="4136"/>
                    <a:pt x="2081" y="4211"/>
                  </a:cubicBezTo>
                  <a:cubicBezTo>
                    <a:pt x="2131" y="3835"/>
                    <a:pt x="2306" y="3510"/>
                    <a:pt x="2482" y="3184"/>
                  </a:cubicBezTo>
                  <a:cubicBezTo>
                    <a:pt x="2532" y="3084"/>
                    <a:pt x="2607" y="2983"/>
                    <a:pt x="2657" y="2858"/>
                  </a:cubicBezTo>
                  <a:cubicBezTo>
                    <a:pt x="2883" y="2482"/>
                    <a:pt x="3159" y="2131"/>
                    <a:pt x="3459" y="1805"/>
                  </a:cubicBezTo>
                  <a:cubicBezTo>
                    <a:pt x="3860" y="1404"/>
                    <a:pt x="4336" y="1104"/>
                    <a:pt x="4888" y="928"/>
                  </a:cubicBezTo>
                  <a:cubicBezTo>
                    <a:pt x="5038" y="891"/>
                    <a:pt x="5195" y="865"/>
                    <a:pt x="5348" y="865"/>
                  </a:cubicBezTo>
                  <a:cubicBezTo>
                    <a:pt x="5502" y="865"/>
                    <a:pt x="5652" y="891"/>
                    <a:pt x="5790" y="953"/>
                  </a:cubicBezTo>
                  <a:cubicBezTo>
                    <a:pt x="5815" y="1"/>
                    <a:pt x="4336" y="101"/>
                    <a:pt x="3660" y="76"/>
                  </a:cubicBezTo>
                  <a:cubicBezTo>
                    <a:pt x="3583" y="74"/>
                    <a:pt x="3506" y="72"/>
                    <a:pt x="3429" y="72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1348075" y="4285900"/>
              <a:ext cx="92775" cy="120525"/>
            </a:xfrm>
            <a:custGeom>
              <a:avLst/>
              <a:gdLst/>
              <a:ahLst/>
              <a:cxnLst/>
              <a:rect l="l" t="t" r="r" b="b"/>
              <a:pathLst>
                <a:path w="3711" h="4821" extrusionOk="0">
                  <a:moveTo>
                    <a:pt x="3234" y="0"/>
                  </a:moveTo>
                  <a:cubicBezTo>
                    <a:pt x="3090" y="0"/>
                    <a:pt x="2946" y="26"/>
                    <a:pt x="2808" y="63"/>
                  </a:cubicBezTo>
                  <a:cubicBezTo>
                    <a:pt x="2256" y="239"/>
                    <a:pt x="1780" y="539"/>
                    <a:pt x="1379" y="940"/>
                  </a:cubicBezTo>
                  <a:cubicBezTo>
                    <a:pt x="1079" y="1266"/>
                    <a:pt x="803" y="1617"/>
                    <a:pt x="577" y="1993"/>
                  </a:cubicBezTo>
                  <a:cubicBezTo>
                    <a:pt x="527" y="2118"/>
                    <a:pt x="452" y="2219"/>
                    <a:pt x="402" y="2319"/>
                  </a:cubicBezTo>
                  <a:cubicBezTo>
                    <a:pt x="226" y="2620"/>
                    <a:pt x="76" y="2945"/>
                    <a:pt x="1" y="3296"/>
                  </a:cubicBezTo>
                  <a:cubicBezTo>
                    <a:pt x="602" y="3948"/>
                    <a:pt x="1454" y="4349"/>
                    <a:pt x="2231" y="4725"/>
                  </a:cubicBezTo>
                  <a:cubicBezTo>
                    <a:pt x="2340" y="4779"/>
                    <a:pt x="2448" y="4820"/>
                    <a:pt x="2557" y="4820"/>
                  </a:cubicBezTo>
                  <a:cubicBezTo>
                    <a:pt x="2599" y="4820"/>
                    <a:pt x="2641" y="4814"/>
                    <a:pt x="2683" y="4800"/>
                  </a:cubicBezTo>
                  <a:cubicBezTo>
                    <a:pt x="2783" y="4725"/>
                    <a:pt x="2833" y="4600"/>
                    <a:pt x="2883" y="4474"/>
                  </a:cubicBezTo>
                  <a:cubicBezTo>
                    <a:pt x="3359" y="3096"/>
                    <a:pt x="3710" y="1617"/>
                    <a:pt x="3660" y="138"/>
                  </a:cubicBezTo>
                  <a:cubicBezTo>
                    <a:pt x="3660" y="113"/>
                    <a:pt x="3660" y="88"/>
                    <a:pt x="3660" y="88"/>
                  </a:cubicBezTo>
                  <a:cubicBezTo>
                    <a:pt x="3522" y="26"/>
                    <a:pt x="3378" y="0"/>
                    <a:pt x="3234" y="0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1012875" y="4582725"/>
              <a:ext cx="48900" cy="62600"/>
            </a:xfrm>
            <a:custGeom>
              <a:avLst/>
              <a:gdLst/>
              <a:ahLst/>
              <a:cxnLst/>
              <a:rect l="l" t="t" r="r" b="b"/>
              <a:pathLst>
                <a:path w="1956" h="2504" extrusionOk="0">
                  <a:moveTo>
                    <a:pt x="940" y="1"/>
                  </a:moveTo>
                  <a:cubicBezTo>
                    <a:pt x="877" y="1"/>
                    <a:pt x="815" y="7"/>
                    <a:pt x="752" y="20"/>
                  </a:cubicBezTo>
                  <a:cubicBezTo>
                    <a:pt x="527" y="70"/>
                    <a:pt x="351" y="270"/>
                    <a:pt x="251" y="496"/>
                  </a:cubicBezTo>
                  <a:cubicBezTo>
                    <a:pt x="0" y="997"/>
                    <a:pt x="100" y="1599"/>
                    <a:pt x="401" y="2075"/>
                  </a:cubicBezTo>
                  <a:cubicBezTo>
                    <a:pt x="527" y="2275"/>
                    <a:pt x="727" y="2476"/>
                    <a:pt x="1003" y="2501"/>
                  </a:cubicBezTo>
                  <a:cubicBezTo>
                    <a:pt x="1020" y="2503"/>
                    <a:pt x="1038" y="2503"/>
                    <a:pt x="1055" y="2503"/>
                  </a:cubicBezTo>
                  <a:cubicBezTo>
                    <a:pt x="1310" y="2503"/>
                    <a:pt x="1539" y="2336"/>
                    <a:pt x="1679" y="2125"/>
                  </a:cubicBezTo>
                  <a:cubicBezTo>
                    <a:pt x="1905" y="1749"/>
                    <a:pt x="1955" y="1148"/>
                    <a:pt x="1880" y="747"/>
                  </a:cubicBezTo>
                  <a:cubicBezTo>
                    <a:pt x="1855" y="496"/>
                    <a:pt x="1705" y="245"/>
                    <a:pt x="1454" y="120"/>
                  </a:cubicBezTo>
                  <a:cubicBezTo>
                    <a:pt x="1354" y="70"/>
                    <a:pt x="1228" y="20"/>
                    <a:pt x="1128" y="20"/>
                  </a:cubicBezTo>
                  <a:cubicBezTo>
                    <a:pt x="1065" y="7"/>
                    <a:pt x="1003" y="1"/>
                    <a:pt x="940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1249700" y="4582725"/>
              <a:ext cx="49525" cy="62600"/>
            </a:xfrm>
            <a:custGeom>
              <a:avLst/>
              <a:gdLst/>
              <a:ahLst/>
              <a:cxnLst/>
              <a:rect l="l" t="t" r="r" b="b"/>
              <a:pathLst>
                <a:path w="1981" h="2504" extrusionOk="0">
                  <a:moveTo>
                    <a:pt x="944" y="1"/>
                  </a:moveTo>
                  <a:cubicBezTo>
                    <a:pt x="884" y="1"/>
                    <a:pt x="828" y="7"/>
                    <a:pt x="778" y="20"/>
                  </a:cubicBezTo>
                  <a:cubicBezTo>
                    <a:pt x="527" y="70"/>
                    <a:pt x="352" y="270"/>
                    <a:pt x="252" y="496"/>
                  </a:cubicBezTo>
                  <a:cubicBezTo>
                    <a:pt x="1" y="997"/>
                    <a:pt x="101" y="1599"/>
                    <a:pt x="402" y="2075"/>
                  </a:cubicBezTo>
                  <a:cubicBezTo>
                    <a:pt x="527" y="2275"/>
                    <a:pt x="728" y="2476"/>
                    <a:pt x="1003" y="2501"/>
                  </a:cubicBezTo>
                  <a:cubicBezTo>
                    <a:pt x="1021" y="2503"/>
                    <a:pt x="1039" y="2503"/>
                    <a:pt x="1056" y="2503"/>
                  </a:cubicBezTo>
                  <a:cubicBezTo>
                    <a:pt x="1311" y="2503"/>
                    <a:pt x="1539" y="2336"/>
                    <a:pt x="1680" y="2125"/>
                  </a:cubicBezTo>
                  <a:cubicBezTo>
                    <a:pt x="1931" y="1749"/>
                    <a:pt x="1981" y="1148"/>
                    <a:pt x="1906" y="747"/>
                  </a:cubicBezTo>
                  <a:cubicBezTo>
                    <a:pt x="1856" y="496"/>
                    <a:pt x="1730" y="245"/>
                    <a:pt x="1480" y="120"/>
                  </a:cubicBezTo>
                  <a:cubicBezTo>
                    <a:pt x="1379" y="70"/>
                    <a:pt x="1254" y="20"/>
                    <a:pt x="1129" y="20"/>
                  </a:cubicBezTo>
                  <a:cubicBezTo>
                    <a:pt x="1066" y="7"/>
                    <a:pt x="1003" y="1"/>
                    <a:pt x="944" y="1"/>
                  </a:cubicBezTo>
                  <a:close/>
                </a:path>
              </a:pathLst>
            </a:custGeom>
            <a:solidFill>
              <a:srgbClr val="573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920775" y="5058150"/>
              <a:ext cx="595875" cy="500650"/>
            </a:xfrm>
            <a:custGeom>
              <a:avLst/>
              <a:gdLst/>
              <a:ahLst/>
              <a:cxnLst/>
              <a:rect l="l" t="t" r="r" b="b"/>
              <a:pathLst>
                <a:path w="23835" h="20026" extrusionOk="0">
                  <a:moveTo>
                    <a:pt x="326" y="0"/>
                  </a:moveTo>
                  <a:cubicBezTo>
                    <a:pt x="276" y="101"/>
                    <a:pt x="226" y="176"/>
                    <a:pt x="150" y="276"/>
                  </a:cubicBezTo>
                  <a:cubicBezTo>
                    <a:pt x="25" y="1429"/>
                    <a:pt x="0" y="2582"/>
                    <a:pt x="150" y="3810"/>
                  </a:cubicBezTo>
                  <a:cubicBezTo>
                    <a:pt x="576" y="7118"/>
                    <a:pt x="2406" y="10853"/>
                    <a:pt x="4561" y="13434"/>
                  </a:cubicBezTo>
                  <a:cubicBezTo>
                    <a:pt x="5890" y="15013"/>
                    <a:pt x="7394" y="15915"/>
                    <a:pt x="9123" y="16692"/>
                  </a:cubicBezTo>
                  <a:cubicBezTo>
                    <a:pt x="9449" y="16818"/>
                    <a:pt x="9800" y="16993"/>
                    <a:pt x="10201" y="17168"/>
                  </a:cubicBezTo>
                  <a:cubicBezTo>
                    <a:pt x="12231" y="18021"/>
                    <a:pt x="14035" y="18923"/>
                    <a:pt x="16191" y="19549"/>
                  </a:cubicBezTo>
                  <a:cubicBezTo>
                    <a:pt x="16491" y="19650"/>
                    <a:pt x="16792" y="19725"/>
                    <a:pt x="17093" y="19775"/>
                  </a:cubicBezTo>
                  <a:cubicBezTo>
                    <a:pt x="17243" y="19825"/>
                    <a:pt x="17394" y="19825"/>
                    <a:pt x="17519" y="19850"/>
                  </a:cubicBezTo>
                  <a:cubicBezTo>
                    <a:pt x="17694" y="19900"/>
                    <a:pt x="17845" y="19925"/>
                    <a:pt x="17995" y="19950"/>
                  </a:cubicBezTo>
                  <a:cubicBezTo>
                    <a:pt x="18196" y="19975"/>
                    <a:pt x="18396" y="19975"/>
                    <a:pt x="18572" y="20000"/>
                  </a:cubicBezTo>
                  <a:cubicBezTo>
                    <a:pt x="18672" y="20000"/>
                    <a:pt x="18797" y="20026"/>
                    <a:pt x="18897" y="20026"/>
                  </a:cubicBezTo>
                  <a:lnTo>
                    <a:pt x="19775" y="20026"/>
                  </a:lnTo>
                  <a:cubicBezTo>
                    <a:pt x="20025" y="20026"/>
                    <a:pt x="20276" y="20000"/>
                    <a:pt x="20526" y="20000"/>
                  </a:cubicBezTo>
                  <a:cubicBezTo>
                    <a:pt x="20577" y="19975"/>
                    <a:pt x="20602" y="19975"/>
                    <a:pt x="20652" y="19975"/>
                  </a:cubicBezTo>
                  <a:cubicBezTo>
                    <a:pt x="20927" y="19950"/>
                    <a:pt x="21178" y="19900"/>
                    <a:pt x="21454" y="19850"/>
                  </a:cubicBezTo>
                  <a:lnTo>
                    <a:pt x="21504" y="19850"/>
                  </a:lnTo>
                  <a:cubicBezTo>
                    <a:pt x="21805" y="19800"/>
                    <a:pt x="22080" y="19725"/>
                    <a:pt x="22356" y="19650"/>
                  </a:cubicBezTo>
                  <a:lnTo>
                    <a:pt x="22381" y="19650"/>
                  </a:lnTo>
                  <a:cubicBezTo>
                    <a:pt x="22657" y="19574"/>
                    <a:pt x="22932" y="19474"/>
                    <a:pt x="23233" y="19374"/>
                  </a:cubicBezTo>
                  <a:cubicBezTo>
                    <a:pt x="23258" y="19299"/>
                    <a:pt x="23283" y="19224"/>
                    <a:pt x="23308" y="19123"/>
                  </a:cubicBezTo>
                  <a:cubicBezTo>
                    <a:pt x="23835" y="17269"/>
                    <a:pt x="22807" y="15364"/>
                    <a:pt x="21729" y="13760"/>
                  </a:cubicBezTo>
                  <a:cubicBezTo>
                    <a:pt x="20201" y="11454"/>
                    <a:pt x="19073" y="8672"/>
                    <a:pt x="17168" y="6642"/>
                  </a:cubicBezTo>
                  <a:cubicBezTo>
                    <a:pt x="16090" y="5514"/>
                    <a:pt x="14712" y="4612"/>
                    <a:pt x="13183" y="4286"/>
                  </a:cubicBezTo>
                  <a:cubicBezTo>
                    <a:pt x="12882" y="4236"/>
                    <a:pt x="12556" y="4186"/>
                    <a:pt x="12206" y="4186"/>
                  </a:cubicBezTo>
                  <a:cubicBezTo>
                    <a:pt x="12126" y="4182"/>
                    <a:pt x="12047" y="4180"/>
                    <a:pt x="11968" y="4180"/>
                  </a:cubicBezTo>
                  <a:cubicBezTo>
                    <a:pt x="11546" y="4180"/>
                    <a:pt x="11124" y="4239"/>
                    <a:pt x="10702" y="4386"/>
                  </a:cubicBezTo>
                  <a:cubicBezTo>
                    <a:pt x="8546" y="5138"/>
                    <a:pt x="8571" y="7294"/>
                    <a:pt x="7318" y="8797"/>
                  </a:cubicBezTo>
                  <a:cubicBezTo>
                    <a:pt x="6985" y="9194"/>
                    <a:pt x="6477" y="9486"/>
                    <a:pt x="5955" y="9486"/>
                  </a:cubicBezTo>
                  <a:cubicBezTo>
                    <a:pt x="5850" y="9486"/>
                    <a:pt x="5744" y="9474"/>
                    <a:pt x="5639" y="9449"/>
                  </a:cubicBezTo>
                  <a:cubicBezTo>
                    <a:pt x="5313" y="9374"/>
                    <a:pt x="5013" y="9173"/>
                    <a:pt x="4737" y="8948"/>
                  </a:cubicBezTo>
                  <a:cubicBezTo>
                    <a:pt x="2105" y="6817"/>
                    <a:pt x="1003" y="3334"/>
                    <a:pt x="326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935800" y="4798750"/>
              <a:ext cx="482475" cy="314275"/>
            </a:xfrm>
            <a:custGeom>
              <a:avLst/>
              <a:gdLst/>
              <a:ahLst/>
              <a:cxnLst/>
              <a:rect l="l" t="t" r="r" b="b"/>
              <a:pathLst>
                <a:path w="19299" h="12571" extrusionOk="0">
                  <a:moveTo>
                    <a:pt x="18848" y="0"/>
                  </a:moveTo>
                  <a:cubicBezTo>
                    <a:pt x="17670" y="953"/>
                    <a:pt x="16367" y="1830"/>
                    <a:pt x="14938" y="2356"/>
                  </a:cubicBezTo>
                  <a:cubicBezTo>
                    <a:pt x="13107" y="3056"/>
                    <a:pt x="11173" y="3448"/>
                    <a:pt x="9228" y="3448"/>
                  </a:cubicBezTo>
                  <a:cubicBezTo>
                    <a:pt x="8458" y="3448"/>
                    <a:pt x="7686" y="3387"/>
                    <a:pt x="6918" y="3259"/>
                  </a:cubicBezTo>
                  <a:cubicBezTo>
                    <a:pt x="5590" y="3033"/>
                    <a:pt x="4537" y="2707"/>
                    <a:pt x="3384" y="2005"/>
                  </a:cubicBezTo>
                  <a:cubicBezTo>
                    <a:pt x="2657" y="1579"/>
                    <a:pt x="1930" y="1103"/>
                    <a:pt x="1254" y="602"/>
                  </a:cubicBezTo>
                  <a:cubicBezTo>
                    <a:pt x="853" y="2832"/>
                    <a:pt x="477" y="5038"/>
                    <a:pt x="101" y="7269"/>
                  </a:cubicBezTo>
                  <a:cubicBezTo>
                    <a:pt x="76" y="7419"/>
                    <a:pt x="26" y="7544"/>
                    <a:pt x="1" y="7695"/>
                  </a:cubicBezTo>
                  <a:cubicBezTo>
                    <a:pt x="477" y="8121"/>
                    <a:pt x="1078" y="9023"/>
                    <a:pt x="1379" y="9324"/>
                  </a:cubicBezTo>
                  <a:cubicBezTo>
                    <a:pt x="2732" y="10552"/>
                    <a:pt x="4311" y="11504"/>
                    <a:pt x="6041" y="12056"/>
                  </a:cubicBezTo>
                  <a:cubicBezTo>
                    <a:pt x="7096" y="12394"/>
                    <a:pt x="8207" y="12571"/>
                    <a:pt x="9314" y="12571"/>
                  </a:cubicBezTo>
                  <a:cubicBezTo>
                    <a:pt x="10992" y="12571"/>
                    <a:pt x="12661" y="12165"/>
                    <a:pt x="14111" y="11304"/>
                  </a:cubicBezTo>
                  <a:cubicBezTo>
                    <a:pt x="15439" y="10527"/>
                    <a:pt x="16592" y="9274"/>
                    <a:pt x="16793" y="7770"/>
                  </a:cubicBezTo>
                  <a:cubicBezTo>
                    <a:pt x="16968" y="6216"/>
                    <a:pt x="16141" y="4787"/>
                    <a:pt x="15339" y="3459"/>
                  </a:cubicBezTo>
                  <a:cubicBezTo>
                    <a:pt x="16893" y="3083"/>
                    <a:pt x="18296" y="2181"/>
                    <a:pt x="19299" y="953"/>
                  </a:cubicBezTo>
                  <a:cubicBezTo>
                    <a:pt x="19174" y="627"/>
                    <a:pt x="19023" y="301"/>
                    <a:pt x="18848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1087425" y="5187575"/>
              <a:ext cx="343400" cy="385025"/>
            </a:xfrm>
            <a:custGeom>
              <a:avLst/>
              <a:gdLst/>
              <a:ahLst/>
              <a:cxnLst/>
              <a:rect l="l" t="t" r="r" b="b"/>
              <a:pathLst>
                <a:path w="13736" h="15401" extrusionOk="0">
                  <a:moveTo>
                    <a:pt x="5227" y="1"/>
                  </a:moveTo>
                  <a:cubicBezTo>
                    <a:pt x="4359" y="1"/>
                    <a:pt x="3507" y="277"/>
                    <a:pt x="2833" y="914"/>
                  </a:cubicBezTo>
                  <a:cubicBezTo>
                    <a:pt x="1630" y="2067"/>
                    <a:pt x="1605" y="3996"/>
                    <a:pt x="1905" y="5625"/>
                  </a:cubicBezTo>
                  <a:cubicBezTo>
                    <a:pt x="2357" y="8031"/>
                    <a:pt x="3334" y="9836"/>
                    <a:pt x="4612" y="11866"/>
                  </a:cubicBezTo>
                  <a:cubicBezTo>
                    <a:pt x="4427" y="11849"/>
                    <a:pt x="4241" y="11841"/>
                    <a:pt x="4054" y="11841"/>
                  </a:cubicBezTo>
                  <a:cubicBezTo>
                    <a:pt x="3127" y="11841"/>
                    <a:pt x="2188" y="12046"/>
                    <a:pt x="1354" y="12443"/>
                  </a:cubicBezTo>
                  <a:cubicBezTo>
                    <a:pt x="702" y="12743"/>
                    <a:pt x="1" y="13295"/>
                    <a:pt x="126" y="14021"/>
                  </a:cubicBezTo>
                  <a:cubicBezTo>
                    <a:pt x="226" y="14748"/>
                    <a:pt x="1103" y="15074"/>
                    <a:pt x="1855" y="15174"/>
                  </a:cubicBezTo>
                  <a:cubicBezTo>
                    <a:pt x="2936" y="15348"/>
                    <a:pt x="4024" y="15401"/>
                    <a:pt x="5116" y="15401"/>
                  </a:cubicBezTo>
                  <a:cubicBezTo>
                    <a:pt x="6074" y="15401"/>
                    <a:pt x="7035" y="15360"/>
                    <a:pt x="7996" y="15325"/>
                  </a:cubicBezTo>
                  <a:cubicBezTo>
                    <a:pt x="9374" y="15275"/>
                    <a:pt x="10753" y="15225"/>
                    <a:pt x="12131" y="15124"/>
                  </a:cubicBezTo>
                  <a:cubicBezTo>
                    <a:pt x="12457" y="15099"/>
                    <a:pt x="12833" y="15074"/>
                    <a:pt x="13083" y="14874"/>
                  </a:cubicBezTo>
                  <a:cubicBezTo>
                    <a:pt x="13735" y="14347"/>
                    <a:pt x="13334" y="12292"/>
                    <a:pt x="13209" y="11515"/>
                  </a:cubicBezTo>
                  <a:cubicBezTo>
                    <a:pt x="12657" y="8107"/>
                    <a:pt x="10928" y="4773"/>
                    <a:pt x="8973" y="1941"/>
                  </a:cubicBezTo>
                  <a:cubicBezTo>
                    <a:pt x="8188" y="779"/>
                    <a:pt x="6685" y="1"/>
                    <a:pt x="5227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972150" y="4897700"/>
              <a:ext cx="375325" cy="188900"/>
            </a:xfrm>
            <a:custGeom>
              <a:avLst/>
              <a:gdLst/>
              <a:ahLst/>
              <a:cxnLst/>
              <a:rect l="l" t="t" r="r" b="b"/>
              <a:pathLst>
                <a:path w="15013" h="7556" extrusionOk="0">
                  <a:moveTo>
                    <a:pt x="1314" y="1"/>
                  </a:moveTo>
                  <a:cubicBezTo>
                    <a:pt x="1112" y="1"/>
                    <a:pt x="914" y="45"/>
                    <a:pt x="727" y="153"/>
                  </a:cubicBezTo>
                  <a:cubicBezTo>
                    <a:pt x="326" y="378"/>
                    <a:pt x="100" y="829"/>
                    <a:pt x="75" y="1281"/>
                  </a:cubicBezTo>
                  <a:cubicBezTo>
                    <a:pt x="0" y="2383"/>
                    <a:pt x="827" y="3787"/>
                    <a:pt x="1554" y="4564"/>
                  </a:cubicBezTo>
                  <a:cubicBezTo>
                    <a:pt x="2506" y="5641"/>
                    <a:pt x="3785" y="6393"/>
                    <a:pt x="5113" y="6920"/>
                  </a:cubicBezTo>
                  <a:cubicBezTo>
                    <a:pt x="6183" y="7343"/>
                    <a:pt x="7401" y="7556"/>
                    <a:pt x="8620" y="7556"/>
                  </a:cubicBezTo>
                  <a:cubicBezTo>
                    <a:pt x="9857" y="7556"/>
                    <a:pt x="11095" y="7336"/>
                    <a:pt x="12181" y="6895"/>
                  </a:cubicBezTo>
                  <a:cubicBezTo>
                    <a:pt x="12882" y="6619"/>
                    <a:pt x="13559" y="6268"/>
                    <a:pt x="14085" y="5742"/>
                  </a:cubicBezTo>
                  <a:cubicBezTo>
                    <a:pt x="14612" y="5215"/>
                    <a:pt x="14988" y="4514"/>
                    <a:pt x="15013" y="3762"/>
                  </a:cubicBezTo>
                  <a:cubicBezTo>
                    <a:pt x="15013" y="3311"/>
                    <a:pt x="14887" y="2634"/>
                    <a:pt x="14787" y="2183"/>
                  </a:cubicBezTo>
                  <a:cubicBezTo>
                    <a:pt x="14662" y="1556"/>
                    <a:pt x="14236" y="980"/>
                    <a:pt x="13634" y="779"/>
                  </a:cubicBezTo>
                  <a:cubicBezTo>
                    <a:pt x="13446" y="712"/>
                    <a:pt x="13243" y="688"/>
                    <a:pt x="13038" y="688"/>
                  </a:cubicBezTo>
                  <a:cubicBezTo>
                    <a:pt x="12860" y="688"/>
                    <a:pt x="12681" y="706"/>
                    <a:pt x="12506" y="729"/>
                  </a:cubicBezTo>
                  <a:cubicBezTo>
                    <a:pt x="11730" y="854"/>
                    <a:pt x="11128" y="1255"/>
                    <a:pt x="10401" y="1431"/>
                  </a:cubicBezTo>
                  <a:cubicBezTo>
                    <a:pt x="9634" y="1584"/>
                    <a:pt x="8847" y="1661"/>
                    <a:pt x="8075" y="1661"/>
                  </a:cubicBezTo>
                  <a:cubicBezTo>
                    <a:pt x="7964" y="1661"/>
                    <a:pt x="7854" y="1660"/>
                    <a:pt x="7745" y="1656"/>
                  </a:cubicBezTo>
                  <a:cubicBezTo>
                    <a:pt x="6491" y="1631"/>
                    <a:pt x="5263" y="1406"/>
                    <a:pt x="4085" y="1005"/>
                  </a:cubicBezTo>
                  <a:cubicBezTo>
                    <a:pt x="3659" y="854"/>
                    <a:pt x="3233" y="679"/>
                    <a:pt x="2832" y="504"/>
                  </a:cubicBezTo>
                  <a:cubicBezTo>
                    <a:pt x="2350" y="271"/>
                    <a:pt x="1817" y="1"/>
                    <a:pt x="1314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1576775" y="5155275"/>
              <a:ext cx="118450" cy="339000"/>
            </a:xfrm>
            <a:custGeom>
              <a:avLst/>
              <a:gdLst/>
              <a:ahLst/>
              <a:cxnLst/>
              <a:rect l="l" t="t" r="r" b="b"/>
              <a:pathLst>
                <a:path w="4738" h="13560" extrusionOk="0">
                  <a:moveTo>
                    <a:pt x="2231" y="0"/>
                  </a:moveTo>
                  <a:cubicBezTo>
                    <a:pt x="1479" y="150"/>
                    <a:pt x="728" y="351"/>
                    <a:pt x="1" y="627"/>
                  </a:cubicBezTo>
                  <a:cubicBezTo>
                    <a:pt x="1354" y="2030"/>
                    <a:pt x="1830" y="4411"/>
                    <a:pt x="2156" y="6191"/>
                  </a:cubicBezTo>
                  <a:cubicBezTo>
                    <a:pt x="2632" y="8647"/>
                    <a:pt x="2582" y="11178"/>
                    <a:pt x="2056" y="13559"/>
                  </a:cubicBezTo>
                  <a:cubicBezTo>
                    <a:pt x="2332" y="13534"/>
                    <a:pt x="2632" y="13509"/>
                    <a:pt x="2933" y="13434"/>
                  </a:cubicBezTo>
                  <a:cubicBezTo>
                    <a:pt x="3384" y="13359"/>
                    <a:pt x="3860" y="13258"/>
                    <a:pt x="4312" y="13158"/>
                  </a:cubicBezTo>
                  <a:cubicBezTo>
                    <a:pt x="4738" y="10752"/>
                    <a:pt x="4738" y="8221"/>
                    <a:pt x="4261" y="5790"/>
                  </a:cubicBezTo>
                  <a:cubicBezTo>
                    <a:pt x="3936" y="4035"/>
                    <a:pt x="3484" y="1755"/>
                    <a:pt x="2231" y="0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1754725" y="5152750"/>
              <a:ext cx="72700" cy="315825"/>
            </a:xfrm>
            <a:custGeom>
              <a:avLst/>
              <a:gdLst/>
              <a:ahLst/>
              <a:cxnLst/>
              <a:rect l="l" t="t" r="r" b="b"/>
              <a:pathLst>
                <a:path w="2908" h="12633" extrusionOk="0">
                  <a:moveTo>
                    <a:pt x="76" y="1"/>
                  </a:moveTo>
                  <a:cubicBezTo>
                    <a:pt x="76" y="26"/>
                    <a:pt x="76" y="26"/>
                    <a:pt x="76" y="51"/>
                  </a:cubicBezTo>
                  <a:cubicBezTo>
                    <a:pt x="803" y="1881"/>
                    <a:pt x="752" y="4036"/>
                    <a:pt x="702" y="5916"/>
                  </a:cubicBezTo>
                  <a:cubicBezTo>
                    <a:pt x="652" y="7996"/>
                    <a:pt x="602" y="10352"/>
                    <a:pt x="26" y="12507"/>
                  </a:cubicBezTo>
                  <a:cubicBezTo>
                    <a:pt x="26" y="12532"/>
                    <a:pt x="26" y="12582"/>
                    <a:pt x="1" y="12633"/>
                  </a:cubicBezTo>
                  <a:cubicBezTo>
                    <a:pt x="778" y="12457"/>
                    <a:pt x="1529" y="12282"/>
                    <a:pt x="2306" y="12156"/>
                  </a:cubicBezTo>
                  <a:cubicBezTo>
                    <a:pt x="2732" y="10051"/>
                    <a:pt x="2783" y="7896"/>
                    <a:pt x="2833" y="5966"/>
                  </a:cubicBezTo>
                  <a:cubicBezTo>
                    <a:pt x="2883" y="4337"/>
                    <a:pt x="2908" y="2532"/>
                    <a:pt x="2532" y="753"/>
                  </a:cubicBezTo>
                  <a:cubicBezTo>
                    <a:pt x="1905" y="502"/>
                    <a:pt x="1279" y="277"/>
                    <a:pt x="627" y="126"/>
                  </a:cubicBezTo>
                  <a:cubicBezTo>
                    <a:pt x="452" y="76"/>
                    <a:pt x="251" y="26"/>
                    <a:pt x="7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1899475" y="5221050"/>
              <a:ext cx="72075" cy="233125"/>
            </a:xfrm>
            <a:custGeom>
              <a:avLst/>
              <a:gdLst/>
              <a:ahLst/>
              <a:cxnLst/>
              <a:rect l="l" t="t" r="r" b="b"/>
              <a:pathLst>
                <a:path w="2883" h="9325" extrusionOk="0">
                  <a:moveTo>
                    <a:pt x="426" y="1"/>
                  </a:moveTo>
                  <a:lnTo>
                    <a:pt x="426" y="1"/>
                  </a:lnTo>
                  <a:cubicBezTo>
                    <a:pt x="852" y="2933"/>
                    <a:pt x="551" y="6041"/>
                    <a:pt x="0" y="9149"/>
                  </a:cubicBezTo>
                  <a:cubicBezTo>
                    <a:pt x="201" y="9149"/>
                    <a:pt x="401" y="9149"/>
                    <a:pt x="602" y="9174"/>
                  </a:cubicBezTo>
                  <a:cubicBezTo>
                    <a:pt x="1128" y="9199"/>
                    <a:pt x="1629" y="9249"/>
                    <a:pt x="2155" y="9324"/>
                  </a:cubicBezTo>
                  <a:cubicBezTo>
                    <a:pt x="2607" y="6642"/>
                    <a:pt x="2882" y="3885"/>
                    <a:pt x="2707" y="1179"/>
                  </a:cubicBezTo>
                  <a:cubicBezTo>
                    <a:pt x="1930" y="828"/>
                    <a:pt x="1178" y="402"/>
                    <a:pt x="426" y="1"/>
                  </a:cubicBezTo>
                  <a:close/>
                </a:path>
              </a:pathLst>
            </a:custGeom>
            <a:solidFill>
              <a:srgbClr val="755F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871900" y="4618750"/>
              <a:ext cx="125325" cy="120675"/>
            </a:xfrm>
            <a:custGeom>
              <a:avLst/>
              <a:gdLst/>
              <a:ahLst/>
              <a:cxnLst/>
              <a:rect l="l" t="t" r="r" b="b"/>
              <a:pathLst>
                <a:path w="5013" h="4827" extrusionOk="0">
                  <a:moveTo>
                    <a:pt x="2499" y="0"/>
                  </a:moveTo>
                  <a:cubicBezTo>
                    <a:pt x="1249" y="0"/>
                    <a:pt x="196" y="971"/>
                    <a:pt x="100" y="2238"/>
                  </a:cubicBezTo>
                  <a:cubicBezTo>
                    <a:pt x="0" y="3566"/>
                    <a:pt x="1003" y="4719"/>
                    <a:pt x="2331" y="4819"/>
                  </a:cubicBezTo>
                  <a:cubicBezTo>
                    <a:pt x="2392" y="4824"/>
                    <a:pt x="2453" y="4826"/>
                    <a:pt x="2514" y="4826"/>
                  </a:cubicBezTo>
                  <a:cubicBezTo>
                    <a:pt x="3764" y="4826"/>
                    <a:pt x="4817" y="3856"/>
                    <a:pt x="4912" y="2589"/>
                  </a:cubicBezTo>
                  <a:cubicBezTo>
                    <a:pt x="5013" y="1261"/>
                    <a:pt x="4010" y="108"/>
                    <a:pt x="2682" y="7"/>
                  </a:cubicBezTo>
                  <a:cubicBezTo>
                    <a:pt x="2620" y="3"/>
                    <a:pt x="2559" y="0"/>
                    <a:pt x="2499" y="0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331175" y="4621875"/>
              <a:ext cx="125950" cy="120675"/>
            </a:xfrm>
            <a:custGeom>
              <a:avLst/>
              <a:gdLst/>
              <a:ahLst/>
              <a:cxnLst/>
              <a:rect l="l" t="t" r="r" b="b"/>
              <a:pathLst>
                <a:path w="5038" h="4827" extrusionOk="0">
                  <a:moveTo>
                    <a:pt x="2520" y="1"/>
                  </a:moveTo>
                  <a:cubicBezTo>
                    <a:pt x="1270" y="1"/>
                    <a:pt x="196" y="948"/>
                    <a:pt x="100" y="2213"/>
                  </a:cubicBezTo>
                  <a:cubicBezTo>
                    <a:pt x="0" y="3542"/>
                    <a:pt x="1003" y="4719"/>
                    <a:pt x="2331" y="4820"/>
                  </a:cubicBezTo>
                  <a:cubicBezTo>
                    <a:pt x="2392" y="4824"/>
                    <a:pt x="2453" y="4827"/>
                    <a:pt x="2514" y="4827"/>
                  </a:cubicBezTo>
                  <a:cubicBezTo>
                    <a:pt x="3766" y="4827"/>
                    <a:pt x="4842" y="3856"/>
                    <a:pt x="4938" y="2589"/>
                  </a:cubicBezTo>
                  <a:cubicBezTo>
                    <a:pt x="5038" y="1261"/>
                    <a:pt x="4035" y="108"/>
                    <a:pt x="2707" y="8"/>
                  </a:cubicBezTo>
                  <a:cubicBezTo>
                    <a:pt x="2644" y="3"/>
                    <a:pt x="2582" y="1"/>
                    <a:pt x="2520" y="1"/>
                  </a:cubicBezTo>
                  <a:close/>
                </a:path>
              </a:pathLst>
            </a:custGeom>
            <a:solidFill>
              <a:srgbClr val="DC49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782300" y="4813900"/>
              <a:ext cx="76450" cy="140625"/>
            </a:xfrm>
            <a:custGeom>
              <a:avLst/>
              <a:gdLst/>
              <a:ahLst/>
              <a:cxnLst/>
              <a:rect l="l" t="t" r="r" b="b"/>
              <a:pathLst>
                <a:path w="3058" h="5625" extrusionOk="0">
                  <a:moveTo>
                    <a:pt x="1799" y="1"/>
                  </a:moveTo>
                  <a:cubicBezTo>
                    <a:pt x="1752" y="1"/>
                    <a:pt x="1704" y="7"/>
                    <a:pt x="1654" y="21"/>
                  </a:cubicBezTo>
                  <a:cubicBezTo>
                    <a:pt x="978" y="196"/>
                    <a:pt x="501" y="1399"/>
                    <a:pt x="301" y="1976"/>
                  </a:cubicBezTo>
                  <a:cubicBezTo>
                    <a:pt x="125" y="2527"/>
                    <a:pt x="0" y="3079"/>
                    <a:pt x="25" y="3630"/>
                  </a:cubicBezTo>
                  <a:cubicBezTo>
                    <a:pt x="25" y="4181"/>
                    <a:pt x="201" y="4758"/>
                    <a:pt x="552" y="5184"/>
                  </a:cubicBezTo>
                  <a:cubicBezTo>
                    <a:pt x="702" y="5359"/>
                    <a:pt x="877" y="5510"/>
                    <a:pt x="1103" y="5585"/>
                  </a:cubicBezTo>
                  <a:cubicBezTo>
                    <a:pt x="1193" y="5612"/>
                    <a:pt x="1283" y="5624"/>
                    <a:pt x="1373" y="5624"/>
                  </a:cubicBezTo>
                  <a:cubicBezTo>
                    <a:pt x="1786" y="5624"/>
                    <a:pt x="2189" y="5363"/>
                    <a:pt x="2456" y="5034"/>
                  </a:cubicBezTo>
                  <a:cubicBezTo>
                    <a:pt x="2907" y="4482"/>
                    <a:pt x="3058" y="3755"/>
                    <a:pt x="3058" y="3054"/>
                  </a:cubicBezTo>
                  <a:cubicBezTo>
                    <a:pt x="3058" y="2410"/>
                    <a:pt x="2695" y="1"/>
                    <a:pt x="1799" y="1"/>
                  </a:cubicBezTo>
                  <a:close/>
                </a:path>
              </a:pathLst>
            </a:custGeom>
            <a:solidFill>
              <a:srgbClr val="9F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0" name="Google Shape;1580;p3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81" name="Google Shape;1581;p3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3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4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77" name="Google Shape;1361;p31">
            <a:hlinkClick r:id="rId7" action="ppaction://hlinksldjump"/>
          </p:cNvPr>
          <p:cNvSpPr/>
          <p:nvPr/>
        </p:nvSpPr>
        <p:spPr>
          <a:xfrm>
            <a:off x="4265578" y="3409950"/>
            <a:ext cx="1449422" cy="4572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8" name="Google Shape;1361;p31">
            <a:hlinkClick r:id="rId7" action="ppaction://hlinksldjump"/>
          </p:cNvPr>
          <p:cNvSpPr/>
          <p:nvPr/>
        </p:nvSpPr>
        <p:spPr>
          <a:xfrm>
            <a:off x="2590800" y="3333751"/>
            <a:ext cx="1447800" cy="5333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0028B"/>
                </a:solidFill>
                <a:latin typeface="+mj-lt"/>
              </a:rPr>
              <a:t>C.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quan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79" name="Google Shape;1361;p31">
            <a:hlinkClick r:id="rId7" action="ppaction://hlinksldjump"/>
          </p:cNvPr>
          <p:cNvSpPr/>
          <p:nvPr/>
        </p:nvSpPr>
        <p:spPr>
          <a:xfrm>
            <a:off x="2590800" y="2647950"/>
            <a:ext cx="1369978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	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80" name="Google Shape;1361;p31">
            <a:hlinkClick r:id="rId7" action="ppaction://hlinksldjump"/>
          </p:cNvPr>
          <p:cNvSpPr/>
          <p:nvPr/>
        </p:nvSpPr>
        <p:spPr>
          <a:xfrm>
            <a:off x="4343400" y="2647950"/>
            <a:ext cx="1295400" cy="437465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+mj-lt"/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  <a:latin typeface="+mj-lt"/>
              </a:rPr>
              <a:t>.</a:t>
            </a:r>
            <a:endParaRPr sz="1600" b="1" dirty="0">
              <a:solidFill>
                <a:srgbClr val="B0028B"/>
              </a:solidFill>
              <a:latin typeface="+mj-lt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81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457200" y="1504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7" name="Google Shape;1247;p30"/>
          <p:cNvGrpSpPr/>
          <p:nvPr/>
        </p:nvGrpSpPr>
        <p:grpSpPr>
          <a:xfrm>
            <a:off x="-152400" y="438150"/>
            <a:ext cx="8991600" cy="4705350"/>
            <a:chOff x="1725162" y="776658"/>
            <a:chExt cx="5705501" cy="3715416"/>
          </a:xfrm>
        </p:grpSpPr>
        <p:grpSp>
          <p:nvGrpSpPr>
            <p:cNvPr id="1248" name="Google Shape;1248;p30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1249" name="Google Shape;1249;p3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1" name="Google Shape;1271;p30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1272" name="Google Shape;1272;p3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9" name="Google Shape;1279;p30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1280" name="Google Shape;1280;p30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0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9" name="Google Shape;1289;p30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7125532" y="1946488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0"/>
          <p:cNvGrpSpPr/>
          <p:nvPr/>
        </p:nvGrpSpPr>
        <p:grpSpPr>
          <a:xfrm>
            <a:off x="7363576" y="2241820"/>
            <a:ext cx="1399424" cy="2118455"/>
            <a:chOff x="4073426" y="351950"/>
            <a:chExt cx="1608349" cy="2254875"/>
          </a:xfrm>
        </p:grpSpPr>
        <p:sp>
          <p:nvSpPr>
            <p:cNvPr id="1302" name="Google Shape;1302;p30"/>
            <p:cNvSpPr/>
            <p:nvPr/>
          </p:nvSpPr>
          <p:spPr>
            <a:xfrm>
              <a:off x="4940800" y="2303450"/>
              <a:ext cx="29425" cy="173600"/>
            </a:xfrm>
            <a:custGeom>
              <a:avLst/>
              <a:gdLst/>
              <a:ahLst/>
              <a:cxnLst/>
              <a:rect l="l" t="t" r="r" b="b"/>
              <a:pathLst>
                <a:path w="1177" h="6944" extrusionOk="0">
                  <a:moveTo>
                    <a:pt x="400" y="0"/>
                  </a:moveTo>
                  <a:cubicBezTo>
                    <a:pt x="267" y="0"/>
                    <a:pt x="134" y="45"/>
                    <a:pt x="1" y="45"/>
                  </a:cubicBezTo>
                  <a:cubicBezTo>
                    <a:pt x="223" y="2307"/>
                    <a:pt x="489" y="4526"/>
                    <a:pt x="755" y="6744"/>
                  </a:cubicBezTo>
                  <a:cubicBezTo>
                    <a:pt x="755" y="6877"/>
                    <a:pt x="866" y="6944"/>
                    <a:pt x="971" y="6944"/>
                  </a:cubicBezTo>
                  <a:cubicBezTo>
                    <a:pt x="1077" y="6944"/>
                    <a:pt x="1177" y="6877"/>
                    <a:pt x="1154" y="6744"/>
                  </a:cubicBezTo>
                  <a:cubicBezTo>
                    <a:pt x="888" y="4481"/>
                    <a:pt x="666" y="2263"/>
                    <a:pt x="400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936925" y="2270725"/>
              <a:ext cx="13900" cy="33850"/>
            </a:xfrm>
            <a:custGeom>
              <a:avLst/>
              <a:gdLst/>
              <a:ahLst/>
              <a:cxnLst/>
              <a:rect l="l" t="t" r="r" b="b"/>
              <a:pathLst>
                <a:path w="556" h="1354" extrusionOk="0">
                  <a:moveTo>
                    <a:pt x="189" y="0"/>
                  </a:moveTo>
                  <a:cubicBezTo>
                    <a:pt x="89" y="0"/>
                    <a:pt x="1" y="67"/>
                    <a:pt x="23" y="200"/>
                  </a:cubicBezTo>
                  <a:cubicBezTo>
                    <a:pt x="67" y="599"/>
                    <a:pt x="112" y="999"/>
                    <a:pt x="156" y="1354"/>
                  </a:cubicBezTo>
                  <a:cubicBezTo>
                    <a:pt x="289" y="1354"/>
                    <a:pt x="422" y="1309"/>
                    <a:pt x="555" y="1309"/>
                  </a:cubicBezTo>
                  <a:cubicBezTo>
                    <a:pt x="511" y="910"/>
                    <a:pt x="466" y="555"/>
                    <a:pt x="422" y="200"/>
                  </a:cubicBezTo>
                  <a:cubicBezTo>
                    <a:pt x="400" y="67"/>
                    <a:pt x="289" y="0"/>
                    <a:pt x="189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4824325" y="2469725"/>
              <a:ext cx="151650" cy="91900"/>
            </a:xfrm>
            <a:custGeom>
              <a:avLst/>
              <a:gdLst/>
              <a:ahLst/>
              <a:cxnLst/>
              <a:rect l="l" t="t" r="r" b="b"/>
              <a:pathLst>
                <a:path w="6066" h="3676" extrusionOk="0">
                  <a:moveTo>
                    <a:pt x="5765" y="1"/>
                  </a:moveTo>
                  <a:cubicBezTo>
                    <a:pt x="5752" y="1"/>
                    <a:pt x="5739" y="2"/>
                    <a:pt x="5725" y="4"/>
                  </a:cubicBezTo>
                  <a:cubicBezTo>
                    <a:pt x="3506" y="492"/>
                    <a:pt x="1599" y="1646"/>
                    <a:pt x="134" y="3332"/>
                  </a:cubicBezTo>
                  <a:cubicBezTo>
                    <a:pt x="1" y="3466"/>
                    <a:pt x="119" y="3675"/>
                    <a:pt x="261" y="3675"/>
                  </a:cubicBezTo>
                  <a:cubicBezTo>
                    <a:pt x="308" y="3675"/>
                    <a:pt x="357" y="3653"/>
                    <a:pt x="401" y="3598"/>
                  </a:cubicBezTo>
                  <a:cubicBezTo>
                    <a:pt x="1865" y="1957"/>
                    <a:pt x="3684" y="892"/>
                    <a:pt x="5813" y="404"/>
                  </a:cubicBezTo>
                  <a:cubicBezTo>
                    <a:pt x="6066" y="362"/>
                    <a:pt x="5999" y="1"/>
                    <a:pt x="5765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4914200" y="2467275"/>
              <a:ext cx="61125" cy="139550"/>
            </a:xfrm>
            <a:custGeom>
              <a:avLst/>
              <a:gdLst/>
              <a:ahLst/>
              <a:cxnLst/>
              <a:rect l="l" t="t" r="r" b="b"/>
              <a:pathLst>
                <a:path w="2445" h="5582" extrusionOk="0">
                  <a:moveTo>
                    <a:pt x="2132" y="0"/>
                  </a:moveTo>
                  <a:cubicBezTo>
                    <a:pt x="2085" y="0"/>
                    <a:pt x="2037" y="17"/>
                    <a:pt x="1997" y="58"/>
                  </a:cubicBezTo>
                  <a:cubicBezTo>
                    <a:pt x="666" y="1522"/>
                    <a:pt x="0" y="3386"/>
                    <a:pt x="133" y="5382"/>
                  </a:cubicBezTo>
                  <a:cubicBezTo>
                    <a:pt x="133" y="5515"/>
                    <a:pt x="244" y="5582"/>
                    <a:pt x="355" y="5582"/>
                  </a:cubicBezTo>
                  <a:cubicBezTo>
                    <a:pt x="466" y="5582"/>
                    <a:pt x="577" y="5515"/>
                    <a:pt x="577" y="5382"/>
                  </a:cubicBezTo>
                  <a:cubicBezTo>
                    <a:pt x="444" y="3519"/>
                    <a:pt x="1021" y="1744"/>
                    <a:pt x="2307" y="369"/>
                  </a:cubicBezTo>
                  <a:cubicBezTo>
                    <a:pt x="2444" y="198"/>
                    <a:pt x="2291" y="0"/>
                    <a:pt x="2132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4967425" y="2470375"/>
              <a:ext cx="95925" cy="102925"/>
            </a:xfrm>
            <a:custGeom>
              <a:avLst/>
              <a:gdLst/>
              <a:ahLst/>
              <a:cxnLst/>
              <a:rect l="l" t="t" r="r" b="b"/>
              <a:pathLst>
                <a:path w="3837" h="4117" extrusionOk="0">
                  <a:moveTo>
                    <a:pt x="206" y="1"/>
                  </a:moveTo>
                  <a:cubicBezTo>
                    <a:pt x="101" y="1"/>
                    <a:pt x="1" y="67"/>
                    <a:pt x="1" y="200"/>
                  </a:cubicBezTo>
                  <a:cubicBezTo>
                    <a:pt x="134" y="2152"/>
                    <a:pt x="1554" y="3794"/>
                    <a:pt x="3506" y="4105"/>
                  </a:cubicBezTo>
                  <a:cubicBezTo>
                    <a:pt x="3530" y="4113"/>
                    <a:pt x="3553" y="4116"/>
                    <a:pt x="3574" y="4116"/>
                  </a:cubicBezTo>
                  <a:cubicBezTo>
                    <a:pt x="3785" y="4116"/>
                    <a:pt x="3837" y="3746"/>
                    <a:pt x="3595" y="3705"/>
                  </a:cubicBezTo>
                  <a:cubicBezTo>
                    <a:pt x="1864" y="3395"/>
                    <a:pt x="533" y="1975"/>
                    <a:pt x="444" y="200"/>
                  </a:cubicBezTo>
                  <a:cubicBezTo>
                    <a:pt x="422" y="67"/>
                    <a:pt x="311" y="1"/>
                    <a:pt x="20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4644650" y="2291250"/>
              <a:ext cx="17775" cy="174850"/>
            </a:xfrm>
            <a:custGeom>
              <a:avLst/>
              <a:gdLst/>
              <a:ahLst/>
              <a:cxnLst/>
              <a:rect l="l" t="t" r="r" b="b"/>
              <a:pathLst>
                <a:path w="711" h="6994" extrusionOk="0">
                  <a:moveTo>
                    <a:pt x="311" y="0"/>
                  </a:moveTo>
                  <a:cubicBezTo>
                    <a:pt x="223" y="2263"/>
                    <a:pt x="134" y="4526"/>
                    <a:pt x="1" y="6744"/>
                  </a:cubicBezTo>
                  <a:cubicBezTo>
                    <a:pt x="1" y="6899"/>
                    <a:pt x="136" y="6994"/>
                    <a:pt x="257" y="6994"/>
                  </a:cubicBezTo>
                  <a:cubicBezTo>
                    <a:pt x="345" y="6994"/>
                    <a:pt x="426" y="6944"/>
                    <a:pt x="444" y="6833"/>
                  </a:cubicBezTo>
                  <a:cubicBezTo>
                    <a:pt x="533" y="4570"/>
                    <a:pt x="622" y="2352"/>
                    <a:pt x="711" y="133"/>
                  </a:cubicBezTo>
                  <a:cubicBezTo>
                    <a:pt x="578" y="89"/>
                    <a:pt x="444" y="45"/>
                    <a:pt x="311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4652425" y="2258375"/>
              <a:ext cx="12225" cy="36225"/>
            </a:xfrm>
            <a:custGeom>
              <a:avLst/>
              <a:gdLst/>
              <a:ahLst/>
              <a:cxnLst/>
              <a:rect l="l" t="t" r="r" b="b"/>
              <a:pathLst>
                <a:path w="489" h="1449" extrusionOk="0">
                  <a:moveTo>
                    <a:pt x="213" y="1"/>
                  </a:moveTo>
                  <a:cubicBezTo>
                    <a:pt x="123" y="1"/>
                    <a:pt x="45" y="50"/>
                    <a:pt x="45" y="162"/>
                  </a:cubicBezTo>
                  <a:cubicBezTo>
                    <a:pt x="45" y="561"/>
                    <a:pt x="0" y="916"/>
                    <a:pt x="0" y="1315"/>
                  </a:cubicBezTo>
                  <a:cubicBezTo>
                    <a:pt x="133" y="1360"/>
                    <a:pt x="267" y="1404"/>
                    <a:pt x="400" y="1448"/>
                  </a:cubicBezTo>
                  <a:cubicBezTo>
                    <a:pt x="444" y="1049"/>
                    <a:pt x="444" y="650"/>
                    <a:pt x="488" y="250"/>
                  </a:cubicBezTo>
                  <a:cubicBezTo>
                    <a:pt x="488" y="96"/>
                    <a:pt x="339" y="1"/>
                    <a:pt x="213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4498200" y="2458725"/>
              <a:ext cx="163125" cy="70000"/>
            </a:xfrm>
            <a:custGeom>
              <a:avLst/>
              <a:gdLst/>
              <a:ahLst/>
              <a:cxnLst/>
              <a:rect l="l" t="t" r="r" b="b"/>
              <a:pathLst>
                <a:path w="6525" h="2800" extrusionOk="0">
                  <a:moveTo>
                    <a:pt x="6214" y="1"/>
                  </a:moveTo>
                  <a:cubicBezTo>
                    <a:pt x="3951" y="178"/>
                    <a:pt x="1910" y="977"/>
                    <a:pt x="180" y="2397"/>
                  </a:cubicBezTo>
                  <a:cubicBezTo>
                    <a:pt x="0" y="2540"/>
                    <a:pt x="111" y="2800"/>
                    <a:pt x="277" y="2800"/>
                  </a:cubicBezTo>
                  <a:cubicBezTo>
                    <a:pt x="317" y="2800"/>
                    <a:pt x="359" y="2785"/>
                    <a:pt x="401" y="2752"/>
                  </a:cubicBezTo>
                  <a:cubicBezTo>
                    <a:pt x="2087" y="1376"/>
                    <a:pt x="4084" y="577"/>
                    <a:pt x="6258" y="444"/>
                  </a:cubicBezTo>
                  <a:cubicBezTo>
                    <a:pt x="6524" y="400"/>
                    <a:pt x="6480" y="1"/>
                    <a:pt x="62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583650" y="2456400"/>
              <a:ext cx="77725" cy="131725"/>
            </a:xfrm>
            <a:custGeom>
              <a:avLst/>
              <a:gdLst/>
              <a:ahLst/>
              <a:cxnLst/>
              <a:rect l="l" t="t" r="r" b="b"/>
              <a:pathLst>
                <a:path w="3109" h="5269" extrusionOk="0">
                  <a:moveTo>
                    <a:pt x="2814" y="1"/>
                  </a:moveTo>
                  <a:cubicBezTo>
                    <a:pt x="2778" y="1"/>
                    <a:pt x="2741" y="15"/>
                    <a:pt x="2707" y="49"/>
                  </a:cubicBezTo>
                  <a:cubicBezTo>
                    <a:pt x="1110" y="1292"/>
                    <a:pt x="178" y="3022"/>
                    <a:pt x="0" y="5019"/>
                  </a:cubicBezTo>
                  <a:cubicBezTo>
                    <a:pt x="0" y="5173"/>
                    <a:pt x="135" y="5268"/>
                    <a:pt x="248" y="5268"/>
                  </a:cubicBezTo>
                  <a:cubicBezTo>
                    <a:pt x="330" y="5268"/>
                    <a:pt x="400" y="5219"/>
                    <a:pt x="400" y="5107"/>
                  </a:cubicBezTo>
                  <a:cubicBezTo>
                    <a:pt x="577" y="3199"/>
                    <a:pt x="1465" y="1558"/>
                    <a:pt x="2929" y="404"/>
                  </a:cubicBezTo>
                  <a:cubicBezTo>
                    <a:pt x="3108" y="261"/>
                    <a:pt x="2968" y="1"/>
                    <a:pt x="28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649100" y="2460450"/>
              <a:ext cx="84775" cy="115100"/>
            </a:xfrm>
            <a:custGeom>
              <a:avLst/>
              <a:gdLst/>
              <a:ahLst/>
              <a:cxnLst/>
              <a:rect l="l" t="t" r="r" b="b"/>
              <a:pathLst>
                <a:path w="3391" h="4604" extrusionOk="0">
                  <a:moveTo>
                    <a:pt x="336" y="1"/>
                  </a:moveTo>
                  <a:cubicBezTo>
                    <a:pt x="242" y="1"/>
                    <a:pt x="153" y="60"/>
                    <a:pt x="133" y="198"/>
                  </a:cubicBezTo>
                  <a:cubicBezTo>
                    <a:pt x="0" y="2106"/>
                    <a:pt x="1154" y="3925"/>
                    <a:pt x="2973" y="4590"/>
                  </a:cubicBezTo>
                  <a:cubicBezTo>
                    <a:pt x="2999" y="4599"/>
                    <a:pt x="3025" y="4603"/>
                    <a:pt x="3049" y="4603"/>
                  </a:cubicBezTo>
                  <a:cubicBezTo>
                    <a:pt x="3270" y="4603"/>
                    <a:pt x="3390" y="4271"/>
                    <a:pt x="3150" y="4191"/>
                  </a:cubicBezTo>
                  <a:cubicBezTo>
                    <a:pt x="1509" y="3614"/>
                    <a:pt x="400" y="2017"/>
                    <a:pt x="577" y="242"/>
                  </a:cubicBezTo>
                  <a:cubicBezTo>
                    <a:pt x="577" y="94"/>
                    <a:pt x="453" y="1"/>
                    <a:pt x="33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073426" y="509475"/>
              <a:ext cx="1388725" cy="1805876"/>
            </a:xfrm>
            <a:custGeom>
              <a:avLst/>
              <a:gdLst/>
              <a:ahLst/>
              <a:cxnLst/>
              <a:rect l="l" t="t" r="r" b="b"/>
              <a:pathLst>
                <a:path w="55549" h="72235" extrusionOk="0">
                  <a:moveTo>
                    <a:pt x="27909" y="0"/>
                  </a:moveTo>
                  <a:cubicBezTo>
                    <a:pt x="26529" y="0"/>
                    <a:pt x="25078" y="109"/>
                    <a:pt x="23560" y="327"/>
                  </a:cubicBezTo>
                  <a:cubicBezTo>
                    <a:pt x="7853" y="2590"/>
                    <a:pt x="1110" y="6494"/>
                    <a:pt x="533" y="26726"/>
                  </a:cubicBezTo>
                  <a:cubicBezTo>
                    <a:pt x="0" y="46913"/>
                    <a:pt x="5058" y="65459"/>
                    <a:pt x="22450" y="71049"/>
                  </a:cubicBezTo>
                  <a:cubicBezTo>
                    <a:pt x="25016" y="71880"/>
                    <a:pt x="27545" y="72235"/>
                    <a:pt x="29992" y="72235"/>
                  </a:cubicBezTo>
                  <a:cubicBezTo>
                    <a:pt x="44134" y="72235"/>
                    <a:pt x="55548" y="60402"/>
                    <a:pt x="55549" y="60401"/>
                  </a:cubicBezTo>
                  <a:lnTo>
                    <a:pt x="55549" y="60401"/>
                  </a:lnTo>
                  <a:cubicBezTo>
                    <a:pt x="54951" y="60678"/>
                    <a:pt x="54383" y="60811"/>
                    <a:pt x="53845" y="60811"/>
                  </a:cubicBezTo>
                  <a:cubicBezTo>
                    <a:pt x="47839" y="60811"/>
                    <a:pt x="45568" y="44236"/>
                    <a:pt x="46586" y="26726"/>
                  </a:cubicBezTo>
                  <a:cubicBezTo>
                    <a:pt x="47589" y="9487"/>
                    <a:pt x="40839" y="0"/>
                    <a:pt x="27909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217500" y="1235275"/>
              <a:ext cx="464275" cy="948775"/>
            </a:xfrm>
            <a:custGeom>
              <a:avLst/>
              <a:gdLst/>
              <a:ahLst/>
              <a:cxnLst/>
              <a:rect l="l" t="t" r="r" b="b"/>
              <a:pathLst>
                <a:path w="18571" h="37951" extrusionOk="0">
                  <a:moveTo>
                    <a:pt x="690" y="1"/>
                  </a:moveTo>
                  <a:lnTo>
                    <a:pt x="690" y="1"/>
                  </a:lnTo>
                  <a:cubicBezTo>
                    <a:pt x="1" y="16632"/>
                    <a:pt x="2352" y="31780"/>
                    <a:pt x="8084" y="31780"/>
                  </a:cubicBezTo>
                  <a:cubicBezTo>
                    <a:pt x="8621" y="31780"/>
                    <a:pt x="9189" y="31647"/>
                    <a:pt x="9786" y="31369"/>
                  </a:cubicBezTo>
                  <a:lnTo>
                    <a:pt x="9786" y="31369"/>
                  </a:lnTo>
                  <a:cubicBezTo>
                    <a:pt x="9786" y="31369"/>
                    <a:pt x="7345" y="33942"/>
                    <a:pt x="3264" y="36649"/>
                  </a:cubicBezTo>
                  <a:cubicBezTo>
                    <a:pt x="6567" y="37575"/>
                    <a:pt x="9772" y="37950"/>
                    <a:pt x="12640" y="37950"/>
                  </a:cubicBezTo>
                  <a:cubicBezTo>
                    <a:pt x="14855" y="37950"/>
                    <a:pt x="16869" y="37726"/>
                    <a:pt x="18571" y="37359"/>
                  </a:cubicBezTo>
                  <a:cubicBezTo>
                    <a:pt x="18571" y="37359"/>
                    <a:pt x="11782" y="30570"/>
                    <a:pt x="9919" y="20676"/>
                  </a:cubicBezTo>
                  <a:cubicBezTo>
                    <a:pt x="8677" y="14065"/>
                    <a:pt x="6369" y="4171"/>
                    <a:pt x="690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4554800" y="1184500"/>
              <a:ext cx="907350" cy="967000"/>
            </a:xfrm>
            <a:custGeom>
              <a:avLst/>
              <a:gdLst/>
              <a:ahLst/>
              <a:cxnLst/>
              <a:rect l="l" t="t" r="r" b="b"/>
              <a:pathLst>
                <a:path w="36294" h="38680" extrusionOk="0">
                  <a:moveTo>
                    <a:pt x="21194" y="0"/>
                  </a:moveTo>
                  <a:cubicBezTo>
                    <a:pt x="19643" y="0"/>
                    <a:pt x="17937" y="330"/>
                    <a:pt x="16062" y="1056"/>
                  </a:cubicBezTo>
                  <a:cubicBezTo>
                    <a:pt x="16062" y="1056"/>
                    <a:pt x="1" y="8510"/>
                    <a:pt x="9851" y="23950"/>
                  </a:cubicBezTo>
                  <a:cubicBezTo>
                    <a:pt x="15263" y="32380"/>
                    <a:pt x="22717" y="36772"/>
                    <a:pt x="29772" y="38680"/>
                  </a:cubicBezTo>
                  <a:cubicBezTo>
                    <a:pt x="33853" y="35973"/>
                    <a:pt x="36294" y="33400"/>
                    <a:pt x="36294" y="33400"/>
                  </a:cubicBezTo>
                  <a:lnTo>
                    <a:pt x="36294" y="33400"/>
                  </a:lnTo>
                  <a:cubicBezTo>
                    <a:pt x="35697" y="33678"/>
                    <a:pt x="35129" y="33811"/>
                    <a:pt x="34592" y="33811"/>
                  </a:cubicBezTo>
                  <a:cubicBezTo>
                    <a:pt x="28860" y="33811"/>
                    <a:pt x="26509" y="18663"/>
                    <a:pt x="27198" y="2032"/>
                  </a:cubicBezTo>
                  <a:cubicBezTo>
                    <a:pt x="25518" y="751"/>
                    <a:pt x="23532" y="0"/>
                    <a:pt x="2119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950800" y="1785450"/>
              <a:ext cx="145325" cy="130300"/>
            </a:xfrm>
            <a:custGeom>
              <a:avLst/>
              <a:gdLst/>
              <a:ahLst/>
              <a:cxnLst/>
              <a:rect l="l" t="t" r="r" b="b"/>
              <a:pathLst>
                <a:path w="5813" h="5212" extrusionOk="0">
                  <a:moveTo>
                    <a:pt x="4836" y="0"/>
                  </a:moveTo>
                  <a:lnTo>
                    <a:pt x="4836" y="0"/>
                  </a:lnTo>
                  <a:cubicBezTo>
                    <a:pt x="4969" y="932"/>
                    <a:pt x="5014" y="1775"/>
                    <a:pt x="5014" y="2662"/>
                  </a:cubicBezTo>
                  <a:cubicBezTo>
                    <a:pt x="4969" y="3062"/>
                    <a:pt x="4969" y="3550"/>
                    <a:pt x="4881" y="3816"/>
                  </a:cubicBezTo>
                  <a:cubicBezTo>
                    <a:pt x="4748" y="4127"/>
                    <a:pt x="4570" y="4260"/>
                    <a:pt x="4260" y="4304"/>
                  </a:cubicBezTo>
                  <a:cubicBezTo>
                    <a:pt x="4198" y="4317"/>
                    <a:pt x="4135" y="4323"/>
                    <a:pt x="4072" y="4323"/>
                  </a:cubicBezTo>
                  <a:cubicBezTo>
                    <a:pt x="3497" y="4323"/>
                    <a:pt x="2854" y="3812"/>
                    <a:pt x="2174" y="3372"/>
                  </a:cubicBezTo>
                  <a:cubicBezTo>
                    <a:pt x="1464" y="2884"/>
                    <a:pt x="754" y="2352"/>
                    <a:pt x="0" y="1819"/>
                  </a:cubicBezTo>
                  <a:lnTo>
                    <a:pt x="0" y="1819"/>
                  </a:lnTo>
                  <a:cubicBezTo>
                    <a:pt x="488" y="2574"/>
                    <a:pt x="1065" y="3284"/>
                    <a:pt x="1731" y="3905"/>
                  </a:cubicBezTo>
                  <a:cubicBezTo>
                    <a:pt x="2086" y="4215"/>
                    <a:pt x="2440" y="4526"/>
                    <a:pt x="2840" y="4792"/>
                  </a:cubicBezTo>
                  <a:cubicBezTo>
                    <a:pt x="3178" y="5018"/>
                    <a:pt x="3612" y="5211"/>
                    <a:pt x="4114" y="5211"/>
                  </a:cubicBezTo>
                  <a:cubicBezTo>
                    <a:pt x="4205" y="5211"/>
                    <a:pt x="4298" y="5205"/>
                    <a:pt x="4393" y="5191"/>
                  </a:cubicBezTo>
                  <a:cubicBezTo>
                    <a:pt x="4659" y="5147"/>
                    <a:pt x="4969" y="5058"/>
                    <a:pt x="5191" y="4836"/>
                  </a:cubicBezTo>
                  <a:cubicBezTo>
                    <a:pt x="5457" y="4659"/>
                    <a:pt x="5635" y="4348"/>
                    <a:pt x="5679" y="4082"/>
                  </a:cubicBezTo>
                  <a:cubicBezTo>
                    <a:pt x="5812" y="3505"/>
                    <a:pt x="5768" y="3062"/>
                    <a:pt x="5724" y="2618"/>
                  </a:cubicBezTo>
                  <a:cubicBezTo>
                    <a:pt x="5591" y="1686"/>
                    <a:pt x="5324" y="799"/>
                    <a:pt x="4836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5258050" y="1742175"/>
              <a:ext cx="16650" cy="78800"/>
            </a:xfrm>
            <a:custGeom>
              <a:avLst/>
              <a:gdLst/>
              <a:ahLst/>
              <a:cxnLst/>
              <a:rect l="l" t="t" r="r" b="b"/>
              <a:pathLst>
                <a:path w="666" h="3152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110"/>
                    <a:pt x="399" y="2175"/>
                    <a:pt x="666" y="3151"/>
                  </a:cubicBezTo>
                  <a:cubicBezTo>
                    <a:pt x="666" y="2752"/>
                    <a:pt x="666" y="2441"/>
                    <a:pt x="621" y="2086"/>
                  </a:cubicBezTo>
                  <a:cubicBezTo>
                    <a:pt x="532" y="1376"/>
                    <a:pt x="355" y="667"/>
                    <a:pt x="0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131600" y="1729975"/>
              <a:ext cx="143100" cy="129950"/>
            </a:xfrm>
            <a:custGeom>
              <a:avLst/>
              <a:gdLst/>
              <a:ahLst/>
              <a:cxnLst/>
              <a:rect l="l" t="t" r="r" b="b"/>
              <a:pathLst>
                <a:path w="5724" h="5198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925" y="888"/>
                    <a:pt x="5014" y="1776"/>
                    <a:pt x="4969" y="2619"/>
                  </a:cubicBezTo>
                  <a:cubicBezTo>
                    <a:pt x="4925" y="3018"/>
                    <a:pt x="4925" y="3506"/>
                    <a:pt x="4836" y="3817"/>
                  </a:cubicBezTo>
                  <a:cubicBezTo>
                    <a:pt x="4748" y="4127"/>
                    <a:pt x="4526" y="4216"/>
                    <a:pt x="4215" y="4305"/>
                  </a:cubicBezTo>
                  <a:cubicBezTo>
                    <a:pt x="4172" y="4311"/>
                    <a:pt x="4128" y="4314"/>
                    <a:pt x="4085" y="4314"/>
                  </a:cubicBezTo>
                  <a:cubicBezTo>
                    <a:pt x="3495" y="4314"/>
                    <a:pt x="2835" y="3783"/>
                    <a:pt x="2174" y="3329"/>
                  </a:cubicBezTo>
                  <a:cubicBezTo>
                    <a:pt x="1420" y="2840"/>
                    <a:pt x="710" y="2308"/>
                    <a:pt x="0" y="1776"/>
                  </a:cubicBezTo>
                  <a:lnTo>
                    <a:pt x="0" y="1776"/>
                  </a:lnTo>
                  <a:cubicBezTo>
                    <a:pt x="444" y="2574"/>
                    <a:pt x="1065" y="3240"/>
                    <a:pt x="1730" y="3861"/>
                  </a:cubicBezTo>
                  <a:cubicBezTo>
                    <a:pt x="2041" y="4216"/>
                    <a:pt x="2396" y="4482"/>
                    <a:pt x="2795" y="4748"/>
                  </a:cubicBezTo>
                  <a:cubicBezTo>
                    <a:pt x="3160" y="4992"/>
                    <a:pt x="3673" y="5198"/>
                    <a:pt x="4199" y="5198"/>
                  </a:cubicBezTo>
                  <a:cubicBezTo>
                    <a:pt x="4248" y="5198"/>
                    <a:pt x="4298" y="5196"/>
                    <a:pt x="4348" y="5192"/>
                  </a:cubicBezTo>
                  <a:cubicBezTo>
                    <a:pt x="4614" y="5148"/>
                    <a:pt x="4925" y="5015"/>
                    <a:pt x="5191" y="4837"/>
                  </a:cubicBezTo>
                  <a:cubicBezTo>
                    <a:pt x="5413" y="4615"/>
                    <a:pt x="5590" y="4305"/>
                    <a:pt x="5635" y="4038"/>
                  </a:cubicBezTo>
                  <a:cubicBezTo>
                    <a:pt x="5679" y="3905"/>
                    <a:pt x="5679" y="3772"/>
                    <a:pt x="5724" y="3639"/>
                  </a:cubicBezTo>
                  <a:cubicBezTo>
                    <a:pt x="5457" y="2663"/>
                    <a:pt x="5280" y="1598"/>
                    <a:pt x="5058" y="489"/>
                  </a:cubicBezTo>
                  <a:cubicBezTo>
                    <a:pt x="4969" y="312"/>
                    <a:pt x="4881" y="134"/>
                    <a:pt x="4792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317925" y="1899700"/>
              <a:ext cx="143125" cy="129925"/>
            </a:xfrm>
            <a:custGeom>
              <a:avLst/>
              <a:gdLst/>
              <a:ahLst/>
              <a:cxnLst/>
              <a:rect l="l" t="t" r="r" b="b"/>
              <a:pathLst>
                <a:path w="5725" h="5197" extrusionOk="0">
                  <a:moveTo>
                    <a:pt x="4748" y="0"/>
                  </a:moveTo>
                  <a:lnTo>
                    <a:pt x="4748" y="0"/>
                  </a:lnTo>
                  <a:cubicBezTo>
                    <a:pt x="4881" y="888"/>
                    <a:pt x="4970" y="1775"/>
                    <a:pt x="4926" y="2618"/>
                  </a:cubicBezTo>
                  <a:cubicBezTo>
                    <a:pt x="4926" y="3017"/>
                    <a:pt x="4926" y="3505"/>
                    <a:pt x="4793" y="3816"/>
                  </a:cubicBezTo>
                  <a:cubicBezTo>
                    <a:pt x="4704" y="4126"/>
                    <a:pt x="4526" y="4260"/>
                    <a:pt x="4172" y="4304"/>
                  </a:cubicBezTo>
                  <a:cubicBezTo>
                    <a:pt x="4131" y="4310"/>
                    <a:pt x="4091" y="4313"/>
                    <a:pt x="4049" y="4313"/>
                  </a:cubicBezTo>
                  <a:cubicBezTo>
                    <a:pt x="3490" y="4313"/>
                    <a:pt x="2791" y="3782"/>
                    <a:pt x="2131" y="3328"/>
                  </a:cubicBezTo>
                  <a:cubicBezTo>
                    <a:pt x="1421" y="2840"/>
                    <a:pt x="711" y="2352"/>
                    <a:pt x="1" y="1819"/>
                  </a:cubicBezTo>
                  <a:lnTo>
                    <a:pt x="1" y="1819"/>
                  </a:lnTo>
                  <a:lnTo>
                    <a:pt x="45" y="1952"/>
                  </a:lnTo>
                  <a:cubicBezTo>
                    <a:pt x="489" y="2662"/>
                    <a:pt x="1066" y="3328"/>
                    <a:pt x="1687" y="3905"/>
                  </a:cubicBezTo>
                  <a:cubicBezTo>
                    <a:pt x="1997" y="4215"/>
                    <a:pt x="2352" y="4481"/>
                    <a:pt x="2752" y="4748"/>
                  </a:cubicBezTo>
                  <a:cubicBezTo>
                    <a:pt x="3117" y="4991"/>
                    <a:pt x="3629" y="5197"/>
                    <a:pt x="4155" y="5197"/>
                  </a:cubicBezTo>
                  <a:cubicBezTo>
                    <a:pt x="4205" y="5197"/>
                    <a:pt x="4255" y="5195"/>
                    <a:pt x="4305" y="5191"/>
                  </a:cubicBezTo>
                  <a:cubicBezTo>
                    <a:pt x="4571" y="5147"/>
                    <a:pt x="4881" y="5014"/>
                    <a:pt x="5148" y="4836"/>
                  </a:cubicBezTo>
                  <a:cubicBezTo>
                    <a:pt x="5369" y="4615"/>
                    <a:pt x="5547" y="4304"/>
                    <a:pt x="5591" y="4038"/>
                  </a:cubicBezTo>
                  <a:cubicBezTo>
                    <a:pt x="5724" y="3505"/>
                    <a:pt x="5680" y="3062"/>
                    <a:pt x="5636" y="2574"/>
                  </a:cubicBezTo>
                  <a:cubicBezTo>
                    <a:pt x="5547" y="1686"/>
                    <a:pt x="5236" y="755"/>
                    <a:pt x="4748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316825" y="1944050"/>
              <a:ext cx="2250" cy="4475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1" y="1"/>
                  </a:moveTo>
                  <a:lnTo>
                    <a:pt x="89" y="178"/>
                  </a:lnTo>
                  <a:lnTo>
                    <a:pt x="89" y="178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285775" y="1652350"/>
              <a:ext cx="144225" cy="130225"/>
            </a:xfrm>
            <a:custGeom>
              <a:avLst/>
              <a:gdLst/>
              <a:ahLst/>
              <a:cxnLst/>
              <a:rect l="l" t="t" r="r" b="b"/>
              <a:pathLst>
                <a:path w="5769" h="5209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69" y="3062"/>
                    <a:pt x="4969" y="3505"/>
                    <a:pt x="4836" y="3816"/>
                  </a:cubicBezTo>
                  <a:cubicBezTo>
                    <a:pt x="4748" y="4126"/>
                    <a:pt x="4570" y="4260"/>
                    <a:pt x="4215" y="4304"/>
                  </a:cubicBezTo>
                  <a:cubicBezTo>
                    <a:pt x="4175" y="4310"/>
                    <a:pt x="4134" y="4313"/>
                    <a:pt x="4093" y="4313"/>
                  </a:cubicBezTo>
                  <a:cubicBezTo>
                    <a:pt x="3534" y="4313"/>
                    <a:pt x="2835" y="3782"/>
                    <a:pt x="2174" y="3328"/>
                  </a:cubicBezTo>
                  <a:cubicBezTo>
                    <a:pt x="1464" y="2840"/>
                    <a:pt x="755" y="2307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3"/>
                    <a:pt x="1731" y="3905"/>
                  </a:cubicBezTo>
                  <a:cubicBezTo>
                    <a:pt x="2041" y="4215"/>
                    <a:pt x="2396" y="4481"/>
                    <a:pt x="2795" y="4792"/>
                  </a:cubicBezTo>
                  <a:cubicBezTo>
                    <a:pt x="3141" y="4984"/>
                    <a:pt x="3619" y="5209"/>
                    <a:pt x="4115" y="5209"/>
                  </a:cubicBezTo>
                  <a:cubicBezTo>
                    <a:pt x="4192" y="5209"/>
                    <a:pt x="4270" y="5203"/>
                    <a:pt x="4348" y="5191"/>
                  </a:cubicBezTo>
                  <a:cubicBezTo>
                    <a:pt x="4659" y="5147"/>
                    <a:pt x="4925" y="5058"/>
                    <a:pt x="5191" y="4836"/>
                  </a:cubicBezTo>
                  <a:cubicBezTo>
                    <a:pt x="5413" y="4614"/>
                    <a:pt x="5591" y="4348"/>
                    <a:pt x="5679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1" y="1686"/>
                    <a:pt x="5280" y="754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4946350" y="1574700"/>
              <a:ext cx="144225" cy="130300"/>
            </a:xfrm>
            <a:custGeom>
              <a:avLst/>
              <a:gdLst/>
              <a:ahLst/>
              <a:cxnLst/>
              <a:rect l="l" t="t" r="r" b="b"/>
              <a:pathLst>
                <a:path w="5769" h="5212" extrusionOk="0">
                  <a:moveTo>
                    <a:pt x="4792" y="0"/>
                  </a:moveTo>
                  <a:cubicBezTo>
                    <a:pt x="4926" y="932"/>
                    <a:pt x="5014" y="1775"/>
                    <a:pt x="4970" y="2663"/>
                  </a:cubicBezTo>
                  <a:cubicBezTo>
                    <a:pt x="4926" y="3062"/>
                    <a:pt x="4926" y="3550"/>
                    <a:pt x="4837" y="3816"/>
                  </a:cubicBezTo>
                  <a:cubicBezTo>
                    <a:pt x="4748" y="4127"/>
                    <a:pt x="4526" y="4260"/>
                    <a:pt x="4216" y="4304"/>
                  </a:cubicBezTo>
                  <a:cubicBezTo>
                    <a:pt x="4154" y="4317"/>
                    <a:pt x="4091" y="4324"/>
                    <a:pt x="4028" y="4324"/>
                  </a:cubicBezTo>
                  <a:cubicBezTo>
                    <a:pt x="3453" y="4324"/>
                    <a:pt x="2810" y="3812"/>
                    <a:pt x="2130" y="3372"/>
                  </a:cubicBezTo>
                  <a:cubicBezTo>
                    <a:pt x="1421" y="2884"/>
                    <a:pt x="711" y="2352"/>
                    <a:pt x="1" y="1820"/>
                  </a:cubicBezTo>
                  <a:lnTo>
                    <a:pt x="1" y="1820"/>
                  </a:lnTo>
                  <a:cubicBezTo>
                    <a:pt x="444" y="2574"/>
                    <a:pt x="1066" y="3284"/>
                    <a:pt x="1731" y="3905"/>
                  </a:cubicBezTo>
                  <a:cubicBezTo>
                    <a:pt x="2042" y="4215"/>
                    <a:pt x="2397" y="4526"/>
                    <a:pt x="2796" y="4792"/>
                  </a:cubicBezTo>
                  <a:cubicBezTo>
                    <a:pt x="3134" y="5018"/>
                    <a:pt x="3568" y="5211"/>
                    <a:pt x="4070" y="5211"/>
                  </a:cubicBezTo>
                  <a:cubicBezTo>
                    <a:pt x="4161" y="5211"/>
                    <a:pt x="4254" y="5205"/>
                    <a:pt x="4349" y="5191"/>
                  </a:cubicBezTo>
                  <a:cubicBezTo>
                    <a:pt x="4615" y="5147"/>
                    <a:pt x="4926" y="5058"/>
                    <a:pt x="5147" y="4837"/>
                  </a:cubicBezTo>
                  <a:cubicBezTo>
                    <a:pt x="5414" y="4659"/>
                    <a:pt x="5591" y="4348"/>
                    <a:pt x="5635" y="4082"/>
                  </a:cubicBezTo>
                  <a:cubicBezTo>
                    <a:pt x="5769" y="3505"/>
                    <a:pt x="5724" y="3062"/>
                    <a:pt x="5680" y="2618"/>
                  </a:cubicBezTo>
                  <a:cubicBezTo>
                    <a:pt x="5547" y="1686"/>
                    <a:pt x="5281" y="799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234750" y="1389450"/>
              <a:ext cx="25525" cy="127600"/>
            </a:xfrm>
            <a:custGeom>
              <a:avLst/>
              <a:gdLst/>
              <a:ahLst/>
              <a:cxnLst/>
              <a:rect l="l" t="t" r="r" b="b"/>
              <a:pathLst>
                <a:path w="1021" h="5104" extrusionOk="0">
                  <a:moveTo>
                    <a:pt x="45" y="1"/>
                  </a:moveTo>
                  <a:cubicBezTo>
                    <a:pt x="178" y="933"/>
                    <a:pt x="267" y="1776"/>
                    <a:pt x="222" y="2619"/>
                  </a:cubicBezTo>
                  <a:cubicBezTo>
                    <a:pt x="222" y="3062"/>
                    <a:pt x="178" y="3506"/>
                    <a:pt x="89" y="3817"/>
                  </a:cubicBezTo>
                  <a:cubicBezTo>
                    <a:pt x="45" y="3905"/>
                    <a:pt x="45" y="3994"/>
                    <a:pt x="0" y="4038"/>
                  </a:cubicBezTo>
                  <a:cubicBezTo>
                    <a:pt x="0" y="4393"/>
                    <a:pt x="0" y="4748"/>
                    <a:pt x="45" y="5103"/>
                  </a:cubicBezTo>
                  <a:cubicBezTo>
                    <a:pt x="178" y="5015"/>
                    <a:pt x="311" y="4970"/>
                    <a:pt x="444" y="4837"/>
                  </a:cubicBezTo>
                  <a:cubicBezTo>
                    <a:pt x="666" y="4660"/>
                    <a:pt x="843" y="4349"/>
                    <a:pt x="888" y="4083"/>
                  </a:cubicBezTo>
                  <a:cubicBezTo>
                    <a:pt x="1021" y="3506"/>
                    <a:pt x="976" y="3062"/>
                    <a:pt x="932" y="2619"/>
                  </a:cubicBezTo>
                  <a:cubicBezTo>
                    <a:pt x="843" y="1687"/>
                    <a:pt x="533" y="800"/>
                    <a:pt x="45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116075" y="1434950"/>
              <a:ext cx="119800" cy="84800"/>
            </a:xfrm>
            <a:custGeom>
              <a:avLst/>
              <a:gdLst/>
              <a:ahLst/>
              <a:cxnLst/>
              <a:rect l="l" t="t" r="r" b="b"/>
              <a:pathLst>
                <a:path w="4792" h="3392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754"/>
                    <a:pt x="1065" y="1464"/>
                    <a:pt x="1730" y="2085"/>
                  </a:cubicBezTo>
                  <a:cubicBezTo>
                    <a:pt x="2041" y="2396"/>
                    <a:pt x="2396" y="2662"/>
                    <a:pt x="2795" y="2973"/>
                  </a:cubicBezTo>
                  <a:cubicBezTo>
                    <a:pt x="3133" y="3198"/>
                    <a:pt x="3599" y="3392"/>
                    <a:pt x="4084" y="3392"/>
                  </a:cubicBezTo>
                  <a:cubicBezTo>
                    <a:pt x="4172" y="3392"/>
                    <a:pt x="4260" y="3386"/>
                    <a:pt x="4348" y="3372"/>
                  </a:cubicBezTo>
                  <a:cubicBezTo>
                    <a:pt x="4481" y="3372"/>
                    <a:pt x="4614" y="3328"/>
                    <a:pt x="4792" y="3283"/>
                  </a:cubicBezTo>
                  <a:cubicBezTo>
                    <a:pt x="4747" y="2928"/>
                    <a:pt x="4747" y="2573"/>
                    <a:pt x="4747" y="2218"/>
                  </a:cubicBezTo>
                  <a:cubicBezTo>
                    <a:pt x="4614" y="2396"/>
                    <a:pt x="4481" y="2440"/>
                    <a:pt x="4215" y="2485"/>
                  </a:cubicBezTo>
                  <a:cubicBezTo>
                    <a:pt x="4161" y="2497"/>
                    <a:pt x="4105" y="2503"/>
                    <a:pt x="4048" y="2503"/>
                  </a:cubicBezTo>
                  <a:cubicBezTo>
                    <a:pt x="3497" y="2503"/>
                    <a:pt x="2817" y="1955"/>
                    <a:pt x="2174" y="1553"/>
                  </a:cubicBezTo>
                  <a:cubicBezTo>
                    <a:pt x="1420" y="1065"/>
                    <a:pt x="710" y="532"/>
                    <a:pt x="0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5131600" y="1915225"/>
              <a:ext cx="144200" cy="129950"/>
            </a:xfrm>
            <a:custGeom>
              <a:avLst/>
              <a:gdLst/>
              <a:ahLst/>
              <a:cxnLst/>
              <a:rect l="l" t="t" r="r" b="b"/>
              <a:pathLst>
                <a:path w="5768" h="5198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25" y="3017"/>
                    <a:pt x="4925" y="3505"/>
                    <a:pt x="4836" y="3816"/>
                  </a:cubicBezTo>
                  <a:cubicBezTo>
                    <a:pt x="4748" y="4127"/>
                    <a:pt x="4526" y="4260"/>
                    <a:pt x="4215" y="4304"/>
                  </a:cubicBezTo>
                  <a:cubicBezTo>
                    <a:pt x="4172" y="4310"/>
                    <a:pt x="4128" y="4313"/>
                    <a:pt x="4085" y="4313"/>
                  </a:cubicBezTo>
                  <a:cubicBezTo>
                    <a:pt x="3495" y="4313"/>
                    <a:pt x="2835" y="3782"/>
                    <a:pt x="2174" y="3328"/>
                  </a:cubicBezTo>
                  <a:cubicBezTo>
                    <a:pt x="1420" y="2840"/>
                    <a:pt x="710" y="2308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4"/>
                    <a:pt x="1730" y="3905"/>
                  </a:cubicBezTo>
                  <a:cubicBezTo>
                    <a:pt x="2041" y="4215"/>
                    <a:pt x="2396" y="4482"/>
                    <a:pt x="2795" y="4748"/>
                  </a:cubicBezTo>
                  <a:cubicBezTo>
                    <a:pt x="3160" y="4991"/>
                    <a:pt x="3673" y="5197"/>
                    <a:pt x="4199" y="5197"/>
                  </a:cubicBezTo>
                  <a:cubicBezTo>
                    <a:pt x="4248" y="5197"/>
                    <a:pt x="4298" y="5195"/>
                    <a:pt x="4348" y="5191"/>
                  </a:cubicBezTo>
                  <a:cubicBezTo>
                    <a:pt x="4614" y="5147"/>
                    <a:pt x="4925" y="5014"/>
                    <a:pt x="5191" y="4837"/>
                  </a:cubicBezTo>
                  <a:cubicBezTo>
                    <a:pt x="5413" y="4615"/>
                    <a:pt x="5590" y="4304"/>
                    <a:pt x="5635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0" y="1642"/>
                    <a:pt x="5280" y="755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267525" y="1809850"/>
              <a:ext cx="86550" cy="78775"/>
            </a:xfrm>
            <a:custGeom>
              <a:avLst/>
              <a:gdLst/>
              <a:ahLst/>
              <a:cxnLst/>
              <a:rect l="l" t="t" r="r" b="b"/>
              <a:pathLst>
                <a:path w="3462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73" y="1642"/>
                  </a:cubicBezTo>
                  <a:cubicBezTo>
                    <a:pt x="2929" y="1864"/>
                    <a:pt x="2885" y="2174"/>
                    <a:pt x="2796" y="2352"/>
                  </a:cubicBezTo>
                  <a:cubicBezTo>
                    <a:pt x="2707" y="2529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420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54"/>
                    <a:pt x="533" y="1642"/>
                    <a:pt x="844" y="2086"/>
                  </a:cubicBezTo>
                  <a:cubicBezTo>
                    <a:pt x="1021" y="2308"/>
                    <a:pt x="1199" y="2529"/>
                    <a:pt x="1420" y="2707"/>
                  </a:cubicBezTo>
                  <a:cubicBezTo>
                    <a:pt x="1642" y="2929"/>
                    <a:pt x="1953" y="3106"/>
                    <a:pt x="2352" y="3151"/>
                  </a:cubicBezTo>
                  <a:cubicBezTo>
                    <a:pt x="2530" y="3151"/>
                    <a:pt x="2707" y="3106"/>
                    <a:pt x="2885" y="3017"/>
                  </a:cubicBezTo>
                  <a:cubicBezTo>
                    <a:pt x="3062" y="2884"/>
                    <a:pt x="3195" y="2751"/>
                    <a:pt x="3240" y="2574"/>
                  </a:cubicBezTo>
                  <a:cubicBezTo>
                    <a:pt x="3373" y="2219"/>
                    <a:pt x="3417" y="1953"/>
                    <a:pt x="3417" y="1686"/>
                  </a:cubicBezTo>
                  <a:cubicBezTo>
                    <a:pt x="3461" y="1110"/>
                    <a:pt x="3373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384000" y="1793200"/>
              <a:ext cx="85425" cy="78800"/>
            </a:xfrm>
            <a:custGeom>
              <a:avLst/>
              <a:gdLst/>
              <a:ahLst/>
              <a:cxnLst/>
              <a:rect l="l" t="t" r="r" b="b"/>
              <a:pathLst>
                <a:path w="3417" h="3152" extrusionOk="0">
                  <a:moveTo>
                    <a:pt x="3106" y="1"/>
                  </a:moveTo>
                  <a:cubicBezTo>
                    <a:pt x="3106" y="578"/>
                    <a:pt x="3062" y="1110"/>
                    <a:pt x="2929" y="1643"/>
                  </a:cubicBezTo>
                  <a:cubicBezTo>
                    <a:pt x="2884" y="1864"/>
                    <a:pt x="2840" y="2175"/>
                    <a:pt x="2751" y="2352"/>
                  </a:cubicBezTo>
                  <a:cubicBezTo>
                    <a:pt x="2662" y="2530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5"/>
                    <a:pt x="1154" y="1776"/>
                  </a:cubicBezTo>
                  <a:cubicBezTo>
                    <a:pt x="755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3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2" y="3107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7"/>
                    <a:pt x="2840" y="3018"/>
                  </a:cubicBezTo>
                  <a:cubicBezTo>
                    <a:pt x="3017" y="2885"/>
                    <a:pt x="3150" y="2752"/>
                    <a:pt x="3239" y="2574"/>
                  </a:cubicBezTo>
                  <a:cubicBezTo>
                    <a:pt x="3328" y="2264"/>
                    <a:pt x="3372" y="1953"/>
                    <a:pt x="3372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4480500" y="1915225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29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6"/>
                    <a:pt x="2840" y="3017"/>
                  </a:cubicBezTo>
                  <a:cubicBezTo>
                    <a:pt x="3017" y="2929"/>
                    <a:pt x="3150" y="2751"/>
                    <a:pt x="3239" y="2574"/>
                  </a:cubicBezTo>
                  <a:cubicBezTo>
                    <a:pt x="3328" y="2263"/>
                    <a:pt x="3372" y="1997"/>
                    <a:pt x="3372" y="1686"/>
                  </a:cubicBezTo>
                  <a:cubicBezTo>
                    <a:pt x="3417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4480500" y="20971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29" y="1598"/>
                  </a:cubicBezTo>
                  <a:cubicBezTo>
                    <a:pt x="2884" y="1864"/>
                    <a:pt x="2840" y="2130"/>
                    <a:pt x="2751" y="2308"/>
                  </a:cubicBezTo>
                  <a:cubicBezTo>
                    <a:pt x="2662" y="2485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30"/>
                    <a:pt x="1154" y="1775"/>
                  </a:cubicBezTo>
                  <a:cubicBezTo>
                    <a:pt x="755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10"/>
                    <a:pt x="488" y="1598"/>
                    <a:pt x="843" y="2042"/>
                  </a:cubicBezTo>
                  <a:cubicBezTo>
                    <a:pt x="1021" y="2264"/>
                    <a:pt x="1198" y="2485"/>
                    <a:pt x="1420" y="2707"/>
                  </a:cubicBezTo>
                  <a:cubicBezTo>
                    <a:pt x="1642" y="2885"/>
                    <a:pt x="1952" y="3107"/>
                    <a:pt x="2307" y="3107"/>
                  </a:cubicBezTo>
                  <a:lnTo>
                    <a:pt x="2352" y="3107"/>
                  </a:lnTo>
                  <a:cubicBezTo>
                    <a:pt x="2485" y="3107"/>
                    <a:pt x="2707" y="3062"/>
                    <a:pt x="2840" y="2973"/>
                  </a:cubicBezTo>
                  <a:cubicBezTo>
                    <a:pt x="3017" y="2885"/>
                    <a:pt x="3150" y="2707"/>
                    <a:pt x="3239" y="2530"/>
                  </a:cubicBezTo>
                  <a:cubicBezTo>
                    <a:pt x="3328" y="2219"/>
                    <a:pt x="3372" y="1953"/>
                    <a:pt x="3372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4542600" y="1682300"/>
              <a:ext cx="85450" cy="77650"/>
            </a:xfrm>
            <a:custGeom>
              <a:avLst/>
              <a:gdLst/>
              <a:ahLst/>
              <a:cxnLst/>
              <a:rect l="l" t="t" r="r" b="b"/>
              <a:pathLst>
                <a:path w="3418" h="3106" extrusionOk="0">
                  <a:moveTo>
                    <a:pt x="3107" y="0"/>
                  </a:moveTo>
                  <a:cubicBezTo>
                    <a:pt x="3107" y="577"/>
                    <a:pt x="3062" y="1109"/>
                    <a:pt x="2929" y="1642"/>
                  </a:cubicBezTo>
                  <a:cubicBezTo>
                    <a:pt x="2885" y="1864"/>
                    <a:pt x="2840" y="2174"/>
                    <a:pt x="2752" y="2352"/>
                  </a:cubicBezTo>
                  <a:cubicBezTo>
                    <a:pt x="2663" y="2529"/>
                    <a:pt x="2530" y="2573"/>
                    <a:pt x="2352" y="2573"/>
                  </a:cubicBezTo>
                  <a:lnTo>
                    <a:pt x="2308" y="2573"/>
                  </a:lnTo>
                  <a:cubicBezTo>
                    <a:pt x="1953" y="2573"/>
                    <a:pt x="1554" y="2130"/>
                    <a:pt x="1154" y="1775"/>
                  </a:cubicBezTo>
                  <a:cubicBezTo>
                    <a:pt x="755" y="1420"/>
                    <a:pt x="400" y="1021"/>
                    <a:pt x="1" y="621"/>
                  </a:cubicBezTo>
                  <a:lnTo>
                    <a:pt x="1" y="621"/>
                  </a:lnTo>
                  <a:cubicBezTo>
                    <a:pt x="178" y="1154"/>
                    <a:pt x="489" y="1642"/>
                    <a:pt x="844" y="2085"/>
                  </a:cubicBezTo>
                  <a:cubicBezTo>
                    <a:pt x="1021" y="2307"/>
                    <a:pt x="1199" y="2529"/>
                    <a:pt x="1421" y="2707"/>
                  </a:cubicBezTo>
                  <a:cubicBezTo>
                    <a:pt x="1642" y="2928"/>
                    <a:pt x="1953" y="3106"/>
                    <a:pt x="2308" y="3106"/>
                  </a:cubicBezTo>
                  <a:lnTo>
                    <a:pt x="2352" y="3106"/>
                  </a:lnTo>
                  <a:cubicBezTo>
                    <a:pt x="2485" y="3106"/>
                    <a:pt x="2707" y="3106"/>
                    <a:pt x="2840" y="2973"/>
                  </a:cubicBezTo>
                  <a:cubicBezTo>
                    <a:pt x="3018" y="2884"/>
                    <a:pt x="3151" y="2707"/>
                    <a:pt x="3240" y="2573"/>
                  </a:cubicBezTo>
                  <a:cubicBezTo>
                    <a:pt x="3328" y="2219"/>
                    <a:pt x="3373" y="1952"/>
                    <a:pt x="3373" y="1686"/>
                  </a:cubicBezTo>
                  <a:cubicBezTo>
                    <a:pt x="3417" y="1109"/>
                    <a:pt x="3328" y="533"/>
                    <a:pt x="310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4285275" y="168117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3" y="2485"/>
                    <a:pt x="2574" y="2530"/>
                    <a:pt x="2352" y="2530"/>
                  </a:cubicBezTo>
                  <a:cubicBezTo>
                    <a:pt x="1953" y="2530"/>
                    <a:pt x="1553" y="2130"/>
                    <a:pt x="1199" y="1775"/>
                  </a:cubicBezTo>
                  <a:cubicBezTo>
                    <a:pt x="799" y="1376"/>
                    <a:pt x="400" y="977"/>
                    <a:pt x="1" y="578"/>
                  </a:cubicBezTo>
                  <a:lnTo>
                    <a:pt x="1" y="578"/>
                  </a:lnTo>
                  <a:cubicBezTo>
                    <a:pt x="222" y="1110"/>
                    <a:pt x="533" y="1598"/>
                    <a:pt x="844" y="2042"/>
                  </a:cubicBezTo>
                  <a:cubicBezTo>
                    <a:pt x="1021" y="2264"/>
                    <a:pt x="1199" y="2485"/>
                    <a:pt x="1420" y="2707"/>
                  </a:cubicBezTo>
                  <a:cubicBezTo>
                    <a:pt x="1642" y="2885"/>
                    <a:pt x="1953" y="3107"/>
                    <a:pt x="2352" y="3107"/>
                  </a:cubicBezTo>
                  <a:cubicBezTo>
                    <a:pt x="2530" y="3107"/>
                    <a:pt x="2707" y="3062"/>
                    <a:pt x="2884" y="2973"/>
                  </a:cubicBezTo>
                  <a:cubicBezTo>
                    <a:pt x="3062" y="2885"/>
                    <a:pt x="3195" y="2707"/>
                    <a:pt x="3239" y="2530"/>
                  </a:cubicBezTo>
                  <a:cubicBezTo>
                    <a:pt x="3373" y="2219"/>
                    <a:pt x="3373" y="1953"/>
                    <a:pt x="3417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4407300" y="1583575"/>
              <a:ext cx="86525" cy="78775"/>
            </a:xfrm>
            <a:custGeom>
              <a:avLst/>
              <a:gdLst/>
              <a:ahLst/>
              <a:cxnLst/>
              <a:rect l="l" t="t" r="r" b="b"/>
              <a:pathLst>
                <a:path w="3461" h="3151" extrusionOk="0">
                  <a:moveTo>
                    <a:pt x="3106" y="0"/>
                  </a:moveTo>
                  <a:cubicBezTo>
                    <a:pt x="3106" y="577"/>
                    <a:pt x="3106" y="1110"/>
                    <a:pt x="2973" y="1642"/>
                  </a:cubicBezTo>
                  <a:cubicBezTo>
                    <a:pt x="2928" y="1908"/>
                    <a:pt x="2884" y="2174"/>
                    <a:pt x="2795" y="2352"/>
                  </a:cubicBezTo>
                  <a:cubicBezTo>
                    <a:pt x="2706" y="2529"/>
                    <a:pt x="2573" y="2574"/>
                    <a:pt x="2396" y="2574"/>
                  </a:cubicBezTo>
                  <a:lnTo>
                    <a:pt x="2352" y="2574"/>
                  </a:lnTo>
                  <a:cubicBezTo>
                    <a:pt x="1952" y="2574"/>
                    <a:pt x="1597" y="2174"/>
                    <a:pt x="1198" y="1819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532" y="1642"/>
                    <a:pt x="887" y="2086"/>
                  </a:cubicBezTo>
                  <a:cubicBezTo>
                    <a:pt x="1020" y="2308"/>
                    <a:pt x="1198" y="2529"/>
                    <a:pt x="1420" y="2751"/>
                  </a:cubicBezTo>
                  <a:cubicBezTo>
                    <a:pt x="1642" y="2929"/>
                    <a:pt x="1952" y="3150"/>
                    <a:pt x="2352" y="3150"/>
                  </a:cubicBezTo>
                  <a:cubicBezTo>
                    <a:pt x="2529" y="3150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416" y="1997"/>
                    <a:pt x="3416" y="1686"/>
                  </a:cubicBezTo>
                  <a:cubicBezTo>
                    <a:pt x="3461" y="1110"/>
                    <a:pt x="3372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4543725" y="1459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09"/>
                    <a:pt x="2973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3"/>
                    <a:pt x="2352" y="2573"/>
                  </a:cubicBezTo>
                  <a:lnTo>
                    <a:pt x="2307" y="2573"/>
                  </a:lnTo>
                  <a:cubicBezTo>
                    <a:pt x="1952" y="2573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1"/>
                  </a:cubicBezTo>
                  <a:lnTo>
                    <a:pt x="0" y="621"/>
                  </a:lnTo>
                  <a:cubicBezTo>
                    <a:pt x="178" y="1154"/>
                    <a:pt x="488" y="1642"/>
                    <a:pt x="843" y="2085"/>
                  </a:cubicBezTo>
                  <a:cubicBezTo>
                    <a:pt x="1021" y="2307"/>
                    <a:pt x="1198" y="2529"/>
                    <a:pt x="1420" y="2751"/>
                  </a:cubicBezTo>
                  <a:cubicBezTo>
                    <a:pt x="1642" y="2928"/>
                    <a:pt x="1952" y="3106"/>
                    <a:pt x="2307" y="3150"/>
                  </a:cubicBezTo>
                  <a:lnTo>
                    <a:pt x="2352" y="3150"/>
                  </a:lnTo>
                  <a:cubicBezTo>
                    <a:pt x="2529" y="3150"/>
                    <a:pt x="2707" y="3106"/>
                    <a:pt x="2840" y="3017"/>
                  </a:cubicBezTo>
                  <a:cubicBezTo>
                    <a:pt x="3017" y="2884"/>
                    <a:pt x="3150" y="2751"/>
                    <a:pt x="3239" y="2573"/>
                  </a:cubicBezTo>
                  <a:cubicBezTo>
                    <a:pt x="3372" y="2263"/>
                    <a:pt x="3372" y="1997"/>
                    <a:pt x="3372" y="1686"/>
                  </a:cubicBezTo>
                  <a:cubicBezTo>
                    <a:pt x="3417" y="1109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4622475" y="17987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1"/>
                  </a:moveTo>
                  <a:cubicBezTo>
                    <a:pt x="3106" y="578"/>
                    <a:pt x="3062" y="1110"/>
                    <a:pt x="2973" y="1642"/>
                  </a:cubicBezTo>
                  <a:cubicBezTo>
                    <a:pt x="2929" y="1864"/>
                    <a:pt x="2884" y="2175"/>
                    <a:pt x="2751" y="2352"/>
                  </a:cubicBezTo>
                  <a:cubicBezTo>
                    <a:pt x="2662" y="2530"/>
                    <a:pt x="2574" y="2574"/>
                    <a:pt x="2352" y="2574"/>
                  </a:cubicBezTo>
                  <a:cubicBezTo>
                    <a:pt x="1953" y="2574"/>
                    <a:pt x="1553" y="2175"/>
                    <a:pt x="1198" y="1775"/>
                  </a:cubicBezTo>
                  <a:cubicBezTo>
                    <a:pt x="799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3" y="3107"/>
                    <a:pt x="2352" y="3151"/>
                  </a:cubicBezTo>
                  <a:cubicBezTo>
                    <a:pt x="2529" y="3151"/>
                    <a:pt x="2707" y="3107"/>
                    <a:pt x="2884" y="3018"/>
                  </a:cubicBezTo>
                  <a:cubicBezTo>
                    <a:pt x="3062" y="2885"/>
                    <a:pt x="3195" y="2752"/>
                    <a:pt x="3239" y="2574"/>
                  </a:cubicBezTo>
                  <a:cubicBezTo>
                    <a:pt x="3372" y="2264"/>
                    <a:pt x="3372" y="1953"/>
                    <a:pt x="3417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4622475" y="20483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5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2" y="2485"/>
                    <a:pt x="2574" y="2574"/>
                    <a:pt x="2352" y="2574"/>
                  </a:cubicBezTo>
                  <a:cubicBezTo>
                    <a:pt x="1953" y="2574"/>
                    <a:pt x="1553" y="2130"/>
                    <a:pt x="1198" y="1775"/>
                  </a:cubicBezTo>
                  <a:cubicBezTo>
                    <a:pt x="799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10"/>
                    <a:pt x="488" y="1598"/>
                    <a:pt x="843" y="2041"/>
                  </a:cubicBezTo>
                  <a:cubicBezTo>
                    <a:pt x="1021" y="2263"/>
                    <a:pt x="1198" y="2485"/>
                    <a:pt x="1420" y="2707"/>
                  </a:cubicBezTo>
                  <a:cubicBezTo>
                    <a:pt x="1642" y="2884"/>
                    <a:pt x="1953" y="3106"/>
                    <a:pt x="2352" y="3106"/>
                  </a:cubicBezTo>
                  <a:cubicBezTo>
                    <a:pt x="2529" y="3106"/>
                    <a:pt x="2707" y="3062"/>
                    <a:pt x="2884" y="2973"/>
                  </a:cubicBezTo>
                  <a:cubicBezTo>
                    <a:pt x="3062" y="2884"/>
                    <a:pt x="3195" y="2707"/>
                    <a:pt x="3239" y="2530"/>
                  </a:cubicBezTo>
                  <a:cubicBezTo>
                    <a:pt x="3372" y="2219"/>
                    <a:pt x="3372" y="1953"/>
                    <a:pt x="3417" y="1642"/>
                  </a:cubicBezTo>
                  <a:cubicBezTo>
                    <a:pt x="3417" y="1065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4237575" y="1539200"/>
              <a:ext cx="86550" cy="77675"/>
            </a:xfrm>
            <a:custGeom>
              <a:avLst/>
              <a:gdLst/>
              <a:ahLst/>
              <a:cxnLst/>
              <a:rect l="l" t="t" r="r" b="b"/>
              <a:pathLst>
                <a:path w="3462" h="3107" extrusionOk="0">
                  <a:moveTo>
                    <a:pt x="3151" y="1"/>
                  </a:moveTo>
                  <a:cubicBezTo>
                    <a:pt x="3107" y="533"/>
                    <a:pt x="3107" y="1065"/>
                    <a:pt x="2973" y="1598"/>
                  </a:cubicBezTo>
                  <a:cubicBezTo>
                    <a:pt x="2929" y="1864"/>
                    <a:pt x="2885" y="2130"/>
                    <a:pt x="2796" y="2308"/>
                  </a:cubicBezTo>
                  <a:cubicBezTo>
                    <a:pt x="2707" y="2485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376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10"/>
                    <a:pt x="533" y="1598"/>
                    <a:pt x="888" y="2042"/>
                  </a:cubicBezTo>
                  <a:cubicBezTo>
                    <a:pt x="1021" y="2308"/>
                    <a:pt x="1199" y="2485"/>
                    <a:pt x="1421" y="2707"/>
                  </a:cubicBezTo>
                  <a:cubicBezTo>
                    <a:pt x="1642" y="2885"/>
                    <a:pt x="1997" y="3106"/>
                    <a:pt x="2352" y="3106"/>
                  </a:cubicBezTo>
                  <a:cubicBezTo>
                    <a:pt x="2530" y="3106"/>
                    <a:pt x="2707" y="3062"/>
                    <a:pt x="2885" y="2973"/>
                  </a:cubicBezTo>
                  <a:cubicBezTo>
                    <a:pt x="3062" y="2885"/>
                    <a:pt x="3195" y="2707"/>
                    <a:pt x="3240" y="2530"/>
                  </a:cubicBezTo>
                  <a:cubicBezTo>
                    <a:pt x="3373" y="2219"/>
                    <a:pt x="3417" y="1953"/>
                    <a:pt x="3417" y="1642"/>
                  </a:cubicBezTo>
                  <a:cubicBezTo>
                    <a:pt x="3461" y="1065"/>
                    <a:pt x="3373" y="489"/>
                    <a:pt x="3151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365150" y="1906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1" y="1110"/>
                    <a:pt x="2973" y="1642"/>
                  </a:cubicBezTo>
                  <a:cubicBezTo>
                    <a:pt x="2928" y="1908"/>
                    <a:pt x="2840" y="2174"/>
                    <a:pt x="2751" y="2352"/>
                  </a:cubicBezTo>
                  <a:cubicBezTo>
                    <a:pt x="2662" y="2529"/>
                    <a:pt x="2573" y="2574"/>
                    <a:pt x="2352" y="2574"/>
                  </a:cubicBezTo>
                  <a:cubicBezTo>
                    <a:pt x="1952" y="2574"/>
                    <a:pt x="1553" y="2174"/>
                    <a:pt x="1154" y="1820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529" y="3151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372" y="1997"/>
                    <a:pt x="3416" y="1686"/>
                  </a:cubicBezTo>
                  <a:cubicBezTo>
                    <a:pt x="3416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346275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921950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585875" y="1099950"/>
              <a:ext cx="112050" cy="112075"/>
            </a:xfrm>
            <a:custGeom>
              <a:avLst/>
              <a:gdLst/>
              <a:ahLst/>
              <a:cxnLst/>
              <a:rect l="l" t="t" r="r" b="b"/>
              <a:pathLst>
                <a:path w="4482" h="4483" extrusionOk="0">
                  <a:moveTo>
                    <a:pt x="0" y="1"/>
                  </a:moveTo>
                  <a:lnTo>
                    <a:pt x="1686" y="4482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3D3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275850" y="406750"/>
              <a:ext cx="172500" cy="163050"/>
            </a:xfrm>
            <a:custGeom>
              <a:avLst/>
              <a:gdLst/>
              <a:ahLst/>
              <a:cxnLst/>
              <a:rect l="l" t="t" r="r" b="b"/>
              <a:pathLst>
                <a:path w="6900" h="6522" extrusionOk="0">
                  <a:moveTo>
                    <a:pt x="1457" y="0"/>
                  </a:moveTo>
                  <a:cubicBezTo>
                    <a:pt x="305" y="0"/>
                    <a:pt x="1" y="4885"/>
                    <a:pt x="5746" y="6521"/>
                  </a:cubicBezTo>
                  <a:cubicBezTo>
                    <a:pt x="6101" y="6388"/>
                    <a:pt x="6500" y="6299"/>
                    <a:pt x="6900" y="6166"/>
                  </a:cubicBezTo>
                  <a:cubicBezTo>
                    <a:pt x="5613" y="5101"/>
                    <a:pt x="3439" y="3060"/>
                    <a:pt x="2285" y="798"/>
                  </a:cubicBezTo>
                  <a:cubicBezTo>
                    <a:pt x="2005" y="237"/>
                    <a:pt x="1710" y="0"/>
                    <a:pt x="1457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419500" y="560900"/>
              <a:ext cx="53250" cy="19975"/>
            </a:xfrm>
            <a:custGeom>
              <a:avLst/>
              <a:gdLst/>
              <a:ahLst/>
              <a:cxnLst/>
              <a:rect l="l" t="t" r="r" b="b"/>
              <a:pathLst>
                <a:path w="2130" h="799" extrusionOk="0">
                  <a:moveTo>
                    <a:pt x="1154" y="0"/>
                  </a:moveTo>
                  <a:cubicBezTo>
                    <a:pt x="754" y="133"/>
                    <a:pt x="355" y="222"/>
                    <a:pt x="0" y="355"/>
                  </a:cubicBezTo>
                  <a:cubicBezTo>
                    <a:pt x="621" y="577"/>
                    <a:pt x="1331" y="710"/>
                    <a:pt x="2130" y="799"/>
                  </a:cubicBezTo>
                  <a:cubicBezTo>
                    <a:pt x="2130" y="799"/>
                    <a:pt x="1730" y="488"/>
                    <a:pt x="115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250650" y="503750"/>
              <a:ext cx="166650" cy="82700"/>
            </a:xfrm>
            <a:custGeom>
              <a:avLst/>
              <a:gdLst/>
              <a:ahLst/>
              <a:cxnLst/>
              <a:rect l="l" t="t" r="r" b="b"/>
              <a:pathLst>
                <a:path w="6666" h="3308" extrusionOk="0">
                  <a:moveTo>
                    <a:pt x="976" y="0"/>
                  </a:moveTo>
                  <a:cubicBezTo>
                    <a:pt x="1" y="0"/>
                    <a:pt x="944" y="3308"/>
                    <a:pt x="4847" y="3308"/>
                  </a:cubicBezTo>
                  <a:cubicBezTo>
                    <a:pt x="4891" y="3308"/>
                    <a:pt x="4935" y="3307"/>
                    <a:pt x="4979" y="3307"/>
                  </a:cubicBezTo>
                  <a:cubicBezTo>
                    <a:pt x="5512" y="3085"/>
                    <a:pt x="6089" y="2863"/>
                    <a:pt x="6665" y="2685"/>
                  </a:cubicBezTo>
                  <a:cubicBezTo>
                    <a:pt x="5512" y="2330"/>
                    <a:pt x="3249" y="1621"/>
                    <a:pt x="1652" y="334"/>
                  </a:cubicBezTo>
                  <a:cubicBezTo>
                    <a:pt x="1372" y="100"/>
                    <a:pt x="1145" y="0"/>
                    <a:pt x="97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75125" y="570875"/>
              <a:ext cx="63250" cy="15550"/>
            </a:xfrm>
            <a:custGeom>
              <a:avLst/>
              <a:gdLst/>
              <a:ahLst/>
              <a:cxnLst/>
              <a:rect l="l" t="t" r="r" b="b"/>
              <a:pathLst>
                <a:path w="2530" h="622" extrusionOk="0">
                  <a:moveTo>
                    <a:pt x="1686" y="0"/>
                  </a:moveTo>
                  <a:cubicBezTo>
                    <a:pt x="1110" y="178"/>
                    <a:pt x="533" y="400"/>
                    <a:pt x="0" y="622"/>
                  </a:cubicBezTo>
                  <a:cubicBezTo>
                    <a:pt x="710" y="622"/>
                    <a:pt x="1553" y="488"/>
                    <a:pt x="2529" y="178"/>
                  </a:cubicBezTo>
                  <a:cubicBezTo>
                    <a:pt x="2529" y="178"/>
                    <a:pt x="2219" y="134"/>
                    <a:pt x="168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894225" y="351950"/>
              <a:ext cx="140375" cy="179025"/>
            </a:xfrm>
            <a:custGeom>
              <a:avLst/>
              <a:gdLst/>
              <a:ahLst/>
              <a:cxnLst/>
              <a:rect l="l" t="t" r="r" b="b"/>
              <a:pathLst>
                <a:path w="5615" h="7161" extrusionOk="0">
                  <a:moveTo>
                    <a:pt x="3214" y="0"/>
                  </a:moveTo>
                  <a:cubicBezTo>
                    <a:pt x="2928" y="0"/>
                    <a:pt x="2661" y="298"/>
                    <a:pt x="2529" y="993"/>
                  </a:cubicBezTo>
                  <a:cubicBezTo>
                    <a:pt x="2130" y="3167"/>
                    <a:pt x="932" y="5385"/>
                    <a:pt x="0" y="6850"/>
                  </a:cubicBezTo>
                  <a:cubicBezTo>
                    <a:pt x="400" y="6938"/>
                    <a:pt x="843" y="7027"/>
                    <a:pt x="1243" y="7160"/>
                  </a:cubicBezTo>
                  <a:cubicBezTo>
                    <a:pt x="5614" y="4118"/>
                    <a:pt x="4280" y="0"/>
                    <a:pt x="321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865375" y="523175"/>
              <a:ext cx="59925" cy="41075"/>
            </a:xfrm>
            <a:custGeom>
              <a:avLst/>
              <a:gdLst/>
              <a:ahLst/>
              <a:cxnLst/>
              <a:rect l="l" t="t" r="r" b="b"/>
              <a:pathLst>
                <a:path w="2397" h="1643" extrusionOk="0">
                  <a:moveTo>
                    <a:pt x="1154" y="1"/>
                  </a:moveTo>
                  <a:cubicBezTo>
                    <a:pt x="489" y="977"/>
                    <a:pt x="1" y="1642"/>
                    <a:pt x="1" y="1642"/>
                  </a:cubicBezTo>
                  <a:cubicBezTo>
                    <a:pt x="933" y="1243"/>
                    <a:pt x="1731" y="799"/>
                    <a:pt x="2397" y="311"/>
                  </a:cubicBezTo>
                  <a:cubicBezTo>
                    <a:pt x="1997" y="178"/>
                    <a:pt x="1554" y="89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926400" y="435075"/>
              <a:ext cx="131525" cy="108100"/>
            </a:xfrm>
            <a:custGeom>
              <a:avLst/>
              <a:gdLst/>
              <a:ahLst/>
              <a:cxnLst/>
              <a:rect l="l" t="t" r="r" b="b"/>
              <a:pathLst>
                <a:path w="5261" h="4324" extrusionOk="0">
                  <a:moveTo>
                    <a:pt x="4388" y="0"/>
                  </a:moveTo>
                  <a:cubicBezTo>
                    <a:pt x="4204" y="0"/>
                    <a:pt x="3975" y="151"/>
                    <a:pt x="3727" y="508"/>
                  </a:cubicBezTo>
                  <a:cubicBezTo>
                    <a:pt x="2751" y="1972"/>
                    <a:pt x="1109" y="3170"/>
                    <a:pt x="0" y="3880"/>
                  </a:cubicBezTo>
                  <a:cubicBezTo>
                    <a:pt x="444" y="4013"/>
                    <a:pt x="887" y="4146"/>
                    <a:pt x="1331" y="4323"/>
                  </a:cubicBezTo>
                  <a:cubicBezTo>
                    <a:pt x="5140" y="3371"/>
                    <a:pt x="5261" y="0"/>
                    <a:pt x="4388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897550" y="532050"/>
              <a:ext cx="62150" cy="16950"/>
            </a:xfrm>
            <a:custGeom>
              <a:avLst/>
              <a:gdLst/>
              <a:ahLst/>
              <a:cxnLst/>
              <a:rect l="l" t="t" r="r" b="b"/>
              <a:pathLst>
                <a:path w="2486" h="678" extrusionOk="0">
                  <a:moveTo>
                    <a:pt x="1154" y="1"/>
                  </a:moveTo>
                  <a:cubicBezTo>
                    <a:pt x="489" y="444"/>
                    <a:pt x="1" y="666"/>
                    <a:pt x="1" y="666"/>
                  </a:cubicBezTo>
                  <a:cubicBezTo>
                    <a:pt x="160" y="674"/>
                    <a:pt x="318" y="677"/>
                    <a:pt x="472" y="677"/>
                  </a:cubicBezTo>
                  <a:cubicBezTo>
                    <a:pt x="1218" y="677"/>
                    <a:pt x="1897" y="591"/>
                    <a:pt x="2485" y="444"/>
                  </a:cubicBezTo>
                  <a:cubicBezTo>
                    <a:pt x="2041" y="267"/>
                    <a:pt x="1598" y="134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130000" y="509425"/>
              <a:ext cx="1064850" cy="394225"/>
            </a:xfrm>
            <a:custGeom>
              <a:avLst/>
              <a:gdLst/>
              <a:ahLst/>
              <a:cxnLst/>
              <a:rect l="l" t="t" r="r" b="b"/>
              <a:pathLst>
                <a:path w="42594" h="15769" extrusionOk="0">
                  <a:moveTo>
                    <a:pt x="25646" y="1"/>
                  </a:moveTo>
                  <a:cubicBezTo>
                    <a:pt x="24265" y="1"/>
                    <a:pt x="22814" y="109"/>
                    <a:pt x="21297" y="329"/>
                  </a:cubicBezTo>
                  <a:cubicBezTo>
                    <a:pt x="9628" y="2015"/>
                    <a:pt x="2884" y="4632"/>
                    <a:pt x="0" y="14127"/>
                  </a:cubicBezTo>
                  <a:cubicBezTo>
                    <a:pt x="2307" y="11509"/>
                    <a:pt x="6034" y="8226"/>
                    <a:pt x="10338" y="7916"/>
                  </a:cubicBezTo>
                  <a:cubicBezTo>
                    <a:pt x="10580" y="7897"/>
                    <a:pt x="10819" y="7887"/>
                    <a:pt x="11055" y="7887"/>
                  </a:cubicBezTo>
                  <a:cubicBezTo>
                    <a:pt x="17950" y="7887"/>
                    <a:pt x="22140" y="15769"/>
                    <a:pt x="22140" y="15769"/>
                  </a:cubicBezTo>
                  <a:cubicBezTo>
                    <a:pt x="22140" y="15769"/>
                    <a:pt x="25642" y="7821"/>
                    <a:pt x="34016" y="7821"/>
                  </a:cubicBezTo>
                  <a:cubicBezTo>
                    <a:pt x="34535" y="7821"/>
                    <a:pt x="35071" y="7851"/>
                    <a:pt x="35627" y="7916"/>
                  </a:cubicBezTo>
                  <a:cubicBezTo>
                    <a:pt x="38600" y="8271"/>
                    <a:pt x="40863" y="9735"/>
                    <a:pt x="42593" y="11554"/>
                  </a:cubicBezTo>
                  <a:cubicBezTo>
                    <a:pt x="39850" y="4011"/>
                    <a:pt x="34032" y="1"/>
                    <a:pt x="25646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3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51" name="Google Shape;1351;p3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0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Rounded Rectangle 109"/>
          <p:cNvSpPr/>
          <p:nvPr/>
        </p:nvSpPr>
        <p:spPr>
          <a:xfrm>
            <a:off x="189626" y="352074"/>
            <a:ext cx="1650197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14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5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115" name="Google Shape;1547;p32"/>
          <p:cNvSpPr txBox="1">
            <a:spLocks/>
          </p:cNvSpPr>
          <p:nvPr/>
        </p:nvSpPr>
        <p:spPr>
          <a:xfrm>
            <a:off x="2286000" y="1428750"/>
            <a:ext cx="441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Vi </a:t>
            </a:r>
            <a:r>
              <a:rPr lang="en-US" sz="2000" b="1" dirty="0" err="1" smtClean="0">
                <a:solidFill>
                  <a:srgbClr val="002AB2"/>
                </a:solidFill>
              </a:rPr>
              <a:t>khuẩn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là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các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cấu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tạo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16" name="Google Shape;1361;p31">
            <a:hlinkClick r:id="rId6" action="ppaction://hlinksldjump"/>
          </p:cNvPr>
          <p:cNvSpPr/>
          <p:nvPr/>
        </p:nvSpPr>
        <p:spPr>
          <a:xfrm>
            <a:off x="4570378" y="31813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lang="en-US" sz="1600" b="1" dirty="0">
              <a:solidFill>
                <a:srgbClr val="B20090"/>
              </a:solidFill>
            </a:endParaRPr>
          </a:p>
        </p:txBody>
      </p:sp>
      <p:sp>
        <p:nvSpPr>
          <p:cNvPr id="117" name="Google Shape;1361;p31">
            <a:hlinkClick r:id="rId6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18" name="Google Shape;1361;p31">
            <a:hlinkClick r:id="rId6" action="ppaction://hlinksldjump"/>
          </p:cNvPr>
          <p:cNvSpPr/>
          <p:nvPr/>
        </p:nvSpPr>
        <p:spPr>
          <a:xfrm>
            <a:off x="2590799" y="22669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</a:rPr>
              <a:t>. 	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19" name="Google Shape;1361;p31">
            <a:hlinkClick r:id="rId6" action="ppaction://hlinksldjump"/>
          </p:cNvPr>
          <p:cNvSpPr/>
          <p:nvPr/>
        </p:nvSpPr>
        <p:spPr>
          <a:xfrm>
            <a:off x="4571999" y="2343150"/>
            <a:ext cx="1635913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 B. </a:t>
            </a:r>
            <a:r>
              <a:rPr lang="en-US" sz="1600" b="1" dirty="0" err="1" smtClean="0">
                <a:solidFill>
                  <a:srgbClr val="B20090"/>
                </a:solidFill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1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8382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  <p:bldLst>
      <p:bldP spid="1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47;p30"/>
          <p:cNvGrpSpPr/>
          <p:nvPr/>
        </p:nvGrpSpPr>
        <p:grpSpPr>
          <a:xfrm>
            <a:off x="-152400" y="438150"/>
            <a:ext cx="8991600" cy="4705350"/>
            <a:chOff x="1725162" y="776658"/>
            <a:chExt cx="5705501" cy="3715416"/>
          </a:xfrm>
        </p:grpSpPr>
        <p:grpSp>
          <p:nvGrpSpPr>
            <p:cNvPr id="3" name="Google Shape;1248;p30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1249" name="Google Shape;1249;p3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271;p30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1272" name="Google Shape;1272;p3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279;p30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1280" name="Google Shape;1280;p30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0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0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0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0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0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0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0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0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9" name="Google Shape;1289;p30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7125532" y="1946488"/>
              <a:ext cx="240175" cy="235452"/>
            </a:xfrm>
            <a:custGeom>
              <a:avLst/>
              <a:gdLst/>
              <a:ahLst/>
              <a:cxnLst/>
              <a:rect l="l" t="t" r="r" b="b"/>
              <a:pathLst>
                <a:path w="13986" h="13711" extrusionOk="0">
                  <a:moveTo>
                    <a:pt x="13233" y="6843"/>
                  </a:moveTo>
                  <a:cubicBezTo>
                    <a:pt x="12457" y="10026"/>
                    <a:pt x="8446" y="13710"/>
                    <a:pt x="6918" y="13710"/>
                  </a:cubicBezTo>
                  <a:cubicBezTo>
                    <a:pt x="5013" y="13710"/>
                    <a:pt x="1479" y="10026"/>
                    <a:pt x="752" y="6843"/>
                  </a:cubicBezTo>
                  <a:cubicBezTo>
                    <a:pt x="0" y="3510"/>
                    <a:pt x="2732" y="1"/>
                    <a:pt x="6993" y="3885"/>
                  </a:cubicBezTo>
                  <a:cubicBezTo>
                    <a:pt x="11153" y="101"/>
                    <a:pt x="13985" y="3710"/>
                    <a:pt x="13233" y="6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1725162" y="2279268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48" y="7419"/>
                    <a:pt x="6266" y="10151"/>
                    <a:pt x="5113" y="10151"/>
                  </a:cubicBezTo>
                  <a:cubicBezTo>
                    <a:pt x="3710" y="10151"/>
                    <a:pt x="1103" y="7419"/>
                    <a:pt x="552" y="5063"/>
                  </a:cubicBezTo>
                  <a:cubicBezTo>
                    <a:pt x="0" y="2582"/>
                    <a:pt x="2030" y="0"/>
                    <a:pt x="5188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894721" y="1308254"/>
              <a:ext cx="177770" cy="174318"/>
            </a:xfrm>
            <a:custGeom>
              <a:avLst/>
              <a:gdLst/>
              <a:ahLst/>
              <a:cxnLst/>
              <a:rect l="l" t="t" r="r" b="b"/>
              <a:pathLst>
                <a:path w="10352" h="10151" extrusionOk="0">
                  <a:moveTo>
                    <a:pt x="9800" y="5063"/>
                  </a:moveTo>
                  <a:cubicBezTo>
                    <a:pt x="9223" y="7419"/>
                    <a:pt x="6266" y="10151"/>
                    <a:pt x="5113" y="10151"/>
                  </a:cubicBezTo>
                  <a:cubicBezTo>
                    <a:pt x="3709" y="10151"/>
                    <a:pt x="1103" y="7419"/>
                    <a:pt x="551" y="5063"/>
                  </a:cubicBezTo>
                  <a:cubicBezTo>
                    <a:pt x="0" y="2582"/>
                    <a:pt x="2030" y="0"/>
                    <a:pt x="5163" y="2883"/>
                  </a:cubicBezTo>
                  <a:cubicBezTo>
                    <a:pt x="8246" y="76"/>
                    <a:pt x="10351" y="2757"/>
                    <a:pt x="9800" y="50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1725168" y="1946488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93" y="3509"/>
                  </a:moveTo>
                  <a:cubicBezTo>
                    <a:pt x="6417" y="5138"/>
                    <a:pt x="4337" y="7043"/>
                    <a:pt x="3560" y="7043"/>
                  </a:cubicBezTo>
                  <a:cubicBezTo>
                    <a:pt x="2582" y="7043"/>
                    <a:pt x="778" y="5138"/>
                    <a:pt x="402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40" y="50"/>
                    <a:pt x="7169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7307554" y="2573902"/>
              <a:ext cx="123110" cy="120946"/>
            </a:xfrm>
            <a:custGeom>
              <a:avLst/>
              <a:gdLst/>
              <a:ahLst/>
              <a:cxnLst/>
              <a:rect l="l" t="t" r="r" b="b"/>
              <a:pathLst>
                <a:path w="7169" h="7043" extrusionOk="0">
                  <a:moveTo>
                    <a:pt x="6768" y="3509"/>
                  </a:moveTo>
                  <a:cubicBezTo>
                    <a:pt x="6392" y="5138"/>
                    <a:pt x="4337" y="7043"/>
                    <a:pt x="3535" y="7043"/>
                  </a:cubicBezTo>
                  <a:cubicBezTo>
                    <a:pt x="2557" y="7043"/>
                    <a:pt x="753" y="5138"/>
                    <a:pt x="377" y="3509"/>
                  </a:cubicBezTo>
                  <a:cubicBezTo>
                    <a:pt x="1" y="1805"/>
                    <a:pt x="1404" y="0"/>
                    <a:pt x="3585" y="2005"/>
                  </a:cubicBezTo>
                  <a:cubicBezTo>
                    <a:pt x="5715" y="50"/>
                    <a:pt x="7169" y="1905"/>
                    <a:pt x="6768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576050" y="1946694"/>
              <a:ext cx="123110" cy="120517"/>
            </a:xfrm>
            <a:custGeom>
              <a:avLst/>
              <a:gdLst/>
              <a:ahLst/>
              <a:cxnLst/>
              <a:rect l="l" t="t" r="r" b="b"/>
              <a:pathLst>
                <a:path w="7169" h="7018" extrusionOk="0">
                  <a:moveTo>
                    <a:pt x="6793" y="3509"/>
                  </a:moveTo>
                  <a:cubicBezTo>
                    <a:pt x="6392" y="5138"/>
                    <a:pt x="4336" y="7018"/>
                    <a:pt x="3559" y="7018"/>
                  </a:cubicBezTo>
                  <a:cubicBezTo>
                    <a:pt x="2582" y="7018"/>
                    <a:pt x="752" y="5138"/>
                    <a:pt x="402" y="3484"/>
                  </a:cubicBezTo>
                  <a:cubicBezTo>
                    <a:pt x="1" y="1780"/>
                    <a:pt x="1404" y="0"/>
                    <a:pt x="3585" y="1980"/>
                  </a:cubicBezTo>
                  <a:cubicBezTo>
                    <a:pt x="5715" y="50"/>
                    <a:pt x="7168" y="1905"/>
                    <a:pt x="6793" y="3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301;p30"/>
          <p:cNvGrpSpPr/>
          <p:nvPr/>
        </p:nvGrpSpPr>
        <p:grpSpPr>
          <a:xfrm>
            <a:off x="7363576" y="2241820"/>
            <a:ext cx="1399424" cy="2118455"/>
            <a:chOff x="4073426" y="351950"/>
            <a:chExt cx="1608349" cy="2254875"/>
          </a:xfrm>
        </p:grpSpPr>
        <p:sp>
          <p:nvSpPr>
            <p:cNvPr id="1302" name="Google Shape;1302;p30"/>
            <p:cNvSpPr/>
            <p:nvPr/>
          </p:nvSpPr>
          <p:spPr>
            <a:xfrm>
              <a:off x="4940800" y="2303450"/>
              <a:ext cx="29425" cy="173600"/>
            </a:xfrm>
            <a:custGeom>
              <a:avLst/>
              <a:gdLst/>
              <a:ahLst/>
              <a:cxnLst/>
              <a:rect l="l" t="t" r="r" b="b"/>
              <a:pathLst>
                <a:path w="1177" h="6944" extrusionOk="0">
                  <a:moveTo>
                    <a:pt x="400" y="0"/>
                  </a:moveTo>
                  <a:cubicBezTo>
                    <a:pt x="267" y="0"/>
                    <a:pt x="134" y="45"/>
                    <a:pt x="1" y="45"/>
                  </a:cubicBezTo>
                  <a:cubicBezTo>
                    <a:pt x="223" y="2307"/>
                    <a:pt x="489" y="4526"/>
                    <a:pt x="755" y="6744"/>
                  </a:cubicBezTo>
                  <a:cubicBezTo>
                    <a:pt x="755" y="6877"/>
                    <a:pt x="866" y="6944"/>
                    <a:pt x="971" y="6944"/>
                  </a:cubicBezTo>
                  <a:cubicBezTo>
                    <a:pt x="1077" y="6944"/>
                    <a:pt x="1177" y="6877"/>
                    <a:pt x="1154" y="6744"/>
                  </a:cubicBezTo>
                  <a:cubicBezTo>
                    <a:pt x="888" y="4481"/>
                    <a:pt x="666" y="2263"/>
                    <a:pt x="400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4936925" y="2270725"/>
              <a:ext cx="13900" cy="33850"/>
            </a:xfrm>
            <a:custGeom>
              <a:avLst/>
              <a:gdLst/>
              <a:ahLst/>
              <a:cxnLst/>
              <a:rect l="l" t="t" r="r" b="b"/>
              <a:pathLst>
                <a:path w="556" h="1354" extrusionOk="0">
                  <a:moveTo>
                    <a:pt x="189" y="0"/>
                  </a:moveTo>
                  <a:cubicBezTo>
                    <a:pt x="89" y="0"/>
                    <a:pt x="1" y="67"/>
                    <a:pt x="23" y="200"/>
                  </a:cubicBezTo>
                  <a:cubicBezTo>
                    <a:pt x="67" y="599"/>
                    <a:pt x="112" y="999"/>
                    <a:pt x="156" y="1354"/>
                  </a:cubicBezTo>
                  <a:cubicBezTo>
                    <a:pt x="289" y="1354"/>
                    <a:pt x="422" y="1309"/>
                    <a:pt x="555" y="1309"/>
                  </a:cubicBezTo>
                  <a:cubicBezTo>
                    <a:pt x="511" y="910"/>
                    <a:pt x="466" y="555"/>
                    <a:pt x="422" y="200"/>
                  </a:cubicBezTo>
                  <a:cubicBezTo>
                    <a:pt x="400" y="67"/>
                    <a:pt x="289" y="0"/>
                    <a:pt x="189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4824325" y="2469725"/>
              <a:ext cx="151650" cy="91900"/>
            </a:xfrm>
            <a:custGeom>
              <a:avLst/>
              <a:gdLst/>
              <a:ahLst/>
              <a:cxnLst/>
              <a:rect l="l" t="t" r="r" b="b"/>
              <a:pathLst>
                <a:path w="6066" h="3676" extrusionOk="0">
                  <a:moveTo>
                    <a:pt x="5765" y="1"/>
                  </a:moveTo>
                  <a:cubicBezTo>
                    <a:pt x="5752" y="1"/>
                    <a:pt x="5739" y="2"/>
                    <a:pt x="5725" y="4"/>
                  </a:cubicBezTo>
                  <a:cubicBezTo>
                    <a:pt x="3506" y="492"/>
                    <a:pt x="1599" y="1646"/>
                    <a:pt x="134" y="3332"/>
                  </a:cubicBezTo>
                  <a:cubicBezTo>
                    <a:pt x="1" y="3466"/>
                    <a:pt x="119" y="3675"/>
                    <a:pt x="261" y="3675"/>
                  </a:cubicBezTo>
                  <a:cubicBezTo>
                    <a:pt x="308" y="3675"/>
                    <a:pt x="357" y="3653"/>
                    <a:pt x="401" y="3598"/>
                  </a:cubicBezTo>
                  <a:cubicBezTo>
                    <a:pt x="1865" y="1957"/>
                    <a:pt x="3684" y="892"/>
                    <a:pt x="5813" y="404"/>
                  </a:cubicBezTo>
                  <a:cubicBezTo>
                    <a:pt x="6066" y="362"/>
                    <a:pt x="5999" y="1"/>
                    <a:pt x="5765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4914200" y="2467275"/>
              <a:ext cx="61125" cy="139550"/>
            </a:xfrm>
            <a:custGeom>
              <a:avLst/>
              <a:gdLst/>
              <a:ahLst/>
              <a:cxnLst/>
              <a:rect l="l" t="t" r="r" b="b"/>
              <a:pathLst>
                <a:path w="2445" h="5582" extrusionOk="0">
                  <a:moveTo>
                    <a:pt x="2132" y="0"/>
                  </a:moveTo>
                  <a:cubicBezTo>
                    <a:pt x="2085" y="0"/>
                    <a:pt x="2037" y="17"/>
                    <a:pt x="1997" y="58"/>
                  </a:cubicBezTo>
                  <a:cubicBezTo>
                    <a:pt x="666" y="1522"/>
                    <a:pt x="0" y="3386"/>
                    <a:pt x="133" y="5382"/>
                  </a:cubicBezTo>
                  <a:cubicBezTo>
                    <a:pt x="133" y="5515"/>
                    <a:pt x="244" y="5582"/>
                    <a:pt x="355" y="5582"/>
                  </a:cubicBezTo>
                  <a:cubicBezTo>
                    <a:pt x="466" y="5582"/>
                    <a:pt x="577" y="5515"/>
                    <a:pt x="577" y="5382"/>
                  </a:cubicBezTo>
                  <a:cubicBezTo>
                    <a:pt x="444" y="3519"/>
                    <a:pt x="1021" y="1744"/>
                    <a:pt x="2307" y="369"/>
                  </a:cubicBezTo>
                  <a:cubicBezTo>
                    <a:pt x="2444" y="198"/>
                    <a:pt x="2291" y="0"/>
                    <a:pt x="2132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4967425" y="2470375"/>
              <a:ext cx="95925" cy="102925"/>
            </a:xfrm>
            <a:custGeom>
              <a:avLst/>
              <a:gdLst/>
              <a:ahLst/>
              <a:cxnLst/>
              <a:rect l="l" t="t" r="r" b="b"/>
              <a:pathLst>
                <a:path w="3837" h="4117" extrusionOk="0">
                  <a:moveTo>
                    <a:pt x="206" y="1"/>
                  </a:moveTo>
                  <a:cubicBezTo>
                    <a:pt x="101" y="1"/>
                    <a:pt x="1" y="67"/>
                    <a:pt x="1" y="200"/>
                  </a:cubicBezTo>
                  <a:cubicBezTo>
                    <a:pt x="134" y="2152"/>
                    <a:pt x="1554" y="3794"/>
                    <a:pt x="3506" y="4105"/>
                  </a:cubicBezTo>
                  <a:cubicBezTo>
                    <a:pt x="3530" y="4113"/>
                    <a:pt x="3553" y="4116"/>
                    <a:pt x="3574" y="4116"/>
                  </a:cubicBezTo>
                  <a:cubicBezTo>
                    <a:pt x="3785" y="4116"/>
                    <a:pt x="3837" y="3746"/>
                    <a:pt x="3595" y="3705"/>
                  </a:cubicBezTo>
                  <a:cubicBezTo>
                    <a:pt x="1864" y="3395"/>
                    <a:pt x="533" y="1975"/>
                    <a:pt x="444" y="200"/>
                  </a:cubicBezTo>
                  <a:cubicBezTo>
                    <a:pt x="422" y="67"/>
                    <a:pt x="311" y="1"/>
                    <a:pt x="20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4644650" y="2291250"/>
              <a:ext cx="17775" cy="174850"/>
            </a:xfrm>
            <a:custGeom>
              <a:avLst/>
              <a:gdLst/>
              <a:ahLst/>
              <a:cxnLst/>
              <a:rect l="l" t="t" r="r" b="b"/>
              <a:pathLst>
                <a:path w="711" h="6994" extrusionOk="0">
                  <a:moveTo>
                    <a:pt x="311" y="0"/>
                  </a:moveTo>
                  <a:cubicBezTo>
                    <a:pt x="223" y="2263"/>
                    <a:pt x="134" y="4526"/>
                    <a:pt x="1" y="6744"/>
                  </a:cubicBezTo>
                  <a:cubicBezTo>
                    <a:pt x="1" y="6899"/>
                    <a:pt x="136" y="6994"/>
                    <a:pt x="257" y="6994"/>
                  </a:cubicBezTo>
                  <a:cubicBezTo>
                    <a:pt x="345" y="6994"/>
                    <a:pt x="426" y="6944"/>
                    <a:pt x="444" y="6833"/>
                  </a:cubicBezTo>
                  <a:cubicBezTo>
                    <a:pt x="533" y="4570"/>
                    <a:pt x="622" y="2352"/>
                    <a:pt x="711" y="133"/>
                  </a:cubicBezTo>
                  <a:cubicBezTo>
                    <a:pt x="578" y="89"/>
                    <a:pt x="444" y="45"/>
                    <a:pt x="311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4652425" y="2258375"/>
              <a:ext cx="12225" cy="36225"/>
            </a:xfrm>
            <a:custGeom>
              <a:avLst/>
              <a:gdLst/>
              <a:ahLst/>
              <a:cxnLst/>
              <a:rect l="l" t="t" r="r" b="b"/>
              <a:pathLst>
                <a:path w="489" h="1449" extrusionOk="0">
                  <a:moveTo>
                    <a:pt x="213" y="1"/>
                  </a:moveTo>
                  <a:cubicBezTo>
                    <a:pt x="123" y="1"/>
                    <a:pt x="45" y="50"/>
                    <a:pt x="45" y="162"/>
                  </a:cubicBezTo>
                  <a:cubicBezTo>
                    <a:pt x="45" y="561"/>
                    <a:pt x="0" y="916"/>
                    <a:pt x="0" y="1315"/>
                  </a:cubicBezTo>
                  <a:cubicBezTo>
                    <a:pt x="133" y="1360"/>
                    <a:pt x="267" y="1404"/>
                    <a:pt x="400" y="1448"/>
                  </a:cubicBezTo>
                  <a:cubicBezTo>
                    <a:pt x="444" y="1049"/>
                    <a:pt x="444" y="650"/>
                    <a:pt x="488" y="250"/>
                  </a:cubicBezTo>
                  <a:cubicBezTo>
                    <a:pt x="488" y="96"/>
                    <a:pt x="339" y="1"/>
                    <a:pt x="213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4498200" y="2458725"/>
              <a:ext cx="163125" cy="70000"/>
            </a:xfrm>
            <a:custGeom>
              <a:avLst/>
              <a:gdLst/>
              <a:ahLst/>
              <a:cxnLst/>
              <a:rect l="l" t="t" r="r" b="b"/>
              <a:pathLst>
                <a:path w="6525" h="2800" extrusionOk="0">
                  <a:moveTo>
                    <a:pt x="6214" y="1"/>
                  </a:moveTo>
                  <a:cubicBezTo>
                    <a:pt x="3951" y="178"/>
                    <a:pt x="1910" y="977"/>
                    <a:pt x="180" y="2397"/>
                  </a:cubicBezTo>
                  <a:cubicBezTo>
                    <a:pt x="0" y="2540"/>
                    <a:pt x="111" y="2800"/>
                    <a:pt x="277" y="2800"/>
                  </a:cubicBezTo>
                  <a:cubicBezTo>
                    <a:pt x="317" y="2800"/>
                    <a:pt x="359" y="2785"/>
                    <a:pt x="401" y="2752"/>
                  </a:cubicBezTo>
                  <a:cubicBezTo>
                    <a:pt x="2087" y="1376"/>
                    <a:pt x="4084" y="577"/>
                    <a:pt x="6258" y="444"/>
                  </a:cubicBezTo>
                  <a:cubicBezTo>
                    <a:pt x="6524" y="400"/>
                    <a:pt x="6480" y="1"/>
                    <a:pt x="62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583650" y="2456400"/>
              <a:ext cx="77725" cy="131725"/>
            </a:xfrm>
            <a:custGeom>
              <a:avLst/>
              <a:gdLst/>
              <a:ahLst/>
              <a:cxnLst/>
              <a:rect l="l" t="t" r="r" b="b"/>
              <a:pathLst>
                <a:path w="3109" h="5269" extrusionOk="0">
                  <a:moveTo>
                    <a:pt x="2814" y="1"/>
                  </a:moveTo>
                  <a:cubicBezTo>
                    <a:pt x="2778" y="1"/>
                    <a:pt x="2741" y="15"/>
                    <a:pt x="2707" y="49"/>
                  </a:cubicBezTo>
                  <a:cubicBezTo>
                    <a:pt x="1110" y="1292"/>
                    <a:pt x="178" y="3022"/>
                    <a:pt x="0" y="5019"/>
                  </a:cubicBezTo>
                  <a:cubicBezTo>
                    <a:pt x="0" y="5173"/>
                    <a:pt x="135" y="5268"/>
                    <a:pt x="248" y="5268"/>
                  </a:cubicBezTo>
                  <a:cubicBezTo>
                    <a:pt x="330" y="5268"/>
                    <a:pt x="400" y="5219"/>
                    <a:pt x="400" y="5107"/>
                  </a:cubicBezTo>
                  <a:cubicBezTo>
                    <a:pt x="577" y="3199"/>
                    <a:pt x="1465" y="1558"/>
                    <a:pt x="2929" y="404"/>
                  </a:cubicBezTo>
                  <a:cubicBezTo>
                    <a:pt x="3108" y="261"/>
                    <a:pt x="2968" y="1"/>
                    <a:pt x="2814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4649100" y="2460450"/>
              <a:ext cx="84775" cy="115100"/>
            </a:xfrm>
            <a:custGeom>
              <a:avLst/>
              <a:gdLst/>
              <a:ahLst/>
              <a:cxnLst/>
              <a:rect l="l" t="t" r="r" b="b"/>
              <a:pathLst>
                <a:path w="3391" h="4604" extrusionOk="0">
                  <a:moveTo>
                    <a:pt x="336" y="1"/>
                  </a:moveTo>
                  <a:cubicBezTo>
                    <a:pt x="242" y="1"/>
                    <a:pt x="153" y="60"/>
                    <a:pt x="133" y="198"/>
                  </a:cubicBezTo>
                  <a:cubicBezTo>
                    <a:pt x="0" y="2106"/>
                    <a:pt x="1154" y="3925"/>
                    <a:pt x="2973" y="4590"/>
                  </a:cubicBezTo>
                  <a:cubicBezTo>
                    <a:pt x="2999" y="4599"/>
                    <a:pt x="3025" y="4603"/>
                    <a:pt x="3049" y="4603"/>
                  </a:cubicBezTo>
                  <a:cubicBezTo>
                    <a:pt x="3270" y="4603"/>
                    <a:pt x="3390" y="4271"/>
                    <a:pt x="3150" y="4191"/>
                  </a:cubicBezTo>
                  <a:cubicBezTo>
                    <a:pt x="1509" y="3614"/>
                    <a:pt x="400" y="2017"/>
                    <a:pt x="577" y="242"/>
                  </a:cubicBezTo>
                  <a:cubicBezTo>
                    <a:pt x="577" y="94"/>
                    <a:pt x="453" y="1"/>
                    <a:pt x="336" y="1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4073426" y="509475"/>
              <a:ext cx="1388725" cy="1805876"/>
            </a:xfrm>
            <a:custGeom>
              <a:avLst/>
              <a:gdLst/>
              <a:ahLst/>
              <a:cxnLst/>
              <a:rect l="l" t="t" r="r" b="b"/>
              <a:pathLst>
                <a:path w="55549" h="72235" extrusionOk="0">
                  <a:moveTo>
                    <a:pt x="27909" y="0"/>
                  </a:moveTo>
                  <a:cubicBezTo>
                    <a:pt x="26529" y="0"/>
                    <a:pt x="25078" y="109"/>
                    <a:pt x="23560" y="327"/>
                  </a:cubicBezTo>
                  <a:cubicBezTo>
                    <a:pt x="7853" y="2590"/>
                    <a:pt x="1110" y="6494"/>
                    <a:pt x="533" y="26726"/>
                  </a:cubicBezTo>
                  <a:cubicBezTo>
                    <a:pt x="0" y="46913"/>
                    <a:pt x="5058" y="65459"/>
                    <a:pt x="22450" y="71049"/>
                  </a:cubicBezTo>
                  <a:cubicBezTo>
                    <a:pt x="25016" y="71880"/>
                    <a:pt x="27545" y="72235"/>
                    <a:pt x="29992" y="72235"/>
                  </a:cubicBezTo>
                  <a:cubicBezTo>
                    <a:pt x="44134" y="72235"/>
                    <a:pt x="55548" y="60402"/>
                    <a:pt x="55549" y="60401"/>
                  </a:cubicBezTo>
                  <a:lnTo>
                    <a:pt x="55549" y="60401"/>
                  </a:lnTo>
                  <a:cubicBezTo>
                    <a:pt x="54951" y="60678"/>
                    <a:pt x="54383" y="60811"/>
                    <a:pt x="53845" y="60811"/>
                  </a:cubicBezTo>
                  <a:cubicBezTo>
                    <a:pt x="47839" y="60811"/>
                    <a:pt x="45568" y="44236"/>
                    <a:pt x="46586" y="26726"/>
                  </a:cubicBezTo>
                  <a:cubicBezTo>
                    <a:pt x="47589" y="9487"/>
                    <a:pt x="40839" y="0"/>
                    <a:pt x="27909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217500" y="1235275"/>
              <a:ext cx="464275" cy="948775"/>
            </a:xfrm>
            <a:custGeom>
              <a:avLst/>
              <a:gdLst/>
              <a:ahLst/>
              <a:cxnLst/>
              <a:rect l="l" t="t" r="r" b="b"/>
              <a:pathLst>
                <a:path w="18571" h="37951" extrusionOk="0">
                  <a:moveTo>
                    <a:pt x="690" y="1"/>
                  </a:moveTo>
                  <a:lnTo>
                    <a:pt x="690" y="1"/>
                  </a:lnTo>
                  <a:cubicBezTo>
                    <a:pt x="1" y="16632"/>
                    <a:pt x="2352" y="31780"/>
                    <a:pt x="8084" y="31780"/>
                  </a:cubicBezTo>
                  <a:cubicBezTo>
                    <a:pt x="8621" y="31780"/>
                    <a:pt x="9189" y="31647"/>
                    <a:pt x="9786" y="31369"/>
                  </a:cubicBezTo>
                  <a:lnTo>
                    <a:pt x="9786" y="31369"/>
                  </a:lnTo>
                  <a:cubicBezTo>
                    <a:pt x="9786" y="31369"/>
                    <a:pt x="7345" y="33942"/>
                    <a:pt x="3264" y="36649"/>
                  </a:cubicBezTo>
                  <a:cubicBezTo>
                    <a:pt x="6567" y="37575"/>
                    <a:pt x="9772" y="37950"/>
                    <a:pt x="12640" y="37950"/>
                  </a:cubicBezTo>
                  <a:cubicBezTo>
                    <a:pt x="14855" y="37950"/>
                    <a:pt x="16869" y="37726"/>
                    <a:pt x="18571" y="37359"/>
                  </a:cubicBezTo>
                  <a:cubicBezTo>
                    <a:pt x="18571" y="37359"/>
                    <a:pt x="11782" y="30570"/>
                    <a:pt x="9919" y="20676"/>
                  </a:cubicBezTo>
                  <a:cubicBezTo>
                    <a:pt x="8677" y="14065"/>
                    <a:pt x="6369" y="4171"/>
                    <a:pt x="690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4554800" y="1184500"/>
              <a:ext cx="907350" cy="967000"/>
            </a:xfrm>
            <a:custGeom>
              <a:avLst/>
              <a:gdLst/>
              <a:ahLst/>
              <a:cxnLst/>
              <a:rect l="l" t="t" r="r" b="b"/>
              <a:pathLst>
                <a:path w="36294" h="38680" extrusionOk="0">
                  <a:moveTo>
                    <a:pt x="21194" y="0"/>
                  </a:moveTo>
                  <a:cubicBezTo>
                    <a:pt x="19643" y="0"/>
                    <a:pt x="17937" y="330"/>
                    <a:pt x="16062" y="1056"/>
                  </a:cubicBezTo>
                  <a:cubicBezTo>
                    <a:pt x="16062" y="1056"/>
                    <a:pt x="1" y="8510"/>
                    <a:pt x="9851" y="23950"/>
                  </a:cubicBezTo>
                  <a:cubicBezTo>
                    <a:pt x="15263" y="32380"/>
                    <a:pt x="22717" y="36772"/>
                    <a:pt x="29772" y="38680"/>
                  </a:cubicBezTo>
                  <a:cubicBezTo>
                    <a:pt x="33853" y="35973"/>
                    <a:pt x="36294" y="33400"/>
                    <a:pt x="36294" y="33400"/>
                  </a:cubicBezTo>
                  <a:lnTo>
                    <a:pt x="36294" y="33400"/>
                  </a:lnTo>
                  <a:cubicBezTo>
                    <a:pt x="35697" y="33678"/>
                    <a:pt x="35129" y="33811"/>
                    <a:pt x="34592" y="33811"/>
                  </a:cubicBezTo>
                  <a:cubicBezTo>
                    <a:pt x="28860" y="33811"/>
                    <a:pt x="26509" y="18663"/>
                    <a:pt x="27198" y="2032"/>
                  </a:cubicBezTo>
                  <a:cubicBezTo>
                    <a:pt x="25518" y="751"/>
                    <a:pt x="23532" y="0"/>
                    <a:pt x="2119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950800" y="1785450"/>
              <a:ext cx="145325" cy="130300"/>
            </a:xfrm>
            <a:custGeom>
              <a:avLst/>
              <a:gdLst/>
              <a:ahLst/>
              <a:cxnLst/>
              <a:rect l="l" t="t" r="r" b="b"/>
              <a:pathLst>
                <a:path w="5813" h="5212" extrusionOk="0">
                  <a:moveTo>
                    <a:pt x="4836" y="0"/>
                  </a:moveTo>
                  <a:lnTo>
                    <a:pt x="4836" y="0"/>
                  </a:lnTo>
                  <a:cubicBezTo>
                    <a:pt x="4969" y="932"/>
                    <a:pt x="5014" y="1775"/>
                    <a:pt x="5014" y="2662"/>
                  </a:cubicBezTo>
                  <a:cubicBezTo>
                    <a:pt x="4969" y="3062"/>
                    <a:pt x="4969" y="3550"/>
                    <a:pt x="4881" y="3816"/>
                  </a:cubicBezTo>
                  <a:cubicBezTo>
                    <a:pt x="4748" y="4127"/>
                    <a:pt x="4570" y="4260"/>
                    <a:pt x="4260" y="4304"/>
                  </a:cubicBezTo>
                  <a:cubicBezTo>
                    <a:pt x="4198" y="4317"/>
                    <a:pt x="4135" y="4323"/>
                    <a:pt x="4072" y="4323"/>
                  </a:cubicBezTo>
                  <a:cubicBezTo>
                    <a:pt x="3497" y="4323"/>
                    <a:pt x="2854" y="3812"/>
                    <a:pt x="2174" y="3372"/>
                  </a:cubicBezTo>
                  <a:cubicBezTo>
                    <a:pt x="1464" y="2884"/>
                    <a:pt x="754" y="2352"/>
                    <a:pt x="0" y="1819"/>
                  </a:cubicBezTo>
                  <a:lnTo>
                    <a:pt x="0" y="1819"/>
                  </a:lnTo>
                  <a:cubicBezTo>
                    <a:pt x="488" y="2574"/>
                    <a:pt x="1065" y="3284"/>
                    <a:pt x="1731" y="3905"/>
                  </a:cubicBezTo>
                  <a:cubicBezTo>
                    <a:pt x="2086" y="4215"/>
                    <a:pt x="2440" y="4526"/>
                    <a:pt x="2840" y="4792"/>
                  </a:cubicBezTo>
                  <a:cubicBezTo>
                    <a:pt x="3178" y="5018"/>
                    <a:pt x="3612" y="5211"/>
                    <a:pt x="4114" y="5211"/>
                  </a:cubicBezTo>
                  <a:cubicBezTo>
                    <a:pt x="4205" y="5211"/>
                    <a:pt x="4298" y="5205"/>
                    <a:pt x="4393" y="5191"/>
                  </a:cubicBezTo>
                  <a:cubicBezTo>
                    <a:pt x="4659" y="5147"/>
                    <a:pt x="4969" y="5058"/>
                    <a:pt x="5191" y="4836"/>
                  </a:cubicBezTo>
                  <a:cubicBezTo>
                    <a:pt x="5457" y="4659"/>
                    <a:pt x="5635" y="4348"/>
                    <a:pt x="5679" y="4082"/>
                  </a:cubicBezTo>
                  <a:cubicBezTo>
                    <a:pt x="5812" y="3505"/>
                    <a:pt x="5768" y="3062"/>
                    <a:pt x="5724" y="2618"/>
                  </a:cubicBezTo>
                  <a:cubicBezTo>
                    <a:pt x="5591" y="1686"/>
                    <a:pt x="5324" y="799"/>
                    <a:pt x="4836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5258050" y="1742175"/>
              <a:ext cx="16650" cy="78800"/>
            </a:xfrm>
            <a:custGeom>
              <a:avLst/>
              <a:gdLst/>
              <a:ahLst/>
              <a:cxnLst/>
              <a:rect l="l" t="t" r="r" b="b"/>
              <a:pathLst>
                <a:path w="666" h="3152" extrusionOk="0">
                  <a:moveTo>
                    <a:pt x="0" y="1"/>
                  </a:moveTo>
                  <a:lnTo>
                    <a:pt x="0" y="1"/>
                  </a:lnTo>
                  <a:cubicBezTo>
                    <a:pt x="222" y="1110"/>
                    <a:pt x="399" y="2175"/>
                    <a:pt x="666" y="3151"/>
                  </a:cubicBezTo>
                  <a:cubicBezTo>
                    <a:pt x="666" y="2752"/>
                    <a:pt x="666" y="2441"/>
                    <a:pt x="621" y="2086"/>
                  </a:cubicBezTo>
                  <a:cubicBezTo>
                    <a:pt x="532" y="1376"/>
                    <a:pt x="355" y="667"/>
                    <a:pt x="0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131600" y="1729975"/>
              <a:ext cx="143100" cy="129950"/>
            </a:xfrm>
            <a:custGeom>
              <a:avLst/>
              <a:gdLst/>
              <a:ahLst/>
              <a:cxnLst/>
              <a:rect l="l" t="t" r="r" b="b"/>
              <a:pathLst>
                <a:path w="5724" h="5198" extrusionOk="0">
                  <a:moveTo>
                    <a:pt x="4792" y="1"/>
                  </a:moveTo>
                  <a:lnTo>
                    <a:pt x="4792" y="1"/>
                  </a:lnTo>
                  <a:cubicBezTo>
                    <a:pt x="4925" y="888"/>
                    <a:pt x="5014" y="1776"/>
                    <a:pt x="4969" y="2619"/>
                  </a:cubicBezTo>
                  <a:cubicBezTo>
                    <a:pt x="4925" y="3018"/>
                    <a:pt x="4925" y="3506"/>
                    <a:pt x="4836" y="3817"/>
                  </a:cubicBezTo>
                  <a:cubicBezTo>
                    <a:pt x="4748" y="4127"/>
                    <a:pt x="4526" y="4216"/>
                    <a:pt x="4215" y="4305"/>
                  </a:cubicBezTo>
                  <a:cubicBezTo>
                    <a:pt x="4172" y="4311"/>
                    <a:pt x="4128" y="4314"/>
                    <a:pt x="4085" y="4314"/>
                  </a:cubicBezTo>
                  <a:cubicBezTo>
                    <a:pt x="3495" y="4314"/>
                    <a:pt x="2835" y="3783"/>
                    <a:pt x="2174" y="3329"/>
                  </a:cubicBezTo>
                  <a:cubicBezTo>
                    <a:pt x="1420" y="2840"/>
                    <a:pt x="710" y="2308"/>
                    <a:pt x="0" y="1776"/>
                  </a:cubicBezTo>
                  <a:lnTo>
                    <a:pt x="0" y="1776"/>
                  </a:lnTo>
                  <a:cubicBezTo>
                    <a:pt x="444" y="2574"/>
                    <a:pt x="1065" y="3240"/>
                    <a:pt x="1730" y="3861"/>
                  </a:cubicBezTo>
                  <a:cubicBezTo>
                    <a:pt x="2041" y="4216"/>
                    <a:pt x="2396" y="4482"/>
                    <a:pt x="2795" y="4748"/>
                  </a:cubicBezTo>
                  <a:cubicBezTo>
                    <a:pt x="3160" y="4992"/>
                    <a:pt x="3673" y="5198"/>
                    <a:pt x="4199" y="5198"/>
                  </a:cubicBezTo>
                  <a:cubicBezTo>
                    <a:pt x="4248" y="5198"/>
                    <a:pt x="4298" y="5196"/>
                    <a:pt x="4348" y="5192"/>
                  </a:cubicBezTo>
                  <a:cubicBezTo>
                    <a:pt x="4614" y="5148"/>
                    <a:pt x="4925" y="5015"/>
                    <a:pt x="5191" y="4837"/>
                  </a:cubicBezTo>
                  <a:cubicBezTo>
                    <a:pt x="5413" y="4615"/>
                    <a:pt x="5590" y="4305"/>
                    <a:pt x="5635" y="4038"/>
                  </a:cubicBezTo>
                  <a:cubicBezTo>
                    <a:pt x="5679" y="3905"/>
                    <a:pt x="5679" y="3772"/>
                    <a:pt x="5724" y="3639"/>
                  </a:cubicBezTo>
                  <a:cubicBezTo>
                    <a:pt x="5457" y="2663"/>
                    <a:pt x="5280" y="1598"/>
                    <a:pt x="5058" y="489"/>
                  </a:cubicBezTo>
                  <a:cubicBezTo>
                    <a:pt x="4969" y="312"/>
                    <a:pt x="4881" y="134"/>
                    <a:pt x="4792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317925" y="1899700"/>
              <a:ext cx="143125" cy="129925"/>
            </a:xfrm>
            <a:custGeom>
              <a:avLst/>
              <a:gdLst/>
              <a:ahLst/>
              <a:cxnLst/>
              <a:rect l="l" t="t" r="r" b="b"/>
              <a:pathLst>
                <a:path w="5725" h="5197" extrusionOk="0">
                  <a:moveTo>
                    <a:pt x="4748" y="0"/>
                  </a:moveTo>
                  <a:lnTo>
                    <a:pt x="4748" y="0"/>
                  </a:lnTo>
                  <a:cubicBezTo>
                    <a:pt x="4881" y="888"/>
                    <a:pt x="4970" y="1775"/>
                    <a:pt x="4926" y="2618"/>
                  </a:cubicBezTo>
                  <a:cubicBezTo>
                    <a:pt x="4926" y="3017"/>
                    <a:pt x="4926" y="3505"/>
                    <a:pt x="4793" y="3816"/>
                  </a:cubicBezTo>
                  <a:cubicBezTo>
                    <a:pt x="4704" y="4126"/>
                    <a:pt x="4526" y="4260"/>
                    <a:pt x="4172" y="4304"/>
                  </a:cubicBezTo>
                  <a:cubicBezTo>
                    <a:pt x="4131" y="4310"/>
                    <a:pt x="4091" y="4313"/>
                    <a:pt x="4049" y="4313"/>
                  </a:cubicBezTo>
                  <a:cubicBezTo>
                    <a:pt x="3490" y="4313"/>
                    <a:pt x="2791" y="3782"/>
                    <a:pt x="2131" y="3328"/>
                  </a:cubicBezTo>
                  <a:cubicBezTo>
                    <a:pt x="1421" y="2840"/>
                    <a:pt x="711" y="2352"/>
                    <a:pt x="1" y="1819"/>
                  </a:cubicBezTo>
                  <a:lnTo>
                    <a:pt x="1" y="1819"/>
                  </a:lnTo>
                  <a:lnTo>
                    <a:pt x="45" y="1952"/>
                  </a:lnTo>
                  <a:cubicBezTo>
                    <a:pt x="489" y="2662"/>
                    <a:pt x="1066" y="3328"/>
                    <a:pt x="1687" y="3905"/>
                  </a:cubicBezTo>
                  <a:cubicBezTo>
                    <a:pt x="1997" y="4215"/>
                    <a:pt x="2352" y="4481"/>
                    <a:pt x="2752" y="4748"/>
                  </a:cubicBezTo>
                  <a:cubicBezTo>
                    <a:pt x="3117" y="4991"/>
                    <a:pt x="3629" y="5197"/>
                    <a:pt x="4155" y="5197"/>
                  </a:cubicBezTo>
                  <a:cubicBezTo>
                    <a:pt x="4205" y="5197"/>
                    <a:pt x="4255" y="5195"/>
                    <a:pt x="4305" y="5191"/>
                  </a:cubicBezTo>
                  <a:cubicBezTo>
                    <a:pt x="4571" y="5147"/>
                    <a:pt x="4881" y="5014"/>
                    <a:pt x="5148" y="4836"/>
                  </a:cubicBezTo>
                  <a:cubicBezTo>
                    <a:pt x="5369" y="4615"/>
                    <a:pt x="5547" y="4304"/>
                    <a:pt x="5591" y="4038"/>
                  </a:cubicBezTo>
                  <a:cubicBezTo>
                    <a:pt x="5724" y="3505"/>
                    <a:pt x="5680" y="3062"/>
                    <a:pt x="5636" y="2574"/>
                  </a:cubicBezTo>
                  <a:cubicBezTo>
                    <a:pt x="5547" y="1686"/>
                    <a:pt x="5236" y="755"/>
                    <a:pt x="4748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316825" y="1944050"/>
              <a:ext cx="2250" cy="4475"/>
            </a:xfrm>
            <a:custGeom>
              <a:avLst/>
              <a:gdLst/>
              <a:ahLst/>
              <a:cxnLst/>
              <a:rect l="l" t="t" r="r" b="b"/>
              <a:pathLst>
                <a:path w="90" h="179" extrusionOk="0">
                  <a:moveTo>
                    <a:pt x="1" y="1"/>
                  </a:moveTo>
                  <a:lnTo>
                    <a:pt x="89" y="178"/>
                  </a:lnTo>
                  <a:lnTo>
                    <a:pt x="89" y="178"/>
                  </a:lnTo>
                  <a:lnTo>
                    <a:pt x="45" y="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285775" y="1652350"/>
              <a:ext cx="144225" cy="130225"/>
            </a:xfrm>
            <a:custGeom>
              <a:avLst/>
              <a:gdLst/>
              <a:ahLst/>
              <a:cxnLst/>
              <a:rect l="l" t="t" r="r" b="b"/>
              <a:pathLst>
                <a:path w="5769" h="5209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69" y="3062"/>
                    <a:pt x="4969" y="3505"/>
                    <a:pt x="4836" y="3816"/>
                  </a:cubicBezTo>
                  <a:cubicBezTo>
                    <a:pt x="4748" y="4126"/>
                    <a:pt x="4570" y="4260"/>
                    <a:pt x="4215" y="4304"/>
                  </a:cubicBezTo>
                  <a:cubicBezTo>
                    <a:pt x="4175" y="4310"/>
                    <a:pt x="4134" y="4313"/>
                    <a:pt x="4093" y="4313"/>
                  </a:cubicBezTo>
                  <a:cubicBezTo>
                    <a:pt x="3534" y="4313"/>
                    <a:pt x="2835" y="3782"/>
                    <a:pt x="2174" y="3328"/>
                  </a:cubicBezTo>
                  <a:cubicBezTo>
                    <a:pt x="1464" y="2840"/>
                    <a:pt x="755" y="2307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3"/>
                    <a:pt x="1731" y="3905"/>
                  </a:cubicBezTo>
                  <a:cubicBezTo>
                    <a:pt x="2041" y="4215"/>
                    <a:pt x="2396" y="4481"/>
                    <a:pt x="2795" y="4792"/>
                  </a:cubicBezTo>
                  <a:cubicBezTo>
                    <a:pt x="3141" y="4984"/>
                    <a:pt x="3619" y="5209"/>
                    <a:pt x="4115" y="5209"/>
                  </a:cubicBezTo>
                  <a:cubicBezTo>
                    <a:pt x="4192" y="5209"/>
                    <a:pt x="4270" y="5203"/>
                    <a:pt x="4348" y="5191"/>
                  </a:cubicBezTo>
                  <a:cubicBezTo>
                    <a:pt x="4659" y="5147"/>
                    <a:pt x="4925" y="5058"/>
                    <a:pt x="5191" y="4836"/>
                  </a:cubicBezTo>
                  <a:cubicBezTo>
                    <a:pt x="5413" y="4614"/>
                    <a:pt x="5591" y="4348"/>
                    <a:pt x="5679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1" y="1686"/>
                    <a:pt x="5280" y="754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4946350" y="1574700"/>
              <a:ext cx="144225" cy="130300"/>
            </a:xfrm>
            <a:custGeom>
              <a:avLst/>
              <a:gdLst/>
              <a:ahLst/>
              <a:cxnLst/>
              <a:rect l="l" t="t" r="r" b="b"/>
              <a:pathLst>
                <a:path w="5769" h="5212" extrusionOk="0">
                  <a:moveTo>
                    <a:pt x="4792" y="0"/>
                  </a:moveTo>
                  <a:cubicBezTo>
                    <a:pt x="4926" y="932"/>
                    <a:pt x="5014" y="1775"/>
                    <a:pt x="4970" y="2663"/>
                  </a:cubicBezTo>
                  <a:cubicBezTo>
                    <a:pt x="4926" y="3062"/>
                    <a:pt x="4926" y="3550"/>
                    <a:pt x="4837" y="3816"/>
                  </a:cubicBezTo>
                  <a:cubicBezTo>
                    <a:pt x="4748" y="4127"/>
                    <a:pt x="4526" y="4260"/>
                    <a:pt x="4216" y="4304"/>
                  </a:cubicBezTo>
                  <a:cubicBezTo>
                    <a:pt x="4154" y="4317"/>
                    <a:pt x="4091" y="4324"/>
                    <a:pt x="4028" y="4324"/>
                  </a:cubicBezTo>
                  <a:cubicBezTo>
                    <a:pt x="3453" y="4324"/>
                    <a:pt x="2810" y="3812"/>
                    <a:pt x="2130" y="3372"/>
                  </a:cubicBezTo>
                  <a:cubicBezTo>
                    <a:pt x="1421" y="2884"/>
                    <a:pt x="711" y="2352"/>
                    <a:pt x="1" y="1820"/>
                  </a:cubicBezTo>
                  <a:lnTo>
                    <a:pt x="1" y="1820"/>
                  </a:lnTo>
                  <a:cubicBezTo>
                    <a:pt x="444" y="2574"/>
                    <a:pt x="1066" y="3284"/>
                    <a:pt x="1731" y="3905"/>
                  </a:cubicBezTo>
                  <a:cubicBezTo>
                    <a:pt x="2042" y="4215"/>
                    <a:pt x="2397" y="4526"/>
                    <a:pt x="2796" y="4792"/>
                  </a:cubicBezTo>
                  <a:cubicBezTo>
                    <a:pt x="3134" y="5018"/>
                    <a:pt x="3568" y="5211"/>
                    <a:pt x="4070" y="5211"/>
                  </a:cubicBezTo>
                  <a:cubicBezTo>
                    <a:pt x="4161" y="5211"/>
                    <a:pt x="4254" y="5205"/>
                    <a:pt x="4349" y="5191"/>
                  </a:cubicBezTo>
                  <a:cubicBezTo>
                    <a:pt x="4615" y="5147"/>
                    <a:pt x="4926" y="5058"/>
                    <a:pt x="5147" y="4837"/>
                  </a:cubicBezTo>
                  <a:cubicBezTo>
                    <a:pt x="5414" y="4659"/>
                    <a:pt x="5591" y="4348"/>
                    <a:pt x="5635" y="4082"/>
                  </a:cubicBezTo>
                  <a:cubicBezTo>
                    <a:pt x="5769" y="3505"/>
                    <a:pt x="5724" y="3062"/>
                    <a:pt x="5680" y="2618"/>
                  </a:cubicBezTo>
                  <a:cubicBezTo>
                    <a:pt x="5547" y="1686"/>
                    <a:pt x="5281" y="799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234750" y="1389450"/>
              <a:ext cx="25525" cy="127600"/>
            </a:xfrm>
            <a:custGeom>
              <a:avLst/>
              <a:gdLst/>
              <a:ahLst/>
              <a:cxnLst/>
              <a:rect l="l" t="t" r="r" b="b"/>
              <a:pathLst>
                <a:path w="1021" h="5104" extrusionOk="0">
                  <a:moveTo>
                    <a:pt x="45" y="1"/>
                  </a:moveTo>
                  <a:cubicBezTo>
                    <a:pt x="178" y="933"/>
                    <a:pt x="267" y="1776"/>
                    <a:pt x="222" y="2619"/>
                  </a:cubicBezTo>
                  <a:cubicBezTo>
                    <a:pt x="222" y="3062"/>
                    <a:pt x="178" y="3506"/>
                    <a:pt x="89" y="3817"/>
                  </a:cubicBezTo>
                  <a:cubicBezTo>
                    <a:pt x="45" y="3905"/>
                    <a:pt x="45" y="3994"/>
                    <a:pt x="0" y="4038"/>
                  </a:cubicBezTo>
                  <a:cubicBezTo>
                    <a:pt x="0" y="4393"/>
                    <a:pt x="0" y="4748"/>
                    <a:pt x="45" y="5103"/>
                  </a:cubicBezTo>
                  <a:cubicBezTo>
                    <a:pt x="178" y="5015"/>
                    <a:pt x="311" y="4970"/>
                    <a:pt x="444" y="4837"/>
                  </a:cubicBezTo>
                  <a:cubicBezTo>
                    <a:pt x="666" y="4660"/>
                    <a:pt x="843" y="4349"/>
                    <a:pt x="888" y="4083"/>
                  </a:cubicBezTo>
                  <a:cubicBezTo>
                    <a:pt x="1021" y="3506"/>
                    <a:pt x="976" y="3062"/>
                    <a:pt x="932" y="2619"/>
                  </a:cubicBezTo>
                  <a:cubicBezTo>
                    <a:pt x="843" y="1687"/>
                    <a:pt x="533" y="800"/>
                    <a:pt x="45" y="1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116075" y="1434950"/>
              <a:ext cx="119800" cy="84800"/>
            </a:xfrm>
            <a:custGeom>
              <a:avLst/>
              <a:gdLst/>
              <a:ahLst/>
              <a:cxnLst/>
              <a:rect l="l" t="t" r="r" b="b"/>
              <a:pathLst>
                <a:path w="4792" h="3392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754"/>
                    <a:pt x="1065" y="1464"/>
                    <a:pt x="1730" y="2085"/>
                  </a:cubicBezTo>
                  <a:cubicBezTo>
                    <a:pt x="2041" y="2396"/>
                    <a:pt x="2396" y="2662"/>
                    <a:pt x="2795" y="2973"/>
                  </a:cubicBezTo>
                  <a:cubicBezTo>
                    <a:pt x="3133" y="3198"/>
                    <a:pt x="3599" y="3392"/>
                    <a:pt x="4084" y="3392"/>
                  </a:cubicBezTo>
                  <a:cubicBezTo>
                    <a:pt x="4172" y="3392"/>
                    <a:pt x="4260" y="3386"/>
                    <a:pt x="4348" y="3372"/>
                  </a:cubicBezTo>
                  <a:cubicBezTo>
                    <a:pt x="4481" y="3372"/>
                    <a:pt x="4614" y="3328"/>
                    <a:pt x="4792" y="3283"/>
                  </a:cubicBezTo>
                  <a:cubicBezTo>
                    <a:pt x="4747" y="2928"/>
                    <a:pt x="4747" y="2573"/>
                    <a:pt x="4747" y="2218"/>
                  </a:cubicBezTo>
                  <a:cubicBezTo>
                    <a:pt x="4614" y="2396"/>
                    <a:pt x="4481" y="2440"/>
                    <a:pt x="4215" y="2485"/>
                  </a:cubicBezTo>
                  <a:cubicBezTo>
                    <a:pt x="4161" y="2497"/>
                    <a:pt x="4105" y="2503"/>
                    <a:pt x="4048" y="2503"/>
                  </a:cubicBezTo>
                  <a:cubicBezTo>
                    <a:pt x="3497" y="2503"/>
                    <a:pt x="2817" y="1955"/>
                    <a:pt x="2174" y="1553"/>
                  </a:cubicBezTo>
                  <a:cubicBezTo>
                    <a:pt x="1420" y="1065"/>
                    <a:pt x="710" y="532"/>
                    <a:pt x="0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5131600" y="1915225"/>
              <a:ext cx="144200" cy="129950"/>
            </a:xfrm>
            <a:custGeom>
              <a:avLst/>
              <a:gdLst/>
              <a:ahLst/>
              <a:cxnLst/>
              <a:rect l="l" t="t" r="r" b="b"/>
              <a:pathLst>
                <a:path w="5768" h="5198" extrusionOk="0">
                  <a:moveTo>
                    <a:pt x="4792" y="0"/>
                  </a:moveTo>
                  <a:lnTo>
                    <a:pt x="4792" y="0"/>
                  </a:lnTo>
                  <a:cubicBezTo>
                    <a:pt x="4925" y="888"/>
                    <a:pt x="5014" y="1775"/>
                    <a:pt x="4969" y="2618"/>
                  </a:cubicBezTo>
                  <a:cubicBezTo>
                    <a:pt x="4925" y="3017"/>
                    <a:pt x="4925" y="3505"/>
                    <a:pt x="4836" y="3816"/>
                  </a:cubicBezTo>
                  <a:cubicBezTo>
                    <a:pt x="4748" y="4127"/>
                    <a:pt x="4526" y="4260"/>
                    <a:pt x="4215" y="4304"/>
                  </a:cubicBezTo>
                  <a:cubicBezTo>
                    <a:pt x="4172" y="4310"/>
                    <a:pt x="4128" y="4313"/>
                    <a:pt x="4085" y="4313"/>
                  </a:cubicBezTo>
                  <a:cubicBezTo>
                    <a:pt x="3495" y="4313"/>
                    <a:pt x="2835" y="3782"/>
                    <a:pt x="2174" y="3328"/>
                  </a:cubicBezTo>
                  <a:cubicBezTo>
                    <a:pt x="1420" y="2840"/>
                    <a:pt x="710" y="2308"/>
                    <a:pt x="0" y="1775"/>
                  </a:cubicBezTo>
                  <a:lnTo>
                    <a:pt x="0" y="1775"/>
                  </a:lnTo>
                  <a:cubicBezTo>
                    <a:pt x="444" y="2574"/>
                    <a:pt x="1065" y="3284"/>
                    <a:pt x="1730" y="3905"/>
                  </a:cubicBezTo>
                  <a:cubicBezTo>
                    <a:pt x="2041" y="4215"/>
                    <a:pt x="2396" y="4482"/>
                    <a:pt x="2795" y="4748"/>
                  </a:cubicBezTo>
                  <a:cubicBezTo>
                    <a:pt x="3160" y="4991"/>
                    <a:pt x="3673" y="5197"/>
                    <a:pt x="4199" y="5197"/>
                  </a:cubicBezTo>
                  <a:cubicBezTo>
                    <a:pt x="4248" y="5197"/>
                    <a:pt x="4298" y="5195"/>
                    <a:pt x="4348" y="5191"/>
                  </a:cubicBezTo>
                  <a:cubicBezTo>
                    <a:pt x="4614" y="5147"/>
                    <a:pt x="4925" y="5014"/>
                    <a:pt x="5191" y="4837"/>
                  </a:cubicBezTo>
                  <a:cubicBezTo>
                    <a:pt x="5413" y="4615"/>
                    <a:pt x="5590" y="4304"/>
                    <a:pt x="5635" y="4038"/>
                  </a:cubicBezTo>
                  <a:cubicBezTo>
                    <a:pt x="5768" y="3505"/>
                    <a:pt x="5724" y="3062"/>
                    <a:pt x="5679" y="2574"/>
                  </a:cubicBezTo>
                  <a:cubicBezTo>
                    <a:pt x="5590" y="1642"/>
                    <a:pt x="5280" y="755"/>
                    <a:pt x="4792" y="0"/>
                  </a:cubicBezTo>
                  <a:close/>
                </a:path>
              </a:pathLst>
            </a:custGeom>
            <a:solidFill>
              <a:srgbClr val="E6C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267525" y="1809850"/>
              <a:ext cx="86550" cy="78775"/>
            </a:xfrm>
            <a:custGeom>
              <a:avLst/>
              <a:gdLst/>
              <a:ahLst/>
              <a:cxnLst/>
              <a:rect l="l" t="t" r="r" b="b"/>
              <a:pathLst>
                <a:path w="3462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73" y="1642"/>
                  </a:cubicBezTo>
                  <a:cubicBezTo>
                    <a:pt x="2929" y="1864"/>
                    <a:pt x="2885" y="2174"/>
                    <a:pt x="2796" y="2352"/>
                  </a:cubicBezTo>
                  <a:cubicBezTo>
                    <a:pt x="2707" y="2529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420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54"/>
                    <a:pt x="533" y="1642"/>
                    <a:pt x="844" y="2086"/>
                  </a:cubicBezTo>
                  <a:cubicBezTo>
                    <a:pt x="1021" y="2308"/>
                    <a:pt x="1199" y="2529"/>
                    <a:pt x="1420" y="2707"/>
                  </a:cubicBezTo>
                  <a:cubicBezTo>
                    <a:pt x="1642" y="2929"/>
                    <a:pt x="1953" y="3106"/>
                    <a:pt x="2352" y="3151"/>
                  </a:cubicBezTo>
                  <a:cubicBezTo>
                    <a:pt x="2530" y="3151"/>
                    <a:pt x="2707" y="3106"/>
                    <a:pt x="2885" y="3017"/>
                  </a:cubicBezTo>
                  <a:cubicBezTo>
                    <a:pt x="3062" y="2884"/>
                    <a:pt x="3195" y="2751"/>
                    <a:pt x="3240" y="2574"/>
                  </a:cubicBezTo>
                  <a:cubicBezTo>
                    <a:pt x="3373" y="2219"/>
                    <a:pt x="3417" y="1953"/>
                    <a:pt x="3417" y="1686"/>
                  </a:cubicBezTo>
                  <a:cubicBezTo>
                    <a:pt x="3461" y="1110"/>
                    <a:pt x="3373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4384000" y="1793200"/>
              <a:ext cx="85425" cy="78800"/>
            </a:xfrm>
            <a:custGeom>
              <a:avLst/>
              <a:gdLst/>
              <a:ahLst/>
              <a:cxnLst/>
              <a:rect l="l" t="t" r="r" b="b"/>
              <a:pathLst>
                <a:path w="3417" h="3152" extrusionOk="0">
                  <a:moveTo>
                    <a:pt x="3106" y="1"/>
                  </a:moveTo>
                  <a:cubicBezTo>
                    <a:pt x="3106" y="578"/>
                    <a:pt x="3062" y="1110"/>
                    <a:pt x="2929" y="1643"/>
                  </a:cubicBezTo>
                  <a:cubicBezTo>
                    <a:pt x="2884" y="1864"/>
                    <a:pt x="2840" y="2175"/>
                    <a:pt x="2751" y="2352"/>
                  </a:cubicBezTo>
                  <a:cubicBezTo>
                    <a:pt x="2662" y="2530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5"/>
                    <a:pt x="1154" y="1776"/>
                  </a:cubicBezTo>
                  <a:cubicBezTo>
                    <a:pt x="755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3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2" y="3107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7"/>
                    <a:pt x="2840" y="3018"/>
                  </a:cubicBezTo>
                  <a:cubicBezTo>
                    <a:pt x="3017" y="2885"/>
                    <a:pt x="3150" y="2752"/>
                    <a:pt x="3239" y="2574"/>
                  </a:cubicBezTo>
                  <a:cubicBezTo>
                    <a:pt x="3328" y="2264"/>
                    <a:pt x="3372" y="1953"/>
                    <a:pt x="3372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4480500" y="1915225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10"/>
                    <a:pt x="2929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485" y="3151"/>
                    <a:pt x="2707" y="3106"/>
                    <a:pt x="2840" y="3017"/>
                  </a:cubicBezTo>
                  <a:cubicBezTo>
                    <a:pt x="3017" y="2929"/>
                    <a:pt x="3150" y="2751"/>
                    <a:pt x="3239" y="2574"/>
                  </a:cubicBezTo>
                  <a:cubicBezTo>
                    <a:pt x="3328" y="2263"/>
                    <a:pt x="3372" y="1997"/>
                    <a:pt x="3372" y="1686"/>
                  </a:cubicBezTo>
                  <a:cubicBezTo>
                    <a:pt x="3417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4480500" y="20971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29" y="1598"/>
                  </a:cubicBezTo>
                  <a:cubicBezTo>
                    <a:pt x="2884" y="1864"/>
                    <a:pt x="2840" y="2130"/>
                    <a:pt x="2751" y="2308"/>
                  </a:cubicBezTo>
                  <a:cubicBezTo>
                    <a:pt x="2662" y="2485"/>
                    <a:pt x="2529" y="2574"/>
                    <a:pt x="2352" y="2574"/>
                  </a:cubicBezTo>
                  <a:lnTo>
                    <a:pt x="2307" y="2574"/>
                  </a:lnTo>
                  <a:cubicBezTo>
                    <a:pt x="1952" y="2574"/>
                    <a:pt x="1553" y="2130"/>
                    <a:pt x="1154" y="1775"/>
                  </a:cubicBezTo>
                  <a:cubicBezTo>
                    <a:pt x="755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178" y="1110"/>
                    <a:pt x="488" y="1598"/>
                    <a:pt x="843" y="2042"/>
                  </a:cubicBezTo>
                  <a:cubicBezTo>
                    <a:pt x="1021" y="2264"/>
                    <a:pt x="1198" y="2485"/>
                    <a:pt x="1420" y="2707"/>
                  </a:cubicBezTo>
                  <a:cubicBezTo>
                    <a:pt x="1642" y="2885"/>
                    <a:pt x="1952" y="3107"/>
                    <a:pt x="2307" y="3107"/>
                  </a:cubicBezTo>
                  <a:lnTo>
                    <a:pt x="2352" y="3107"/>
                  </a:lnTo>
                  <a:cubicBezTo>
                    <a:pt x="2485" y="3107"/>
                    <a:pt x="2707" y="3062"/>
                    <a:pt x="2840" y="2973"/>
                  </a:cubicBezTo>
                  <a:cubicBezTo>
                    <a:pt x="3017" y="2885"/>
                    <a:pt x="3150" y="2707"/>
                    <a:pt x="3239" y="2530"/>
                  </a:cubicBezTo>
                  <a:cubicBezTo>
                    <a:pt x="3328" y="2219"/>
                    <a:pt x="3372" y="1953"/>
                    <a:pt x="3372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4542600" y="1682300"/>
              <a:ext cx="85450" cy="77650"/>
            </a:xfrm>
            <a:custGeom>
              <a:avLst/>
              <a:gdLst/>
              <a:ahLst/>
              <a:cxnLst/>
              <a:rect l="l" t="t" r="r" b="b"/>
              <a:pathLst>
                <a:path w="3418" h="3106" extrusionOk="0">
                  <a:moveTo>
                    <a:pt x="3107" y="0"/>
                  </a:moveTo>
                  <a:cubicBezTo>
                    <a:pt x="3107" y="577"/>
                    <a:pt x="3062" y="1109"/>
                    <a:pt x="2929" y="1642"/>
                  </a:cubicBezTo>
                  <a:cubicBezTo>
                    <a:pt x="2885" y="1864"/>
                    <a:pt x="2840" y="2174"/>
                    <a:pt x="2752" y="2352"/>
                  </a:cubicBezTo>
                  <a:cubicBezTo>
                    <a:pt x="2663" y="2529"/>
                    <a:pt x="2530" y="2573"/>
                    <a:pt x="2352" y="2573"/>
                  </a:cubicBezTo>
                  <a:lnTo>
                    <a:pt x="2308" y="2573"/>
                  </a:lnTo>
                  <a:cubicBezTo>
                    <a:pt x="1953" y="2573"/>
                    <a:pt x="1554" y="2130"/>
                    <a:pt x="1154" y="1775"/>
                  </a:cubicBezTo>
                  <a:cubicBezTo>
                    <a:pt x="755" y="1420"/>
                    <a:pt x="400" y="1021"/>
                    <a:pt x="1" y="621"/>
                  </a:cubicBezTo>
                  <a:lnTo>
                    <a:pt x="1" y="621"/>
                  </a:lnTo>
                  <a:cubicBezTo>
                    <a:pt x="178" y="1154"/>
                    <a:pt x="489" y="1642"/>
                    <a:pt x="844" y="2085"/>
                  </a:cubicBezTo>
                  <a:cubicBezTo>
                    <a:pt x="1021" y="2307"/>
                    <a:pt x="1199" y="2529"/>
                    <a:pt x="1421" y="2707"/>
                  </a:cubicBezTo>
                  <a:cubicBezTo>
                    <a:pt x="1642" y="2928"/>
                    <a:pt x="1953" y="3106"/>
                    <a:pt x="2308" y="3106"/>
                  </a:cubicBezTo>
                  <a:lnTo>
                    <a:pt x="2352" y="3106"/>
                  </a:lnTo>
                  <a:cubicBezTo>
                    <a:pt x="2485" y="3106"/>
                    <a:pt x="2707" y="3106"/>
                    <a:pt x="2840" y="2973"/>
                  </a:cubicBezTo>
                  <a:cubicBezTo>
                    <a:pt x="3018" y="2884"/>
                    <a:pt x="3151" y="2707"/>
                    <a:pt x="3240" y="2573"/>
                  </a:cubicBezTo>
                  <a:cubicBezTo>
                    <a:pt x="3328" y="2219"/>
                    <a:pt x="3373" y="1952"/>
                    <a:pt x="3373" y="1686"/>
                  </a:cubicBezTo>
                  <a:cubicBezTo>
                    <a:pt x="3417" y="1109"/>
                    <a:pt x="3328" y="533"/>
                    <a:pt x="3107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4285275" y="168117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6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3" y="2485"/>
                    <a:pt x="2574" y="2530"/>
                    <a:pt x="2352" y="2530"/>
                  </a:cubicBezTo>
                  <a:cubicBezTo>
                    <a:pt x="1953" y="2530"/>
                    <a:pt x="1553" y="2130"/>
                    <a:pt x="1199" y="1775"/>
                  </a:cubicBezTo>
                  <a:cubicBezTo>
                    <a:pt x="799" y="1376"/>
                    <a:pt x="400" y="977"/>
                    <a:pt x="1" y="578"/>
                  </a:cubicBezTo>
                  <a:lnTo>
                    <a:pt x="1" y="578"/>
                  </a:lnTo>
                  <a:cubicBezTo>
                    <a:pt x="222" y="1110"/>
                    <a:pt x="533" y="1598"/>
                    <a:pt x="844" y="2042"/>
                  </a:cubicBezTo>
                  <a:cubicBezTo>
                    <a:pt x="1021" y="2264"/>
                    <a:pt x="1199" y="2485"/>
                    <a:pt x="1420" y="2707"/>
                  </a:cubicBezTo>
                  <a:cubicBezTo>
                    <a:pt x="1642" y="2885"/>
                    <a:pt x="1953" y="3107"/>
                    <a:pt x="2352" y="3107"/>
                  </a:cubicBezTo>
                  <a:cubicBezTo>
                    <a:pt x="2530" y="3107"/>
                    <a:pt x="2707" y="3062"/>
                    <a:pt x="2884" y="2973"/>
                  </a:cubicBezTo>
                  <a:cubicBezTo>
                    <a:pt x="3062" y="2885"/>
                    <a:pt x="3195" y="2707"/>
                    <a:pt x="3239" y="2530"/>
                  </a:cubicBezTo>
                  <a:cubicBezTo>
                    <a:pt x="3373" y="2219"/>
                    <a:pt x="3373" y="1953"/>
                    <a:pt x="3417" y="1642"/>
                  </a:cubicBezTo>
                  <a:cubicBezTo>
                    <a:pt x="3417" y="1066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4407300" y="1583575"/>
              <a:ext cx="86525" cy="78775"/>
            </a:xfrm>
            <a:custGeom>
              <a:avLst/>
              <a:gdLst/>
              <a:ahLst/>
              <a:cxnLst/>
              <a:rect l="l" t="t" r="r" b="b"/>
              <a:pathLst>
                <a:path w="3461" h="3151" extrusionOk="0">
                  <a:moveTo>
                    <a:pt x="3106" y="0"/>
                  </a:moveTo>
                  <a:cubicBezTo>
                    <a:pt x="3106" y="577"/>
                    <a:pt x="3106" y="1110"/>
                    <a:pt x="2973" y="1642"/>
                  </a:cubicBezTo>
                  <a:cubicBezTo>
                    <a:pt x="2928" y="1908"/>
                    <a:pt x="2884" y="2174"/>
                    <a:pt x="2795" y="2352"/>
                  </a:cubicBezTo>
                  <a:cubicBezTo>
                    <a:pt x="2706" y="2529"/>
                    <a:pt x="2573" y="2574"/>
                    <a:pt x="2396" y="2574"/>
                  </a:cubicBezTo>
                  <a:lnTo>
                    <a:pt x="2352" y="2574"/>
                  </a:lnTo>
                  <a:cubicBezTo>
                    <a:pt x="1952" y="2574"/>
                    <a:pt x="1597" y="2174"/>
                    <a:pt x="1198" y="1819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532" y="1642"/>
                    <a:pt x="887" y="2086"/>
                  </a:cubicBezTo>
                  <a:cubicBezTo>
                    <a:pt x="1020" y="2308"/>
                    <a:pt x="1198" y="2529"/>
                    <a:pt x="1420" y="2751"/>
                  </a:cubicBezTo>
                  <a:cubicBezTo>
                    <a:pt x="1642" y="2929"/>
                    <a:pt x="1952" y="3150"/>
                    <a:pt x="2352" y="3150"/>
                  </a:cubicBezTo>
                  <a:cubicBezTo>
                    <a:pt x="2529" y="3150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416" y="1997"/>
                    <a:pt x="3416" y="1686"/>
                  </a:cubicBezTo>
                  <a:cubicBezTo>
                    <a:pt x="3461" y="1110"/>
                    <a:pt x="3372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4543725" y="1459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2" y="1109"/>
                    <a:pt x="2973" y="1642"/>
                  </a:cubicBezTo>
                  <a:cubicBezTo>
                    <a:pt x="2884" y="1908"/>
                    <a:pt x="2840" y="2174"/>
                    <a:pt x="2751" y="2352"/>
                  </a:cubicBezTo>
                  <a:cubicBezTo>
                    <a:pt x="2662" y="2529"/>
                    <a:pt x="2529" y="2573"/>
                    <a:pt x="2352" y="2573"/>
                  </a:cubicBezTo>
                  <a:lnTo>
                    <a:pt x="2307" y="2573"/>
                  </a:lnTo>
                  <a:cubicBezTo>
                    <a:pt x="1952" y="2573"/>
                    <a:pt x="1553" y="2174"/>
                    <a:pt x="1154" y="1819"/>
                  </a:cubicBezTo>
                  <a:cubicBezTo>
                    <a:pt x="755" y="1420"/>
                    <a:pt x="400" y="1021"/>
                    <a:pt x="0" y="621"/>
                  </a:cubicBezTo>
                  <a:lnTo>
                    <a:pt x="0" y="621"/>
                  </a:lnTo>
                  <a:cubicBezTo>
                    <a:pt x="178" y="1154"/>
                    <a:pt x="488" y="1642"/>
                    <a:pt x="843" y="2085"/>
                  </a:cubicBezTo>
                  <a:cubicBezTo>
                    <a:pt x="1021" y="2307"/>
                    <a:pt x="1198" y="2529"/>
                    <a:pt x="1420" y="2751"/>
                  </a:cubicBezTo>
                  <a:cubicBezTo>
                    <a:pt x="1642" y="2928"/>
                    <a:pt x="1952" y="3106"/>
                    <a:pt x="2307" y="3150"/>
                  </a:cubicBezTo>
                  <a:lnTo>
                    <a:pt x="2352" y="3150"/>
                  </a:lnTo>
                  <a:cubicBezTo>
                    <a:pt x="2529" y="3150"/>
                    <a:pt x="2707" y="3106"/>
                    <a:pt x="2840" y="3017"/>
                  </a:cubicBezTo>
                  <a:cubicBezTo>
                    <a:pt x="3017" y="2884"/>
                    <a:pt x="3150" y="2751"/>
                    <a:pt x="3239" y="2573"/>
                  </a:cubicBezTo>
                  <a:cubicBezTo>
                    <a:pt x="3372" y="2263"/>
                    <a:pt x="3372" y="1997"/>
                    <a:pt x="3372" y="1686"/>
                  </a:cubicBezTo>
                  <a:cubicBezTo>
                    <a:pt x="3417" y="1109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4622475" y="17987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1"/>
                  </a:moveTo>
                  <a:cubicBezTo>
                    <a:pt x="3106" y="578"/>
                    <a:pt x="3062" y="1110"/>
                    <a:pt x="2973" y="1642"/>
                  </a:cubicBezTo>
                  <a:cubicBezTo>
                    <a:pt x="2929" y="1864"/>
                    <a:pt x="2884" y="2175"/>
                    <a:pt x="2751" y="2352"/>
                  </a:cubicBezTo>
                  <a:cubicBezTo>
                    <a:pt x="2662" y="2530"/>
                    <a:pt x="2574" y="2574"/>
                    <a:pt x="2352" y="2574"/>
                  </a:cubicBezTo>
                  <a:cubicBezTo>
                    <a:pt x="1953" y="2574"/>
                    <a:pt x="1553" y="2175"/>
                    <a:pt x="1198" y="1775"/>
                  </a:cubicBezTo>
                  <a:cubicBezTo>
                    <a:pt x="799" y="1421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30"/>
                    <a:pt x="1420" y="2707"/>
                  </a:cubicBezTo>
                  <a:cubicBezTo>
                    <a:pt x="1642" y="2929"/>
                    <a:pt x="1953" y="3107"/>
                    <a:pt x="2352" y="3151"/>
                  </a:cubicBezTo>
                  <a:cubicBezTo>
                    <a:pt x="2529" y="3151"/>
                    <a:pt x="2707" y="3107"/>
                    <a:pt x="2884" y="3018"/>
                  </a:cubicBezTo>
                  <a:cubicBezTo>
                    <a:pt x="3062" y="2885"/>
                    <a:pt x="3195" y="2752"/>
                    <a:pt x="3239" y="2574"/>
                  </a:cubicBezTo>
                  <a:cubicBezTo>
                    <a:pt x="3372" y="2264"/>
                    <a:pt x="3372" y="1953"/>
                    <a:pt x="3417" y="1687"/>
                  </a:cubicBezTo>
                  <a:cubicBezTo>
                    <a:pt x="3417" y="1110"/>
                    <a:pt x="3328" y="533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4622475" y="2048325"/>
              <a:ext cx="85425" cy="77675"/>
            </a:xfrm>
            <a:custGeom>
              <a:avLst/>
              <a:gdLst/>
              <a:ahLst/>
              <a:cxnLst/>
              <a:rect l="l" t="t" r="r" b="b"/>
              <a:pathLst>
                <a:path w="3417" h="3107" extrusionOk="0">
                  <a:moveTo>
                    <a:pt x="3106" y="1"/>
                  </a:moveTo>
                  <a:cubicBezTo>
                    <a:pt x="3106" y="533"/>
                    <a:pt x="3062" y="1065"/>
                    <a:pt x="2973" y="1598"/>
                  </a:cubicBezTo>
                  <a:cubicBezTo>
                    <a:pt x="2929" y="1864"/>
                    <a:pt x="2884" y="2130"/>
                    <a:pt x="2751" y="2308"/>
                  </a:cubicBezTo>
                  <a:cubicBezTo>
                    <a:pt x="2662" y="2485"/>
                    <a:pt x="2574" y="2574"/>
                    <a:pt x="2352" y="2574"/>
                  </a:cubicBezTo>
                  <a:cubicBezTo>
                    <a:pt x="1953" y="2574"/>
                    <a:pt x="1553" y="2130"/>
                    <a:pt x="1198" y="1775"/>
                  </a:cubicBezTo>
                  <a:cubicBezTo>
                    <a:pt x="799" y="1376"/>
                    <a:pt x="400" y="1021"/>
                    <a:pt x="0" y="622"/>
                  </a:cubicBezTo>
                  <a:lnTo>
                    <a:pt x="0" y="622"/>
                  </a:lnTo>
                  <a:cubicBezTo>
                    <a:pt x="222" y="1110"/>
                    <a:pt x="488" y="1598"/>
                    <a:pt x="843" y="2041"/>
                  </a:cubicBezTo>
                  <a:cubicBezTo>
                    <a:pt x="1021" y="2263"/>
                    <a:pt x="1198" y="2485"/>
                    <a:pt x="1420" y="2707"/>
                  </a:cubicBezTo>
                  <a:cubicBezTo>
                    <a:pt x="1642" y="2884"/>
                    <a:pt x="1953" y="3106"/>
                    <a:pt x="2352" y="3106"/>
                  </a:cubicBezTo>
                  <a:cubicBezTo>
                    <a:pt x="2529" y="3106"/>
                    <a:pt x="2707" y="3062"/>
                    <a:pt x="2884" y="2973"/>
                  </a:cubicBezTo>
                  <a:cubicBezTo>
                    <a:pt x="3062" y="2884"/>
                    <a:pt x="3195" y="2707"/>
                    <a:pt x="3239" y="2530"/>
                  </a:cubicBezTo>
                  <a:cubicBezTo>
                    <a:pt x="3372" y="2219"/>
                    <a:pt x="3372" y="1953"/>
                    <a:pt x="3417" y="1642"/>
                  </a:cubicBezTo>
                  <a:cubicBezTo>
                    <a:pt x="3417" y="1065"/>
                    <a:pt x="3328" y="489"/>
                    <a:pt x="3106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4237575" y="1539200"/>
              <a:ext cx="86550" cy="77675"/>
            </a:xfrm>
            <a:custGeom>
              <a:avLst/>
              <a:gdLst/>
              <a:ahLst/>
              <a:cxnLst/>
              <a:rect l="l" t="t" r="r" b="b"/>
              <a:pathLst>
                <a:path w="3462" h="3107" extrusionOk="0">
                  <a:moveTo>
                    <a:pt x="3151" y="1"/>
                  </a:moveTo>
                  <a:cubicBezTo>
                    <a:pt x="3107" y="533"/>
                    <a:pt x="3107" y="1065"/>
                    <a:pt x="2973" y="1598"/>
                  </a:cubicBezTo>
                  <a:cubicBezTo>
                    <a:pt x="2929" y="1864"/>
                    <a:pt x="2885" y="2130"/>
                    <a:pt x="2796" y="2308"/>
                  </a:cubicBezTo>
                  <a:cubicBezTo>
                    <a:pt x="2707" y="2485"/>
                    <a:pt x="2574" y="2574"/>
                    <a:pt x="2397" y="2574"/>
                  </a:cubicBezTo>
                  <a:lnTo>
                    <a:pt x="2352" y="2574"/>
                  </a:lnTo>
                  <a:cubicBezTo>
                    <a:pt x="1953" y="2574"/>
                    <a:pt x="1598" y="2130"/>
                    <a:pt x="1199" y="1775"/>
                  </a:cubicBezTo>
                  <a:cubicBezTo>
                    <a:pt x="799" y="1376"/>
                    <a:pt x="400" y="1021"/>
                    <a:pt x="1" y="622"/>
                  </a:cubicBezTo>
                  <a:lnTo>
                    <a:pt x="1" y="622"/>
                  </a:lnTo>
                  <a:cubicBezTo>
                    <a:pt x="223" y="1110"/>
                    <a:pt x="533" y="1598"/>
                    <a:pt x="888" y="2042"/>
                  </a:cubicBezTo>
                  <a:cubicBezTo>
                    <a:pt x="1021" y="2308"/>
                    <a:pt x="1199" y="2485"/>
                    <a:pt x="1421" y="2707"/>
                  </a:cubicBezTo>
                  <a:cubicBezTo>
                    <a:pt x="1642" y="2885"/>
                    <a:pt x="1997" y="3106"/>
                    <a:pt x="2352" y="3106"/>
                  </a:cubicBezTo>
                  <a:cubicBezTo>
                    <a:pt x="2530" y="3106"/>
                    <a:pt x="2707" y="3062"/>
                    <a:pt x="2885" y="2973"/>
                  </a:cubicBezTo>
                  <a:cubicBezTo>
                    <a:pt x="3062" y="2885"/>
                    <a:pt x="3195" y="2707"/>
                    <a:pt x="3240" y="2530"/>
                  </a:cubicBezTo>
                  <a:cubicBezTo>
                    <a:pt x="3373" y="2219"/>
                    <a:pt x="3417" y="1953"/>
                    <a:pt x="3417" y="1642"/>
                  </a:cubicBezTo>
                  <a:cubicBezTo>
                    <a:pt x="3461" y="1065"/>
                    <a:pt x="3373" y="489"/>
                    <a:pt x="3151" y="1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4365150" y="1906350"/>
              <a:ext cx="85425" cy="78775"/>
            </a:xfrm>
            <a:custGeom>
              <a:avLst/>
              <a:gdLst/>
              <a:ahLst/>
              <a:cxnLst/>
              <a:rect l="l" t="t" r="r" b="b"/>
              <a:pathLst>
                <a:path w="3417" h="3151" extrusionOk="0">
                  <a:moveTo>
                    <a:pt x="3106" y="0"/>
                  </a:moveTo>
                  <a:cubicBezTo>
                    <a:pt x="3106" y="577"/>
                    <a:pt x="3061" y="1110"/>
                    <a:pt x="2973" y="1642"/>
                  </a:cubicBezTo>
                  <a:cubicBezTo>
                    <a:pt x="2928" y="1908"/>
                    <a:pt x="2840" y="2174"/>
                    <a:pt x="2751" y="2352"/>
                  </a:cubicBezTo>
                  <a:cubicBezTo>
                    <a:pt x="2662" y="2529"/>
                    <a:pt x="2573" y="2574"/>
                    <a:pt x="2352" y="2574"/>
                  </a:cubicBezTo>
                  <a:cubicBezTo>
                    <a:pt x="1952" y="2574"/>
                    <a:pt x="1553" y="2174"/>
                    <a:pt x="1154" y="1820"/>
                  </a:cubicBezTo>
                  <a:cubicBezTo>
                    <a:pt x="799" y="1420"/>
                    <a:pt x="399" y="1021"/>
                    <a:pt x="0" y="622"/>
                  </a:cubicBezTo>
                  <a:lnTo>
                    <a:pt x="0" y="622"/>
                  </a:lnTo>
                  <a:cubicBezTo>
                    <a:pt x="222" y="1154"/>
                    <a:pt x="488" y="1642"/>
                    <a:pt x="843" y="2086"/>
                  </a:cubicBezTo>
                  <a:cubicBezTo>
                    <a:pt x="1021" y="2308"/>
                    <a:pt x="1198" y="2529"/>
                    <a:pt x="1420" y="2751"/>
                  </a:cubicBezTo>
                  <a:cubicBezTo>
                    <a:pt x="1642" y="2929"/>
                    <a:pt x="1952" y="3151"/>
                    <a:pt x="2307" y="3151"/>
                  </a:cubicBezTo>
                  <a:lnTo>
                    <a:pt x="2352" y="3151"/>
                  </a:lnTo>
                  <a:cubicBezTo>
                    <a:pt x="2529" y="3151"/>
                    <a:pt x="2706" y="3106"/>
                    <a:pt x="2884" y="3017"/>
                  </a:cubicBezTo>
                  <a:cubicBezTo>
                    <a:pt x="3061" y="2929"/>
                    <a:pt x="3195" y="2751"/>
                    <a:pt x="3239" y="2574"/>
                  </a:cubicBezTo>
                  <a:cubicBezTo>
                    <a:pt x="3372" y="2263"/>
                    <a:pt x="3372" y="1997"/>
                    <a:pt x="3416" y="1686"/>
                  </a:cubicBezTo>
                  <a:cubicBezTo>
                    <a:pt x="3416" y="1110"/>
                    <a:pt x="3328" y="533"/>
                    <a:pt x="3106" y="0"/>
                  </a:cubicBezTo>
                  <a:close/>
                </a:path>
              </a:pathLst>
            </a:custGeom>
            <a:solidFill>
              <a:srgbClr val="B1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4346275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4921950" y="889225"/>
              <a:ext cx="42175" cy="126450"/>
            </a:xfrm>
            <a:custGeom>
              <a:avLst/>
              <a:gdLst/>
              <a:ahLst/>
              <a:cxnLst/>
              <a:rect l="l" t="t" r="r" b="b"/>
              <a:pathLst>
                <a:path w="1687" h="5058" extrusionOk="0">
                  <a:moveTo>
                    <a:pt x="844" y="0"/>
                  </a:moveTo>
                  <a:cubicBezTo>
                    <a:pt x="400" y="0"/>
                    <a:pt x="1" y="1154"/>
                    <a:pt x="1" y="2529"/>
                  </a:cubicBezTo>
                  <a:cubicBezTo>
                    <a:pt x="1" y="3949"/>
                    <a:pt x="400" y="5058"/>
                    <a:pt x="844" y="5058"/>
                  </a:cubicBezTo>
                  <a:cubicBezTo>
                    <a:pt x="1332" y="5058"/>
                    <a:pt x="1687" y="3949"/>
                    <a:pt x="1687" y="2529"/>
                  </a:cubicBezTo>
                  <a:cubicBezTo>
                    <a:pt x="1687" y="1154"/>
                    <a:pt x="1332" y="0"/>
                    <a:pt x="844" y="0"/>
                  </a:cubicBezTo>
                  <a:close/>
                </a:path>
              </a:pathLst>
            </a:custGeom>
            <a:solidFill>
              <a:srgbClr val="404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4585875" y="1099950"/>
              <a:ext cx="112050" cy="112075"/>
            </a:xfrm>
            <a:custGeom>
              <a:avLst/>
              <a:gdLst/>
              <a:ahLst/>
              <a:cxnLst/>
              <a:rect l="l" t="t" r="r" b="b"/>
              <a:pathLst>
                <a:path w="4482" h="4483" extrusionOk="0">
                  <a:moveTo>
                    <a:pt x="0" y="1"/>
                  </a:moveTo>
                  <a:lnTo>
                    <a:pt x="1686" y="4482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3D3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4275850" y="406750"/>
              <a:ext cx="172500" cy="163050"/>
            </a:xfrm>
            <a:custGeom>
              <a:avLst/>
              <a:gdLst/>
              <a:ahLst/>
              <a:cxnLst/>
              <a:rect l="l" t="t" r="r" b="b"/>
              <a:pathLst>
                <a:path w="6900" h="6522" extrusionOk="0">
                  <a:moveTo>
                    <a:pt x="1457" y="0"/>
                  </a:moveTo>
                  <a:cubicBezTo>
                    <a:pt x="305" y="0"/>
                    <a:pt x="1" y="4885"/>
                    <a:pt x="5746" y="6521"/>
                  </a:cubicBezTo>
                  <a:cubicBezTo>
                    <a:pt x="6101" y="6388"/>
                    <a:pt x="6500" y="6299"/>
                    <a:pt x="6900" y="6166"/>
                  </a:cubicBezTo>
                  <a:cubicBezTo>
                    <a:pt x="5613" y="5101"/>
                    <a:pt x="3439" y="3060"/>
                    <a:pt x="2285" y="798"/>
                  </a:cubicBezTo>
                  <a:cubicBezTo>
                    <a:pt x="2005" y="237"/>
                    <a:pt x="1710" y="0"/>
                    <a:pt x="1457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4419500" y="560900"/>
              <a:ext cx="53250" cy="19975"/>
            </a:xfrm>
            <a:custGeom>
              <a:avLst/>
              <a:gdLst/>
              <a:ahLst/>
              <a:cxnLst/>
              <a:rect l="l" t="t" r="r" b="b"/>
              <a:pathLst>
                <a:path w="2130" h="799" extrusionOk="0">
                  <a:moveTo>
                    <a:pt x="1154" y="0"/>
                  </a:moveTo>
                  <a:cubicBezTo>
                    <a:pt x="754" y="133"/>
                    <a:pt x="355" y="222"/>
                    <a:pt x="0" y="355"/>
                  </a:cubicBezTo>
                  <a:cubicBezTo>
                    <a:pt x="621" y="577"/>
                    <a:pt x="1331" y="710"/>
                    <a:pt x="2130" y="799"/>
                  </a:cubicBezTo>
                  <a:cubicBezTo>
                    <a:pt x="2130" y="799"/>
                    <a:pt x="1730" y="488"/>
                    <a:pt x="115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4250650" y="503750"/>
              <a:ext cx="166650" cy="82700"/>
            </a:xfrm>
            <a:custGeom>
              <a:avLst/>
              <a:gdLst/>
              <a:ahLst/>
              <a:cxnLst/>
              <a:rect l="l" t="t" r="r" b="b"/>
              <a:pathLst>
                <a:path w="6666" h="3308" extrusionOk="0">
                  <a:moveTo>
                    <a:pt x="976" y="0"/>
                  </a:moveTo>
                  <a:cubicBezTo>
                    <a:pt x="1" y="0"/>
                    <a:pt x="944" y="3308"/>
                    <a:pt x="4847" y="3308"/>
                  </a:cubicBezTo>
                  <a:cubicBezTo>
                    <a:pt x="4891" y="3308"/>
                    <a:pt x="4935" y="3307"/>
                    <a:pt x="4979" y="3307"/>
                  </a:cubicBezTo>
                  <a:cubicBezTo>
                    <a:pt x="5512" y="3085"/>
                    <a:pt x="6089" y="2863"/>
                    <a:pt x="6665" y="2685"/>
                  </a:cubicBezTo>
                  <a:cubicBezTo>
                    <a:pt x="5512" y="2330"/>
                    <a:pt x="3249" y="1621"/>
                    <a:pt x="1652" y="334"/>
                  </a:cubicBezTo>
                  <a:cubicBezTo>
                    <a:pt x="1372" y="100"/>
                    <a:pt x="1145" y="0"/>
                    <a:pt x="97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4375125" y="570875"/>
              <a:ext cx="63250" cy="15550"/>
            </a:xfrm>
            <a:custGeom>
              <a:avLst/>
              <a:gdLst/>
              <a:ahLst/>
              <a:cxnLst/>
              <a:rect l="l" t="t" r="r" b="b"/>
              <a:pathLst>
                <a:path w="2530" h="622" extrusionOk="0">
                  <a:moveTo>
                    <a:pt x="1686" y="0"/>
                  </a:moveTo>
                  <a:cubicBezTo>
                    <a:pt x="1110" y="178"/>
                    <a:pt x="533" y="400"/>
                    <a:pt x="0" y="622"/>
                  </a:cubicBezTo>
                  <a:cubicBezTo>
                    <a:pt x="710" y="622"/>
                    <a:pt x="1553" y="488"/>
                    <a:pt x="2529" y="178"/>
                  </a:cubicBezTo>
                  <a:cubicBezTo>
                    <a:pt x="2529" y="178"/>
                    <a:pt x="2219" y="134"/>
                    <a:pt x="1686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4894225" y="351950"/>
              <a:ext cx="140375" cy="179025"/>
            </a:xfrm>
            <a:custGeom>
              <a:avLst/>
              <a:gdLst/>
              <a:ahLst/>
              <a:cxnLst/>
              <a:rect l="l" t="t" r="r" b="b"/>
              <a:pathLst>
                <a:path w="5615" h="7161" extrusionOk="0">
                  <a:moveTo>
                    <a:pt x="3214" y="0"/>
                  </a:moveTo>
                  <a:cubicBezTo>
                    <a:pt x="2928" y="0"/>
                    <a:pt x="2661" y="298"/>
                    <a:pt x="2529" y="993"/>
                  </a:cubicBezTo>
                  <a:cubicBezTo>
                    <a:pt x="2130" y="3167"/>
                    <a:pt x="932" y="5385"/>
                    <a:pt x="0" y="6850"/>
                  </a:cubicBezTo>
                  <a:cubicBezTo>
                    <a:pt x="400" y="6938"/>
                    <a:pt x="843" y="7027"/>
                    <a:pt x="1243" y="7160"/>
                  </a:cubicBezTo>
                  <a:cubicBezTo>
                    <a:pt x="5614" y="4118"/>
                    <a:pt x="4280" y="0"/>
                    <a:pt x="3214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0"/>
            <p:cNvSpPr/>
            <p:nvPr/>
          </p:nvSpPr>
          <p:spPr>
            <a:xfrm>
              <a:off x="4865375" y="523175"/>
              <a:ext cx="59925" cy="41075"/>
            </a:xfrm>
            <a:custGeom>
              <a:avLst/>
              <a:gdLst/>
              <a:ahLst/>
              <a:cxnLst/>
              <a:rect l="l" t="t" r="r" b="b"/>
              <a:pathLst>
                <a:path w="2397" h="1643" extrusionOk="0">
                  <a:moveTo>
                    <a:pt x="1154" y="1"/>
                  </a:moveTo>
                  <a:cubicBezTo>
                    <a:pt x="489" y="977"/>
                    <a:pt x="1" y="1642"/>
                    <a:pt x="1" y="1642"/>
                  </a:cubicBezTo>
                  <a:cubicBezTo>
                    <a:pt x="933" y="1243"/>
                    <a:pt x="1731" y="799"/>
                    <a:pt x="2397" y="311"/>
                  </a:cubicBezTo>
                  <a:cubicBezTo>
                    <a:pt x="1997" y="178"/>
                    <a:pt x="1554" y="89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0"/>
            <p:cNvSpPr/>
            <p:nvPr/>
          </p:nvSpPr>
          <p:spPr>
            <a:xfrm>
              <a:off x="4926400" y="435075"/>
              <a:ext cx="131525" cy="108100"/>
            </a:xfrm>
            <a:custGeom>
              <a:avLst/>
              <a:gdLst/>
              <a:ahLst/>
              <a:cxnLst/>
              <a:rect l="l" t="t" r="r" b="b"/>
              <a:pathLst>
                <a:path w="5261" h="4324" extrusionOk="0">
                  <a:moveTo>
                    <a:pt x="4388" y="0"/>
                  </a:moveTo>
                  <a:cubicBezTo>
                    <a:pt x="4204" y="0"/>
                    <a:pt x="3975" y="151"/>
                    <a:pt x="3727" y="508"/>
                  </a:cubicBezTo>
                  <a:cubicBezTo>
                    <a:pt x="2751" y="1972"/>
                    <a:pt x="1109" y="3170"/>
                    <a:pt x="0" y="3880"/>
                  </a:cubicBezTo>
                  <a:cubicBezTo>
                    <a:pt x="444" y="4013"/>
                    <a:pt x="887" y="4146"/>
                    <a:pt x="1331" y="4323"/>
                  </a:cubicBezTo>
                  <a:cubicBezTo>
                    <a:pt x="5140" y="3371"/>
                    <a:pt x="5261" y="0"/>
                    <a:pt x="4388" y="0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0"/>
            <p:cNvSpPr/>
            <p:nvPr/>
          </p:nvSpPr>
          <p:spPr>
            <a:xfrm>
              <a:off x="4897550" y="532050"/>
              <a:ext cx="62150" cy="16950"/>
            </a:xfrm>
            <a:custGeom>
              <a:avLst/>
              <a:gdLst/>
              <a:ahLst/>
              <a:cxnLst/>
              <a:rect l="l" t="t" r="r" b="b"/>
              <a:pathLst>
                <a:path w="2486" h="678" extrusionOk="0">
                  <a:moveTo>
                    <a:pt x="1154" y="1"/>
                  </a:moveTo>
                  <a:cubicBezTo>
                    <a:pt x="489" y="444"/>
                    <a:pt x="1" y="666"/>
                    <a:pt x="1" y="666"/>
                  </a:cubicBezTo>
                  <a:cubicBezTo>
                    <a:pt x="160" y="674"/>
                    <a:pt x="318" y="677"/>
                    <a:pt x="472" y="677"/>
                  </a:cubicBezTo>
                  <a:cubicBezTo>
                    <a:pt x="1218" y="677"/>
                    <a:pt x="1897" y="591"/>
                    <a:pt x="2485" y="444"/>
                  </a:cubicBezTo>
                  <a:cubicBezTo>
                    <a:pt x="2041" y="267"/>
                    <a:pt x="1598" y="134"/>
                    <a:pt x="1154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0"/>
            <p:cNvSpPr/>
            <p:nvPr/>
          </p:nvSpPr>
          <p:spPr>
            <a:xfrm>
              <a:off x="4130000" y="509425"/>
              <a:ext cx="1064850" cy="394225"/>
            </a:xfrm>
            <a:custGeom>
              <a:avLst/>
              <a:gdLst/>
              <a:ahLst/>
              <a:cxnLst/>
              <a:rect l="l" t="t" r="r" b="b"/>
              <a:pathLst>
                <a:path w="42594" h="15769" extrusionOk="0">
                  <a:moveTo>
                    <a:pt x="25646" y="1"/>
                  </a:moveTo>
                  <a:cubicBezTo>
                    <a:pt x="24265" y="1"/>
                    <a:pt x="22814" y="109"/>
                    <a:pt x="21297" y="329"/>
                  </a:cubicBezTo>
                  <a:cubicBezTo>
                    <a:pt x="9628" y="2015"/>
                    <a:pt x="2884" y="4632"/>
                    <a:pt x="0" y="14127"/>
                  </a:cubicBezTo>
                  <a:cubicBezTo>
                    <a:pt x="2307" y="11509"/>
                    <a:pt x="6034" y="8226"/>
                    <a:pt x="10338" y="7916"/>
                  </a:cubicBezTo>
                  <a:cubicBezTo>
                    <a:pt x="10580" y="7897"/>
                    <a:pt x="10819" y="7887"/>
                    <a:pt x="11055" y="7887"/>
                  </a:cubicBezTo>
                  <a:cubicBezTo>
                    <a:pt x="17950" y="7887"/>
                    <a:pt x="22140" y="15769"/>
                    <a:pt x="22140" y="15769"/>
                  </a:cubicBezTo>
                  <a:cubicBezTo>
                    <a:pt x="22140" y="15769"/>
                    <a:pt x="25642" y="7821"/>
                    <a:pt x="34016" y="7821"/>
                  </a:cubicBezTo>
                  <a:cubicBezTo>
                    <a:pt x="34535" y="7821"/>
                    <a:pt x="35071" y="7851"/>
                    <a:pt x="35627" y="7916"/>
                  </a:cubicBezTo>
                  <a:cubicBezTo>
                    <a:pt x="38600" y="8271"/>
                    <a:pt x="40863" y="9735"/>
                    <a:pt x="42593" y="11554"/>
                  </a:cubicBezTo>
                  <a:cubicBezTo>
                    <a:pt x="39850" y="4011"/>
                    <a:pt x="34032" y="1"/>
                    <a:pt x="25646" y="1"/>
                  </a:cubicBezTo>
                  <a:close/>
                </a:path>
              </a:pathLst>
            </a:custGeom>
            <a:solidFill>
              <a:srgbClr val="7C6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3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51" name="Google Shape;1351;p3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0">
            <a:hlinkClick r:id="rId5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5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115" name="Google Shape;1547;p32"/>
          <p:cNvSpPr txBox="1">
            <a:spLocks/>
          </p:cNvSpPr>
          <p:nvPr/>
        </p:nvSpPr>
        <p:spPr>
          <a:xfrm>
            <a:off x="2286000" y="1428750"/>
            <a:ext cx="441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Vi </a:t>
            </a:r>
            <a:r>
              <a:rPr lang="en-US" sz="2000" b="1" dirty="0" err="1" smtClean="0">
                <a:solidFill>
                  <a:srgbClr val="002AB2"/>
                </a:solidFill>
              </a:rPr>
              <a:t>khuẩn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là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các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cấu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tạo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16" name="Google Shape;1361;p31">
            <a:hlinkClick r:id="rId6" action="ppaction://hlinksldjump"/>
          </p:cNvPr>
          <p:cNvSpPr/>
          <p:nvPr/>
        </p:nvSpPr>
        <p:spPr>
          <a:xfrm>
            <a:off x="4570378" y="31813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B20090"/>
                </a:solidFill>
              </a:rPr>
              <a:t>D. </a:t>
            </a:r>
            <a:r>
              <a:rPr lang="en-US" sz="1600" b="1" dirty="0" err="1" smtClean="0">
                <a:solidFill>
                  <a:srgbClr val="B20090"/>
                </a:solidFill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lang="en-US" sz="1600" b="1" dirty="0">
              <a:solidFill>
                <a:srgbClr val="B20090"/>
              </a:solidFill>
            </a:endParaRPr>
          </a:p>
        </p:txBody>
      </p:sp>
      <p:sp>
        <p:nvSpPr>
          <p:cNvPr id="117" name="Google Shape;1361;p31">
            <a:hlinkClick r:id="rId6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C. </a:t>
            </a:r>
            <a:r>
              <a:rPr lang="en-US" sz="1600" b="1" dirty="0" err="1" smtClean="0">
                <a:solidFill>
                  <a:srgbClr val="B20090"/>
                </a:solidFill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thực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18" name="Google Shape;1361;p31">
            <a:hlinkClick r:id="rId6" action="ppaction://hlinksldjump"/>
          </p:cNvPr>
          <p:cNvSpPr/>
          <p:nvPr/>
        </p:nvSpPr>
        <p:spPr>
          <a:xfrm>
            <a:off x="2590799" y="22669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A. </a:t>
            </a:r>
            <a:r>
              <a:rPr lang="en-US" sz="1600" b="1" dirty="0" err="1" smtClean="0">
                <a:solidFill>
                  <a:srgbClr val="B20090"/>
                </a:solidFill>
              </a:rPr>
              <a:t>đa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</a:rPr>
              <a:t>. 	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19" name="Google Shape;1361;p31">
            <a:hlinkClick r:id="rId6" action="ppaction://hlinksldjump"/>
          </p:cNvPr>
          <p:cNvSpPr/>
          <p:nvPr/>
        </p:nvSpPr>
        <p:spPr>
          <a:xfrm>
            <a:off x="4571999" y="2343150"/>
            <a:ext cx="1635913" cy="6561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u="sng" dirty="0" smtClean="0">
                <a:solidFill>
                  <a:srgbClr val="B20090"/>
                </a:solidFill>
              </a:rPr>
              <a:t>B</a:t>
            </a:r>
            <a:r>
              <a:rPr lang="en-US" sz="1600" b="1" dirty="0" smtClean="0">
                <a:solidFill>
                  <a:srgbClr val="B20090"/>
                </a:solidFill>
              </a:rPr>
              <a:t>. </a:t>
            </a:r>
            <a:r>
              <a:rPr lang="en-US" sz="1600" b="1" dirty="0" err="1" smtClean="0">
                <a:solidFill>
                  <a:srgbClr val="B20090"/>
                </a:solidFill>
              </a:rPr>
              <a:t>đơn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bào</a:t>
            </a:r>
            <a:r>
              <a:rPr lang="en-US" sz="1600" b="1" dirty="0" smtClean="0">
                <a:solidFill>
                  <a:srgbClr val="B20090"/>
                </a:solidFill>
              </a:rPr>
              <a:t>, </a:t>
            </a:r>
            <a:r>
              <a:rPr lang="en-US" sz="1600" b="1" dirty="0" err="1" smtClean="0">
                <a:solidFill>
                  <a:srgbClr val="B20090"/>
                </a:solidFill>
              </a:rPr>
              <a:t>nhân</a:t>
            </a:r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b="1" dirty="0" err="1" smtClean="0">
                <a:solidFill>
                  <a:srgbClr val="B20090"/>
                </a:solidFill>
              </a:rPr>
              <a:t>sơ</a:t>
            </a:r>
            <a:r>
              <a:rPr lang="en-US" sz="1600" b="1" dirty="0" smtClean="0">
                <a:solidFill>
                  <a:srgbClr val="B20090"/>
                </a:solidFill>
              </a:rPr>
              <a:t>.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9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457200" y="361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29;p44"/>
          <p:cNvGrpSpPr/>
          <p:nvPr/>
        </p:nvGrpSpPr>
        <p:grpSpPr>
          <a:xfrm>
            <a:off x="3675770" y="285750"/>
            <a:ext cx="5239630" cy="3488850"/>
            <a:chOff x="3675770" y="984300"/>
            <a:chExt cx="4860386" cy="2790300"/>
          </a:xfrm>
        </p:grpSpPr>
        <p:grpSp>
          <p:nvGrpSpPr>
            <p:cNvPr id="3" name="Google Shape;3230;p44"/>
            <p:cNvGrpSpPr/>
            <p:nvPr/>
          </p:nvGrpSpPr>
          <p:grpSpPr>
            <a:xfrm rot="2511516" flipH="1">
              <a:off x="7719227" y="1720270"/>
              <a:ext cx="545284" cy="773113"/>
              <a:chOff x="6055204" y="4369368"/>
              <a:chExt cx="545279" cy="773107"/>
            </a:xfrm>
          </p:grpSpPr>
          <p:sp>
            <p:nvSpPr>
              <p:cNvPr id="3231" name="Google Shape;3231;p4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4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4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237;p44"/>
            <p:cNvGrpSpPr/>
            <p:nvPr/>
          </p:nvGrpSpPr>
          <p:grpSpPr>
            <a:xfrm rot="1853123">
              <a:off x="3840335" y="2300290"/>
              <a:ext cx="1318386" cy="1005250"/>
              <a:chOff x="5913226" y="4077344"/>
              <a:chExt cx="914289" cy="694967"/>
            </a:xfrm>
          </p:grpSpPr>
          <p:sp>
            <p:nvSpPr>
              <p:cNvPr id="3238" name="Google Shape;3238;p44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4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4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4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4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44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44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245;p44"/>
            <p:cNvGrpSpPr/>
            <p:nvPr/>
          </p:nvGrpSpPr>
          <p:grpSpPr>
            <a:xfrm rot="2700000">
              <a:off x="7560281" y="1180530"/>
              <a:ext cx="545274" cy="773099"/>
              <a:chOff x="6055204" y="4369368"/>
              <a:chExt cx="545279" cy="773107"/>
            </a:xfrm>
          </p:grpSpPr>
          <p:sp>
            <p:nvSpPr>
              <p:cNvPr id="3246" name="Google Shape;3246;p4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4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4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4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4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252;p44"/>
            <p:cNvGrpSpPr/>
            <p:nvPr/>
          </p:nvGrpSpPr>
          <p:grpSpPr>
            <a:xfrm rot="6289554">
              <a:off x="7571793" y="2559197"/>
              <a:ext cx="967210" cy="738607"/>
              <a:chOff x="1530147" y="3725108"/>
              <a:chExt cx="864149" cy="672973"/>
            </a:xfrm>
          </p:grpSpPr>
          <p:sp>
            <p:nvSpPr>
              <p:cNvPr id="3253" name="Google Shape;3253;p4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4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258;p44"/>
            <p:cNvGrpSpPr/>
            <p:nvPr/>
          </p:nvGrpSpPr>
          <p:grpSpPr>
            <a:xfrm rot="-6434609" flipH="1">
              <a:off x="3945513" y="1197787"/>
              <a:ext cx="967250" cy="738599"/>
              <a:chOff x="1530147" y="3725108"/>
              <a:chExt cx="864149" cy="672973"/>
            </a:xfrm>
          </p:grpSpPr>
          <p:sp>
            <p:nvSpPr>
              <p:cNvPr id="3259" name="Google Shape;3259;p44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44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44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44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4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4" name="Google Shape;3264;p44"/>
            <p:cNvSpPr/>
            <p:nvPr/>
          </p:nvSpPr>
          <p:spPr>
            <a:xfrm>
              <a:off x="4722325" y="984300"/>
              <a:ext cx="3011400" cy="279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5" name="Google Shape;3265;p44"/>
          <p:cNvSpPr txBox="1">
            <a:spLocks noGrp="1"/>
          </p:cNvSpPr>
          <p:nvPr>
            <p:ph type="title"/>
          </p:nvPr>
        </p:nvSpPr>
        <p:spPr>
          <a:xfrm>
            <a:off x="457200" y="1176725"/>
            <a:ext cx="3674725" cy="2524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 dirty="0" smtClean="0">
                <a:solidFill>
                  <a:srgbClr val="002AB2"/>
                </a:solidFill>
              </a:rPr>
              <a:t>Chinh </a:t>
            </a:r>
            <a:r>
              <a:rPr lang="vi-VN" sz="3600" dirty="0">
                <a:solidFill>
                  <a:srgbClr val="002AB2"/>
                </a:solidFill>
              </a:rPr>
              <a:t>phục đỉnh </a:t>
            </a:r>
            <a:r>
              <a:rPr lang="en-US" sz="3600" dirty="0" err="1" smtClean="0">
                <a:solidFill>
                  <a:srgbClr val="002AB2"/>
                </a:solidFill>
              </a:rPr>
              <a:t>Phan</a:t>
            </a:r>
            <a:r>
              <a:rPr lang="en-US" sz="3600" dirty="0" smtClean="0">
                <a:solidFill>
                  <a:srgbClr val="002AB2"/>
                </a:solidFill>
              </a:rPr>
              <a:t> – xi – </a:t>
            </a:r>
            <a:r>
              <a:rPr lang="en-US" sz="3600" dirty="0" err="1" smtClean="0">
                <a:solidFill>
                  <a:srgbClr val="002AB2"/>
                </a:solidFill>
              </a:rPr>
              <a:t>phăng</a:t>
            </a:r>
            <a:r>
              <a:rPr lang="en-US" sz="3600" dirty="0" smtClean="0">
                <a:solidFill>
                  <a:srgbClr val="002AB2"/>
                </a:solidFill>
              </a:rPr>
              <a:t> </a:t>
            </a:r>
            <a:r>
              <a:rPr lang="vi-VN" sz="3600" dirty="0" smtClean="0">
                <a:solidFill>
                  <a:srgbClr val="002AB2"/>
                </a:solidFill>
              </a:rPr>
              <a:t> </a:t>
            </a:r>
            <a:r>
              <a:rPr lang="vi-VN" sz="3600" dirty="0">
                <a:solidFill>
                  <a:srgbClr val="002AB2"/>
                </a:solidFill>
              </a:rPr>
              <a:t>có độ cao hơn </a:t>
            </a:r>
            <a:r>
              <a:rPr lang="en-US" sz="3600" dirty="0" smtClean="0">
                <a:solidFill>
                  <a:srgbClr val="002AB2"/>
                </a:solidFill>
              </a:rPr>
              <a:t>3</a:t>
            </a:r>
            <a:r>
              <a:rPr lang="vi-VN" sz="3600" dirty="0" smtClean="0">
                <a:solidFill>
                  <a:srgbClr val="002AB2"/>
                </a:solidFill>
              </a:rPr>
              <a:t>000 </a:t>
            </a:r>
            <a:r>
              <a:rPr lang="vi-VN" sz="3600" dirty="0">
                <a:solidFill>
                  <a:srgbClr val="002AB2"/>
                </a:solidFill>
              </a:rPr>
              <a:t>m.</a:t>
            </a:r>
            <a:endParaRPr sz="3600" dirty="0">
              <a:solidFill>
                <a:srgbClr val="002AB2"/>
              </a:solidFill>
            </a:endParaRPr>
          </a:p>
        </p:txBody>
      </p:sp>
      <p:sp>
        <p:nvSpPr>
          <p:cNvPr id="3266" name="Google Shape;3266;p44"/>
          <p:cNvSpPr txBox="1">
            <a:spLocks noGrp="1"/>
          </p:cNvSpPr>
          <p:nvPr>
            <p:ph type="subTitle" idx="1"/>
          </p:nvPr>
        </p:nvSpPr>
        <p:spPr>
          <a:xfrm>
            <a:off x="5029200" y="666750"/>
            <a:ext cx="28956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b="1" dirty="0">
                <a:solidFill>
                  <a:srgbClr val="B0028B"/>
                </a:solidFill>
              </a:rPr>
              <a:t>Luật chơi: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vi-VN" sz="2000" b="1" dirty="0">
                <a:solidFill>
                  <a:srgbClr val="B0028B"/>
                </a:solidFill>
              </a:rPr>
              <a:t>Có tất cả </a:t>
            </a:r>
            <a:r>
              <a:rPr lang="vi-VN" sz="2000" b="1" dirty="0" smtClean="0">
                <a:solidFill>
                  <a:srgbClr val="B0028B"/>
                </a:solidFill>
              </a:rPr>
              <a:t>5 </a:t>
            </a:r>
            <a:r>
              <a:rPr lang="vi-VN" sz="2000" b="1" dirty="0">
                <a:solidFill>
                  <a:srgbClr val="B0028B"/>
                </a:solidFill>
              </a:rPr>
              <a:t>câu </a:t>
            </a:r>
            <a:r>
              <a:rPr lang="vi-VN" sz="2000" b="1" dirty="0" smtClean="0">
                <a:solidFill>
                  <a:srgbClr val="B0028B"/>
                </a:solidFill>
              </a:rPr>
              <a:t>hỏi</a:t>
            </a:r>
            <a:endParaRPr lang="vi-VN" sz="2000" b="1" dirty="0">
              <a:solidFill>
                <a:srgbClr val="B0028B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B0028B"/>
                </a:solidFill>
              </a:rPr>
              <a:t>  </a:t>
            </a:r>
            <a:r>
              <a:rPr lang="vi-VN" sz="2000" b="1" dirty="0" smtClean="0">
                <a:solidFill>
                  <a:srgbClr val="B0028B"/>
                </a:solidFill>
              </a:rPr>
              <a:t>Mỗi </a:t>
            </a:r>
            <a:r>
              <a:rPr lang="vi-VN" sz="2000" b="1" dirty="0">
                <a:solidFill>
                  <a:srgbClr val="B0028B"/>
                </a:solidFill>
              </a:rPr>
              <a:t>câu có thời gian tối đa 15 </a:t>
            </a:r>
            <a:r>
              <a:rPr lang="vi-VN" sz="2000" b="1" dirty="0" smtClean="0">
                <a:solidFill>
                  <a:srgbClr val="B0028B"/>
                </a:solidFill>
              </a:rPr>
              <a:t>giây</a:t>
            </a:r>
            <a:r>
              <a:rPr lang="en-US" sz="2000" b="1" dirty="0" smtClean="0">
                <a:solidFill>
                  <a:srgbClr val="B0028B"/>
                </a:solidFill>
              </a:rPr>
              <a:t>.</a:t>
            </a:r>
            <a:endParaRPr lang="vi-VN" sz="2000" b="1" dirty="0">
              <a:solidFill>
                <a:srgbClr val="B0028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7" name="Google Shape;3267;p44"/>
          <p:cNvSpPr txBox="1">
            <a:spLocks noGrp="1"/>
          </p:cNvSpPr>
          <p:nvPr>
            <p:ph type="title" idx="2"/>
          </p:nvPr>
        </p:nvSpPr>
        <p:spPr>
          <a:xfrm>
            <a:off x="533400" y="209550"/>
            <a:ext cx="38100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B24C00"/>
                </a:solidFill>
              </a:rPr>
              <a:t>H</a:t>
            </a:r>
            <a:r>
              <a:rPr lang="en" dirty="0" smtClean="0">
                <a:solidFill>
                  <a:srgbClr val="B24C00"/>
                </a:solidFill>
              </a:rPr>
              <a:t>ành trình 3: Về Đích</a:t>
            </a:r>
            <a:endParaRPr dirty="0">
              <a:solidFill>
                <a:srgbClr val="B24C00"/>
              </a:solidFill>
            </a:endParaRPr>
          </a:p>
        </p:txBody>
      </p:sp>
      <p:grpSp>
        <p:nvGrpSpPr>
          <p:cNvPr id="8" name="Google Shape;3268;p44"/>
          <p:cNvGrpSpPr/>
          <p:nvPr/>
        </p:nvGrpSpPr>
        <p:grpSpPr>
          <a:xfrm>
            <a:off x="7976812" y="0"/>
            <a:ext cx="1167188" cy="990599"/>
            <a:chOff x="5090650" y="2343292"/>
            <a:chExt cx="2005388" cy="2307197"/>
          </a:xfrm>
        </p:grpSpPr>
        <p:grpSp>
          <p:nvGrpSpPr>
            <p:cNvPr id="9" name="Google Shape;3269;p44"/>
            <p:cNvGrpSpPr/>
            <p:nvPr/>
          </p:nvGrpSpPr>
          <p:grpSpPr>
            <a:xfrm rot="-8100000">
              <a:off x="5148548" y="3055504"/>
              <a:ext cx="1198570" cy="660222"/>
              <a:chOff x="80379" y="2974904"/>
              <a:chExt cx="1766396" cy="973004"/>
            </a:xfrm>
          </p:grpSpPr>
          <p:sp>
            <p:nvSpPr>
              <p:cNvPr id="3270" name="Google Shape;3270;p44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44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4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4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4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4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4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4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3278;p44"/>
            <p:cNvGrpSpPr/>
            <p:nvPr/>
          </p:nvGrpSpPr>
          <p:grpSpPr>
            <a:xfrm>
              <a:off x="6356582" y="2343292"/>
              <a:ext cx="532431" cy="1533552"/>
              <a:chOff x="8208885" y="1995091"/>
              <a:chExt cx="784602" cy="2259876"/>
            </a:xfrm>
          </p:grpSpPr>
          <p:sp>
            <p:nvSpPr>
              <p:cNvPr id="3279" name="Google Shape;3279;p44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44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44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44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44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44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3285;p44"/>
            <p:cNvGrpSpPr/>
            <p:nvPr/>
          </p:nvGrpSpPr>
          <p:grpSpPr>
            <a:xfrm>
              <a:off x="5562949" y="2531828"/>
              <a:ext cx="1533089" cy="2118662"/>
              <a:chOff x="5562949" y="2485325"/>
              <a:chExt cx="1533089" cy="2118662"/>
            </a:xfrm>
          </p:grpSpPr>
          <p:sp>
            <p:nvSpPr>
              <p:cNvPr id="3286" name="Google Shape;3286;p44"/>
              <p:cNvSpPr/>
              <p:nvPr/>
            </p:nvSpPr>
            <p:spPr>
              <a:xfrm>
                <a:off x="5562949" y="3719646"/>
                <a:ext cx="1533089" cy="406144"/>
              </a:xfrm>
              <a:custGeom>
                <a:avLst/>
                <a:gdLst/>
                <a:ahLst/>
                <a:cxnLst/>
                <a:rect l="l" t="t" r="r" b="b"/>
                <a:pathLst>
                  <a:path w="26724" h="7080" extrusionOk="0">
                    <a:moveTo>
                      <a:pt x="675" y="1"/>
                    </a:moveTo>
                    <a:lnTo>
                      <a:pt x="1" y="2904"/>
                    </a:lnTo>
                    <a:cubicBezTo>
                      <a:pt x="1" y="2904"/>
                      <a:pt x="8184" y="3634"/>
                      <a:pt x="10226" y="4214"/>
                    </a:cubicBezTo>
                    <a:cubicBezTo>
                      <a:pt x="12025" y="4721"/>
                      <a:pt x="15352" y="5000"/>
                      <a:pt x="16578" y="5000"/>
                    </a:cubicBezTo>
                    <a:cubicBezTo>
                      <a:pt x="16756" y="5000"/>
                      <a:pt x="16889" y="4994"/>
                      <a:pt x="16967" y="4982"/>
                    </a:cubicBezTo>
                    <a:cubicBezTo>
                      <a:pt x="16981" y="4980"/>
                      <a:pt x="16998" y="4979"/>
                      <a:pt x="17018" y="4979"/>
                    </a:cubicBezTo>
                    <a:cubicBezTo>
                      <a:pt x="17979" y="4979"/>
                      <a:pt x="26668" y="7080"/>
                      <a:pt x="26668" y="7080"/>
                    </a:cubicBezTo>
                    <a:cubicBezTo>
                      <a:pt x="26668" y="7080"/>
                      <a:pt x="26724" y="4121"/>
                      <a:pt x="26555" y="4008"/>
                    </a:cubicBezTo>
                    <a:cubicBezTo>
                      <a:pt x="26387" y="3896"/>
                      <a:pt x="21237" y="3259"/>
                      <a:pt x="21237" y="3259"/>
                    </a:cubicBezTo>
                    <a:cubicBezTo>
                      <a:pt x="19945" y="2379"/>
                      <a:pt x="675" y="1"/>
                      <a:pt x="675" y="1"/>
                    </a:cubicBezTo>
                    <a:close/>
                  </a:path>
                </a:pathLst>
              </a:custGeom>
              <a:solidFill>
                <a:srgbClr val="7E48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44"/>
              <p:cNvSpPr/>
              <p:nvPr/>
            </p:nvSpPr>
            <p:spPr>
              <a:xfrm>
                <a:off x="7086304" y="3949565"/>
                <a:ext cx="57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83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44"/>
              <p:cNvSpPr/>
              <p:nvPr/>
            </p:nvSpPr>
            <p:spPr>
              <a:xfrm>
                <a:off x="5590886" y="3719646"/>
                <a:ext cx="1501939" cy="279368"/>
              </a:xfrm>
              <a:custGeom>
                <a:avLst/>
                <a:gdLst/>
                <a:ahLst/>
                <a:cxnLst/>
                <a:rect l="l" t="t" r="r" b="b"/>
                <a:pathLst>
                  <a:path w="26181" h="4870" extrusionOk="0">
                    <a:moveTo>
                      <a:pt x="188" y="1"/>
                    </a:moveTo>
                    <a:lnTo>
                      <a:pt x="1" y="825"/>
                    </a:lnTo>
                    <a:cubicBezTo>
                      <a:pt x="2042" y="1106"/>
                      <a:pt x="4065" y="1462"/>
                      <a:pt x="6087" y="1836"/>
                    </a:cubicBezTo>
                    <a:cubicBezTo>
                      <a:pt x="8241" y="2229"/>
                      <a:pt x="10394" y="2641"/>
                      <a:pt x="12566" y="2997"/>
                    </a:cubicBezTo>
                    <a:cubicBezTo>
                      <a:pt x="14757" y="3334"/>
                      <a:pt x="16967" y="3634"/>
                      <a:pt x="19177" y="3915"/>
                    </a:cubicBezTo>
                    <a:cubicBezTo>
                      <a:pt x="21368" y="4214"/>
                      <a:pt x="23540" y="4533"/>
                      <a:pt x="25731" y="4814"/>
                    </a:cubicBezTo>
                    <a:cubicBezTo>
                      <a:pt x="25881" y="4832"/>
                      <a:pt x="26031" y="4851"/>
                      <a:pt x="26181" y="4870"/>
                    </a:cubicBezTo>
                    <a:cubicBezTo>
                      <a:pt x="26162" y="4402"/>
                      <a:pt x="26125" y="4046"/>
                      <a:pt x="26068" y="4008"/>
                    </a:cubicBezTo>
                    <a:cubicBezTo>
                      <a:pt x="25900" y="3896"/>
                      <a:pt x="20750" y="3259"/>
                      <a:pt x="20750" y="3259"/>
                    </a:cubicBezTo>
                    <a:cubicBezTo>
                      <a:pt x="19458" y="2379"/>
                      <a:pt x="188" y="1"/>
                      <a:pt x="188" y="1"/>
                    </a:cubicBezTo>
                    <a:close/>
                  </a:path>
                </a:pathLst>
              </a:custGeom>
              <a:solidFill>
                <a:srgbClr val="6F3E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44"/>
              <p:cNvSpPr/>
              <p:nvPr/>
            </p:nvSpPr>
            <p:spPr>
              <a:xfrm>
                <a:off x="5684393" y="3789517"/>
                <a:ext cx="309440" cy="58053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1012" extrusionOk="0">
                    <a:moveTo>
                      <a:pt x="0" y="0"/>
                    </a:moveTo>
                    <a:lnTo>
                      <a:pt x="244" y="38"/>
                    </a:lnTo>
                    <a:cubicBezTo>
                      <a:pt x="94" y="0"/>
                      <a:pt x="0" y="0"/>
                      <a:pt x="0" y="0"/>
                    </a:cubicBezTo>
                    <a:close/>
                    <a:moveTo>
                      <a:pt x="244" y="38"/>
                    </a:moveTo>
                    <a:lnTo>
                      <a:pt x="244" y="38"/>
                    </a:lnTo>
                    <a:cubicBezTo>
                      <a:pt x="375" y="75"/>
                      <a:pt x="599" y="131"/>
                      <a:pt x="843" y="169"/>
                    </a:cubicBezTo>
                    <a:cubicBezTo>
                      <a:pt x="1086" y="225"/>
                      <a:pt x="1386" y="281"/>
                      <a:pt x="1704" y="356"/>
                    </a:cubicBezTo>
                    <a:cubicBezTo>
                      <a:pt x="2023" y="412"/>
                      <a:pt x="2360" y="487"/>
                      <a:pt x="2697" y="543"/>
                    </a:cubicBezTo>
                    <a:cubicBezTo>
                      <a:pt x="3034" y="599"/>
                      <a:pt x="3371" y="674"/>
                      <a:pt x="3689" y="730"/>
                    </a:cubicBezTo>
                    <a:cubicBezTo>
                      <a:pt x="4008" y="787"/>
                      <a:pt x="4288" y="843"/>
                      <a:pt x="4551" y="880"/>
                    </a:cubicBezTo>
                    <a:cubicBezTo>
                      <a:pt x="4813" y="918"/>
                      <a:pt x="5019" y="955"/>
                      <a:pt x="5169" y="974"/>
                    </a:cubicBezTo>
                    <a:cubicBezTo>
                      <a:pt x="5019" y="936"/>
                      <a:pt x="4813" y="880"/>
                      <a:pt x="4569" y="843"/>
                    </a:cubicBezTo>
                    <a:cubicBezTo>
                      <a:pt x="4307" y="787"/>
                      <a:pt x="4008" y="712"/>
                      <a:pt x="3708" y="656"/>
                    </a:cubicBezTo>
                    <a:cubicBezTo>
                      <a:pt x="3390" y="599"/>
                      <a:pt x="3053" y="525"/>
                      <a:pt x="2715" y="468"/>
                    </a:cubicBezTo>
                    <a:cubicBezTo>
                      <a:pt x="2378" y="412"/>
                      <a:pt x="2041" y="337"/>
                      <a:pt x="1723" y="281"/>
                    </a:cubicBezTo>
                    <a:cubicBezTo>
                      <a:pt x="1405" y="225"/>
                      <a:pt x="1105" y="169"/>
                      <a:pt x="861" y="131"/>
                    </a:cubicBezTo>
                    <a:cubicBezTo>
                      <a:pt x="599" y="94"/>
                      <a:pt x="393" y="56"/>
                      <a:pt x="244" y="38"/>
                    </a:cubicBezTo>
                    <a:close/>
                    <a:moveTo>
                      <a:pt x="5169" y="974"/>
                    </a:moveTo>
                    <a:cubicBezTo>
                      <a:pt x="5318" y="1011"/>
                      <a:pt x="5393" y="1011"/>
                      <a:pt x="5393" y="1011"/>
                    </a:cubicBezTo>
                    <a:cubicBezTo>
                      <a:pt x="5393" y="1011"/>
                      <a:pt x="5318" y="993"/>
                      <a:pt x="5169" y="974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44"/>
              <p:cNvSpPr/>
              <p:nvPr/>
            </p:nvSpPr>
            <p:spPr>
              <a:xfrm>
                <a:off x="5787480" y="3846423"/>
                <a:ext cx="147262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488" extrusionOk="0">
                    <a:moveTo>
                      <a:pt x="1" y="1"/>
                    </a:moveTo>
                    <a:cubicBezTo>
                      <a:pt x="1" y="1"/>
                      <a:pt x="38" y="19"/>
                      <a:pt x="94" y="38"/>
                    </a:cubicBezTo>
                    <a:cubicBezTo>
                      <a:pt x="169" y="57"/>
                      <a:pt x="282" y="76"/>
                      <a:pt x="394" y="94"/>
                    </a:cubicBezTo>
                    <a:cubicBezTo>
                      <a:pt x="506" y="132"/>
                      <a:pt x="656" y="169"/>
                      <a:pt x="806" y="188"/>
                    </a:cubicBezTo>
                    <a:cubicBezTo>
                      <a:pt x="956" y="225"/>
                      <a:pt x="1106" y="263"/>
                      <a:pt x="1274" y="282"/>
                    </a:cubicBezTo>
                    <a:cubicBezTo>
                      <a:pt x="1443" y="319"/>
                      <a:pt x="1593" y="356"/>
                      <a:pt x="1742" y="375"/>
                    </a:cubicBezTo>
                    <a:cubicBezTo>
                      <a:pt x="1911" y="394"/>
                      <a:pt x="2042" y="413"/>
                      <a:pt x="2173" y="431"/>
                    </a:cubicBezTo>
                    <a:cubicBezTo>
                      <a:pt x="2285" y="450"/>
                      <a:pt x="2398" y="469"/>
                      <a:pt x="2454" y="488"/>
                    </a:cubicBezTo>
                    <a:lnTo>
                      <a:pt x="2566" y="488"/>
                    </a:lnTo>
                    <a:cubicBezTo>
                      <a:pt x="2566" y="488"/>
                      <a:pt x="2529" y="488"/>
                      <a:pt x="2473" y="469"/>
                    </a:cubicBezTo>
                    <a:cubicBezTo>
                      <a:pt x="2398" y="450"/>
                      <a:pt x="2304" y="413"/>
                      <a:pt x="2173" y="394"/>
                    </a:cubicBezTo>
                    <a:cubicBezTo>
                      <a:pt x="2061" y="375"/>
                      <a:pt x="1911" y="338"/>
                      <a:pt x="1761" y="300"/>
                    </a:cubicBezTo>
                    <a:cubicBezTo>
                      <a:pt x="1611" y="263"/>
                      <a:pt x="1461" y="244"/>
                      <a:pt x="1293" y="207"/>
                    </a:cubicBezTo>
                    <a:cubicBezTo>
                      <a:pt x="1124" y="188"/>
                      <a:pt x="975" y="150"/>
                      <a:pt x="825" y="132"/>
                    </a:cubicBezTo>
                    <a:cubicBezTo>
                      <a:pt x="675" y="94"/>
                      <a:pt x="525" y="76"/>
                      <a:pt x="394" y="57"/>
                    </a:cubicBezTo>
                    <a:cubicBezTo>
                      <a:pt x="282" y="38"/>
                      <a:pt x="169" y="19"/>
                      <a:pt x="113" y="19"/>
                    </a:cubicBezTo>
                    <a:cubicBezTo>
                      <a:pt x="38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44"/>
              <p:cNvSpPr/>
              <p:nvPr/>
            </p:nvSpPr>
            <p:spPr>
              <a:xfrm>
                <a:off x="6902618" y="4000046"/>
                <a:ext cx="148295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507" extrusionOk="0">
                    <a:moveTo>
                      <a:pt x="0" y="1"/>
                    </a:moveTo>
                    <a:cubicBezTo>
                      <a:pt x="0" y="1"/>
                      <a:pt x="38" y="19"/>
                      <a:pt x="112" y="38"/>
                    </a:cubicBezTo>
                    <a:cubicBezTo>
                      <a:pt x="187" y="57"/>
                      <a:pt x="281" y="75"/>
                      <a:pt x="412" y="113"/>
                    </a:cubicBezTo>
                    <a:cubicBezTo>
                      <a:pt x="524" y="132"/>
                      <a:pt x="674" y="169"/>
                      <a:pt x="824" y="207"/>
                    </a:cubicBezTo>
                    <a:cubicBezTo>
                      <a:pt x="974" y="225"/>
                      <a:pt x="1124" y="263"/>
                      <a:pt x="1292" y="300"/>
                    </a:cubicBezTo>
                    <a:cubicBezTo>
                      <a:pt x="1442" y="319"/>
                      <a:pt x="1611" y="356"/>
                      <a:pt x="1760" y="375"/>
                    </a:cubicBezTo>
                    <a:cubicBezTo>
                      <a:pt x="1910" y="413"/>
                      <a:pt x="2060" y="431"/>
                      <a:pt x="2172" y="450"/>
                    </a:cubicBezTo>
                    <a:cubicBezTo>
                      <a:pt x="2303" y="469"/>
                      <a:pt x="2397" y="469"/>
                      <a:pt x="2472" y="487"/>
                    </a:cubicBezTo>
                    <a:cubicBezTo>
                      <a:pt x="2547" y="487"/>
                      <a:pt x="2584" y="506"/>
                      <a:pt x="2584" y="506"/>
                    </a:cubicBezTo>
                    <a:cubicBezTo>
                      <a:pt x="2584" y="506"/>
                      <a:pt x="2547" y="487"/>
                      <a:pt x="2472" y="469"/>
                    </a:cubicBezTo>
                    <a:cubicBezTo>
                      <a:pt x="2416" y="450"/>
                      <a:pt x="2303" y="431"/>
                      <a:pt x="2191" y="394"/>
                    </a:cubicBezTo>
                    <a:cubicBezTo>
                      <a:pt x="2060" y="375"/>
                      <a:pt x="1929" y="338"/>
                      <a:pt x="1779" y="300"/>
                    </a:cubicBezTo>
                    <a:cubicBezTo>
                      <a:pt x="1629" y="281"/>
                      <a:pt x="1461" y="244"/>
                      <a:pt x="1311" y="207"/>
                    </a:cubicBezTo>
                    <a:cubicBezTo>
                      <a:pt x="1142" y="188"/>
                      <a:pt x="974" y="150"/>
                      <a:pt x="824" y="132"/>
                    </a:cubicBezTo>
                    <a:cubicBezTo>
                      <a:pt x="674" y="94"/>
                      <a:pt x="543" y="75"/>
                      <a:pt x="412" y="57"/>
                    </a:cubicBezTo>
                    <a:cubicBezTo>
                      <a:pt x="300" y="38"/>
                      <a:pt x="187" y="38"/>
                      <a:pt x="112" y="19"/>
                    </a:cubicBezTo>
                    <a:cubicBezTo>
                      <a:pt x="56" y="1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44"/>
              <p:cNvSpPr/>
              <p:nvPr/>
            </p:nvSpPr>
            <p:spPr>
              <a:xfrm>
                <a:off x="6514766" y="3966775"/>
                <a:ext cx="110719" cy="21512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375" extrusionOk="0">
                    <a:moveTo>
                      <a:pt x="1" y="0"/>
                    </a:moveTo>
                    <a:cubicBezTo>
                      <a:pt x="1" y="0"/>
                      <a:pt x="19" y="19"/>
                      <a:pt x="76" y="19"/>
                    </a:cubicBezTo>
                    <a:cubicBezTo>
                      <a:pt x="20" y="0"/>
                      <a:pt x="1" y="0"/>
                      <a:pt x="1" y="0"/>
                    </a:cubicBezTo>
                    <a:close/>
                    <a:moveTo>
                      <a:pt x="76" y="19"/>
                    </a:moveTo>
                    <a:cubicBezTo>
                      <a:pt x="132" y="38"/>
                      <a:pt x="207" y="56"/>
                      <a:pt x="282" y="75"/>
                    </a:cubicBezTo>
                    <a:cubicBezTo>
                      <a:pt x="469" y="131"/>
                      <a:pt x="712" y="187"/>
                      <a:pt x="956" y="225"/>
                    </a:cubicBezTo>
                    <a:cubicBezTo>
                      <a:pt x="1199" y="262"/>
                      <a:pt x="1443" y="318"/>
                      <a:pt x="1611" y="337"/>
                    </a:cubicBezTo>
                    <a:cubicBezTo>
                      <a:pt x="1705" y="356"/>
                      <a:pt x="1780" y="356"/>
                      <a:pt x="1836" y="356"/>
                    </a:cubicBezTo>
                    <a:cubicBezTo>
                      <a:pt x="1892" y="375"/>
                      <a:pt x="1930" y="375"/>
                      <a:pt x="1930" y="375"/>
                    </a:cubicBezTo>
                    <a:cubicBezTo>
                      <a:pt x="1930" y="375"/>
                      <a:pt x="1892" y="356"/>
                      <a:pt x="1855" y="337"/>
                    </a:cubicBezTo>
                    <a:cubicBezTo>
                      <a:pt x="1799" y="337"/>
                      <a:pt x="1724" y="318"/>
                      <a:pt x="1630" y="281"/>
                    </a:cubicBezTo>
                    <a:cubicBezTo>
                      <a:pt x="1443" y="243"/>
                      <a:pt x="1218" y="187"/>
                      <a:pt x="975" y="150"/>
                    </a:cubicBezTo>
                    <a:cubicBezTo>
                      <a:pt x="731" y="94"/>
                      <a:pt x="488" y="56"/>
                      <a:pt x="300" y="38"/>
                    </a:cubicBezTo>
                    <a:cubicBezTo>
                      <a:pt x="207" y="19"/>
                      <a:pt x="132" y="19"/>
                      <a:pt x="76" y="19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44"/>
              <p:cNvSpPr/>
              <p:nvPr/>
            </p:nvSpPr>
            <p:spPr>
              <a:xfrm>
                <a:off x="6576033" y="3932356"/>
                <a:ext cx="150418" cy="2908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507" extrusionOk="0">
                    <a:moveTo>
                      <a:pt x="0" y="1"/>
                    </a:moveTo>
                    <a:cubicBezTo>
                      <a:pt x="0" y="1"/>
                      <a:pt x="56" y="20"/>
                      <a:pt x="113" y="38"/>
                    </a:cubicBezTo>
                    <a:cubicBezTo>
                      <a:pt x="187" y="38"/>
                      <a:pt x="300" y="76"/>
                      <a:pt x="412" y="94"/>
                    </a:cubicBezTo>
                    <a:cubicBezTo>
                      <a:pt x="543" y="132"/>
                      <a:pt x="674" y="169"/>
                      <a:pt x="824" y="188"/>
                    </a:cubicBezTo>
                    <a:cubicBezTo>
                      <a:pt x="974" y="226"/>
                      <a:pt x="1143" y="263"/>
                      <a:pt x="1311" y="282"/>
                    </a:cubicBezTo>
                    <a:cubicBezTo>
                      <a:pt x="1480" y="319"/>
                      <a:pt x="1629" y="357"/>
                      <a:pt x="1798" y="375"/>
                    </a:cubicBezTo>
                    <a:cubicBezTo>
                      <a:pt x="1948" y="394"/>
                      <a:pt x="2098" y="432"/>
                      <a:pt x="2210" y="450"/>
                    </a:cubicBezTo>
                    <a:cubicBezTo>
                      <a:pt x="2341" y="469"/>
                      <a:pt x="2435" y="469"/>
                      <a:pt x="2510" y="488"/>
                    </a:cubicBezTo>
                    <a:cubicBezTo>
                      <a:pt x="2584" y="488"/>
                      <a:pt x="2622" y="506"/>
                      <a:pt x="2622" y="506"/>
                    </a:cubicBezTo>
                    <a:cubicBezTo>
                      <a:pt x="2622" y="506"/>
                      <a:pt x="2584" y="488"/>
                      <a:pt x="2510" y="469"/>
                    </a:cubicBezTo>
                    <a:cubicBezTo>
                      <a:pt x="2453" y="450"/>
                      <a:pt x="2341" y="432"/>
                      <a:pt x="2229" y="394"/>
                    </a:cubicBezTo>
                    <a:cubicBezTo>
                      <a:pt x="2098" y="375"/>
                      <a:pt x="1966" y="338"/>
                      <a:pt x="1798" y="300"/>
                    </a:cubicBezTo>
                    <a:cubicBezTo>
                      <a:pt x="1648" y="282"/>
                      <a:pt x="1498" y="244"/>
                      <a:pt x="1330" y="207"/>
                    </a:cubicBezTo>
                    <a:cubicBezTo>
                      <a:pt x="1161" y="188"/>
                      <a:pt x="993" y="151"/>
                      <a:pt x="843" y="132"/>
                    </a:cubicBezTo>
                    <a:cubicBezTo>
                      <a:pt x="693" y="94"/>
                      <a:pt x="543" y="76"/>
                      <a:pt x="431" y="57"/>
                    </a:cubicBezTo>
                    <a:cubicBezTo>
                      <a:pt x="300" y="38"/>
                      <a:pt x="187" y="20"/>
                      <a:pt x="131" y="20"/>
                    </a:cubicBezTo>
                    <a:cubicBezTo>
                      <a:pt x="56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44"/>
              <p:cNvSpPr/>
              <p:nvPr/>
            </p:nvSpPr>
            <p:spPr>
              <a:xfrm>
                <a:off x="6666270" y="3985017"/>
                <a:ext cx="101024" cy="19389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338" extrusionOk="0">
                    <a:moveTo>
                      <a:pt x="0" y="0"/>
                    </a:moveTo>
                    <a:cubicBezTo>
                      <a:pt x="1" y="1"/>
                      <a:pt x="38" y="19"/>
                      <a:pt x="75" y="38"/>
                    </a:cubicBezTo>
                    <a:cubicBezTo>
                      <a:pt x="131" y="38"/>
                      <a:pt x="206" y="57"/>
                      <a:pt x="281" y="75"/>
                    </a:cubicBezTo>
                    <a:cubicBezTo>
                      <a:pt x="450" y="131"/>
                      <a:pt x="656" y="169"/>
                      <a:pt x="880" y="225"/>
                    </a:cubicBezTo>
                    <a:cubicBezTo>
                      <a:pt x="1105" y="263"/>
                      <a:pt x="1330" y="300"/>
                      <a:pt x="1480" y="319"/>
                    </a:cubicBezTo>
                    <a:cubicBezTo>
                      <a:pt x="1573" y="319"/>
                      <a:pt x="1648" y="337"/>
                      <a:pt x="1686" y="337"/>
                    </a:cubicBezTo>
                    <a:lnTo>
                      <a:pt x="1761" y="337"/>
                    </a:lnTo>
                    <a:cubicBezTo>
                      <a:pt x="1761" y="337"/>
                      <a:pt x="1742" y="337"/>
                      <a:pt x="1686" y="319"/>
                    </a:cubicBezTo>
                    <a:cubicBezTo>
                      <a:pt x="1648" y="300"/>
                      <a:pt x="1573" y="281"/>
                      <a:pt x="1498" y="263"/>
                    </a:cubicBezTo>
                    <a:cubicBezTo>
                      <a:pt x="1330" y="225"/>
                      <a:pt x="1124" y="188"/>
                      <a:pt x="899" y="131"/>
                    </a:cubicBezTo>
                    <a:cubicBezTo>
                      <a:pt x="674" y="94"/>
                      <a:pt x="450" y="57"/>
                      <a:pt x="281" y="38"/>
                    </a:cubicBezTo>
                    <a:cubicBezTo>
                      <a:pt x="206" y="19"/>
                      <a:pt x="131" y="19"/>
                      <a:pt x="94" y="19"/>
                    </a:cubicBezTo>
                    <a:cubicBezTo>
                      <a:pt x="38" y="1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4421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44"/>
              <p:cNvSpPr/>
              <p:nvPr/>
            </p:nvSpPr>
            <p:spPr>
              <a:xfrm>
                <a:off x="5980861" y="3756188"/>
                <a:ext cx="222586" cy="181159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3158" extrusionOk="0">
                    <a:moveTo>
                      <a:pt x="3390" y="1"/>
                    </a:moveTo>
                    <a:cubicBezTo>
                      <a:pt x="3390" y="1"/>
                      <a:pt x="207" y="94"/>
                      <a:pt x="113" y="169"/>
                    </a:cubicBezTo>
                    <a:cubicBezTo>
                      <a:pt x="1" y="244"/>
                      <a:pt x="1967" y="488"/>
                      <a:pt x="1967" y="488"/>
                    </a:cubicBezTo>
                    <a:cubicBezTo>
                      <a:pt x="1967" y="488"/>
                      <a:pt x="3184" y="993"/>
                      <a:pt x="3222" y="2622"/>
                    </a:cubicBezTo>
                    <a:cubicBezTo>
                      <a:pt x="3226" y="3003"/>
                      <a:pt x="3277" y="3158"/>
                      <a:pt x="3341" y="3158"/>
                    </a:cubicBezTo>
                    <a:cubicBezTo>
                      <a:pt x="3547" y="3158"/>
                      <a:pt x="3880" y="1497"/>
                      <a:pt x="3091" y="694"/>
                    </a:cubicBezTo>
                    <a:lnTo>
                      <a:pt x="2697" y="431"/>
                    </a:lnTo>
                    <a:lnTo>
                      <a:pt x="3577" y="375"/>
                    </a:lnTo>
                    <a:lnTo>
                      <a:pt x="3390" y="1"/>
                    </a:lnTo>
                    <a:close/>
                  </a:path>
                </a:pathLst>
              </a:custGeom>
              <a:solidFill>
                <a:srgbClr val="D25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44"/>
              <p:cNvSpPr/>
              <p:nvPr/>
            </p:nvSpPr>
            <p:spPr>
              <a:xfrm>
                <a:off x="6100125" y="3756188"/>
                <a:ext cx="85994" cy="27994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488" extrusionOk="0">
                    <a:moveTo>
                      <a:pt x="1311" y="1"/>
                    </a:moveTo>
                    <a:cubicBezTo>
                      <a:pt x="1311" y="1"/>
                      <a:pt x="712" y="19"/>
                      <a:pt x="0" y="38"/>
                    </a:cubicBezTo>
                    <a:cubicBezTo>
                      <a:pt x="75" y="94"/>
                      <a:pt x="131" y="150"/>
                      <a:pt x="188" y="207"/>
                    </a:cubicBezTo>
                    <a:cubicBezTo>
                      <a:pt x="356" y="319"/>
                      <a:pt x="525" y="413"/>
                      <a:pt x="712" y="488"/>
                    </a:cubicBezTo>
                    <a:lnTo>
                      <a:pt x="618" y="431"/>
                    </a:lnTo>
                    <a:lnTo>
                      <a:pt x="1498" y="375"/>
                    </a:lnTo>
                    <a:lnTo>
                      <a:pt x="1311" y="1"/>
                    </a:lnTo>
                    <a:close/>
                  </a:path>
                </a:pathLst>
              </a:custGeom>
              <a:solidFill>
                <a:srgbClr val="B848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44"/>
              <p:cNvSpPr/>
              <p:nvPr/>
            </p:nvSpPr>
            <p:spPr>
              <a:xfrm>
                <a:off x="5786447" y="2485325"/>
                <a:ext cx="1128075" cy="2118662"/>
              </a:xfrm>
              <a:custGeom>
                <a:avLst/>
                <a:gdLst/>
                <a:ahLst/>
                <a:cxnLst/>
                <a:rect l="l" t="t" r="r" b="b"/>
                <a:pathLst>
                  <a:path w="19664" h="36933" extrusionOk="0">
                    <a:moveTo>
                      <a:pt x="5389" y="0"/>
                    </a:moveTo>
                    <a:cubicBezTo>
                      <a:pt x="3745" y="0"/>
                      <a:pt x="2734" y="1218"/>
                      <a:pt x="2734" y="1218"/>
                    </a:cubicBezTo>
                    <a:cubicBezTo>
                      <a:pt x="2378" y="1256"/>
                      <a:pt x="375" y="2398"/>
                      <a:pt x="318" y="2679"/>
                    </a:cubicBezTo>
                    <a:cubicBezTo>
                      <a:pt x="281" y="2960"/>
                      <a:pt x="2023" y="3316"/>
                      <a:pt x="2023" y="3316"/>
                    </a:cubicBezTo>
                    <a:cubicBezTo>
                      <a:pt x="2023" y="3316"/>
                      <a:pt x="2378" y="5057"/>
                      <a:pt x="2622" y="8016"/>
                    </a:cubicBezTo>
                    <a:cubicBezTo>
                      <a:pt x="2847" y="10956"/>
                      <a:pt x="0" y="13971"/>
                      <a:pt x="2097" y="18316"/>
                    </a:cubicBezTo>
                    <a:cubicBezTo>
                      <a:pt x="4176" y="22660"/>
                      <a:pt x="11367" y="23896"/>
                      <a:pt x="12303" y="24758"/>
                    </a:cubicBezTo>
                    <a:cubicBezTo>
                      <a:pt x="13221" y="25619"/>
                      <a:pt x="14139" y="36256"/>
                      <a:pt x="14139" y="36256"/>
                    </a:cubicBezTo>
                    <a:cubicBezTo>
                      <a:pt x="14651" y="36756"/>
                      <a:pt x="15332" y="36933"/>
                      <a:pt x="16033" y="36933"/>
                    </a:cubicBezTo>
                    <a:cubicBezTo>
                      <a:pt x="17535" y="36933"/>
                      <a:pt x="19128" y="36122"/>
                      <a:pt x="19345" y="35956"/>
                    </a:cubicBezTo>
                    <a:cubicBezTo>
                      <a:pt x="19663" y="35731"/>
                      <a:pt x="16405" y="23522"/>
                      <a:pt x="16405" y="23522"/>
                    </a:cubicBezTo>
                    <a:lnTo>
                      <a:pt x="16629" y="22791"/>
                    </a:lnTo>
                    <a:cubicBezTo>
                      <a:pt x="16854" y="22061"/>
                      <a:pt x="16817" y="16331"/>
                      <a:pt x="16873" y="15001"/>
                    </a:cubicBezTo>
                    <a:cubicBezTo>
                      <a:pt x="16929" y="13671"/>
                      <a:pt x="16423" y="12192"/>
                      <a:pt x="15993" y="11312"/>
                    </a:cubicBezTo>
                    <a:cubicBezTo>
                      <a:pt x="15543" y="10432"/>
                      <a:pt x="13521" y="8746"/>
                      <a:pt x="12060" y="5825"/>
                    </a:cubicBezTo>
                    <a:cubicBezTo>
                      <a:pt x="10618" y="2904"/>
                      <a:pt x="8727" y="862"/>
                      <a:pt x="6461" y="170"/>
                    </a:cubicBezTo>
                    <a:cubicBezTo>
                      <a:pt x="6080" y="50"/>
                      <a:pt x="5722" y="0"/>
                      <a:pt x="5389" y="0"/>
                    </a:cubicBezTo>
                    <a:close/>
                  </a:path>
                </a:pathLst>
              </a:custGeom>
              <a:solidFill>
                <a:srgbClr val="3F7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44"/>
              <p:cNvSpPr/>
              <p:nvPr/>
            </p:nvSpPr>
            <p:spPr>
              <a:xfrm>
                <a:off x="6422407" y="2723848"/>
                <a:ext cx="335198" cy="654248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11405" extrusionOk="0">
                    <a:moveTo>
                      <a:pt x="38" y="0"/>
                    </a:moveTo>
                    <a:lnTo>
                      <a:pt x="38" y="0"/>
                    </a:lnTo>
                    <a:cubicBezTo>
                      <a:pt x="0" y="1686"/>
                      <a:pt x="1367" y="3128"/>
                      <a:pt x="2341" y="4439"/>
                    </a:cubicBezTo>
                    <a:cubicBezTo>
                      <a:pt x="2603" y="4794"/>
                      <a:pt x="2828" y="5169"/>
                      <a:pt x="3090" y="5525"/>
                    </a:cubicBezTo>
                    <a:cubicBezTo>
                      <a:pt x="3390" y="5937"/>
                      <a:pt x="3783" y="6218"/>
                      <a:pt x="4139" y="6536"/>
                    </a:cubicBezTo>
                    <a:cubicBezTo>
                      <a:pt x="4757" y="7079"/>
                      <a:pt x="5131" y="7678"/>
                      <a:pt x="5356" y="8465"/>
                    </a:cubicBezTo>
                    <a:cubicBezTo>
                      <a:pt x="5600" y="9420"/>
                      <a:pt x="5712" y="10412"/>
                      <a:pt x="5768" y="11405"/>
                    </a:cubicBezTo>
                    <a:cubicBezTo>
                      <a:pt x="5768" y="11180"/>
                      <a:pt x="5787" y="10993"/>
                      <a:pt x="5787" y="10843"/>
                    </a:cubicBezTo>
                    <a:cubicBezTo>
                      <a:pt x="5843" y="9513"/>
                      <a:pt x="5337" y="8034"/>
                      <a:pt x="4907" y="7154"/>
                    </a:cubicBezTo>
                    <a:cubicBezTo>
                      <a:pt x="4457" y="6274"/>
                      <a:pt x="2435" y="4588"/>
                      <a:pt x="974" y="1667"/>
                    </a:cubicBezTo>
                    <a:cubicBezTo>
                      <a:pt x="674" y="1068"/>
                      <a:pt x="375" y="525"/>
                      <a:pt x="38" y="0"/>
                    </a:cubicBezTo>
                    <a:close/>
                  </a:path>
                </a:pathLst>
              </a:custGeom>
              <a:solidFill>
                <a:srgbClr val="3E6E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44"/>
              <p:cNvSpPr/>
              <p:nvPr/>
            </p:nvSpPr>
            <p:spPr>
              <a:xfrm>
                <a:off x="6065762" y="3262046"/>
                <a:ext cx="577978" cy="724118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2623" extrusionOk="0">
                    <a:moveTo>
                      <a:pt x="131" y="0"/>
                    </a:moveTo>
                    <a:lnTo>
                      <a:pt x="112" y="19"/>
                    </a:lnTo>
                    <a:cubicBezTo>
                      <a:pt x="0" y="38"/>
                      <a:pt x="543" y="1611"/>
                      <a:pt x="581" y="1779"/>
                    </a:cubicBezTo>
                    <a:cubicBezTo>
                      <a:pt x="712" y="2173"/>
                      <a:pt x="824" y="2585"/>
                      <a:pt x="993" y="2959"/>
                    </a:cubicBezTo>
                    <a:cubicBezTo>
                      <a:pt x="1199" y="3371"/>
                      <a:pt x="1461" y="3746"/>
                      <a:pt x="1723" y="4120"/>
                    </a:cubicBezTo>
                    <a:cubicBezTo>
                      <a:pt x="2247" y="4907"/>
                      <a:pt x="2772" y="5693"/>
                      <a:pt x="3352" y="6442"/>
                    </a:cubicBezTo>
                    <a:cubicBezTo>
                      <a:pt x="3858" y="7116"/>
                      <a:pt x="4420" y="7734"/>
                      <a:pt x="5019" y="8315"/>
                    </a:cubicBezTo>
                    <a:cubicBezTo>
                      <a:pt x="5543" y="8783"/>
                      <a:pt x="6217" y="9364"/>
                      <a:pt x="6948" y="9401"/>
                    </a:cubicBezTo>
                    <a:cubicBezTo>
                      <a:pt x="6948" y="9308"/>
                      <a:pt x="6966" y="9214"/>
                      <a:pt x="6966" y="9120"/>
                    </a:cubicBezTo>
                    <a:cubicBezTo>
                      <a:pt x="6952" y="9078"/>
                      <a:pt x="6980" y="9057"/>
                      <a:pt x="7011" y="9057"/>
                    </a:cubicBezTo>
                    <a:cubicBezTo>
                      <a:pt x="7021" y="9057"/>
                      <a:pt x="7032" y="9059"/>
                      <a:pt x="7041" y="9064"/>
                    </a:cubicBezTo>
                    <a:cubicBezTo>
                      <a:pt x="7734" y="9663"/>
                      <a:pt x="8015" y="10506"/>
                      <a:pt x="8371" y="11311"/>
                    </a:cubicBezTo>
                    <a:cubicBezTo>
                      <a:pt x="8521" y="11686"/>
                      <a:pt x="8745" y="11948"/>
                      <a:pt x="9082" y="12154"/>
                    </a:cubicBezTo>
                    <a:cubicBezTo>
                      <a:pt x="9363" y="12323"/>
                      <a:pt x="9644" y="12547"/>
                      <a:pt x="9944" y="12622"/>
                    </a:cubicBezTo>
                    <a:cubicBezTo>
                      <a:pt x="10075" y="12004"/>
                      <a:pt x="9963" y="11293"/>
                      <a:pt x="9663" y="10749"/>
                    </a:cubicBezTo>
                    <a:cubicBezTo>
                      <a:pt x="9663" y="10806"/>
                      <a:pt x="9644" y="10881"/>
                      <a:pt x="9626" y="10937"/>
                    </a:cubicBezTo>
                    <a:cubicBezTo>
                      <a:pt x="9644" y="11049"/>
                      <a:pt x="9663" y="11161"/>
                      <a:pt x="9663" y="11293"/>
                    </a:cubicBezTo>
                    <a:cubicBezTo>
                      <a:pt x="9675" y="11423"/>
                      <a:pt x="9582" y="11486"/>
                      <a:pt x="9483" y="11486"/>
                    </a:cubicBezTo>
                    <a:cubicBezTo>
                      <a:pt x="9426" y="11486"/>
                      <a:pt x="9367" y="11465"/>
                      <a:pt x="9326" y="11424"/>
                    </a:cubicBezTo>
                    <a:cubicBezTo>
                      <a:pt x="9270" y="11499"/>
                      <a:pt x="9232" y="11573"/>
                      <a:pt x="9176" y="11630"/>
                    </a:cubicBezTo>
                    <a:cubicBezTo>
                      <a:pt x="9140" y="11680"/>
                      <a:pt x="9093" y="11700"/>
                      <a:pt x="9045" y="11700"/>
                    </a:cubicBezTo>
                    <a:cubicBezTo>
                      <a:pt x="8969" y="11700"/>
                      <a:pt x="8892" y="11650"/>
                      <a:pt x="8858" y="11592"/>
                    </a:cubicBezTo>
                    <a:cubicBezTo>
                      <a:pt x="8577" y="11218"/>
                      <a:pt x="8352" y="10019"/>
                      <a:pt x="8221" y="9588"/>
                    </a:cubicBezTo>
                    <a:cubicBezTo>
                      <a:pt x="8155" y="9345"/>
                      <a:pt x="8095" y="9331"/>
                      <a:pt x="8006" y="9331"/>
                    </a:cubicBezTo>
                    <a:cubicBezTo>
                      <a:pt x="7994" y="9331"/>
                      <a:pt x="7982" y="9331"/>
                      <a:pt x="7969" y="9331"/>
                    </a:cubicBezTo>
                    <a:cubicBezTo>
                      <a:pt x="7885" y="9331"/>
                      <a:pt x="7776" y="9321"/>
                      <a:pt x="7622" y="9158"/>
                    </a:cubicBezTo>
                    <a:cubicBezTo>
                      <a:pt x="7229" y="8764"/>
                      <a:pt x="6891" y="8053"/>
                      <a:pt x="6405" y="7697"/>
                    </a:cubicBezTo>
                    <a:lnTo>
                      <a:pt x="6405" y="7697"/>
                    </a:lnTo>
                    <a:cubicBezTo>
                      <a:pt x="6536" y="7884"/>
                      <a:pt x="6685" y="8053"/>
                      <a:pt x="6779" y="8278"/>
                    </a:cubicBezTo>
                    <a:lnTo>
                      <a:pt x="6854" y="8334"/>
                    </a:lnTo>
                    <a:cubicBezTo>
                      <a:pt x="7022" y="8471"/>
                      <a:pt x="6903" y="8734"/>
                      <a:pt x="6742" y="8734"/>
                    </a:cubicBezTo>
                    <a:cubicBezTo>
                      <a:pt x="6706" y="8734"/>
                      <a:pt x="6667" y="8720"/>
                      <a:pt x="6629" y="8690"/>
                    </a:cubicBezTo>
                    <a:cubicBezTo>
                      <a:pt x="6142" y="8296"/>
                      <a:pt x="5618" y="7903"/>
                      <a:pt x="5187" y="7454"/>
                    </a:cubicBezTo>
                    <a:cubicBezTo>
                      <a:pt x="5169" y="7458"/>
                      <a:pt x="5151" y="7461"/>
                      <a:pt x="5134" y="7461"/>
                    </a:cubicBezTo>
                    <a:cubicBezTo>
                      <a:pt x="5084" y="7461"/>
                      <a:pt x="5042" y="7440"/>
                      <a:pt x="5000" y="7397"/>
                    </a:cubicBezTo>
                    <a:cubicBezTo>
                      <a:pt x="4288" y="6705"/>
                      <a:pt x="3652" y="5955"/>
                      <a:pt x="3034" y="5169"/>
                    </a:cubicBezTo>
                    <a:cubicBezTo>
                      <a:pt x="2809" y="4907"/>
                      <a:pt x="2603" y="4626"/>
                      <a:pt x="2397" y="4326"/>
                    </a:cubicBezTo>
                    <a:cubicBezTo>
                      <a:pt x="2303" y="4233"/>
                      <a:pt x="2228" y="4139"/>
                      <a:pt x="2154" y="4045"/>
                    </a:cubicBezTo>
                    <a:cubicBezTo>
                      <a:pt x="1498" y="3352"/>
                      <a:pt x="1030" y="2547"/>
                      <a:pt x="712" y="1630"/>
                    </a:cubicBezTo>
                    <a:cubicBezTo>
                      <a:pt x="637" y="1480"/>
                      <a:pt x="562" y="1311"/>
                      <a:pt x="506" y="1143"/>
                    </a:cubicBezTo>
                    <a:cubicBezTo>
                      <a:pt x="375" y="768"/>
                      <a:pt x="281" y="375"/>
                      <a:pt x="131" y="0"/>
                    </a:cubicBezTo>
                    <a:close/>
                  </a:path>
                </a:pathLst>
              </a:custGeom>
              <a:solidFill>
                <a:srgbClr val="3E6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44"/>
              <p:cNvSpPr/>
              <p:nvPr/>
            </p:nvSpPr>
            <p:spPr>
              <a:xfrm>
                <a:off x="5786447" y="2632925"/>
                <a:ext cx="704760" cy="1271553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22166" extrusionOk="0">
                    <a:moveTo>
                      <a:pt x="2923" y="0"/>
                    </a:moveTo>
                    <a:cubicBezTo>
                      <a:pt x="2282" y="0"/>
                      <a:pt x="1666" y="200"/>
                      <a:pt x="1068" y="499"/>
                    </a:cubicBezTo>
                    <a:cubicBezTo>
                      <a:pt x="1536" y="630"/>
                      <a:pt x="2023" y="743"/>
                      <a:pt x="2023" y="743"/>
                    </a:cubicBezTo>
                    <a:cubicBezTo>
                      <a:pt x="2023" y="743"/>
                      <a:pt x="2378" y="2484"/>
                      <a:pt x="2622" y="5443"/>
                    </a:cubicBezTo>
                    <a:cubicBezTo>
                      <a:pt x="2847" y="8383"/>
                      <a:pt x="0" y="11398"/>
                      <a:pt x="2097" y="15743"/>
                    </a:cubicBezTo>
                    <a:cubicBezTo>
                      <a:pt x="4176" y="20069"/>
                      <a:pt x="11311" y="21323"/>
                      <a:pt x="12285" y="22166"/>
                    </a:cubicBezTo>
                    <a:cubicBezTo>
                      <a:pt x="12116" y="21492"/>
                      <a:pt x="11629" y="20874"/>
                      <a:pt x="11030" y="20443"/>
                    </a:cubicBezTo>
                    <a:cubicBezTo>
                      <a:pt x="10131" y="19769"/>
                      <a:pt x="9120" y="19263"/>
                      <a:pt x="8240" y="18552"/>
                    </a:cubicBezTo>
                    <a:cubicBezTo>
                      <a:pt x="7491" y="17934"/>
                      <a:pt x="6629" y="17447"/>
                      <a:pt x="5899" y="16791"/>
                    </a:cubicBezTo>
                    <a:cubicBezTo>
                      <a:pt x="5206" y="16173"/>
                      <a:pt x="4569" y="15406"/>
                      <a:pt x="4026" y="14657"/>
                    </a:cubicBezTo>
                    <a:cubicBezTo>
                      <a:pt x="3427" y="13851"/>
                      <a:pt x="2921" y="12971"/>
                      <a:pt x="2622" y="12016"/>
                    </a:cubicBezTo>
                    <a:cubicBezTo>
                      <a:pt x="2341" y="11061"/>
                      <a:pt x="2360" y="10068"/>
                      <a:pt x="2584" y="9113"/>
                    </a:cubicBezTo>
                    <a:cubicBezTo>
                      <a:pt x="2847" y="8102"/>
                      <a:pt x="3371" y="7166"/>
                      <a:pt x="3577" y="6155"/>
                    </a:cubicBezTo>
                    <a:cubicBezTo>
                      <a:pt x="3783" y="5087"/>
                      <a:pt x="3596" y="3964"/>
                      <a:pt x="3202" y="2952"/>
                    </a:cubicBezTo>
                    <a:cubicBezTo>
                      <a:pt x="2996" y="2409"/>
                      <a:pt x="2622" y="1379"/>
                      <a:pt x="3352" y="1042"/>
                    </a:cubicBezTo>
                    <a:cubicBezTo>
                      <a:pt x="3558" y="930"/>
                      <a:pt x="4157" y="892"/>
                      <a:pt x="4120" y="555"/>
                    </a:cubicBezTo>
                    <a:cubicBezTo>
                      <a:pt x="4082" y="406"/>
                      <a:pt x="3951" y="256"/>
                      <a:pt x="3783" y="125"/>
                    </a:cubicBezTo>
                    <a:cubicBezTo>
                      <a:pt x="3491" y="39"/>
                      <a:pt x="3205" y="0"/>
                      <a:pt x="2923" y="0"/>
                    </a:cubicBezTo>
                    <a:close/>
                  </a:path>
                </a:pathLst>
              </a:custGeom>
              <a:solidFill>
                <a:srgbClr val="3E6A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44"/>
              <p:cNvSpPr/>
              <p:nvPr/>
            </p:nvSpPr>
            <p:spPr>
              <a:xfrm>
                <a:off x="6066795" y="2998856"/>
                <a:ext cx="663971" cy="998036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7398" extrusionOk="0">
                    <a:moveTo>
                      <a:pt x="5619" y="0"/>
                    </a:moveTo>
                    <a:cubicBezTo>
                      <a:pt x="5937" y="113"/>
                      <a:pt x="6237" y="300"/>
                      <a:pt x="6499" y="487"/>
                    </a:cubicBezTo>
                    <a:cubicBezTo>
                      <a:pt x="6780" y="693"/>
                      <a:pt x="7042" y="918"/>
                      <a:pt x="7285" y="1161"/>
                    </a:cubicBezTo>
                    <a:cubicBezTo>
                      <a:pt x="7042" y="918"/>
                      <a:pt x="6799" y="693"/>
                      <a:pt x="6518" y="487"/>
                    </a:cubicBezTo>
                    <a:cubicBezTo>
                      <a:pt x="6237" y="281"/>
                      <a:pt x="5937" y="113"/>
                      <a:pt x="5619" y="0"/>
                    </a:cubicBezTo>
                    <a:close/>
                    <a:moveTo>
                      <a:pt x="1" y="3764"/>
                    </a:moveTo>
                    <a:cubicBezTo>
                      <a:pt x="1" y="3895"/>
                      <a:pt x="38" y="4008"/>
                      <a:pt x="57" y="4120"/>
                    </a:cubicBezTo>
                    <a:cubicBezTo>
                      <a:pt x="38" y="4008"/>
                      <a:pt x="19" y="3895"/>
                      <a:pt x="1" y="3764"/>
                    </a:cubicBezTo>
                    <a:close/>
                    <a:moveTo>
                      <a:pt x="7285" y="1161"/>
                    </a:moveTo>
                    <a:lnTo>
                      <a:pt x="7285" y="1161"/>
                    </a:lnTo>
                    <a:cubicBezTo>
                      <a:pt x="7510" y="1424"/>
                      <a:pt x="7735" y="1667"/>
                      <a:pt x="7941" y="1948"/>
                    </a:cubicBezTo>
                    <a:cubicBezTo>
                      <a:pt x="8053" y="2079"/>
                      <a:pt x="8147" y="2210"/>
                      <a:pt x="8240" y="2360"/>
                    </a:cubicBezTo>
                    <a:cubicBezTo>
                      <a:pt x="8334" y="2491"/>
                      <a:pt x="8428" y="2641"/>
                      <a:pt x="8521" y="2791"/>
                    </a:cubicBezTo>
                    <a:lnTo>
                      <a:pt x="8784" y="3221"/>
                    </a:lnTo>
                    <a:lnTo>
                      <a:pt x="9027" y="3671"/>
                    </a:lnTo>
                    <a:cubicBezTo>
                      <a:pt x="9177" y="3989"/>
                      <a:pt x="9327" y="4289"/>
                      <a:pt x="9458" y="4607"/>
                    </a:cubicBezTo>
                    <a:cubicBezTo>
                      <a:pt x="9533" y="4757"/>
                      <a:pt x="9589" y="4907"/>
                      <a:pt x="9664" y="5075"/>
                    </a:cubicBezTo>
                    <a:cubicBezTo>
                      <a:pt x="9720" y="5225"/>
                      <a:pt x="9795" y="5394"/>
                      <a:pt x="9832" y="5543"/>
                    </a:cubicBezTo>
                    <a:lnTo>
                      <a:pt x="10020" y="6030"/>
                    </a:lnTo>
                    <a:cubicBezTo>
                      <a:pt x="10057" y="6199"/>
                      <a:pt x="10113" y="6367"/>
                      <a:pt x="10169" y="6517"/>
                    </a:cubicBezTo>
                    <a:cubicBezTo>
                      <a:pt x="10282" y="6836"/>
                      <a:pt x="10357" y="7173"/>
                      <a:pt x="10450" y="7510"/>
                    </a:cubicBezTo>
                    <a:cubicBezTo>
                      <a:pt x="10525" y="7828"/>
                      <a:pt x="10619" y="8165"/>
                      <a:pt x="10694" y="8502"/>
                    </a:cubicBezTo>
                    <a:lnTo>
                      <a:pt x="10787" y="9008"/>
                    </a:lnTo>
                    <a:cubicBezTo>
                      <a:pt x="10825" y="9158"/>
                      <a:pt x="10862" y="9326"/>
                      <a:pt x="10900" y="9495"/>
                    </a:cubicBezTo>
                    <a:cubicBezTo>
                      <a:pt x="10956" y="9832"/>
                      <a:pt x="11012" y="10169"/>
                      <a:pt x="11068" y="10506"/>
                    </a:cubicBezTo>
                    <a:cubicBezTo>
                      <a:pt x="11106" y="10843"/>
                      <a:pt x="11162" y="11180"/>
                      <a:pt x="11199" y="11517"/>
                    </a:cubicBezTo>
                    <a:cubicBezTo>
                      <a:pt x="11237" y="11854"/>
                      <a:pt x="11293" y="12191"/>
                      <a:pt x="11312" y="12547"/>
                    </a:cubicBezTo>
                    <a:cubicBezTo>
                      <a:pt x="11349" y="12884"/>
                      <a:pt x="11387" y="13221"/>
                      <a:pt x="11405" y="13558"/>
                    </a:cubicBezTo>
                    <a:lnTo>
                      <a:pt x="11479" y="14573"/>
                    </a:lnTo>
                    <a:lnTo>
                      <a:pt x="11330" y="15094"/>
                    </a:lnTo>
                    <a:cubicBezTo>
                      <a:pt x="11312" y="15225"/>
                      <a:pt x="11293" y="15375"/>
                      <a:pt x="11255" y="15506"/>
                    </a:cubicBezTo>
                    <a:lnTo>
                      <a:pt x="11218" y="15712"/>
                    </a:lnTo>
                    <a:lnTo>
                      <a:pt x="11181" y="15918"/>
                    </a:lnTo>
                    <a:cubicBezTo>
                      <a:pt x="11106" y="16180"/>
                      <a:pt x="11012" y="16461"/>
                      <a:pt x="10900" y="16705"/>
                    </a:cubicBezTo>
                    <a:cubicBezTo>
                      <a:pt x="10825" y="16836"/>
                      <a:pt x="10769" y="16948"/>
                      <a:pt x="10675" y="17060"/>
                    </a:cubicBezTo>
                    <a:cubicBezTo>
                      <a:pt x="10637" y="17116"/>
                      <a:pt x="10600" y="17173"/>
                      <a:pt x="10544" y="17210"/>
                    </a:cubicBezTo>
                    <a:cubicBezTo>
                      <a:pt x="10525" y="17229"/>
                      <a:pt x="10506" y="17248"/>
                      <a:pt x="10469" y="17266"/>
                    </a:cubicBezTo>
                    <a:lnTo>
                      <a:pt x="10394" y="17304"/>
                    </a:lnTo>
                    <a:cubicBezTo>
                      <a:pt x="10338" y="17304"/>
                      <a:pt x="10282" y="17285"/>
                      <a:pt x="10244" y="17248"/>
                    </a:cubicBezTo>
                    <a:cubicBezTo>
                      <a:pt x="10188" y="17191"/>
                      <a:pt x="10169" y="17135"/>
                      <a:pt x="10132" y="17079"/>
                    </a:cubicBezTo>
                    <a:cubicBezTo>
                      <a:pt x="10076" y="16967"/>
                      <a:pt x="10020" y="16836"/>
                      <a:pt x="9982" y="16705"/>
                    </a:cubicBezTo>
                    <a:cubicBezTo>
                      <a:pt x="9926" y="16424"/>
                      <a:pt x="9870" y="16143"/>
                      <a:pt x="9832" y="15881"/>
                    </a:cubicBezTo>
                    <a:lnTo>
                      <a:pt x="9776" y="15450"/>
                    </a:lnTo>
                    <a:cubicBezTo>
                      <a:pt x="9776" y="15375"/>
                      <a:pt x="9776" y="15319"/>
                      <a:pt x="9739" y="15244"/>
                    </a:cubicBezTo>
                    <a:lnTo>
                      <a:pt x="9739" y="15225"/>
                    </a:lnTo>
                    <a:lnTo>
                      <a:pt x="9739" y="15206"/>
                    </a:lnTo>
                    <a:lnTo>
                      <a:pt x="9701" y="15188"/>
                    </a:lnTo>
                    <a:lnTo>
                      <a:pt x="9645" y="15188"/>
                    </a:lnTo>
                    <a:lnTo>
                      <a:pt x="9626" y="15225"/>
                    </a:lnTo>
                    <a:lnTo>
                      <a:pt x="9626" y="15244"/>
                    </a:lnTo>
                    <a:lnTo>
                      <a:pt x="9608" y="15300"/>
                    </a:lnTo>
                    <a:lnTo>
                      <a:pt x="9608" y="15412"/>
                    </a:lnTo>
                    <a:cubicBezTo>
                      <a:pt x="9589" y="15543"/>
                      <a:pt x="9570" y="15675"/>
                      <a:pt x="9551" y="15824"/>
                    </a:cubicBezTo>
                    <a:cubicBezTo>
                      <a:pt x="9533" y="15955"/>
                      <a:pt x="9514" y="16087"/>
                      <a:pt x="9420" y="16199"/>
                    </a:cubicBezTo>
                    <a:lnTo>
                      <a:pt x="9402" y="16218"/>
                    </a:lnTo>
                    <a:lnTo>
                      <a:pt x="9383" y="16218"/>
                    </a:lnTo>
                    <a:lnTo>
                      <a:pt x="9345" y="16161"/>
                    </a:lnTo>
                    <a:cubicBezTo>
                      <a:pt x="9308" y="16105"/>
                      <a:pt x="9289" y="16049"/>
                      <a:pt x="9270" y="15993"/>
                    </a:cubicBezTo>
                    <a:cubicBezTo>
                      <a:pt x="9241" y="15890"/>
                      <a:pt x="9212" y="15776"/>
                      <a:pt x="9191" y="15668"/>
                    </a:cubicBezTo>
                    <a:lnTo>
                      <a:pt x="9191" y="15668"/>
                    </a:lnTo>
                    <a:cubicBezTo>
                      <a:pt x="9187" y="15639"/>
                      <a:pt x="9183" y="15610"/>
                      <a:pt x="9177" y="15581"/>
                    </a:cubicBezTo>
                    <a:lnTo>
                      <a:pt x="9083" y="15600"/>
                    </a:lnTo>
                    <a:cubicBezTo>
                      <a:pt x="9083" y="15600"/>
                      <a:pt x="9083" y="15600"/>
                      <a:pt x="9083" y="15600"/>
                    </a:cubicBezTo>
                    <a:lnTo>
                      <a:pt x="9083" y="15600"/>
                    </a:lnTo>
                    <a:cubicBezTo>
                      <a:pt x="9090" y="15649"/>
                      <a:pt x="9097" y="15701"/>
                      <a:pt x="9106" y="15753"/>
                    </a:cubicBezTo>
                    <a:lnTo>
                      <a:pt x="9106" y="15753"/>
                    </a:lnTo>
                    <a:cubicBezTo>
                      <a:pt x="9117" y="15884"/>
                      <a:pt x="9110" y="16023"/>
                      <a:pt x="9083" y="16143"/>
                    </a:cubicBezTo>
                    <a:cubicBezTo>
                      <a:pt x="9064" y="16236"/>
                      <a:pt x="9027" y="16311"/>
                      <a:pt x="8971" y="16386"/>
                    </a:cubicBezTo>
                    <a:lnTo>
                      <a:pt x="8952" y="16405"/>
                    </a:lnTo>
                    <a:lnTo>
                      <a:pt x="8933" y="16424"/>
                    </a:lnTo>
                    <a:cubicBezTo>
                      <a:pt x="8915" y="16405"/>
                      <a:pt x="8877" y="16367"/>
                      <a:pt x="8858" y="16330"/>
                    </a:cubicBezTo>
                    <a:cubicBezTo>
                      <a:pt x="8784" y="16161"/>
                      <a:pt x="8727" y="15974"/>
                      <a:pt x="8671" y="15787"/>
                    </a:cubicBezTo>
                    <a:cubicBezTo>
                      <a:pt x="8615" y="15618"/>
                      <a:pt x="8578" y="15431"/>
                      <a:pt x="8521" y="15244"/>
                    </a:cubicBezTo>
                    <a:cubicBezTo>
                      <a:pt x="8428" y="14869"/>
                      <a:pt x="8334" y="14495"/>
                      <a:pt x="8240" y="14139"/>
                    </a:cubicBezTo>
                    <a:cubicBezTo>
                      <a:pt x="8203" y="14045"/>
                      <a:pt x="8184" y="13952"/>
                      <a:pt x="8128" y="13858"/>
                    </a:cubicBezTo>
                    <a:lnTo>
                      <a:pt x="8091" y="13783"/>
                    </a:lnTo>
                    <a:cubicBezTo>
                      <a:pt x="8077" y="13770"/>
                      <a:pt x="8064" y="13757"/>
                      <a:pt x="8044" y="13757"/>
                    </a:cubicBezTo>
                    <a:cubicBezTo>
                      <a:pt x="8036" y="13757"/>
                      <a:pt x="8027" y="13759"/>
                      <a:pt x="8016" y="13764"/>
                    </a:cubicBezTo>
                    <a:lnTo>
                      <a:pt x="7978" y="13783"/>
                    </a:lnTo>
                    <a:lnTo>
                      <a:pt x="7960" y="13802"/>
                    </a:lnTo>
                    <a:lnTo>
                      <a:pt x="7941" y="13802"/>
                    </a:lnTo>
                    <a:lnTo>
                      <a:pt x="7885" y="13783"/>
                    </a:lnTo>
                    <a:cubicBezTo>
                      <a:pt x="7810" y="13746"/>
                      <a:pt x="7735" y="13671"/>
                      <a:pt x="7679" y="13615"/>
                    </a:cubicBezTo>
                    <a:cubicBezTo>
                      <a:pt x="7604" y="13558"/>
                      <a:pt x="7529" y="13484"/>
                      <a:pt x="7473" y="13409"/>
                    </a:cubicBezTo>
                    <a:cubicBezTo>
                      <a:pt x="7211" y="13128"/>
                      <a:pt x="6967" y="12847"/>
                      <a:pt x="6724" y="12547"/>
                    </a:cubicBezTo>
                    <a:cubicBezTo>
                      <a:pt x="6593" y="12397"/>
                      <a:pt x="6480" y="12266"/>
                      <a:pt x="6330" y="12116"/>
                    </a:cubicBezTo>
                    <a:cubicBezTo>
                      <a:pt x="6293" y="12098"/>
                      <a:pt x="6255" y="12060"/>
                      <a:pt x="6218" y="12023"/>
                    </a:cubicBezTo>
                    <a:cubicBezTo>
                      <a:pt x="6199" y="12004"/>
                      <a:pt x="6181" y="12004"/>
                      <a:pt x="6143" y="11985"/>
                    </a:cubicBezTo>
                    <a:lnTo>
                      <a:pt x="6106" y="11985"/>
                    </a:lnTo>
                    <a:lnTo>
                      <a:pt x="6087" y="12004"/>
                    </a:lnTo>
                    <a:lnTo>
                      <a:pt x="6087" y="12023"/>
                    </a:lnTo>
                    <a:lnTo>
                      <a:pt x="6087" y="12042"/>
                    </a:lnTo>
                    <a:lnTo>
                      <a:pt x="6106" y="12060"/>
                    </a:lnTo>
                    <a:lnTo>
                      <a:pt x="6124" y="12098"/>
                    </a:lnTo>
                    <a:cubicBezTo>
                      <a:pt x="6181" y="12191"/>
                      <a:pt x="6237" y="12248"/>
                      <a:pt x="6293" y="12341"/>
                    </a:cubicBezTo>
                    <a:cubicBezTo>
                      <a:pt x="6405" y="12491"/>
                      <a:pt x="6518" y="12641"/>
                      <a:pt x="6611" y="12791"/>
                    </a:cubicBezTo>
                    <a:cubicBezTo>
                      <a:pt x="6667" y="12884"/>
                      <a:pt x="6724" y="12959"/>
                      <a:pt x="6761" y="13034"/>
                    </a:cubicBezTo>
                    <a:cubicBezTo>
                      <a:pt x="6799" y="13128"/>
                      <a:pt x="6836" y="13221"/>
                      <a:pt x="6761" y="13240"/>
                    </a:cubicBezTo>
                    <a:cubicBezTo>
                      <a:pt x="6755" y="13246"/>
                      <a:pt x="6744" y="13248"/>
                      <a:pt x="6732" y="13248"/>
                    </a:cubicBezTo>
                    <a:cubicBezTo>
                      <a:pt x="6707" y="13248"/>
                      <a:pt x="6674" y="13240"/>
                      <a:pt x="6649" y="13240"/>
                    </a:cubicBezTo>
                    <a:cubicBezTo>
                      <a:pt x="6611" y="13221"/>
                      <a:pt x="6574" y="13203"/>
                      <a:pt x="6518" y="13184"/>
                    </a:cubicBezTo>
                    <a:cubicBezTo>
                      <a:pt x="6443" y="13128"/>
                      <a:pt x="6368" y="13072"/>
                      <a:pt x="6293" y="13034"/>
                    </a:cubicBezTo>
                    <a:cubicBezTo>
                      <a:pt x="6124" y="12922"/>
                      <a:pt x="5993" y="12791"/>
                      <a:pt x="5843" y="12678"/>
                    </a:cubicBezTo>
                    <a:lnTo>
                      <a:pt x="5282" y="12210"/>
                    </a:lnTo>
                    <a:cubicBezTo>
                      <a:pt x="5094" y="12042"/>
                      <a:pt x="4907" y="11892"/>
                      <a:pt x="4739" y="11742"/>
                    </a:cubicBezTo>
                    <a:lnTo>
                      <a:pt x="4214" y="11236"/>
                    </a:lnTo>
                    <a:cubicBezTo>
                      <a:pt x="4027" y="11068"/>
                      <a:pt x="3858" y="10899"/>
                      <a:pt x="3690" y="10712"/>
                    </a:cubicBezTo>
                    <a:lnTo>
                      <a:pt x="3203" y="10188"/>
                    </a:lnTo>
                    <a:lnTo>
                      <a:pt x="3091" y="10057"/>
                    </a:lnTo>
                    <a:lnTo>
                      <a:pt x="2978" y="9907"/>
                    </a:lnTo>
                    <a:lnTo>
                      <a:pt x="2735" y="9626"/>
                    </a:lnTo>
                    <a:lnTo>
                      <a:pt x="2510" y="9345"/>
                    </a:lnTo>
                    <a:lnTo>
                      <a:pt x="2398" y="9195"/>
                    </a:lnTo>
                    <a:lnTo>
                      <a:pt x="2304" y="9045"/>
                    </a:lnTo>
                    <a:lnTo>
                      <a:pt x="1892" y="8446"/>
                    </a:lnTo>
                    <a:cubicBezTo>
                      <a:pt x="1761" y="8240"/>
                      <a:pt x="1630" y="8034"/>
                      <a:pt x="1499" y="7828"/>
                    </a:cubicBezTo>
                    <a:cubicBezTo>
                      <a:pt x="1443" y="7734"/>
                      <a:pt x="1387" y="7622"/>
                      <a:pt x="1330" y="7510"/>
                    </a:cubicBezTo>
                    <a:lnTo>
                      <a:pt x="1162" y="7191"/>
                    </a:lnTo>
                    <a:lnTo>
                      <a:pt x="993" y="6873"/>
                    </a:lnTo>
                    <a:cubicBezTo>
                      <a:pt x="937" y="6761"/>
                      <a:pt x="900" y="6648"/>
                      <a:pt x="843" y="6536"/>
                    </a:cubicBezTo>
                    <a:cubicBezTo>
                      <a:pt x="750" y="6311"/>
                      <a:pt x="637" y="6105"/>
                      <a:pt x="563" y="5862"/>
                    </a:cubicBezTo>
                    <a:lnTo>
                      <a:pt x="431" y="5525"/>
                    </a:lnTo>
                    <a:cubicBezTo>
                      <a:pt x="394" y="5412"/>
                      <a:pt x="357" y="5300"/>
                      <a:pt x="319" y="5188"/>
                    </a:cubicBezTo>
                    <a:cubicBezTo>
                      <a:pt x="300" y="5075"/>
                      <a:pt x="263" y="4944"/>
                      <a:pt x="225" y="4832"/>
                    </a:cubicBezTo>
                    <a:lnTo>
                      <a:pt x="132" y="4476"/>
                    </a:lnTo>
                    <a:cubicBezTo>
                      <a:pt x="113" y="4364"/>
                      <a:pt x="76" y="4251"/>
                      <a:pt x="57" y="4120"/>
                    </a:cubicBezTo>
                    <a:lnTo>
                      <a:pt x="57" y="4120"/>
                    </a:lnTo>
                    <a:cubicBezTo>
                      <a:pt x="76" y="4251"/>
                      <a:pt x="94" y="4364"/>
                      <a:pt x="132" y="4495"/>
                    </a:cubicBezTo>
                    <a:lnTo>
                      <a:pt x="207" y="4832"/>
                    </a:lnTo>
                    <a:cubicBezTo>
                      <a:pt x="244" y="4963"/>
                      <a:pt x="282" y="5075"/>
                      <a:pt x="300" y="5188"/>
                    </a:cubicBezTo>
                    <a:cubicBezTo>
                      <a:pt x="338" y="5300"/>
                      <a:pt x="375" y="5431"/>
                      <a:pt x="413" y="5543"/>
                    </a:cubicBezTo>
                    <a:lnTo>
                      <a:pt x="544" y="5881"/>
                    </a:lnTo>
                    <a:cubicBezTo>
                      <a:pt x="619" y="6105"/>
                      <a:pt x="712" y="6330"/>
                      <a:pt x="806" y="6555"/>
                    </a:cubicBezTo>
                    <a:cubicBezTo>
                      <a:pt x="862" y="6667"/>
                      <a:pt x="900" y="6779"/>
                      <a:pt x="956" y="6892"/>
                    </a:cubicBezTo>
                    <a:lnTo>
                      <a:pt x="1124" y="7210"/>
                    </a:lnTo>
                    <a:lnTo>
                      <a:pt x="1293" y="7547"/>
                    </a:lnTo>
                    <a:cubicBezTo>
                      <a:pt x="1349" y="7641"/>
                      <a:pt x="1405" y="7753"/>
                      <a:pt x="1461" y="7847"/>
                    </a:cubicBezTo>
                    <a:lnTo>
                      <a:pt x="1649" y="8165"/>
                    </a:lnTo>
                    <a:cubicBezTo>
                      <a:pt x="1724" y="8278"/>
                      <a:pt x="1780" y="8390"/>
                      <a:pt x="1836" y="8484"/>
                    </a:cubicBezTo>
                    <a:lnTo>
                      <a:pt x="2248" y="9083"/>
                    </a:lnTo>
                    <a:lnTo>
                      <a:pt x="2360" y="9233"/>
                    </a:lnTo>
                    <a:lnTo>
                      <a:pt x="2473" y="9364"/>
                    </a:lnTo>
                    <a:lnTo>
                      <a:pt x="2697" y="9663"/>
                    </a:lnTo>
                    <a:lnTo>
                      <a:pt x="2922" y="9944"/>
                    </a:lnTo>
                    <a:lnTo>
                      <a:pt x="3034" y="10094"/>
                    </a:lnTo>
                    <a:lnTo>
                      <a:pt x="3166" y="10225"/>
                    </a:lnTo>
                    <a:lnTo>
                      <a:pt x="3652" y="10768"/>
                    </a:lnTo>
                    <a:cubicBezTo>
                      <a:pt x="3802" y="10937"/>
                      <a:pt x="3990" y="11105"/>
                      <a:pt x="4158" y="11274"/>
                    </a:cubicBezTo>
                    <a:lnTo>
                      <a:pt x="4682" y="11779"/>
                    </a:lnTo>
                    <a:cubicBezTo>
                      <a:pt x="4870" y="11948"/>
                      <a:pt x="5057" y="12098"/>
                      <a:pt x="5244" y="12248"/>
                    </a:cubicBezTo>
                    <a:lnTo>
                      <a:pt x="5806" y="12716"/>
                    </a:lnTo>
                    <a:lnTo>
                      <a:pt x="5787" y="12716"/>
                    </a:lnTo>
                    <a:cubicBezTo>
                      <a:pt x="5937" y="12847"/>
                      <a:pt x="6087" y="12978"/>
                      <a:pt x="6237" y="13090"/>
                    </a:cubicBezTo>
                    <a:cubicBezTo>
                      <a:pt x="6330" y="13146"/>
                      <a:pt x="6405" y="13203"/>
                      <a:pt x="6480" y="13240"/>
                    </a:cubicBezTo>
                    <a:cubicBezTo>
                      <a:pt x="6536" y="13259"/>
                      <a:pt x="6574" y="13278"/>
                      <a:pt x="6630" y="13296"/>
                    </a:cubicBezTo>
                    <a:cubicBezTo>
                      <a:pt x="6656" y="13310"/>
                      <a:pt x="6692" y="13323"/>
                      <a:pt x="6738" y="13323"/>
                    </a:cubicBezTo>
                    <a:cubicBezTo>
                      <a:pt x="6756" y="13323"/>
                      <a:pt x="6777" y="13320"/>
                      <a:pt x="6799" y="13315"/>
                    </a:cubicBezTo>
                    <a:cubicBezTo>
                      <a:pt x="6817" y="13296"/>
                      <a:pt x="6855" y="13278"/>
                      <a:pt x="6855" y="13240"/>
                    </a:cubicBezTo>
                    <a:cubicBezTo>
                      <a:pt x="6873" y="13221"/>
                      <a:pt x="6873" y="13184"/>
                      <a:pt x="6873" y="13146"/>
                    </a:cubicBezTo>
                    <a:cubicBezTo>
                      <a:pt x="6873" y="13109"/>
                      <a:pt x="6855" y="13053"/>
                      <a:pt x="6836" y="13015"/>
                    </a:cubicBezTo>
                    <a:cubicBezTo>
                      <a:pt x="6780" y="12922"/>
                      <a:pt x="6742" y="12828"/>
                      <a:pt x="6686" y="12753"/>
                    </a:cubicBezTo>
                    <a:cubicBezTo>
                      <a:pt x="6574" y="12585"/>
                      <a:pt x="6461" y="12435"/>
                      <a:pt x="6349" y="12285"/>
                    </a:cubicBezTo>
                    <a:cubicBezTo>
                      <a:pt x="6329" y="12258"/>
                      <a:pt x="6308" y="12230"/>
                      <a:pt x="6288" y="12203"/>
                    </a:cubicBezTo>
                    <a:lnTo>
                      <a:pt x="6288" y="12203"/>
                    </a:lnTo>
                    <a:cubicBezTo>
                      <a:pt x="6414" y="12314"/>
                      <a:pt x="6541" y="12459"/>
                      <a:pt x="6667" y="12603"/>
                    </a:cubicBezTo>
                    <a:cubicBezTo>
                      <a:pt x="6911" y="12884"/>
                      <a:pt x="7154" y="13184"/>
                      <a:pt x="7416" y="13465"/>
                    </a:cubicBezTo>
                    <a:cubicBezTo>
                      <a:pt x="7473" y="13540"/>
                      <a:pt x="7548" y="13615"/>
                      <a:pt x="7604" y="13671"/>
                    </a:cubicBezTo>
                    <a:cubicBezTo>
                      <a:pt x="7679" y="13746"/>
                      <a:pt x="7754" y="13802"/>
                      <a:pt x="7847" y="13858"/>
                    </a:cubicBezTo>
                    <a:cubicBezTo>
                      <a:pt x="7866" y="13877"/>
                      <a:pt x="7885" y="13877"/>
                      <a:pt x="7922" y="13896"/>
                    </a:cubicBezTo>
                    <a:lnTo>
                      <a:pt x="7978" y="13896"/>
                    </a:lnTo>
                    <a:lnTo>
                      <a:pt x="8030" y="13861"/>
                    </a:lnTo>
                    <a:lnTo>
                      <a:pt x="8053" y="13896"/>
                    </a:lnTo>
                    <a:cubicBezTo>
                      <a:pt x="8091" y="13970"/>
                      <a:pt x="8128" y="14064"/>
                      <a:pt x="8147" y="14158"/>
                    </a:cubicBezTo>
                    <a:cubicBezTo>
                      <a:pt x="8259" y="14513"/>
                      <a:pt x="8334" y="14888"/>
                      <a:pt x="8428" y="15263"/>
                    </a:cubicBezTo>
                    <a:cubicBezTo>
                      <a:pt x="8484" y="15450"/>
                      <a:pt x="8521" y="15637"/>
                      <a:pt x="8578" y="15824"/>
                    </a:cubicBezTo>
                    <a:cubicBezTo>
                      <a:pt x="8634" y="15993"/>
                      <a:pt x="8690" y="16180"/>
                      <a:pt x="8784" y="16367"/>
                    </a:cubicBezTo>
                    <a:cubicBezTo>
                      <a:pt x="8802" y="16405"/>
                      <a:pt x="8821" y="16461"/>
                      <a:pt x="8877" y="16499"/>
                    </a:cubicBezTo>
                    <a:lnTo>
                      <a:pt x="8933" y="16517"/>
                    </a:lnTo>
                    <a:lnTo>
                      <a:pt x="8990" y="16499"/>
                    </a:lnTo>
                    <a:lnTo>
                      <a:pt x="9008" y="16499"/>
                    </a:lnTo>
                    <a:lnTo>
                      <a:pt x="9008" y="16480"/>
                    </a:lnTo>
                    <a:lnTo>
                      <a:pt x="9027" y="16480"/>
                    </a:lnTo>
                    <a:lnTo>
                      <a:pt x="9046" y="16442"/>
                    </a:lnTo>
                    <a:cubicBezTo>
                      <a:pt x="9121" y="16367"/>
                      <a:pt x="9158" y="16255"/>
                      <a:pt x="9177" y="16161"/>
                    </a:cubicBezTo>
                    <a:cubicBezTo>
                      <a:pt x="9183" y="16131"/>
                      <a:pt x="9188" y="16101"/>
                      <a:pt x="9192" y="16070"/>
                    </a:cubicBezTo>
                    <a:lnTo>
                      <a:pt x="9192" y="16070"/>
                    </a:lnTo>
                    <a:cubicBezTo>
                      <a:pt x="9207" y="16125"/>
                      <a:pt x="9224" y="16176"/>
                      <a:pt x="9252" y="16218"/>
                    </a:cubicBezTo>
                    <a:cubicBezTo>
                      <a:pt x="9289" y="16255"/>
                      <a:pt x="9308" y="16293"/>
                      <a:pt x="9364" y="16311"/>
                    </a:cubicBezTo>
                    <a:cubicBezTo>
                      <a:pt x="9375" y="16317"/>
                      <a:pt x="9384" y="16319"/>
                      <a:pt x="9393" y="16319"/>
                    </a:cubicBezTo>
                    <a:cubicBezTo>
                      <a:pt x="9414" y="16319"/>
                      <a:pt x="9431" y="16306"/>
                      <a:pt x="9458" y="16293"/>
                    </a:cubicBezTo>
                    <a:lnTo>
                      <a:pt x="9514" y="16255"/>
                    </a:lnTo>
                    <a:cubicBezTo>
                      <a:pt x="9608" y="16124"/>
                      <a:pt x="9626" y="15974"/>
                      <a:pt x="9664" y="15843"/>
                    </a:cubicBezTo>
                    <a:cubicBezTo>
                      <a:pt x="9676" y="15747"/>
                      <a:pt x="9688" y="15651"/>
                      <a:pt x="9695" y="15559"/>
                    </a:cubicBezTo>
                    <a:lnTo>
                      <a:pt x="9695" y="15559"/>
                    </a:lnTo>
                    <a:lnTo>
                      <a:pt x="9739" y="15881"/>
                    </a:lnTo>
                    <a:cubicBezTo>
                      <a:pt x="9776" y="16161"/>
                      <a:pt x="9814" y="16442"/>
                      <a:pt x="9888" y="16723"/>
                    </a:cubicBezTo>
                    <a:cubicBezTo>
                      <a:pt x="9926" y="16854"/>
                      <a:pt x="9982" y="17004"/>
                      <a:pt x="10038" y="17135"/>
                    </a:cubicBezTo>
                    <a:cubicBezTo>
                      <a:pt x="10076" y="17191"/>
                      <a:pt x="10113" y="17266"/>
                      <a:pt x="10169" y="17304"/>
                    </a:cubicBezTo>
                    <a:cubicBezTo>
                      <a:pt x="10225" y="17360"/>
                      <a:pt x="10319" y="17397"/>
                      <a:pt x="10413" y="17397"/>
                    </a:cubicBezTo>
                    <a:cubicBezTo>
                      <a:pt x="10450" y="17379"/>
                      <a:pt x="10488" y="17379"/>
                      <a:pt x="10525" y="17360"/>
                    </a:cubicBezTo>
                    <a:cubicBezTo>
                      <a:pt x="10563" y="17341"/>
                      <a:pt x="10600" y="17304"/>
                      <a:pt x="10619" y="17285"/>
                    </a:cubicBezTo>
                    <a:cubicBezTo>
                      <a:pt x="10675" y="17229"/>
                      <a:pt x="10712" y="17173"/>
                      <a:pt x="10769" y="17116"/>
                    </a:cubicBezTo>
                    <a:cubicBezTo>
                      <a:pt x="10843" y="17004"/>
                      <a:pt x="10918" y="16873"/>
                      <a:pt x="10975" y="16742"/>
                    </a:cubicBezTo>
                    <a:cubicBezTo>
                      <a:pt x="11106" y="16480"/>
                      <a:pt x="11199" y="16218"/>
                      <a:pt x="11255" y="15937"/>
                    </a:cubicBezTo>
                    <a:lnTo>
                      <a:pt x="11312" y="15731"/>
                    </a:lnTo>
                    <a:lnTo>
                      <a:pt x="11349" y="15525"/>
                    </a:lnTo>
                    <a:cubicBezTo>
                      <a:pt x="11387" y="15394"/>
                      <a:pt x="11405" y="15244"/>
                      <a:pt x="11424" y="15113"/>
                    </a:cubicBezTo>
                    <a:lnTo>
                      <a:pt x="11574" y="14588"/>
                    </a:lnTo>
                    <a:lnTo>
                      <a:pt x="11574" y="14570"/>
                    </a:lnTo>
                    <a:lnTo>
                      <a:pt x="11499" y="13558"/>
                    </a:lnTo>
                    <a:cubicBezTo>
                      <a:pt x="11461" y="13221"/>
                      <a:pt x="11424" y="12866"/>
                      <a:pt x="11405" y="12528"/>
                    </a:cubicBezTo>
                    <a:cubicBezTo>
                      <a:pt x="11368" y="12191"/>
                      <a:pt x="11312" y="11854"/>
                      <a:pt x="11274" y="11517"/>
                    </a:cubicBezTo>
                    <a:cubicBezTo>
                      <a:pt x="11237" y="11180"/>
                      <a:pt x="11181" y="10843"/>
                      <a:pt x="11143" y="10506"/>
                    </a:cubicBezTo>
                    <a:cubicBezTo>
                      <a:pt x="11087" y="10169"/>
                      <a:pt x="11012" y="9832"/>
                      <a:pt x="10956" y="9495"/>
                    </a:cubicBezTo>
                    <a:cubicBezTo>
                      <a:pt x="10937" y="9326"/>
                      <a:pt x="10900" y="9158"/>
                      <a:pt x="10862" y="8989"/>
                    </a:cubicBezTo>
                    <a:lnTo>
                      <a:pt x="10750" y="8484"/>
                    </a:lnTo>
                    <a:cubicBezTo>
                      <a:pt x="10675" y="8146"/>
                      <a:pt x="10600" y="7809"/>
                      <a:pt x="10506" y="7491"/>
                    </a:cubicBezTo>
                    <a:cubicBezTo>
                      <a:pt x="10413" y="7154"/>
                      <a:pt x="10338" y="6836"/>
                      <a:pt x="10225" y="6498"/>
                    </a:cubicBezTo>
                    <a:cubicBezTo>
                      <a:pt x="10169" y="6349"/>
                      <a:pt x="10113" y="6180"/>
                      <a:pt x="10076" y="6012"/>
                    </a:cubicBezTo>
                    <a:lnTo>
                      <a:pt x="9888" y="5525"/>
                    </a:lnTo>
                    <a:cubicBezTo>
                      <a:pt x="9832" y="5375"/>
                      <a:pt x="9776" y="5206"/>
                      <a:pt x="9701" y="5057"/>
                    </a:cubicBezTo>
                    <a:cubicBezTo>
                      <a:pt x="9645" y="4888"/>
                      <a:pt x="9589" y="4738"/>
                      <a:pt x="9514" y="4588"/>
                    </a:cubicBezTo>
                    <a:cubicBezTo>
                      <a:pt x="9383" y="4270"/>
                      <a:pt x="9233" y="3952"/>
                      <a:pt x="9064" y="3652"/>
                    </a:cubicBezTo>
                    <a:lnTo>
                      <a:pt x="8821" y="3203"/>
                    </a:lnTo>
                    <a:lnTo>
                      <a:pt x="8559" y="2772"/>
                    </a:lnTo>
                    <a:cubicBezTo>
                      <a:pt x="8465" y="2622"/>
                      <a:pt x="8372" y="2472"/>
                      <a:pt x="8278" y="2341"/>
                    </a:cubicBezTo>
                    <a:cubicBezTo>
                      <a:pt x="8166" y="2191"/>
                      <a:pt x="8072" y="2060"/>
                      <a:pt x="7960" y="1929"/>
                    </a:cubicBezTo>
                    <a:cubicBezTo>
                      <a:pt x="7754" y="1648"/>
                      <a:pt x="7529" y="1405"/>
                      <a:pt x="7285" y="116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44"/>
              <p:cNvSpPr/>
              <p:nvPr/>
            </p:nvSpPr>
            <p:spPr>
              <a:xfrm>
                <a:off x="6738207" y="4171912"/>
                <a:ext cx="83871" cy="40723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7099" extrusionOk="0">
                    <a:moveTo>
                      <a:pt x="1" y="1"/>
                    </a:moveTo>
                    <a:cubicBezTo>
                      <a:pt x="1" y="1"/>
                      <a:pt x="170" y="432"/>
                      <a:pt x="375" y="1087"/>
                    </a:cubicBezTo>
                    <a:cubicBezTo>
                      <a:pt x="432" y="1237"/>
                      <a:pt x="488" y="1424"/>
                      <a:pt x="544" y="1611"/>
                    </a:cubicBezTo>
                    <a:cubicBezTo>
                      <a:pt x="600" y="1799"/>
                      <a:pt x="656" y="1986"/>
                      <a:pt x="713" y="2192"/>
                    </a:cubicBezTo>
                    <a:cubicBezTo>
                      <a:pt x="769" y="2398"/>
                      <a:pt x="825" y="2623"/>
                      <a:pt x="881" y="2829"/>
                    </a:cubicBezTo>
                    <a:cubicBezTo>
                      <a:pt x="900" y="2941"/>
                      <a:pt x="919" y="3053"/>
                      <a:pt x="956" y="3166"/>
                    </a:cubicBezTo>
                    <a:cubicBezTo>
                      <a:pt x="975" y="3278"/>
                      <a:pt x="993" y="3390"/>
                      <a:pt x="1012" y="3503"/>
                    </a:cubicBezTo>
                    <a:cubicBezTo>
                      <a:pt x="1068" y="3709"/>
                      <a:pt x="1106" y="3933"/>
                      <a:pt x="1143" y="4158"/>
                    </a:cubicBezTo>
                    <a:cubicBezTo>
                      <a:pt x="1181" y="4383"/>
                      <a:pt x="1218" y="4608"/>
                      <a:pt x="1256" y="4814"/>
                    </a:cubicBezTo>
                    <a:cubicBezTo>
                      <a:pt x="1274" y="5020"/>
                      <a:pt x="1293" y="5226"/>
                      <a:pt x="1330" y="5413"/>
                    </a:cubicBezTo>
                    <a:cubicBezTo>
                      <a:pt x="1330" y="5506"/>
                      <a:pt x="1349" y="5619"/>
                      <a:pt x="1349" y="5694"/>
                    </a:cubicBezTo>
                    <a:cubicBezTo>
                      <a:pt x="1368" y="5787"/>
                      <a:pt x="1368" y="5881"/>
                      <a:pt x="1387" y="5975"/>
                    </a:cubicBezTo>
                    <a:cubicBezTo>
                      <a:pt x="1387" y="6143"/>
                      <a:pt x="1405" y="6293"/>
                      <a:pt x="1424" y="6424"/>
                    </a:cubicBezTo>
                    <a:cubicBezTo>
                      <a:pt x="1424" y="6574"/>
                      <a:pt x="1424" y="6686"/>
                      <a:pt x="1443" y="6780"/>
                    </a:cubicBezTo>
                    <a:cubicBezTo>
                      <a:pt x="1443" y="6986"/>
                      <a:pt x="1462" y="7098"/>
                      <a:pt x="1462" y="7098"/>
                    </a:cubicBezTo>
                    <a:cubicBezTo>
                      <a:pt x="1462" y="7098"/>
                      <a:pt x="1462" y="6986"/>
                      <a:pt x="1462" y="6780"/>
                    </a:cubicBezTo>
                    <a:cubicBezTo>
                      <a:pt x="1462" y="6686"/>
                      <a:pt x="1462" y="6574"/>
                      <a:pt x="1462" y="6424"/>
                    </a:cubicBezTo>
                    <a:cubicBezTo>
                      <a:pt x="1462" y="6293"/>
                      <a:pt x="1443" y="6124"/>
                      <a:pt x="1443" y="5956"/>
                    </a:cubicBezTo>
                    <a:cubicBezTo>
                      <a:pt x="1443" y="5881"/>
                      <a:pt x="1424" y="5787"/>
                      <a:pt x="1424" y="5694"/>
                    </a:cubicBezTo>
                    <a:cubicBezTo>
                      <a:pt x="1424" y="5600"/>
                      <a:pt x="1405" y="5506"/>
                      <a:pt x="1405" y="5413"/>
                    </a:cubicBezTo>
                    <a:cubicBezTo>
                      <a:pt x="1387" y="5207"/>
                      <a:pt x="1368" y="5001"/>
                      <a:pt x="1330" y="4795"/>
                    </a:cubicBezTo>
                    <a:cubicBezTo>
                      <a:pt x="1312" y="4589"/>
                      <a:pt x="1293" y="4364"/>
                      <a:pt x="1237" y="4139"/>
                    </a:cubicBezTo>
                    <a:cubicBezTo>
                      <a:pt x="1199" y="3915"/>
                      <a:pt x="1162" y="3690"/>
                      <a:pt x="1125" y="3484"/>
                    </a:cubicBezTo>
                    <a:cubicBezTo>
                      <a:pt x="1087" y="3372"/>
                      <a:pt x="1068" y="3259"/>
                      <a:pt x="1050" y="3147"/>
                    </a:cubicBezTo>
                    <a:cubicBezTo>
                      <a:pt x="1012" y="3035"/>
                      <a:pt x="993" y="2922"/>
                      <a:pt x="975" y="2810"/>
                    </a:cubicBezTo>
                    <a:cubicBezTo>
                      <a:pt x="919" y="2585"/>
                      <a:pt x="862" y="2379"/>
                      <a:pt x="806" y="2173"/>
                    </a:cubicBezTo>
                    <a:cubicBezTo>
                      <a:pt x="750" y="1967"/>
                      <a:pt x="675" y="1780"/>
                      <a:pt x="619" y="1593"/>
                    </a:cubicBezTo>
                    <a:cubicBezTo>
                      <a:pt x="563" y="1405"/>
                      <a:pt x="507" y="1218"/>
                      <a:pt x="432" y="1068"/>
                    </a:cubicBezTo>
                    <a:cubicBezTo>
                      <a:pt x="375" y="900"/>
                      <a:pt x="319" y="750"/>
                      <a:pt x="263" y="619"/>
                    </a:cubicBezTo>
                    <a:cubicBezTo>
                      <a:pt x="226" y="488"/>
                      <a:pt x="169" y="394"/>
                      <a:pt x="132" y="300"/>
                    </a:cubicBezTo>
                    <a:cubicBezTo>
                      <a:pt x="57" y="11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44"/>
              <p:cNvSpPr/>
              <p:nvPr/>
            </p:nvSpPr>
            <p:spPr>
              <a:xfrm>
                <a:off x="6651240" y="4191244"/>
                <a:ext cx="83814" cy="40614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7080" extrusionOk="0">
                    <a:moveTo>
                      <a:pt x="0" y="1"/>
                    </a:moveTo>
                    <a:cubicBezTo>
                      <a:pt x="0" y="1"/>
                      <a:pt x="187" y="413"/>
                      <a:pt x="393" y="1068"/>
                    </a:cubicBezTo>
                    <a:cubicBezTo>
                      <a:pt x="449" y="1237"/>
                      <a:pt x="487" y="1405"/>
                      <a:pt x="562" y="1593"/>
                    </a:cubicBezTo>
                    <a:cubicBezTo>
                      <a:pt x="599" y="1780"/>
                      <a:pt x="655" y="1986"/>
                      <a:pt x="712" y="2192"/>
                    </a:cubicBezTo>
                    <a:cubicBezTo>
                      <a:pt x="768" y="2398"/>
                      <a:pt x="824" y="2604"/>
                      <a:pt x="880" y="2829"/>
                    </a:cubicBezTo>
                    <a:cubicBezTo>
                      <a:pt x="899" y="2922"/>
                      <a:pt x="936" y="3035"/>
                      <a:pt x="955" y="3147"/>
                    </a:cubicBezTo>
                    <a:cubicBezTo>
                      <a:pt x="974" y="3259"/>
                      <a:pt x="993" y="3372"/>
                      <a:pt x="1030" y="3484"/>
                    </a:cubicBezTo>
                    <a:cubicBezTo>
                      <a:pt x="1067" y="3709"/>
                      <a:pt x="1105" y="3934"/>
                      <a:pt x="1161" y="4140"/>
                    </a:cubicBezTo>
                    <a:cubicBezTo>
                      <a:pt x="1199" y="4364"/>
                      <a:pt x="1217" y="4589"/>
                      <a:pt x="1255" y="4795"/>
                    </a:cubicBezTo>
                    <a:cubicBezTo>
                      <a:pt x="1292" y="5001"/>
                      <a:pt x="1311" y="5207"/>
                      <a:pt x="1330" y="5413"/>
                    </a:cubicBezTo>
                    <a:cubicBezTo>
                      <a:pt x="1348" y="5507"/>
                      <a:pt x="1348" y="5600"/>
                      <a:pt x="1367" y="5694"/>
                    </a:cubicBezTo>
                    <a:cubicBezTo>
                      <a:pt x="1367" y="5787"/>
                      <a:pt x="1386" y="5862"/>
                      <a:pt x="1386" y="5956"/>
                    </a:cubicBezTo>
                    <a:cubicBezTo>
                      <a:pt x="1405" y="6125"/>
                      <a:pt x="1423" y="6274"/>
                      <a:pt x="1423" y="6424"/>
                    </a:cubicBezTo>
                    <a:cubicBezTo>
                      <a:pt x="1423" y="6555"/>
                      <a:pt x="1442" y="6668"/>
                      <a:pt x="1442" y="6780"/>
                    </a:cubicBezTo>
                    <a:cubicBezTo>
                      <a:pt x="1461" y="6967"/>
                      <a:pt x="1461" y="7080"/>
                      <a:pt x="1461" y="7080"/>
                    </a:cubicBezTo>
                    <a:cubicBezTo>
                      <a:pt x="1461" y="7080"/>
                      <a:pt x="1461" y="6967"/>
                      <a:pt x="1461" y="6780"/>
                    </a:cubicBezTo>
                    <a:cubicBezTo>
                      <a:pt x="1461" y="6668"/>
                      <a:pt x="1461" y="6555"/>
                      <a:pt x="1461" y="6424"/>
                    </a:cubicBezTo>
                    <a:cubicBezTo>
                      <a:pt x="1461" y="6274"/>
                      <a:pt x="1461" y="6125"/>
                      <a:pt x="1442" y="5956"/>
                    </a:cubicBezTo>
                    <a:cubicBezTo>
                      <a:pt x="1442" y="5862"/>
                      <a:pt x="1442" y="5769"/>
                      <a:pt x="1423" y="5675"/>
                    </a:cubicBezTo>
                    <a:cubicBezTo>
                      <a:pt x="1423" y="5581"/>
                      <a:pt x="1423" y="5488"/>
                      <a:pt x="1405" y="5394"/>
                    </a:cubicBezTo>
                    <a:cubicBezTo>
                      <a:pt x="1386" y="5207"/>
                      <a:pt x="1386" y="5001"/>
                      <a:pt x="1348" y="4776"/>
                    </a:cubicBezTo>
                    <a:cubicBezTo>
                      <a:pt x="1311" y="4570"/>
                      <a:pt x="1292" y="4346"/>
                      <a:pt x="1255" y="4140"/>
                    </a:cubicBezTo>
                    <a:cubicBezTo>
                      <a:pt x="1217" y="3915"/>
                      <a:pt x="1180" y="3690"/>
                      <a:pt x="1124" y="3465"/>
                    </a:cubicBezTo>
                    <a:cubicBezTo>
                      <a:pt x="1105" y="3353"/>
                      <a:pt x="1086" y="3241"/>
                      <a:pt x="1049" y="3128"/>
                    </a:cubicBezTo>
                    <a:cubicBezTo>
                      <a:pt x="1030" y="3016"/>
                      <a:pt x="993" y="2904"/>
                      <a:pt x="974" y="2791"/>
                    </a:cubicBezTo>
                    <a:cubicBezTo>
                      <a:pt x="918" y="2585"/>
                      <a:pt x="861" y="2360"/>
                      <a:pt x="805" y="2154"/>
                    </a:cubicBezTo>
                    <a:cubicBezTo>
                      <a:pt x="749" y="1948"/>
                      <a:pt x="693" y="1761"/>
                      <a:pt x="618" y="1574"/>
                    </a:cubicBezTo>
                    <a:cubicBezTo>
                      <a:pt x="562" y="1387"/>
                      <a:pt x="506" y="1199"/>
                      <a:pt x="449" y="1050"/>
                    </a:cubicBezTo>
                    <a:cubicBezTo>
                      <a:pt x="393" y="881"/>
                      <a:pt x="337" y="750"/>
                      <a:pt x="281" y="619"/>
                    </a:cubicBezTo>
                    <a:cubicBezTo>
                      <a:pt x="225" y="488"/>
                      <a:pt x="169" y="375"/>
                      <a:pt x="131" y="282"/>
                    </a:cubicBezTo>
                    <a:cubicBezTo>
                      <a:pt x="56" y="9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44"/>
              <p:cNvSpPr/>
              <p:nvPr/>
            </p:nvSpPr>
            <p:spPr>
              <a:xfrm>
                <a:off x="5803600" y="2554106"/>
                <a:ext cx="227806" cy="120352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098" extrusionOk="0">
                    <a:moveTo>
                      <a:pt x="2454" y="1"/>
                    </a:moveTo>
                    <a:lnTo>
                      <a:pt x="2435" y="19"/>
                    </a:lnTo>
                    <a:cubicBezTo>
                      <a:pt x="2079" y="57"/>
                      <a:pt x="76" y="1199"/>
                      <a:pt x="19" y="1480"/>
                    </a:cubicBezTo>
                    <a:cubicBezTo>
                      <a:pt x="1" y="1723"/>
                      <a:pt x="1255" y="2004"/>
                      <a:pt x="1630" y="2098"/>
                    </a:cubicBezTo>
                    <a:cubicBezTo>
                      <a:pt x="1783" y="2086"/>
                      <a:pt x="1936" y="2082"/>
                      <a:pt x="2090" y="2082"/>
                    </a:cubicBezTo>
                    <a:cubicBezTo>
                      <a:pt x="2264" y="2082"/>
                      <a:pt x="2438" y="2086"/>
                      <a:pt x="2612" y="2086"/>
                    </a:cubicBezTo>
                    <a:cubicBezTo>
                      <a:pt x="2982" y="2086"/>
                      <a:pt x="3351" y="2067"/>
                      <a:pt x="3709" y="1948"/>
                    </a:cubicBezTo>
                    <a:cubicBezTo>
                      <a:pt x="3971" y="1162"/>
                      <a:pt x="3240" y="244"/>
                      <a:pt x="2454" y="1"/>
                    </a:cubicBezTo>
                    <a:close/>
                  </a:path>
                </a:pathLst>
              </a:custGeom>
              <a:solidFill>
                <a:srgbClr val="D251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44"/>
              <p:cNvSpPr/>
              <p:nvPr/>
            </p:nvSpPr>
            <p:spPr>
              <a:xfrm>
                <a:off x="5806812" y="2554106"/>
                <a:ext cx="211743" cy="9109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588" extrusionOk="0">
                    <a:moveTo>
                      <a:pt x="2398" y="1"/>
                    </a:moveTo>
                    <a:lnTo>
                      <a:pt x="2379" y="19"/>
                    </a:lnTo>
                    <a:cubicBezTo>
                      <a:pt x="2042" y="57"/>
                      <a:pt x="244" y="1068"/>
                      <a:pt x="1" y="1424"/>
                    </a:cubicBezTo>
                    <a:cubicBezTo>
                      <a:pt x="319" y="1555"/>
                      <a:pt x="694" y="1555"/>
                      <a:pt x="1031" y="1574"/>
                    </a:cubicBezTo>
                    <a:cubicBezTo>
                      <a:pt x="1209" y="1583"/>
                      <a:pt x="1391" y="1588"/>
                      <a:pt x="1574" y="1588"/>
                    </a:cubicBezTo>
                    <a:cubicBezTo>
                      <a:pt x="1757" y="1588"/>
                      <a:pt x="1939" y="1583"/>
                      <a:pt x="2117" y="1574"/>
                    </a:cubicBezTo>
                    <a:cubicBezTo>
                      <a:pt x="2641" y="1555"/>
                      <a:pt x="3166" y="1499"/>
                      <a:pt x="3690" y="1424"/>
                    </a:cubicBezTo>
                    <a:cubicBezTo>
                      <a:pt x="3596" y="806"/>
                      <a:pt x="3016" y="188"/>
                      <a:pt x="2398" y="1"/>
                    </a:cubicBezTo>
                    <a:close/>
                  </a:path>
                </a:pathLst>
              </a:custGeom>
              <a:solidFill>
                <a:srgbClr val="EF59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44"/>
              <p:cNvSpPr/>
              <p:nvPr/>
            </p:nvSpPr>
            <p:spPr>
              <a:xfrm>
                <a:off x="5806812" y="2554106"/>
                <a:ext cx="150475" cy="85990"/>
              </a:xfrm>
              <a:custGeom>
                <a:avLst/>
                <a:gdLst/>
                <a:ahLst/>
                <a:cxnLst/>
                <a:rect l="l" t="t" r="r" b="b"/>
                <a:pathLst>
                  <a:path w="2623" h="1499" extrusionOk="0">
                    <a:moveTo>
                      <a:pt x="2398" y="1"/>
                    </a:moveTo>
                    <a:lnTo>
                      <a:pt x="2379" y="19"/>
                    </a:lnTo>
                    <a:cubicBezTo>
                      <a:pt x="2042" y="57"/>
                      <a:pt x="244" y="1068"/>
                      <a:pt x="1" y="1424"/>
                    </a:cubicBezTo>
                    <a:cubicBezTo>
                      <a:pt x="76" y="1461"/>
                      <a:pt x="151" y="1480"/>
                      <a:pt x="226" y="1499"/>
                    </a:cubicBezTo>
                    <a:cubicBezTo>
                      <a:pt x="937" y="881"/>
                      <a:pt x="1742" y="412"/>
                      <a:pt x="2623" y="75"/>
                    </a:cubicBezTo>
                    <a:cubicBezTo>
                      <a:pt x="2548" y="57"/>
                      <a:pt x="2473" y="19"/>
                      <a:pt x="2398" y="1"/>
                    </a:cubicBezTo>
                    <a:close/>
                  </a:path>
                </a:pathLst>
              </a:custGeom>
              <a:solidFill>
                <a:srgbClr val="DE5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44"/>
              <p:cNvSpPr/>
              <p:nvPr/>
            </p:nvSpPr>
            <p:spPr>
              <a:xfrm>
                <a:off x="5920684" y="2601374"/>
                <a:ext cx="10842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95" extrusionOk="0">
                    <a:moveTo>
                      <a:pt x="95" y="0"/>
                    </a:moveTo>
                    <a:cubicBezTo>
                      <a:pt x="38" y="0"/>
                      <a:pt x="1" y="19"/>
                      <a:pt x="1" y="38"/>
                    </a:cubicBezTo>
                    <a:cubicBezTo>
                      <a:pt x="1" y="75"/>
                      <a:pt x="38" y="94"/>
                      <a:pt x="95" y="94"/>
                    </a:cubicBezTo>
                    <a:cubicBezTo>
                      <a:pt x="151" y="94"/>
                      <a:pt x="188" y="75"/>
                      <a:pt x="188" y="57"/>
                    </a:cubicBezTo>
                    <a:cubicBezTo>
                      <a:pt x="188" y="19"/>
                      <a:pt x="151" y="0"/>
                      <a:pt x="95" y="0"/>
                    </a:cubicBezTo>
                    <a:close/>
                  </a:path>
                </a:pathLst>
              </a:custGeom>
              <a:solidFill>
                <a:srgbClr val="7A3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44"/>
              <p:cNvSpPr/>
              <p:nvPr/>
            </p:nvSpPr>
            <p:spPr>
              <a:xfrm>
                <a:off x="6133397" y="2732453"/>
                <a:ext cx="366406" cy="126777"/>
              </a:xfrm>
              <a:custGeom>
                <a:avLst/>
                <a:gdLst/>
                <a:ahLst/>
                <a:cxnLst/>
                <a:rect l="l" t="t" r="r" b="b"/>
                <a:pathLst>
                  <a:path w="6387" h="2210" extrusionOk="0">
                    <a:moveTo>
                      <a:pt x="5169" y="0"/>
                    </a:moveTo>
                    <a:cubicBezTo>
                      <a:pt x="4308" y="19"/>
                      <a:pt x="3447" y="75"/>
                      <a:pt x="2604" y="169"/>
                    </a:cubicBezTo>
                    <a:cubicBezTo>
                      <a:pt x="2098" y="225"/>
                      <a:pt x="1611" y="281"/>
                      <a:pt x="1106" y="356"/>
                    </a:cubicBezTo>
                    <a:cubicBezTo>
                      <a:pt x="881" y="393"/>
                      <a:pt x="638" y="412"/>
                      <a:pt x="413" y="450"/>
                    </a:cubicBezTo>
                    <a:cubicBezTo>
                      <a:pt x="282" y="487"/>
                      <a:pt x="132" y="524"/>
                      <a:pt x="1" y="524"/>
                    </a:cubicBezTo>
                    <a:cubicBezTo>
                      <a:pt x="245" y="1241"/>
                      <a:pt x="999" y="1618"/>
                      <a:pt x="1733" y="1618"/>
                    </a:cubicBezTo>
                    <a:cubicBezTo>
                      <a:pt x="1843" y="1618"/>
                      <a:pt x="1953" y="1609"/>
                      <a:pt x="2061" y="1592"/>
                    </a:cubicBezTo>
                    <a:cubicBezTo>
                      <a:pt x="2582" y="1528"/>
                      <a:pt x="3069" y="1335"/>
                      <a:pt x="3563" y="1335"/>
                    </a:cubicBezTo>
                    <a:cubicBezTo>
                      <a:pt x="3796" y="1335"/>
                      <a:pt x="4030" y="1378"/>
                      <a:pt x="4270" y="1498"/>
                    </a:cubicBezTo>
                    <a:cubicBezTo>
                      <a:pt x="4608" y="1648"/>
                      <a:pt x="4907" y="1854"/>
                      <a:pt x="5244" y="1985"/>
                    </a:cubicBezTo>
                    <a:cubicBezTo>
                      <a:pt x="5563" y="2098"/>
                      <a:pt x="5900" y="2154"/>
                      <a:pt x="6218" y="2191"/>
                    </a:cubicBezTo>
                    <a:cubicBezTo>
                      <a:pt x="6274" y="2210"/>
                      <a:pt x="6330" y="2210"/>
                      <a:pt x="6387" y="2210"/>
                    </a:cubicBezTo>
                    <a:cubicBezTo>
                      <a:pt x="6255" y="1985"/>
                      <a:pt x="6143" y="1760"/>
                      <a:pt x="6012" y="1517"/>
                    </a:cubicBezTo>
                    <a:cubicBezTo>
                      <a:pt x="5750" y="974"/>
                      <a:pt x="5469" y="468"/>
                      <a:pt x="5169" y="0"/>
                    </a:cubicBezTo>
                    <a:close/>
                  </a:path>
                </a:pathLst>
              </a:custGeom>
              <a:solidFill>
                <a:srgbClr val="222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44"/>
              <p:cNvSpPr/>
              <p:nvPr/>
            </p:nvSpPr>
            <p:spPr>
              <a:xfrm>
                <a:off x="6407377" y="2732453"/>
                <a:ext cx="92419" cy="126777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2210" extrusionOk="0">
                    <a:moveTo>
                      <a:pt x="393" y="0"/>
                    </a:moveTo>
                    <a:cubicBezTo>
                      <a:pt x="262" y="0"/>
                      <a:pt x="131" y="0"/>
                      <a:pt x="0" y="19"/>
                    </a:cubicBezTo>
                    <a:cubicBezTo>
                      <a:pt x="94" y="94"/>
                      <a:pt x="187" y="187"/>
                      <a:pt x="262" y="300"/>
                    </a:cubicBezTo>
                    <a:cubicBezTo>
                      <a:pt x="318" y="375"/>
                      <a:pt x="300" y="468"/>
                      <a:pt x="244" y="524"/>
                    </a:cubicBezTo>
                    <a:cubicBezTo>
                      <a:pt x="281" y="581"/>
                      <a:pt x="262" y="656"/>
                      <a:pt x="244" y="712"/>
                    </a:cubicBezTo>
                    <a:cubicBezTo>
                      <a:pt x="450" y="1199"/>
                      <a:pt x="712" y="1667"/>
                      <a:pt x="993" y="2116"/>
                    </a:cubicBezTo>
                    <a:cubicBezTo>
                      <a:pt x="1142" y="2154"/>
                      <a:pt x="1292" y="2172"/>
                      <a:pt x="1442" y="2191"/>
                    </a:cubicBezTo>
                    <a:cubicBezTo>
                      <a:pt x="1498" y="2210"/>
                      <a:pt x="1554" y="2210"/>
                      <a:pt x="1611" y="2210"/>
                    </a:cubicBezTo>
                    <a:cubicBezTo>
                      <a:pt x="1479" y="1985"/>
                      <a:pt x="1367" y="1760"/>
                      <a:pt x="1236" y="1517"/>
                    </a:cubicBezTo>
                    <a:cubicBezTo>
                      <a:pt x="974" y="974"/>
                      <a:pt x="693" y="468"/>
                      <a:pt x="393" y="0"/>
                    </a:cubicBezTo>
                    <a:close/>
                  </a:path>
                </a:pathLst>
              </a:custGeom>
              <a:solidFill>
                <a:srgbClr val="1A1A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44"/>
              <p:cNvSpPr/>
              <p:nvPr/>
            </p:nvSpPr>
            <p:spPr>
              <a:xfrm>
                <a:off x="6074310" y="2560989"/>
                <a:ext cx="409374" cy="268181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4675" extrusionOk="0">
                    <a:moveTo>
                      <a:pt x="1740" y="0"/>
                    </a:moveTo>
                    <a:cubicBezTo>
                      <a:pt x="1247" y="0"/>
                      <a:pt x="742" y="146"/>
                      <a:pt x="413" y="498"/>
                    </a:cubicBezTo>
                    <a:cubicBezTo>
                      <a:pt x="1" y="948"/>
                      <a:pt x="76" y="1622"/>
                      <a:pt x="226" y="2165"/>
                    </a:cubicBezTo>
                    <a:cubicBezTo>
                      <a:pt x="394" y="2802"/>
                      <a:pt x="675" y="3588"/>
                      <a:pt x="1237" y="3963"/>
                    </a:cubicBezTo>
                    <a:cubicBezTo>
                      <a:pt x="1536" y="4168"/>
                      <a:pt x="1836" y="4245"/>
                      <a:pt x="2139" y="4245"/>
                    </a:cubicBezTo>
                    <a:cubicBezTo>
                      <a:pt x="3033" y="4245"/>
                      <a:pt x="3939" y="3574"/>
                      <a:pt x="4837" y="3574"/>
                    </a:cubicBezTo>
                    <a:cubicBezTo>
                      <a:pt x="4910" y="3574"/>
                      <a:pt x="4984" y="3579"/>
                      <a:pt x="5057" y="3588"/>
                    </a:cubicBezTo>
                    <a:cubicBezTo>
                      <a:pt x="5731" y="3682"/>
                      <a:pt x="6443" y="4019"/>
                      <a:pt x="6930" y="4469"/>
                    </a:cubicBezTo>
                    <a:cubicBezTo>
                      <a:pt x="7005" y="4543"/>
                      <a:pt x="7061" y="4600"/>
                      <a:pt x="7136" y="4675"/>
                    </a:cubicBezTo>
                    <a:cubicBezTo>
                      <a:pt x="7098" y="4618"/>
                      <a:pt x="7080" y="4562"/>
                      <a:pt x="7042" y="4506"/>
                    </a:cubicBezTo>
                    <a:cubicBezTo>
                      <a:pt x="6424" y="3251"/>
                      <a:pt x="5712" y="2165"/>
                      <a:pt x="4945" y="1266"/>
                    </a:cubicBezTo>
                    <a:cubicBezTo>
                      <a:pt x="4851" y="1229"/>
                      <a:pt x="4757" y="1191"/>
                      <a:pt x="4664" y="1154"/>
                    </a:cubicBezTo>
                    <a:cubicBezTo>
                      <a:pt x="4308" y="1023"/>
                      <a:pt x="3952" y="873"/>
                      <a:pt x="3615" y="686"/>
                    </a:cubicBezTo>
                    <a:cubicBezTo>
                      <a:pt x="3259" y="498"/>
                      <a:pt x="2941" y="292"/>
                      <a:pt x="2566" y="143"/>
                    </a:cubicBezTo>
                    <a:cubicBezTo>
                      <a:pt x="2322" y="52"/>
                      <a:pt x="2033" y="0"/>
                      <a:pt x="1740" y="0"/>
                    </a:cubicBezTo>
                    <a:close/>
                  </a:path>
                </a:pathLst>
              </a:custGeom>
              <a:solidFill>
                <a:srgbClr val="A1E1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44"/>
              <p:cNvSpPr/>
              <p:nvPr/>
            </p:nvSpPr>
            <p:spPr>
              <a:xfrm>
                <a:off x="6325688" y="2620706"/>
                <a:ext cx="157990" cy="208464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363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6" y="469"/>
                      <a:pt x="656" y="768"/>
                      <a:pt x="918" y="1199"/>
                    </a:cubicBezTo>
                    <a:cubicBezTo>
                      <a:pt x="1199" y="1630"/>
                      <a:pt x="1462" y="2098"/>
                      <a:pt x="1686" y="2585"/>
                    </a:cubicBezTo>
                    <a:cubicBezTo>
                      <a:pt x="1742" y="2697"/>
                      <a:pt x="1799" y="2828"/>
                      <a:pt x="1855" y="2941"/>
                    </a:cubicBezTo>
                    <a:cubicBezTo>
                      <a:pt x="2117" y="3090"/>
                      <a:pt x="2360" y="3240"/>
                      <a:pt x="2548" y="3428"/>
                    </a:cubicBezTo>
                    <a:cubicBezTo>
                      <a:pt x="2623" y="3502"/>
                      <a:pt x="2679" y="3559"/>
                      <a:pt x="2754" y="3634"/>
                    </a:cubicBezTo>
                    <a:cubicBezTo>
                      <a:pt x="2716" y="3577"/>
                      <a:pt x="2698" y="3521"/>
                      <a:pt x="2660" y="3465"/>
                    </a:cubicBezTo>
                    <a:cubicBezTo>
                      <a:pt x="2042" y="2210"/>
                      <a:pt x="1330" y="1124"/>
                      <a:pt x="563" y="225"/>
                    </a:cubicBezTo>
                    <a:cubicBezTo>
                      <a:pt x="469" y="188"/>
                      <a:pt x="375" y="150"/>
                      <a:pt x="282" y="113"/>
                    </a:cubicBezTo>
                    <a:cubicBezTo>
                      <a:pt x="188" y="75"/>
                      <a:pt x="95" y="38"/>
                      <a:pt x="1" y="1"/>
                    </a:cubicBezTo>
                    <a:close/>
                  </a:path>
                </a:pathLst>
              </a:custGeom>
              <a:solidFill>
                <a:srgbClr val="9AD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44"/>
              <p:cNvSpPr/>
              <p:nvPr/>
            </p:nvSpPr>
            <p:spPr>
              <a:xfrm>
                <a:off x="6174241" y="2656158"/>
                <a:ext cx="53753" cy="9350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630" extrusionOk="0">
                    <a:moveTo>
                      <a:pt x="75" y="1"/>
                    </a:moveTo>
                    <a:cubicBezTo>
                      <a:pt x="75" y="1"/>
                      <a:pt x="75" y="57"/>
                      <a:pt x="57" y="132"/>
                    </a:cubicBezTo>
                    <a:cubicBezTo>
                      <a:pt x="57" y="207"/>
                      <a:pt x="38" y="338"/>
                      <a:pt x="19" y="469"/>
                    </a:cubicBezTo>
                    <a:cubicBezTo>
                      <a:pt x="0" y="619"/>
                      <a:pt x="0" y="787"/>
                      <a:pt x="0" y="956"/>
                    </a:cubicBezTo>
                    <a:cubicBezTo>
                      <a:pt x="0" y="1049"/>
                      <a:pt x="0" y="1143"/>
                      <a:pt x="19" y="1236"/>
                    </a:cubicBezTo>
                    <a:cubicBezTo>
                      <a:pt x="19" y="1330"/>
                      <a:pt x="38" y="1424"/>
                      <a:pt x="94" y="1517"/>
                    </a:cubicBezTo>
                    <a:cubicBezTo>
                      <a:pt x="113" y="1574"/>
                      <a:pt x="169" y="1630"/>
                      <a:pt x="244" y="1630"/>
                    </a:cubicBezTo>
                    <a:lnTo>
                      <a:pt x="319" y="1630"/>
                    </a:lnTo>
                    <a:lnTo>
                      <a:pt x="356" y="1611"/>
                    </a:lnTo>
                    <a:lnTo>
                      <a:pt x="394" y="1592"/>
                    </a:lnTo>
                    <a:cubicBezTo>
                      <a:pt x="506" y="1536"/>
                      <a:pt x="543" y="1461"/>
                      <a:pt x="600" y="1386"/>
                    </a:cubicBezTo>
                    <a:cubicBezTo>
                      <a:pt x="656" y="1311"/>
                      <a:pt x="693" y="1218"/>
                      <a:pt x="731" y="1143"/>
                    </a:cubicBezTo>
                    <a:cubicBezTo>
                      <a:pt x="768" y="1068"/>
                      <a:pt x="787" y="1012"/>
                      <a:pt x="806" y="937"/>
                    </a:cubicBezTo>
                    <a:cubicBezTo>
                      <a:pt x="862" y="806"/>
                      <a:pt x="899" y="693"/>
                      <a:pt x="918" y="600"/>
                    </a:cubicBezTo>
                    <a:cubicBezTo>
                      <a:pt x="937" y="525"/>
                      <a:pt x="937" y="487"/>
                      <a:pt x="937" y="487"/>
                    </a:cubicBezTo>
                    <a:lnTo>
                      <a:pt x="937" y="487"/>
                    </a:lnTo>
                    <a:cubicBezTo>
                      <a:pt x="937" y="487"/>
                      <a:pt x="918" y="525"/>
                      <a:pt x="899" y="600"/>
                    </a:cubicBezTo>
                    <a:cubicBezTo>
                      <a:pt x="862" y="675"/>
                      <a:pt x="824" y="787"/>
                      <a:pt x="768" y="918"/>
                    </a:cubicBezTo>
                    <a:cubicBezTo>
                      <a:pt x="731" y="974"/>
                      <a:pt x="693" y="1049"/>
                      <a:pt x="656" y="1124"/>
                    </a:cubicBezTo>
                    <a:cubicBezTo>
                      <a:pt x="618" y="1180"/>
                      <a:pt x="581" y="1255"/>
                      <a:pt x="525" y="1330"/>
                    </a:cubicBezTo>
                    <a:cubicBezTo>
                      <a:pt x="506" y="1368"/>
                      <a:pt x="469" y="1386"/>
                      <a:pt x="450" y="1424"/>
                    </a:cubicBezTo>
                    <a:cubicBezTo>
                      <a:pt x="412" y="1442"/>
                      <a:pt x="375" y="1480"/>
                      <a:pt x="356" y="1499"/>
                    </a:cubicBezTo>
                    <a:lnTo>
                      <a:pt x="337" y="1517"/>
                    </a:lnTo>
                    <a:lnTo>
                      <a:pt x="300" y="1517"/>
                    </a:lnTo>
                    <a:lnTo>
                      <a:pt x="263" y="1536"/>
                    </a:lnTo>
                    <a:lnTo>
                      <a:pt x="244" y="1536"/>
                    </a:lnTo>
                    <a:cubicBezTo>
                      <a:pt x="225" y="1536"/>
                      <a:pt x="206" y="1499"/>
                      <a:pt x="188" y="1480"/>
                    </a:cubicBezTo>
                    <a:cubicBezTo>
                      <a:pt x="150" y="1405"/>
                      <a:pt x="131" y="1311"/>
                      <a:pt x="113" y="1218"/>
                    </a:cubicBezTo>
                    <a:cubicBezTo>
                      <a:pt x="94" y="1124"/>
                      <a:pt x="94" y="1049"/>
                      <a:pt x="94" y="956"/>
                    </a:cubicBezTo>
                    <a:cubicBezTo>
                      <a:pt x="75" y="787"/>
                      <a:pt x="75" y="619"/>
                      <a:pt x="75" y="469"/>
                    </a:cubicBezTo>
                    <a:cubicBezTo>
                      <a:pt x="75" y="338"/>
                      <a:pt x="75" y="207"/>
                      <a:pt x="75" y="132"/>
                    </a:cubicBezTo>
                    <a:cubicBezTo>
                      <a:pt x="75" y="57"/>
                      <a:pt x="75" y="1"/>
                      <a:pt x="75" y="1"/>
                    </a:cubicBezTo>
                    <a:close/>
                  </a:path>
                </a:pathLst>
              </a:custGeom>
              <a:solidFill>
                <a:srgbClr val="201D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44"/>
              <p:cNvSpPr/>
              <p:nvPr/>
            </p:nvSpPr>
            <p:spPr>
              <a:xfrm>
                <a:off x="6172062" y="2656158"/>
                <a:ext cx="62416" cy="9568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68" extrusionOk="0">
                    <a:moveTo>
                      <a:pt x="731" y="1143"/>
                    </a:moveTo>
                    <a:cubicBezTo>
                      <a:pt x="694" y="1199"/>
                      <a:pt x="656" y="1293"/>
                      <a:pt x="600" y="1349"/>
                    </a:cubicBezTo>
                    <a:cubicBezTo>
                      <a:pt x="656" y="1274"/>
                      <a:pt x="694" y="1199"/>
                      <a:pt x="731" y="1143"/>
                    </a:cubicBezTo>
                    <a:close/>
                    <a:moveTo>
                      <a:pt x="600" y="1349"/>
                    </a:moveTo>
                    <a:lnTo>
                      <a:pt x="600" y="1349"/>
                    </a:lnTo>
                    <a:cubicBezTo>
                      <a:pt x="575" y="1412"/>
                      <a:pt x="541" y="1458"/>
                      <a:pt x="493" y="1499"/>
                    </a:cubicBezTo>
                    <a:lnTo>
                      <a:pt x="467" y="1499"/>
                    </a:lnTo>
                    <a:cubicBezTo>
                      <a:pt x="483" y="1485"/>
                      <a:pt x="497" y="1471"/>
                      <a:pt x="507" y="1461"/>
                    </a:cubicBezTo>
                    <a:lnTo>
                      <a:pt x="507" y="1442"/>
                    </a:lnTo>
                    <a:cubicBezTo>
                      <a:pt x="544" y="1424"/>
                      <a:pt x="563" y="1386"/>
                      <a:pt x="600" y="1349"/>
                    </a:cubicBezTo>
                    <a:close/>
                    <a:moveTo>
                      <a:pt x="76" y="956"/>
                    </a:moveTo>
                    <a:cubicBezTo>
                      <a:pt x="95" y="1049"/>
                      <a:pt x="95" y="1143"/>
                      <a:pt x="113" y="1218"/>
                    </a:cubicBezTo>
                    <a:cubicBezTo>
                      <a:pt x="132" y="1311"/>
                      <a:pt x="151" y="1405"/>
                      <a:pt x="188" y="1499"/>
                    </a:cubicBezTo>
                    <a:cubicBezTo>
                      <a:pt x="207" y="1536"/>
                      <a:pt x="244" y="1555"/>
                      <a:pt x="282" y="1574"/>
                    </a:cubicBezTo>
                    <a:lnTo>
                      <a:pt x="301" y="1574"/>
                    </a:lnTo>
                    <a:lnTo>
                      <a:pt x="301" y="1536"/>
                    </a:lnTo>
                    <a:lnTo>
                      <a:pt x="319" y="1574"/>
                    </a:lnTo>
                    <a:lnTo>
                      <a:pt x="426" y="1547"/>
                    </a:lnTo>
                    <a:lnTo>
                      <a:pt x="426" y="1547"/>
                    </a:lnTo>
                    <a:cubicBezTo>
                      <a:pt x="422" y="1550"/>
                      <a:pt x="417" y="1552"/>
                      <a:pt x="413" y="1555"/>
                    </a:cubicBezTo>
                    <a:lnTo>
                      <a:pt x="375" y="1574"/>
                    </a:lnTo>
                    <a:lnTo>
                      <a:pt x="357" y="1592"/>
                    </a:lnTo>
                    <a:lnTo>
                      <a:pt x="282" y="1592"/>
                    </a:lnTo>
                    <a:cubicBezTo>
                      <a:pt x="226" y="1592"/>
                      <a:pt x="188" y="1536"/>
                      <a:pt x="169" y="1499"/>
                    </a:cubicBezTo>
                    <a:cubicBezTo>
                      <a:pt x="113" y="1424"/>
                      <a:pt x="95" y="1330"/>
                      <a:pt x="95" y="1236"/>
                    </a:cubicBezTo>
                    <a:cubicBezTo>
                      <a:pt x="76" y="1143"/>
                      <a:pt x="76" y="1049"/>
                      <a:pt x="76" y="956"/>
                    </a:cubicBezTo>
                    <a:close/>
                    <a:moveTo>
                      <a:pt x="76" y="1"/>
                    </a:moveTo>
                    <a:cubicBezTo>
                      <a:pt x="76" y="1"/>
                      <a:pt x="76" y="38"/>
                      <a:pt x="57" y="132"/>
                    </a:cubicBezTo>
                    <a:cubicBezTo>
                      <a:pt x="57" y="207"/>
                      <a:pt x="20" y="319"/>
                      <a:pt x="20" y="469"/>
                    </a:cubicBezTo>
                    <a:cubicBezTo>
                      <a:pt x="1" y="600"/>
                      <a:pt x="1" y="750"/>
                      <a:pt x="1" y="918"/>
                    </a:cubicBezTo>
                    <a:lnTo>
                      <a:pt x="1" y="956"/>
                    </a:lnTo>
                    <a:cubicBezTo>
                      <a:pt x="1" y="1049"/>
                      <a:pt x="1" y="1143"/>
                      <a:pt x="20" y="1236"/>
                    </a:cubicBezTo>
                    <a:cubicBezTo>
                      <a:pt x="20" y="1330"/>
                      <a:pt x="38" y="1442"/>
                      <a:pt x="95" y="1536"/>
                    </a:cubicBezTo>
                    <a:cubicBezTo>
                      <a:pt x="132" y="1592"/>
                      <a:pt x="169" y="1667"/>
                      <a:pt x="263" y="1667"/>
                    </a:cubicBezTo>
                    <a:lnTo>
                      <a:pt x="375" y="1667"/>
                    </a:lnTo>
                    <a:lnTo>
                      <a:pt x="413" y="1648"/>
                    </a:lnTo>
                    <a:lnTo>
                      <a:pt x="450" y="1630"/>
                    </a:lnTo>
                    <a:cubicBezTo>
                      <a:pt x="513" y="1588"/>
                      <a:pt x="558" y="1546"/>
                      <a:pt x="596" y="1504"/>
                    </a:cubicBezTo>
                    <a:lnTo>
                      <a:pt x="596" y="1504"/>
                    </a:lnTo>
                    <a:lnTo>
                      <a:pt x="619" y="1499"/>
                    </a:lnTo>
                    <a:lnTo>
                      <a:pt x="601" y="1499"/>
                    </a:lnTo>
                    <a:cubicBezTo>
                      <a:pt x="628" y="1467"/>
                      <a:pt x="652" y="1436"/>
                      <a:pt x="675" y="1405"/>
                    </a:cubicBezTo>
                    <a:cubicBezTo>
                      <a:pt x="731" y="1330"/>
                      <a:pt x="769" y="1236"/>
                      <a:pt x="806" y="1162"/>
                    </a:cubicBezTo>
                    <a:cubicBezTo>
                      <a:pt x="844" y="1087"/>
                      <a:pt x="862" y="1012"/>
                      <a:pt x="881" y="956"/>
                    </a:cubicBezTo>
                    <a:cubicBezTo>
                      <a:pt x="937" y="806"/>
                      <a:pt x="975" y="693"/>
                      <a:pt x="993" y="619"/>
                    </a:cubicBezTo>
                    <a:cubicBezTo>
                      <a:pt x="1012" y="525"/>
                      <a:pt x="1012" y="487"/>
                      <a:pt x="1012" y="487"/>
                    </a:cubicBezTo>
                    <a:lnTo>
                      <a:pt x="1012" y="487"/>
                    </a:lnTo>
                    <a:cubicBezTo>
                      <a:pt x="1012" y="487"/>
                      <a:pt x="1012" y="487"/>
                      <a:pt x="1012" y="487"/>
                    </a:cubicBezTo>
                    <a:lnTo>
                      <a:pt x="1087" y="113"/>
                    </a:lnTo>
                    <a:lnTo>
                      <a:pt x="937" y="469"/>
                    </a:lnTo>
                    <a:cubicBezTo>
                      <a:pt x="937" y="469"/>
                      <a:pt x="937" y="469"/>
                      <a:pt x="937" y="469"/>
                    </a:cubicBezTo>
                    <a:lnTo>
                      <a:pt x="937" y="469"/>
                    </a:lnTo>
                    <a:cubicBezTo>
                      <a:pt x="937" y="469"/>
                      <a:pt x="919" y="506"/>
                      <a:pt x="900" y="581"/>
                    </a:cubicBezTo>
                    <a:cubicBezTo>
                      <a:pt x="862" y="656"/>
                      <a:pt x="825" y="768"/>
                      <a:pt x="769" y="899"/>
                    </a:cubicBezTo>
                    <a:cubicBezTo>
                      <a:pt x="731" y="956"/>
                      <a:pt x="694" y="1031"/>
                      <a:pt x="656" y="1105"/>
                    </a:cubicBezTo>
                    <a:cubicBezTo>
                      <a:pt x="619" y="1162"/>
                      <a:pt x="581" y="1236"/>
                      <a:pt x="525" y="1311"/>
                    </a:cubicBezTo>
                    <a:cubicBezTo>
                      <a:pt x="508" y="1329"/>
                      <a:pt x="491" y="1361"/>
                      <a:pt x="460" y="1395"/>
                    </a:cubicBezTo>
                    <a:lnTo>
                      <a:pt x="460" y="1395"/>
                    </a:lnTo>
                    <a:lnTo>
                      <a:pt x="450" y="1386"/>
                    </a:lnTo>
                    <a:cubicBezTo>
                      <a:pt x="432" y="1424"/>
                      <a:pt x="394" y="1461"/>
                      <a:pt x="375" y="1461"/>
                    </a:cubicBezTo>
                    <a:lnTo>
                      <a:pt x="357" y="1480"/>
                    </a:lnTo>
                    <a:lnTo>
                      <a:pt x="319" y="1480"/>
                    </a:lnTo>
                    <a:lnTo>
                      <a:pt x="292" y="1494"/>
                    </a:lnTo>
                    <a:lnTo>
                      <a:pt x="292" y="1494"/>
                    </a:lnTo>
                    <a:cubicBezTo>
                      <a:pt x="281" y="1487"/>
                      <a:pt x="263" y="1474"/>
                      <a:pt x="263" y="1461"/>
                    </a:cubicBezTo>
                    <a:cubicBezTo>
                      <a:pt x="226" y="1386"/>
                      <a:pt x="207" y="1293"/>
                      <a:pt x="188" y="1218"/>
                    </a:cubicBezTo>
                    <a:cubicBezTo>
                      <a:pt x="169" y="1124"/>
                      <a:pt x="169" y="1031"/>
                      <a:pt x="169" y="956"/>
                    </a:cubicBezTo>
                    <a:cubicBezTo>
                      <a:pt x="151" y="806"/>
                      <a:pt x="151" y="675"/>
                      <a:pt x="151" y="562"/>
                    </a:cubicBezTo>
                    <a:cubicBezTo>
                      <a:pt x="151" y="525"/>
                      <a:pt x="151" y="506"/>
                      <a:pt x="151" y="469"/>
                    </a:cubicBezTo>
                    <a:cubicBezTo>
                      <a:pt x="151" y="338"/>
                      <a:pt x="151" y="225"/>
                      <a:pt x="151" y="132"/>
                    </a:cubicBezTo>
                    <a:cubicBezTo>
                      <a:pt x="151" y="57"/>
                      <a:pt x="151" y="1"/>
                      <a:pt x="151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44"/>
              <p:cNvSpPr/>
              <p:nvPr/>
            </p:nvSpPr>
            <p:spPr>
              <a:xfrm>
                <a:off x="6179634" y="2764635"/>
                <a:ext cx="44058" cy="20651"/>
              </a:xfrm>
              <a:custGeom>
                <a:avLst/>
                <a:gdLst/>
                <a:ahLst/>
                <a:cxnLst/>
                <a:rect l="l" t="t" r="r" b="b"/>
                <a:pathLst>
                  <a:path w="768" h="360" extrusionOk="0">
                    <a:moveTo>
                      <a:pt x="375" y="1"/>
                    </a:moveTo>
                    <a:cubicBezTo>
                      <a:pt x="169" y="1"/>
                      <a:pt x="0" y="76"/>
                      <a:pt x="0" y="169"/>
                    </a:cubicBezTo>
                    <a:cubicBezTo>
                      <a:pt x="0" y="282"/>
                      <a:pt x="169" y="357"/>
                      <a:pt x="375" y="357"/>
                    </a:cubicBezTo>
                    <a:cubicBezTo>
                      <a:pt x="393" y="358"/>
                      <a:pt x="410" y="359"/>
                      <a:pt x="428" y="359"/>
                    </a:cubicBezTo>
                    <a:cubicBezTo>
                      <a:pt x="612" y="359"/>
                      <a:pt x="768" y="274"/>
                      <a:pt x="768" y="188"/>
                    </a:cubicBezTo>
                    <a:cubicBezTo>
                      <a:pt x="768" y="95"/>
                      <a:pt x="599" y="1"/>
                      <a:pt x="375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44"/>
              <p:cNvSpPr/>
              <p:nvPr/>
            </p:nvSpPr>
            <p:spPr>
              <a:xfrm>
                <a:off x="6709237" y="3180416"/>
                <a:ext cx="21513" cy="58053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12" extrusionOk="0">
                    <a:moveTo>
                      <a:pt x="0" y="0"/>
                    </a:moveTo>
                    <a:cubicBezTo>
                      <a:pt x="0" y="0"/>
                      <a:pt x="19" y="56"/>
                      <a:pt x="56" y="169"/>
                    </a:cubicBezTo>
                    <a:cubicBezTo>
                      <a:pt x="94" y="262"/>
                      <a:pt x="131" y="393"/>
                      <a:pt x="188" y="506"/>
                    </a:cubicBezTo>
                    <a:cubicBezTo>
                      <a:pt x="225" y="637"/>
                      <a:pt x="281" y="768"/>
                      <a:pt x="319" y="862"/>
                    </a:cubicBezTo>
                    <a:cubicBezTo>
                      <a:pt x="337" y="899"/>
                      <a:pt x="356" y="936"/>
                      <a:pt x="356" y="974"/>
                    </a:cubicBezTo>
                    <a:cubicBezTo>
                      <a:pt x="375" y="993"/>
                      <a:pt x="375" y="1011"/>
                      <a:pt x="375" y="1011"/>
                    </a:cubicBezTo>
                    <a:cubicBezTo>
                      <a:pt x="375" y="1011"/>
                      <a:pt x="375" y="993"/>
                      <a:pt x="375" y="974"/>
                    </a:cubicBezTo>
                    <a:cubicBezTo>
                      <a:pt x="375" y="936"/>
                      <a:pt x="375" y="899"/>
                      <a:pt x="375" y="843"/>
                    </a:cubicBezTo>
                    <a:cubicBezTo>
                      <a:pt x="375" y="787"/>
                      <a:pt x="356" y="730"/>
                      <a:pt x="337" y="674"/>
                    </a:cubicBezTo>
                    <a:cubicBezTo>
                      <a:pt x="337" y="599"/>
                      <a:pt x="300" y="543"/>
                      <a:pt x="281" y="468"/>
                    </a:cubicBezTo>
                    <a:cubicBezTo>
                      <a:pt x="225" y="337"/>
                      <a:pt x="169" y="225"/>
                      <a:pt x="113" y="131"/>
                    </a:cubicBezTo>
                    <a:cubicBezTo>
                      <a:pt x="56" y="3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44"/>
              <p:cNvSpPr/>
              <p:nvPr/>
            </p:nvSpPr>
            <p:spPr>
              <a:xfrm>
                <a:off x="6672695" y="3145997"/>
                <a:ext cx="22603" cy="5914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031" extrusionOk="0">
                    <a:moveTo>
                      <a:pt x="1" y="1"/>
                    </a:moveTo>
                    <a:cubicBezTo>
                      <a:pt x="1" y="1"/>
                      <a:pt x="19" y="76"/>
                      <a:pt x="57" y="169"/>
                    </a:cubicBezTo>
                    <a:cubicBezTo>
                      <a:pt x="94" y="263"/>
                      <a:pt x="132" y="394"/>
                      <a:pt x="188" y="525"/>
                    </a:cubicBezTo>
                    <a:cubicBezTo>
                      <a:pt x="244" y="656"/>
                      <a:pt x="281" y="769"/>
                      <a:pt x="319" y="862"/>
                    </a:cubicBezTo>
                    <a:cubicBezTo>
                      <a:pt x="338" y="918"/>
                      <a:pt x="356" y="956"/>
                      <a:pt x="356" y="993"/>
                    </a:cubicBezTo>
                    <a:cubicBezTo>
                      <a:pt x="375" y="1012"/>
                      <a:pt x="375" y="1031"/>
                      <a:pt x="375" y="1031"/>
                    </a:cubicBezTo>
                    <a:cubicBezTo>
                      <a:pt x="375" y="1031"/>
                      <a:pt x="375" y="1012"/>
                      <a:pt x="375" y="993"/>
                    </a:cubicBezTo>
                    <a:cubicBezTo>
                      <a:pt x="375" y="956"/>
                      <a:pt x="394" y="900"/>
                      <a:pt x="375" y="862"/>
                    </a:cubicBezTo>
                    <a:cubicBezTo>
                      <a:pt x="375" y="806"/>
                      <a:pt x="356" y="750"/>
                      <a:pt x="338" y="675"/>
                    </a:cubicBezTo>
                    <a:cubicBezTo>
                      <a:pt x="338" y="619"/>
                      <a:pt x="300" y="544"/>
                      <a:pt x="281" y="488"/>
                    </a:cubicBezTo>
                    <a:cubicBezTo>
                      <a:pt x="225" y="357"/>
                      <a:pt x="169" y="244"/>
                      <a:pt x="113" y="151"/>
                    </a:cubicBezTo>
                    <a:cubicBezTo>
                      <a:pt x="57" y="5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44"/>
              <p:cNvSpPr/>
              <p:nvPr/>
            </p:nvSpPr>
            <p:spPr>
              <a:xfrm>
                <a:off x="6699542" y="3234110"/>
                <a:ext cx="21570" cy="59143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031" extrusionOk="0">
                    <a:moveTo>
                      <a:pt x="1" y="0"/>
                    </a:moveTo>
                    <a:cubicBezTo>
                      <a:pt x="1" y="1"/>
                      <a:pt x="19" y="75"/>
                      <a:pt x="57" y="169"/>
                    </a:cubicBezTo>
                    <a:cubicBezTo>
                      <a:pt x="76" y="263"/>
                      <a:pt x="132" y="394"/>
                      <a:pt x="188" y="525"/>
                    </a:cubicBezTo>
                    <a:cubicBezTo>
                      <a:pt x="225" y="656"/>
                      <a:pt x="282" y="768"/>
                      <a:pt x="319" y="862"/>
                    </a:cubicBezTo>
                    <a:cubicBezTo>
                      <a:pt x="338" y="918"/>
                      <a:pt x="338" y="956"/>
                      <a:pt x="357" y="993"/>
                    </a:cubicBezTo>
                    <a:cubicBezTo>
                      <a:pt x="357" y="1012"/>
                      <a:pt x="375" y="1030"/>
                      <a:pt x="375" y="1030"/>
                    </a:cubicBezTo>
                    <a:cubicBezTo>
                      <a:pt x="375" y="1030"/>
                      <a:pt x="375" y="1012"/>
                      <a:pt x="375" y="993"/>
                    </a:cubicBezTo>
                    <a:cubicBezTo>
                      <a:pt x="375" y="956"/>
                      <a:pt x="375" y="899"/>
                      <a:pt x="375" y="862"/>
                    </a:cubicBezTo>
                    <a:cubicBezTo>
                      <a:pt x="375" y="806"/>
                      <a:pt x="357" y="750"/>
                      <a:pt x="338" y="675"/>
                    </a:cubicBezTo>
                    <a:cubicBezTo>
                      <a:pt x="319" y="618"/>
                      <a:pt x="300" y="544"/>
                      <a:pt x="282" y="487"/>
                    </a:cubicBezTo>
                    <a:cubicBezTo>
                      <a:pt x="225" y="356"/>
                      <a:pt x="169" y="244"/>
                      <a:pt x="113" y="150"/>
                    </a:cubicBezTo>
                    <a:cubicBezTo>
                      <a:pt x="57" y="57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54C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3318;p44"/>
            <p:cNvGrpSpPr/>
            <p:nvPr/>
          </p:nvGrpSpPr>
          <p:grpSpPr>
            <a:xfrm rot="-9444114">
              <a:off x="5429095" y="3722608"/>
              <a:ext cx="927656" cy="736137"/>
              <a:chOff x="8757948" y="1920174"/>
              <a:chExt cx="1090443" cy="865316"/>
            </a:xfrm>
          </p:grpSpPr>
          <p:sp>
            <p:nvSpPr>
              <p:cNvPr id="3319" name="Google Shape;3319;p44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44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44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44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44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44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44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44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44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44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44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44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44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44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44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44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44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44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44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44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44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44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1" name="Google Shape;3341;p44">
            <a:hlinkClick r:id="rId5" action="ppaction://hlinksldjump"/>
          </p:cNvPr>
          <p:cNvSpPr/>
          <p:nvPr/>
        </p:nvSpPr>
        <p:spPr>
          <a:xfrm>
            <a:off x="1371600" y="3943350"/>
            <a:ext cx="1758900" cy="5727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</a:t>
            </a:r>
            <a:r>
              <a:rPr lang="en" sz="18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hơi thôi!</a:t>
            </a:r>
            <a:endParaRPr sz="18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3074" name="Picture 2" descr="C:\Users\canh\Pictures\phan xi pha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2778350"/>
            <a:ext cx="3429000" cy="2308000"/>
          </a:xfrm>
          <a:prstGeom prst="rect">
            <a:avLst/>
          </a:prstGeom>
          <a:noFill/>
        </p:spPr>
      </p:pic>
      <p:pic>
        <p:nvPicPr>
          <p:cNvPr id="117" name="nhac hanh trinh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533400" y="971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5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4"/>
          <p:cNvGrpSpPr/>
          <p:nvPr/>
        </p:nvGrpSpPr>
        <p:grpSpPr>
          <a:xfrm>
            <a:off x="2" y="1703287"/>
            <a:ext cx="9158173" cy="3469769"/>
            <a:chOff x="2" y="1703287"/>
            <a:chExt cx="9158173" cy="3469769"/>
          </a:xfrm>
        </p:grpSpPr>
        <p:sp>
          <p:nvSpPr>
            <p:cNvPr id="338" name="Google Shape;338;p24"/>
            <p:cNvSpPr/>
            <p:nvPr/>
          </p:nvSpPr>
          <p:spPr>
            <a:xfrm>
              <a:off x="317289" y="2299906"/>
              <a:ext cx="72718" cy="56711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4"/>
            <p:cNvSpPr/>
            <p:nvPr/>
          </p:nvSpPr>
          <p:spPr>
            <a:xfrm>
              <a:off x="373352" y="2187779"/>
              <a:ext cx="72718" cy="56090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4"/>
            <p:cNvSpPr/>
            <p:nvPr/>
          </p:nvSpPr>
          <p:spPr>
            <a:xfrm>
              <a:off x="430036" y="2299906"/>
              <a:ext cx="72097" cy="56711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7518656" y="2759087"/>
              <a:ext cx="1081001" cy="865316"/>
            </a:xfrm>
            <a:custGeom>
              <a:avLst/>
              <a:gdLst/>
              <a:ahLst/>
              <a:cxnLst/>
              <a:rect l="l" t="t" r="r" b="b"/>
              <a:pathLst>
                <a:path w="31500" h="25215" extrusionOk="0">
                  <a:moveTo>
                    <a:pt x="3702" y="1"/>
                  </a:moveTo>
                  <a:cubicBezTo>
                    <a:pt x="2458" y="1"/>
                    <a:pt x="1221" y="88"/>
                    <a:pt x="0" y="266"/>
                  </a:cubicBezTo>
                  <a:cubicBezTo>
                    <a:pt x="1598" y="3256"/>
                    <a:pt x="3653" y="5973"/>
                    <a:pt x="5250" y="8940"/>
                  </a:cubicBezTo>
                  <a:cubicBezTo>
                    <a:pt x="7168" y="12615"/>
                    <a:pt x="9405" y="16518"/>
                    <a:pt x="12691" y="19325"/>
                  </a:cubicBezTo>
                  <a:cubicBezTo>
                    <a:pt x="17462" y="23274"/>
                    <a:pt x="25588" y="24598"/>
                    <a:pt x="31499" y="25214"/>
                  </a:cubicBezTo>
                  <a:cubicBezTo>
                    <a:pt x="31479" y="10329"/>
                    <a:pt x="17249" y="1"/>
                    <a:pt x="370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4"/>
            <p:cNvSpPr/>
            <p:nvPr/>
          </p:nvSpPr>
          <p:spPr>
            <a:xfrm>
              <a:off x="7703289" y="2863243"/>
              <a:ext cx="905810" cy="749872"/>
            </a:xfrm>
            <a:custGeom>
              <a:avLst/>
              <a:gdLst/>
              <a:ahLst/>
              <a:cxnLst/>
              <a:rect l="l" t="t" r="r" b="b"/>
              <a:pathLst>
                <a:path w="26395" h="21851" extrusionOk="0">
                  <a:moveTo>
                    <a:pt x="480" y="1"/>
                  </a:moveTo>
                  <a:cubicBezTo>
                    <a:pt x="186" y="1"/>
                    <a:pt x="0" y="446"/>
                    <a:pt x="304" y="655"/>
                  </a:cubicBezTo>
                  <a:cubicBezTo>
                    <a:pt x="4960" y="3851"/>
                    <a:pt x="8932" y="7845"/>
                    <a:pt x="13406" y="11246"/>
                  </a:cubicBezTo>
                  <a:cubicBezTo>
                    <a:pt x="17674" y="14487"/>
                    <a:pt x="22330" y="17454"/>
                    <a:pt x="25686" y="21723"/>
                  </a:cubicBezTo>
                  <a:cubicBezTo>
                    <a:pt x="25753" y="21813"/>
                    <a:pt x="25835" y="21850"/>
                    <a:pt x="25915" y="21850"/>
                  </a:cubicBezTo>
                  <a:cubicBezTo>
                    <a:pt x="26160" y="21850"/>
                    <a:pt x="26394" y="21501"/>
                    <a:pt x="26188" y="21243"/>
                  </a:cubicBezTo>
                  <a:cubicBezTo>
                    <a:pt x="22970" y="17158"/>
                    <a:pt x="18587" y="14236"/>
                    <a:pt x="14456" y="11177"/>
                  </a:cubicBezTo>
                  <a:cubicBezTo>
                    <a:pt x="9708" y="7640"/>
                    <a:pt x="5554" y="3417"/>
                    <a:pt x="669" y="62"/>
                  </a:cubicBezTo>
                  <a:cubicBezTo>
                    <a:pt x="604" y="19"/>
                    <a:pt x="540" y="1"/>
                    <a:pt x="480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8499369" y="3500601"/>
              <a:ext cx="13350" cy="12595"/>
            </a:xfrm>
            <a:custGeom>
              <a:avLst/>
              <a:gdLst/>
              <a:ahLst/>
              <a:cxnLst/>
              <a:rect l="l" t="t" r="r" b="b"/>
              <a:pathLst>
                <a:path w="389" h="367" extrusionOk="0">
                  <a:moveTo>
                    <a:pt x="1" y="1"/>
                  </a:moveTo>
                  <a:cubicBezTo>
                    <a:pt x="24" y="138"/>
                    <a:pt x="24" y="252"/>
                    <a:pt x="46" y="366"/>
                  </a:cubicBezTo>
                  <a:cubicBezTo>
                    <a:pt x="161" y="252"/>
                    <a:pt x="275" y="138"/>
                    <a:pt x="389" y="24"/>
                  </a:cubicBezTo>
                  <a:cubicBezTo>
                    <a:pt x="252" y="24"/>
                    <a:pt x="138" y="24"/>
                    <a:pt x="1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4"/>
            <p:cNvSpPr/>
            <p:nvPr/>
          </p:nvSpPr>
          <p:spPr>
            <a:xfrm>
              <a:off x="8298848" y="3321357"/>
              <a:ext cx="237374" cy="203640"/>
            </a:xfrm>
            <a:custGeom>
              <a:avLst/>
              <a:gdLst/>
              <a:ahLst/>
              <a:cxnLst/>
              <a:rect l="l" t="t" r="r" b="b"/>
              <a:pathLst>
                <a:path w="6917" h="5934" extrusionOk="0">
                  <a:moveTo>
                    <a:pt x="5844" y="5224"/>
                  </a:moveTo>
                  <a:lnTo>
                    <a:pt x="5844" y="5224"/>
                  </a:lnTo>
                  <a:cubicBezTo>
                    <a:pt x="5981" y="5247"/>
                    <a:pt x="6095" y="5247"/>
                    <a:pt x="6232" y="5247"/>
                  </a:cubicBezTo>
                  <a:cubicBezTo>
                    <a:pt x="6118" y="5361"/>
                    <a:pt x="6004" y="5475"/>
                    <a:pt x="5889" y="5589"/>
                  </a:cubicBezTo>
                  <a:cubicBezTo>
                    <a:pt x="5867" y="5475"/>
                    <a:pt x="5867" y="5361"/>
                    <a:pt x="5844" y="5224"/>
                  </a:cubicBezTo>
                  <a:close/>
                  <a:moveTo>
                    <a:pt x="5509" y="1"/>
                  </a:moveTo>
                  <a:cubicBezTo>
                    <a:pt x="5265" y="1"/>
                    <a:pt x="5029" y="244"/>
                    <a:pt x="5205" y="499"/>
                  </a:cubicBezTo>
                  <a:cubicBezTo>
                    <a:pt x="6163" y="1891"/>
                    <a:pt x="5730" y="3626"/>
                    <a:pt x="5844" y="5224"/>
                  </a:cubicBezTo>
                  <a:cubicBezTo>
                    <a:pt x="4041" y="5155"/>
                    <a:pt x="2237" y="5201"/>
                    <a:pt x="457" y="5064"/>
                  </a:cubicBezTo>
                  <a:cubicBezTo>
                    <a:pt x="450" y="5064"/>
                    <a:pt x="442" y="5064"/>
                    <a:pt x="435" y="5064"/>
                  </a:cubicBezTo>
                  <a:cubicBezTo>
                    <a:pt x="1" y="5064"/>
                    <a:pt x="8" y="5727"/>
                    <a:pt x="457" y="5772"/>
                  </a:cubicBezTo>
                  <a:cubicBezTo>
                    <a:pt x="2374" y="5909"/>
                    <a:pt x="4314" y="5817"/>
                    <a:pt x="6232" y="5931"/>
                  </a:cubicBezTo>
                  <a:cubicBezTo>
                    <a:pt x="6241" y="5933"/>
                    <a:pt x="6250" y="5933"/>
                    <a:pt x="6260" y="5933"/>
                  </a:cubicBezTo>
                  <a:cubicBezTo>
                    <a:pt x="6414" y="5933"/>
                    <a:pt x="6596" y="5761"/>
                    <a:pt x="6574" y="5589"/>
                  </a:cubicBezTo>
                  <a:cubicBezTo>
                    <a:pt x="6323" y="3763"/>
                    <a:pt x="6917" y="1777"/>
                    <a:pt x="5798" y="157"/>
                  </a:cubicBezTo>
                  <a:cubicBezTo>
                    <a:pt x="5722" y="46"/>
                    <a:pt x="5615" y="1"/>
                    <a:pt x="5509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4"/>
            <p:cNvSpPr/>
            <p:nvPr/>
          </p:nvSpPr>
          <p:spPr>
            <a:xfrm>
              <a:off x="8397547" y="3413673"/>
              <a:ext cx="14928" cy="14894"/>
            </a:xfrm>
            <a:custGeom>
              <a:avLst/>
              <a:gdLst/>
              <a:ahLst/>
              <a:cxnLst/>
              <a:rect l="l" t="t" r="r" b="b"/>
              <a:pathLst>
                <a:path w="435" h="434" extrusionOk="0">
                  <a:moveTo>
                    <a:pt x="0" y="0"/>
                  </a:moveTo>
                  <a:cubicBezTo>
                    <a:pt x="0" y="160"/>
                    <a:pt x="0" y="297"/>
                    <a:pt x="0" y="434"/>
                  </a:cubicBezTo>
                  <a:cubicBezTo>
                    <a:pt x="137" y="320"/>
                    <a:pt x="297" y="206"/>
                    <a:pt x="434" y="92"/>
                  </a:cubicBezTo>
                  <a:cubicBezTo>
                    <a:pt x="297" y="69"/>
                    <a:pt x="137" y="46"/>
                    <a:pt x="0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4"/>
            <p:cNvSpPr/>
            <p:nvPr/>
          </p:nvSpPr>
          <p:spPr>
            <a:xfrm>
              <a:off x="8110852" y="3189438"/>
              <a:ext cx="313353" cy="251170"/>
            </a:xfrm>
            <a:custGeom>
              <a:avLst/>
              <a:gdLst/>
              <a:ahLst/>
              <a:cxnLst/>
              <a:rect l="l" t="t" r="r" b="b"/>
              <a:pathLst>
                <a:path w="9131" h="7319" extrusionOk="0">
                  <a:moveTo>
                    <a:pt x="7246" y="0"/>
                  </a:moveTo>
                  <a:cubicBezTo>
                    <a:pt x="7010" y="0"/>
                    <a:pt x="6757" y="260"/>
                    <a:pt x="6916" y="531"/>
                  </a:cubicBezTo>
                  <a:cubicBezTo>
                    <a:pt x="7852" y="2312"/>
                    <a:pt x="8354" y="4503"/>
                    <a:pt x="8354" y="6534"/>
                  </a:cubicBezTo>
                  <a:cubicBezTo>
                    <a:pt x="8491" y="6580"/>
                    <a:pt x="8651" y="6603"/>
                    <a:pt x="8788" y="6626"/>
                  </a:cubicBezTo>
                  <a:cubicBezTo>
                    <a:pt x="8651" y="6740"/>
                    <a:pt x="8491" y="6854"/>
                    <a:pt x="8354" y="6968"/>
                  </a:cubicBezTo>
                  <a:cubicBezTo>
                    <a:pt x="8354" y="6831"/>
                    <a:pt x="8354" y="6694"/>
                    <a:pt x="8354" y="6534"/>
                  </a:cubicBezTo>
                  <a:cubicBezTo>
                    <a:pt x="6091" y="6078"/>
                    <a:pt x="3793" y="5759"/>
                    <a:pt x="1475" y="5759"/>
                  </a:cubicBezTo>
                  <a:cubicBezTo>
                    <a:pt x="1128" y="5759"/>
                    <a:pt x="781" y="5766"/>
                    <a:pt x="434" y="5781"/>
                  </a:cubicBezTo>
                  <a:cubicBezTo>
                    <a:pt x="7" y="5781"/>
                    <a:pt x="1" y="6466"/>
                    <a:pt x="414" y="6466"/>
                  </a:cubicBezTo>
                  <a:cubicBezTo>
                    <a:pt x="420" y="6466"/>
                    <a:pt x="427" y="6466"/>
                    <a:pt x="434" y="6466"/>
                  </a:cubicBezTo>
                  <a:cubicBezTo>
                    <a:pt x="774" y="6452"/>
                    <a:pt x="1113" y="6445"/>
                    <a:pt x="1451" y="6445"/>
                  </a:cubicBezTo>
                  <a:cubicBezTo>
                    <a:pt x="3864" y="6445"/>
                    <a:pt x="6243" y="6790"/>
                    <a:pt x="8606" y="7310"/>
                  </a:cubicBezTo>
                  <a:cubicBezTo>
                    <a:pt x="8632" y="7316"/>
                    <a:pt x="8658" y="7318"/>
                    <a:pt x="8684" y="7318"/>
                  </a:cubicBezTo>
                  <a:cubicBezTo>
                    <a:pt x="8879" y="7318"/>
                    <a:pt x="9039" y="7170"/>
                    <a:pt x="9039" y="6968"/>
                  </a:cubicBezTo>
                  <a:cubicBezTo>
                    <a:pt x="9131" y="4685"/>
                    <a:pt x="8583" y="2175"/>
                    <a:pt x="7510" y="166"/>
                  </a:cubicBezTo>
                  <a:cubicBezTo>
                    <a:pt x="7448" y="49"/>
                    <a:pt x="7349" y="0"/>
                    <a:pt x="724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4"/>
            <p:cNvSpPr/>
            <p:nvPr/>
          </p:nvSpPr>
          <p:spPr>
            <a:xfrm>
              <a:off x="7986346" y="3024401"/>
              <a:ext cx="249076" cy="266338"/>
            </a:xfrm>
            <a:custGeom>
              <a:avLst/>
              <a:gdLst/>
              <a:ahLst/>
              <a:cxnLst/>
              <a:rect l="l" t="t" r="r" b="b"/>
              <a:pathLst>
                <a:path w="7258" h="7761" extrusionOk="0">
                  <a:moveTo>
                    <a:pt x="5332" y="1"/>
                  </a:moveTo>
                  <a:cubicBezTo>
                    <a:pt x="5104" y="1"/>
                    <a:pt x="4857" y="257"/>
                    <a:pt x="4998" y="524"/>
                  </a:cubicBezTo>
                  <a:cubicBezTo>
                    <a:pt x="5774" y="2168"/>
                    <a:pt x="6116" y="4130"/>
                    <a:pt x="6276" y="5934"/>
                  </a:cubicBezTo>
                  <a:cubicBezTo>
                    <a:pt x="6299" y="6230"/>
                    <a:pt x="6299" y="6527"/>
                    <a:pt x="6276" y="6824"/>
                  </a:cubicBezTo>
                  <a:cubicBezTo>
                    <a:pt x="6276" y="6938"/>
                    <a:pt x="5888" y="6967"/>
                    <a:pt x="5477" y="6967"/>
                  </a:cubicBezTo>
                  <a:cubicBezTo>
                    <a:pt x="5066" y="6967"/>
                    <a:pt x="4633" y="6938"/>
                    <a:pt x="4541" y="6938"/>
                  </a:cubicBezTo>
                  <a:cubicBezTo>
                    <a:pt x="3195" y="6961"/>
                    <a:pt x="1825" y="7006"/>
                    <a:pt x="456" y="7052"/>
                  </a:cubicBezTo>
                  <a:cubicBezTo>
                    <a:pt x="29" y="7075"/>
                    <a:pt x="0" y="7760"/>
                    <a:pt x="434" y="7760"/>
                  </a:cubicBezTo>
                  <a:cubicBezTo>
                    <a:pt x="441" y="7760"/>
                    <a:pt x="448" y="7760"/>
                    <a:pt x="456" y="7760"/>
                  </a:cubicBezTo>
                  <a:cubicBezTo>
                    <a:pt x="2215" y="7700"/>
                    <a:pt x="3991" y="7641"/>
                    <a:pt x="5755" y="7641"/>
                  </a:cubicBezTo>
                  <a:cubicBezTo>
                    <a:pt x="6028" y="7641"/>
                    <a:pt x="6301" y="7643"/>
                    <a:pt x="6573" y="7646"/>
                  </a:cubicBezTo>
                  <a:cubicBezTo>
                    <a:pt x="6710" y="7646"/>
                    <a:pt x="6892" y="7531"/>
                    <a:pt x="6915" y="7395"/>
                  </a:cubicBezTo>
                  <a:cubicBezTo>
                    <a:pt x="7258" y="5089"/>
                    <a:pt x="6573" y="2259"/>
                    <a:pt x="5591" y="182"/>
                  </a:cubicBezTo>
                  <a:cubicBezTo>
                    <a:pt x="5534" y="54"/>
                    <a:pt x="5435" y="1"/>
                    <a:pt x="53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4"/>
            <p:cNvSpPr/>
            <p:nvPr/>
          </p:nvSpPr>
          <p:spPr>
            <a:xfrm>
              <a:off x="8052099" y="3135592"/>
              <a:ext cx="11771" cy="11771"/>
            </a:xfrm>
            <a:custGeom>
              <a:avLst/>
              <a:gdLst/>
              <a:ahLst/>
              <a:cxnLst/>
              <a:rect l="l" t="t" r="r" b="b"/>
              <a:pathLst>
                <a:path w="343" h="343" extrusionOk="0">
                  <a:moveTo>
                    <a:pt x="1" y="0"/>
                  </a:moveTo>
                  <a:cubicBezTo>
                    <a:pt x="1" y="114"/>
                    <a:pt x="1" y="229"/>
                    <a:pt x="1" y="343"/>
                  </a:cubicBezTo>
                  <a:cubicBezTo>
                    <a:pt x="115" y="229"/>
                    <a:pt x="229" y="114"/>
                    <a:pt x="34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4"/>
            <p:cNvSpPr/>
            <p:nvPr/>
          </p:nvSpPr>
          <p:spPr>
            <a:xfrm>
              <a:off x="7857069" y="2965614"/>
              <a:ext cx="220902" cy="194271"/>
            </a:xfrm>
            <a:custGeom>
              <a:avLst/>
              <a:gdLst/>
              <a:ahLst/>
              <a:cxnLst/>
              <a:rect l="l" t="t" r="r" b="b"/>
              <a:pathLst>
                <a:path w="6437" h="5661" extrusionOk="0">
                  <a:moveTo>
                    <a:pt x="5963" y="0"/>
                  </a:moveTo>
                  <a:cubicBezTo>
                    <a:pt x="5792" y="0"/>
                    <a:pt x="5626" y="114"/>
                    <a:pt x="5638" y="343"/>
                  </a:cubicBezTo>
                  <a:cubicBezTo>
                    <a:pt x="5684" y="1872"/>
                    <a:pt x="5729" y="3401"/>
                    <a:pt x="5684" y="4953"/>
                  </a:cubicBezTo>
                  <a:lnTo>
                    <a:pt x="6026" y="4953"/>
                  </a:lnTo>
                  <a:cubicBezTo>
                    <a:pt x="5912" y="5067"/>
                    <a:pt x="5798" y="5182"/>
                    <a:pt x="5684" y="5296"/>
                  </a:cubicBezTo>
                  <a:cubicBezTo>
                    <a:pt x="5684" y="5182"/>
                    <a:pt x="5684" y="5067"/>
                    <a:pt x="5684" y="4953"/>
                  </a:cubicBezTo>
                  <a:cubicBezTo>
                    <a:pt x="5105" y="4923"/>
                    <a:pt x="4525" y="4913"/>
                    <a:pt x="3942" y="4913"/>
                  </a:cubicBezTo>
                  <a:cubicBezTo>
                    <a:pt x="2777" y="4913"/>
                    <a:pt x="1605" y="4953"/>
                    <a:pt x="434" y="4953"/>
                  </a:cubicBezTo>
                  <a:cubicBezTo>
                    <a:pt x="0" y="4953"/>
                    <a:pt x="0" y="5661"/>
                    <a:pt x="434" y="5661"/>
                  </a:cubicBezTo>
                  <a:cubicBezTo>
                    <a:pt x="1771" y="5661"/>
                    <a:pt x="3096" y="5603"/>
                    <a:pt x="4426" y="5603"/>
                  </a:cubicBezTo>
                  <a:cubicBezTo>
                    <a:pt x="4958" y="5603"/>
                    <a:pt x="5491" y="5612"/>
                    <a:pt x="6026" y="5638"/>
                  </a:cubicBezTo>
                  <a:cubicBezTo>
                    <a:pt x="6036" y="5639"/>
                    <a:pt x="6047" y="5640"/>
                    <a:pt x="6057" y="5640"/>
                  </a:cubicBezTo>
                  <a:cubicBezTo>
                    <a:pt x="6226" y="5640"/>
                    <a:pt x="6368" y="5468"/>
                    <a:pt x="6368" y="5296"/>
                  </a:cubicBezTo>
                  <a:cubicBezTo>
                    <a:pt x="6437" y="3652"/>
                    <a:pt x="6391" y="1986"/>
                    <a:pt x="6323" y="343"/>
                  </a:cubicBezTo>
                  <a:cubicBezTo>
                    <a:pt x="6311" y="114"/>
                    <a:pt x="6134" y="0"/>
                    <a:pt x="5963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>
              <a:off x="7876630" y="2995368"/>
              <a:ext cx="14928" cy="10227"/>
            </a:xfrm>
            <a:custGeom>
              <a:avLst/>
              <a:gdLst/>
              <a:ahLst/>
              <a:cxnLst/>
              <a:rect l="l" t="t" r="r" b="b"/>
              <a:pathLst>
                <a:path w="435" h="298" extrusionOk="0">
                  <a:moveTo>
                    <a:pt x="46" y="1"/>
                  </a:moveTo>
                  <a:cubicBezTo>
                    <a:pt x="23" y="92"/>
                    <a:pt x="23" y="183"/>
                    <a:pt x="1" y="297"/>
                  </a:cubicBezTo>
                  <a:cubicBezTo>
                    <a:pt x="160" y="206"/>
                    <a:pt x="297" y="138"/>
                    <a:pt x="434" y="46"/>
                  </a:cubicBezTo>
                  <a:cubicBezTo>
                    <a:pt x="297" y="23"/>
                    <a:pt x="183" y="23"/>
                    <a:pt x="46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4"/>
            <p:cNvSpPr/>
            <p:nvPr/>
          </p:nvSpPr>
          <p:spPr>
            <a:xfrm>
              <a:off x="7734861" y="2834587"/>
              <a:ext cx="173132" cy="185555"/>
            </a:xfrm>
            <a:custGeom>
              <a:avLst/>
              <a:gdLst/>
              <a:ahLst/>
              <a:cxnLst/>
              <a:rect l="l" t="t" r="r" b="b"/>
              <a:pathLst>
                <a:path w="5045" h="5407" extrusionOk="0">
                  <a:moveTo>
                    <a:pt x="3832" y="1"/>
                  </a:moveTo>
                  <a:cubicBezTo>
                    <a:pt x="3658" y="1"/>
                    <a:pt x="3493" y="109"/>
                    <a:pt x="3515" y="326"/>
                  </a:cubicBezTo>
                  <a:cubicBezTo>
                    <a:pt x="3629" y="1787"/>
                    <a:pt x="4269" y="3225"/>
                    <a:pt x="4177" y="4686"/>
                  </a:cubicBezTo>
                  <a:cubicBezTo>
                    <a:pt x="4314" y="4708"/>
                    <a:pt x="4428" y="4708"/>
                    <a:pt x="4565" y="4731"/>
                  </a:cubicBezTo>
                  <a:cubicBezTo>
                    <a:pt x="4428" y="4823"/>
                    <a:pt x="4291" y="4891"/>
                    <a:pt x="4132" y="4982"/>
                  </a:cubicBezTo>
                  <a:cubicBezTo>
                    <a:pt x="4154" y="4868"/>
                    <a:pt x="4154" y="4777"/>
                    <a:pt x="4177" y="4686"/>
                  </a:cubicBezTo>
                  <a:cubicBezTo>
                    <a:pt x="3477" y="4597"/>
                    <a:pt x="2785" y="4550"/>
                    <a:pt x="2091" y="4550"/>
                  </a:cubicBezTo>
                  <a:cubicBezTo>
                    <a:pt x="1541" y="4550"/>
                    <a:pt x="990" y="4579"/>
                    <a:pt x="434" y="4640"/>
                  </a:cubicBezTo>
                  <a:cubicBezTo>
                    <a:pt x="14" y="4684"/>
                    <a:pt x="1" y="5327"/>
                    <a:pt x="393" y="5327"/>
                  </a:cubicBezTo>
                  <a:cubicBezTo>
                    <a:pt x="406" y="5327"/>
                    <a:pt x="420" y="5326"/>
                    <a:pt x="434" y="5325"/>
                  </a:cubicBezTo>
                  <a:cubicBezTo>
                    <a:pt x="1029" y="5263"/>
                    <a:pt x="1619" y="5229"/>
                    <a:pt x="2209" y="5229"/>
                  </a:cubicBezTo>
                  <a:cubicBezTo>
                    <a:pt x="2932" y="5229"/>
                    <a:pt x="3654" y="5280"/>
                    <a:pt x="4383" y="5393"/>
                  </a:cubicBezTo>
                  <a:cubicBezTo>
                    <a:pt x="4414" y="5402"/>
                    <a:pt x="4448" y="5407"/>
                    <a:pt x="4483" y="5407"/>
                  </a:cubicBezTo>
                  <a:cubicBezTo>
                    <a:pt x="4625" y="5407"/>
                    <a:pt x="4780" y="5330"/>
                    <a:pt x="4816" y="5165"/>
                  </a:cubicBezTo>
                  <a:cubicBezTo>
                    <a:pt x="5045" y="3476"/>
                    <a:pt x="4337" y="1969"/>
                    <a:pt x="4200" y="326"/>
                  </a:cubicBezTo>
                  <a:cubicBezTo>
                    <a:pt x="4189" y="109"/>
                    <a:pt x="4006" y="1"/>
                    <a:pt x="383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4"/>
            <p:cNvSpPr/>
            <p:nvPr/>
          </p:nvSpPr>
          <p:spPr>
            <a:xfrm>
              <a:off x="7977697" y="292958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4"/>
            <p:cNvSpPr/>
            <p:nvPr/>
          </p:nvSpPr>
          <p:spPr>
            <a:xfrm>
              <a:off x="7935383" y="289196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1"/>
                    <a:pt x="685" y="1051"/>
                  </a:cubicBezTo>
                  <a:cubicBezTo>
                    <a:pt x="1347" y="1051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4"/>
            <p:cNvSpPr/>
            <p:nvPr/>
          </p:nvSpPr>
          <p:spPr>
            <a:xfrm>
              <a:off x="7987101" y="2880230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4"/>
            <p:cNvSpPr/>
            <p:nvPr/>
          </p:nvSpPr>
          <p:spPr>
            <a:xfrm>
              <a:off x="7900138" y="326092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4"/>
            <p:cNvSpPr/>
            <p:nvPr/>
          </p:nvSpPr>
          <p:spPr>
            <a:xfrm>
              <a:off x="7853122" y="3226467"/>
              <a:ext cx="46260" cy="36033"/>
            </a:xfrm>
            <a:custGeom>
              <a:avLst/>
              <a:gdLst/>
              <a:ahLst/>
              <a:cxnLst/>
              <a:rect l="l" t="t" r="r" b="b"/>
              <a:pathLst>
                <a:path w="1348" h="1050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8" y="1050"/>
                    <a:pt x="1348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4"/>
            <p:cNvSpPr/>
            <p:nvPr/>
          </p:nvSpPr>
          <p:spPr>
            <a:xfrm>
              <a:off x="7915032" y="3208450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7628338" y="2838705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47" y="1051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4"/>
            <p:cNvSpPr/>
            <p:nvPr/>
          </p:nvSpPr>
          <p:spPr>
            <a:xfrm>
              <a:off x="7657302" y="2812074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2" y="0"/>
                  </a:moveTo>
                  <a:cubicBezTo>
                    <a:pt x="1" y="0"/>
                    <a:pt x="1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4"/>
            <p:cNvSpPr/>
            <p:nvPr/>
          </p:nvSpPr>
          <p:spPr>
            <a:xfrm>
              <a:off x="8204850" y="2991456"/>
              <a:ext cx="45471" cy="36068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24" y="1050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4"/>
            <p:cNvSpPr/>
            <p:nvPr/>
          </p:nvSpPr>
          <p:spPr>
            <a:xfrm>
              <a:off x="8165693" y="2959334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4"/>
            <p:cNvSpPr/>
            <p:nvPr/>
          </p:nvSpPr>
          <p:spPr>
            <a:xfrm>
              <a:off x="8076397" y="3430901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62" y="0"/>
                  </a:moveTo>
                  <a:cubicBezTo>
                    <a:pt x="0" y="0"/>
                    <a:pt x="0" y="1050"/>
                    <a:pt x="662" y="1050"/>
                  </a:cubicBezTo>
                  <a:cubicBezTo>
                    <a:pt x="1347" y="1050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4"/>
            <p:cNvSpPr/>
            <p:nvPr/>
          </p:nvSpPr>
          <p:spPr>
            <a:xfrm>
              <a:off x="8028591" y="3413673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4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4"/>
            <p:cNvSpPr/>
            <p:nvPr/>
          </p:nvSpPr>
          <p:spPr>
            <a:xfrm>
              <a:off x="7391747" y="1888467"/>
              <a:ext cx="1766390" cy="973004"/>
            </a:xfrm>
            <a:custGeom>
              <a:avLst/>
              <a:gdLst/>
              <a:ahLst/>
              <a:cxnLst/>
              <a:rect l="l" t="t" r="r" b="b"/>
              <a:pathLst>
                <a:path w="51472" h="28353" extrusionOk="0">
                  <a:moveTo>
                    <a:pt x="15357" y="1"/>
                  </a:moveTo>
                  <a:cubicBezTo>
                    <a:pt x="9974" y="1"/>
                    <a:pt x="4681" y="665"/>
                    <a:pt x="1" y="2034"/>
                  </a:cubicBezTo>
                  <a:cubicBezTo>
                    <a:pt x="8058" y="10662"/>
                    <a:pt x="11938" y="20385"/>
                    <a:pt x="24173" y="24836"/>
                  </a:cubicBezTo>
                  <a:cubicBezTo>
                    <a:pt x="29410" y="26673"/>
                    <a:pt x="35752" y="28352"/>
                    <a:pt x="42537" y="28352"/>
                  </a:cubicBezTo>
                  <a:cubicBezTo>
                    <a:pt x="45451" y="28352"/>
                    <a:pt x="48447" y="28042"/>
                    <a:pt x="51472" y="27302"/>
                  </a:cubicBezTo>
                  <a:lnTo>
                    <a:pt x="51472" y="14268"/>
                  </a:lnTo>
                  <a:cubicBezTo>
                    <a:pt x="47797" y="10023"/>
                    <a:pt x="43734" y="6508"/>
                    <a:pt x="37526" y="3974"/>
                  </a:cubicBezTo>
                  <a:cubicBezTo>
                    <a:pt x="30977" y="1366"/>
                    <a:pt x="23074" y="1"/>
                    <a:pt x="15357" y="1"/>
                  </a:cubicBezTo>
                  <a:close/>
                </a:path>
              </a:pathLst>
            </a:custGeom>
            <a:solidFill>
              <a:srgbClr val="0B4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4"/>
            <p:cNvSpPr/>
            <p:nvPr/>
          </p:nvSpPr>
          <p:spPr>
            <a:xfrm>
              <a:off x="7641825" y="2051170"/>
              <a:ext cx="1516319" cy="632472"/>
            </a:xfrm>
            <a:custGeom>
              <a:avLst/>
              <a:gdLst/>
              <a:ahLst/>
              <a:cxnLst/>
              <a:rect l="l" t="t" r="r" b="b"/>
              <a:pathLst>
                <a:path w="44185" h="18430" extrusionOk="0">
                  <a:moveTo>
                    <a:pt x="508" y="1"/>
                  </a:moveTo>
                  <a:cubicBezTo>
                    <a:pt x="134" y="1"/>
                    <a:pt x="0" y="587"/>
                    <a:pt x="406" y="694"/>
                  </a:cubicBezTo>
                  <a:cubicBezTo>
                    <a:pt x="9308" y="2817"/>
                    <a:pt x="17274" y="7587"/>
                    <a:pt x="25377" y="11650"/>
                  </a:cubicBezTo>
                  <a:cubicBezTo>
                    <a:pt x="31311" y="14640"/>
                    <a:pt x="37588" y="17448"/>
                    <a:pt x="44185" y="18429"/>
                  </a:cubicBezTo>
                  <a:lnTo>
                    <a:pt x="44185" y="17722"/>
                  </a:lnTo>
                  <a:cubicBezTo>
                    <a:pt x="37429" y="16694"/>
                    <a:pt x="31015" y="13727"/>
                    <a:pt x="24943" y="10669"/>
                  </a:cubicBezTo>
                  <a:cubicBezTo>
                    <a:pt x="17046" y="6674"/>
                    <a:pt x="9262" y="2086"/>
                    <a:pt x="589" y="9"/>
                  </a:cubicBezTo>
                  <a:cubicBezTo>
                    <a:pt x="561" y="3"/>
                    <a:pt x="534" y="1"/>
                    <a:pt x="50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4"/>
            <p:cNvSpPr/>
            <p:nvPr/>
          </p:nvSpPr>
          <p:spPr>
            <a:xfrm>
              <a:off x="8114765" y="2241808"/>
              <a:ext cx="21174" cy="18051"/>
            </a:xfrm>
            <a:custGeom>
              <a:avLst/>
              <a:gdLst/>
              <a:ahLst/>
              <a:cxnLst/>
              <a:rect l="l" t="t" r="r" b="b"/>
              <a:pathLst>
                <a:path w="617" h="526" extrusionOk="0">
                  <a:moveTo>
                    <a:pt x="617" y="1"/>
                  </a:moveTo>
                  <a:lnTo>
                    <a:pt x="617" y="1"/>
                  </a:lnTo>
                  <a:cubicBezTo>
                    <a:pt x="411" y="24"/>
                    <a:pt x="206" y="24"/>
                    <a:pt x="1" y="24"/>
                  </a:cubicBezTo>
                  <a:cubicBezTo>
                    <a:pt x="115" y="206"/>
                    <a:pt x="206" y="366"/>
                    <a:pt x="297" y="526"/>
                  </a:cubicBezTo>
                  <a:cubicBezTo>
                    <a:pt x="411" y="366"/>
                    <a:pt x="503" y="183"/>
                    <a:pt x="617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4"/>
            <p:cNvSpPr/>
            <p:nvPr/>
          </p:nvSpPr>
          <p:spPr>
            <a:xfrm>
              <a:off x="7777142" y="1994922"/>
              <a:ext cx="372894" cy="291527"/>
            </a:xfrm>
            <a:custGeom>
              <a:avLst/>
              <a:gdLst/>
              <a:ahLst/>
              <a:cxnLst/>
              <a:rect l="l" t="t" r="r" b="b"/>
              <a:pathLst>
                <a:path w="10866" h="8495" extrusionOk="0">
                  <a:moveTo>
                    <a:pt x="5735" y="0"/>
                  </a:moveTo>
                  <a:cubicBezTo>
                    <a:pt x="5479" y="0"/>
                    <a:pt x="5232" y="248"/>
                    <a:pt x="5410" y="507"/>
                  </a:cubicBezTo>
                  <a:cubicBezTo>
                    <a:pt x="7031" y="2653"/>
                    <a:pt x="8515" y="4889"/>
                    <a:pt x="9839" y="7218"/>
                  </a:cubicBezTo>
                  <a:cubicBezTo>
                    <a:pt x="10044" y="7218"/>
                    <a:pt x="10249" y="7218"/>
                    <a:pt x="10455" y="7195"/>
                  </a:cubicBezTo>
                  <a:lnTo>
                    <a:pt x="10455" y="7195"/>
                  </a:lnTo>
                  <a:cubicBezTo>
                    <a:pt x="10341" y="7377"/>
                    <a:pt x="10249" y="7560"/>
                    <a:pt x="10135" y="7720"/>
                  </a:cubicBezTo>
                  <a:cubicBezTo>
                    <a:pt x="10044" y="7560"/>
                    <a:pt x="9953" y="7400"/>
                    <a:pt x="9839" y="7218"/>
                  </a:cubicBezTo>
                  <a:cubicBezTo>
                    <a:pt x="7139" y="7316"/>
                    <a:pt x="4440" y="7806"/>
                    <a:pt x="1726" y="7806"/>
                  </a:cubicBezTo>
                  <a:cubicBezTo>
                    <a:pt x="1296" y="7806"/>
                    <a:pt x="865" y="7793"/>
                    <a:pt x="435" y="7765"/>
                  </a:cubicBezTo>
                  <a:cubicBezTo>
                    <a:pt x="427" y="7765"/>
                    <a:pt x="420" y="7765"/>
                    <a:pt x="414" y="7765"/>
                  </a:cubicBezTo>
                  <a:cubicBezTo>
                    <a:pt x="1" y="7765"/>
                    <a:pt x="8" y="8428"/>
                    <a:pt x="435" y="8450"/>
                  </a:cubicBezTo>
                  <a:cubicBezTo>
                    <a:pt x="886" y="8481"/>
                    <a:pt x="1337" y="8494"/>
                    <a:pt x="1787" y="8494"/>
                  </a:cubicBezTo>
                  <a:cubicBezTo>
                    <a:pt x="4681" y="8494"/>
                    <a:pt x="7551" y="7942"/>
                    <a:pt x="10455" y="7902"/>
                  </a:cubicBezTo>
                  <a:cubicBezTo>
                    <a:pt x="10706" y="7902"/>
                    <a:pt x="10866" y="7606"/>
                    <a:pt x="10752" y="7377"/>
                  </a:cubicBezTo>
                  <a:cubicBezTo>
                    <a:pt x="9336" y="4867"/>
                    <a:pt x="7739" y="2470"/>
                    <a:pt x="6027" y="142"/>
                  </a:cubicBezTo>
                  <a:cubicBezTo>
                    <a:pt x="5947" y="42"/>
                    <a:pt x="5840" y="0"/>
                    <a:pt x="573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4"/>
            <p:cNvSpPr/>
            <p:nvPr/>
          </p:nvSpPr>
          <p:spPr>
            <a:xfrm>
              <a:off x="8345864" y="2356980"/>
              <a:ext cx="15683" cy="18051"/>
            </a:xfrm>
            <a:custGeom>
              <a:avLst/>
              <a:gdLst/>
              <a:ahLst/>
              <a:cxnLst/>
              <a:rect l="l" t="t" r="r" b="b"/>
              <a:pathLst>
                <a:path w="457" h="526" extrusionOk="0">
                  <a:moveTo>
                    <a:pt x="457" y="0"/>
                  </a:moveTo>
                  <a:cubicBezTo>
                    <a:pt x="297" y="46"/>
                    <a:pt x="160" y="91"/>
                    <a:pt x="0" y="114"/>
                  </a:cubicBezTo>
                  <a:cubicBezTo>
                    <a:pt x="91" y="251"/>
                    <a:pt x="160" y="388"/>
                    <a:pt x="251" y="525"/>
                  </a:cubicBezTo>
                  <a:cubicBezTo>
                    <a:pt x="320" y="342"/>
                    <a:pt x="388" y="183"/>
                    <a:pt x="457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/>
            <p:nvPr/>
          </p:nvSpPr>
          <p:spPr>
            <a:xfrm>
              <a:off x="7946537" y="2080546"/>
              <a:ext cx="432229" cy="365687"/>
            </a:xfrm>
            <a:custGeom>
              <a:avLst/>
              <a:gdLst/>
              <a:ahLst/>
              <a:cxnLst/>
              <a:rect l="l" t="t" r="r" b="b"/>
              <a:pathLst>
                <a:path w="12595" h="10656" extrusionOk="0">
                  <a:moveTo>
                    <a:pt x="9113" y="1"/>
                  </a:moveTo>
                  <a:cubicBezTo>
                    <a:pt x="8896" y="1"/>
                    <a:pt x="8687" y="171"/>
                    <a:pt x="8783" y="431"/>
                  </a:cubicBezTo>
                  <a:cubicBezTo>
                    <a:pt x="9787" y="3011"/>
                    <a:pt x="10244" y="5773"/>
                    <a:pt x="11636" y="8169"/>
                  </a:cubicBezTo>
                  <a:cubicBezTo>
                    <a:pt x="11796" y="8146"/>
                    <a:pt x="11933" y="8101"/>
                    <a:pt x="12093" y="8055"/>
                  </a:cubicBezTo>
                  <a:lnTo>
                    <a:pt x="12093" y="8055"/>
                  </a:lnTo>
                  <a:cubicBezTo>
                    <a:pt x="12024" y="8238"/>
                    <a:pt x="11956" y="8397"/>
                    <a:pt x="11887" y="8580"/>
                  </a:cubicBezTo>
                  <a:cubicBezTo>
                    <a:pt x="11796" y="8443"/>
                    <a:pt x="11727" y="8306"/>
                    <a:pt x="11636" y="8169"/>
                  </a:cubicBezTo>
                  <a:cubicBezTo>
                    <a:pt x="8846" y="8912"/>
                    <a:pt x="5826" y="9957"/>
                    <a:pt x="2873" y="9957"/>
                  </a:cubicBezTo>
                  <a:cubicBezTo>
                    <a:pt x="2105" y="9957"/>
                    <a:pt x="1342" y="9886"/>
                    <a:pt x="589" y="9721"/>
                  </a:cubicBezTo>
                  <a:cubicBezTo>
                    <a:pt x="561" y="9715"/>
                    <a:pt x="534" y="9713"/>
                    <a:pt x="508" y="9713"/>
                  </a:cubicBezTo>
                  <a:cubicBezTo>
                    <a:pt x="134" y="9713"/>
                    <a:pt x="0" y="10299"/>
                    <a:pt x="406" y="10406"/>
                  </a:cubicBezTo>
                  <a:cubicBezTo>
                    <a:pt x="1203" y="10581"/>
                    <a:pt x="2008" y="10656"/>
                    <a:pt x="2816" y="10656"/>
                  </a:cubicBezTo>
                  <a:cubicBezTo>
                    <a:pt x="6015" y="10656"/>
                    <a:pt x="9269" y="9487"/>
                    <a:pt x="12275" y="8740"/>
                  </a:cubicBezTo>
                  <a:cubicBezTo>
                    <a:pt x="12481" y="8671"/>
                    <a:pt x="12595" y="8397"/>
                    <a:pt x="12481" y="8215"/>
                  </a:cubicBezTo>
                  <a:cubicBezTo>
                    <a:pt x="10928" y="5773"/>
                    <a:pt x="10495" y="2919"/>
                    <a:pt x="9468" y="249"/>
                  </a:cubicBezTo>
                  <a:cubicBezTo>
                    <a:pt x="9404" y="76"/>
                    <a:pt x="9257" y="1"/>
                    <a:pt x="911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4"/>
            <p:cNvSpPr/>
            <p:nvPr/>
          </p:nvSpPr>
          <p:spPr>
            <a:xfrm>
              <a:off x="8688154" y="2519099"/>
              <a:ext cx="19630" cy="18051"/>
            </a:xfrm>
            <a:custGeom>
              <a:avLst/>
              <a:gdLst/>
              <a:ahLst/>
              <a:cxnLst/>
              <a:rect l="l" t="t" r="r" b="b"/>
              <a:pathLst>
                <a:path w="572" h="526" extrusionOk="0">
                  <a:moveTo>
                    <a:pt x="571" y="1"/>
                  </a:moveTo>
                  <a:cubicBezTo>
                    <a:pt x="389" y="1"/>
                    <a:pt x="183" y="24"/>
                    <a:pt x="1" y="47"/>
                  </a:cubicBezTo>
                  <a:cubicBezTo>
                    <a:pt x="92" y="206"/>
                    <a:pt x="183" y="366"/>
                    <a:pt x="275" y="526"/>
                  </a:cubicBezTo>
                  <a:cubicBezTo>
                    <a:pt x="389" y="343"/>
                    <a:pt x="480" y="161"/>
                    <a:pt x="571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4"/>
            <p:cNvSpPr/>
            <p:nvPr/>
          </p:nvSpPr>
          <p:spPr>
            <a:xfrm>
              <a:off x="8251763" y="2165724"/>
              <a:ext cx="471660" cy="453060"/>
            </a:xfrm>
            <a:custGeom>
              <a:avLst/>
              <a:gdLst/>
              <a:ahLst/>
              <a:cxnLst/>
              <a:rect l="l" t="t" r="r" b="b"/>
              <a:pathLst>
                <a:path w="13744" h="13202" extrusionOk="0">
                  <a:moveTo>
                    <a:pt x="7486" y="1"/>
                  </a:moveTo>
                  <a:cubicBezTo>
                    <a:pt x="7259" y="1"/>
                    <a:pt x="7023" y="249"/>
                    <a:pt x="7147" y="529"/>
                  </a:cubicBezTo>
                  <a:cubicBezTo>
                    <a:pt x="8768" y="3930"/>
                    <a:pt x="10799" y="7102"/>
                    <a:pt x="12717" y="10344"/>
                  </a:cubicBezTo>
                  <a:cubicBezTo>
                    <a:pt x="12899" y="10321"/>
                    <a:pt x="13105" y="10298"/>
                    <a:pt x="13287" y="10298"/>
                  </a:cubicBezTo>
                  <a:cubicBezTo>
                    <a:pt x="13196" y="10458"/>
                    <a:pt x="13105" y="10640"/>
                    <a:pt x="12991" y="10823"/>
                  </a:cubicBezTo>
                  <a:cubicBezTo>
                    <a:pt x="12899" y="10663"/>
                    <a:pt x="12808" y="10503"/>
                    <a:pt x="12717" y="10344"/>
                  </a:cubicBezTo>
                  <a:cubicBezTo>
                    <a:pt x="8562" y="10732"/>
                    <a:pt x="4545" y="11941"/>
                    <a:pt x="414" y="12535"/>
                  </a:cubicBezTo>
                  <a:cubicBezTo>
                    <a:pt x="1" y="12578"/>
                    <a:pt x="147" y="13201"/>
                    <a:pt x="536" y="13201"/>
                  </a:cubicBezTo>
                  <a:cubicBezTo>
                    <a:pt x="556" y="13201"/>
                    <a:pt x="576" y="13200"/>
                    <a:pt x="596" y="13197"/>
                  </a:cubicBezTo>
                  <a:cubicBezTo>
                    <a:pt x="4865" y="12603"/>
                    <a:pt x="8996" y="11302"/>
                    <a:pt x="13287" y="10983"/>
                  </a:cubicBezTo>
                  <a:cubicBezTo>
                    <a:pt x="13561" y="10960"/>
                    <a:pt x="13744" y="10709"/>
                    <a:pt x="13584" y="10458"/>
                  </a:cubicBezTo>
                  <a:cubicBezTo>
                    <a:pt x="11598" y="7057"/>
                    <a:pt x="9430" y="3747"/>
                    <a:pt x="7764" y="186"/>
                  </a:cubicBezTo>
                  <a:cubicBezTo>
                    <a:pt x="7698" y="55"/>
                    <a:pt x="7593" y="1"/>
                    <a:pt x="7486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/>
            <p:nvPr/>
          </p:nvSpPr>
          <p:spPr>
            <a:xfrm>
              <a:off x="9000691" y="2633482"/>
              <a:ext cx="18840" cy="20385"/>
            </a:xfrm>
            <a:custGeom>
              <a:avLst/>
              <a:gdLst/>
              <a:ahLst/>
              <a:cxnLst/>
              <a:rect l="l" t="t" r="r" b="b"/>
              <a:pathLst>
                <a:path w="549" h="594" extrusionOk="0">
                  <a:moveTo>
                    <a:pt x="549" y="0"/>
                  </a:moveTo>
                  <a:lnTo>
                    <a:pt x="549" y="0"/>
                  </a:lnTo>
                  <a:cubicBezTo>
                    <a:pt x="366" y="69"/>
                    <a:pt x="184" y="114"/>
                    <a:pt x="1" y="183"/>
                  </a:cubicBezTo>
                  <a:cubicBezTo>
                    <a:pt x="138" y="320"/>
                    <a:pt x="252" y="457"/>
                    <a:pt x="389" y="594"/>
                  </a:cubicBezTo>
                  <a:cubicBezTo>
                    <a:pt x="457" y="388"/>
                    <a:pt x="503" y="206"/>
                    <a:pt x="549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8578507" y="2328873"/>
              <a:ext cx="459031" cy="452991"/>
            </a:xfrm>
            <a:custGeom>
              <a:avLst/>
              <a:gdLst/>
              <a:ahLst/>
              <a:cxnLst/>
              <a:rect l="l" t="t" r="r" b="b"/>
              <a:pathLst>
                <a:path w="13376" h="13200" extrusionOk="0">
                  <a:moveTo>
                    <a:pt x="7388" y="1"/>
                  </a:moveTo>
                  <a:cubicBezTo>
                    <a:pt x="7137" y="1"/>
                    <a:pt x="6901" y="245"/>
                    <a:pt x="7076" y="499"/>
                  </a:cubicBezTo>
                  <a:cubicBezTo>
                    <a:pt x="9153" y="3170"/>
                    <a:pt x="9975" y="6594"/>
                    <a:pt x="12303" y="9059"/>
                  </a:cubicBezTo>
                  <a:cubicBezTo>
                    <a:pt x="12486" y="8990"/>
                    <a:pt x="12668" y="8945"/>
                    <a:pt x="12851" y="8876"/>
                  </a:cubicBezTo>
                  <a:lnTo>
                    <a:pt x="12851" y="8876"/>
                  </a:lnTo>
                  <a:cubicBezTo>
                    <a:pt x="12805" y="9082"/>
                    <a:pt x="12759" y="9264"/>
                    <a:pt x="12691" y="9470"/>
                  </a:cubicBezTo>
                  <a:cubicBezTo>
                    <a:pt x="12554" y="9333"/>
                    <a:pt x="12440" y="9196"/>
                    <a:pt x="12303" y="9059"/>
                  </a:cubicBezTo>
                  <a:cubicBezTo>
                    <a:pt x="8546" y="10289"/>
                    <a:pt x="4936" y="12493"/>
                    <a:pt x="905" y="12493"/>
                  </a:cubicBezTo>
                  <a:cubicBezTo>
                    <a:pt x="749" y="12493"/>
                    <a:pt x="592" y="12490"/>
                    <a:pt x="434" y="12483"/>
                  </a:cubicBezTo>
                  <a:cubicBezTo>
                    <a:pt x="427" y="12482"/>
                    <a:pt x="420" y="12482"/>
                    <a:pt x="413" y="12482"/>
                  </a:cubicBezTo>
                  <a:cubicBezTo>
                    <a:pt x="0" y="12482"/>
                    <a:pt x="7" y="13168"/>
                    <a:pt x="434" y="13190"/>
                  </a:cubicBezTo>
                  <a:cubicBezTo>
                    <a:pt x="586" y="13197"/>
                    <a:pt x="738" y="13200"/>
                    <a:pt x="889" y="13200"/>
                  </a:cubicBezTo>
                  <a:cubicBezTo>
                    <a:pt x="5197" y="13200"/>
                    <a:pt x="8998" y="10752"/>
                    <a:pt x="13033" y="9561"/>
                  </a:cubicBezTo>
                  <a:cubicBezTo>
                    <a:pt x="13284" y="9493"/>
                    <a:pt x="13376" y="9150"/>
                    <a:pt x="13193" y="8968"/>
                  </a:cubicBezTo>
                  <a:cubicBezTo>
                    <a:pt x="10591" y="6525"/>
                    <a:pt x="9815" y="2919"/>
                    <a:pt x="7692" y="157"/>
                  </a:cubicBezTo>
                  <a:cubicBezTo>
                    <a:pt x="7609" y="47"/>
                    <a:pt x="7497" y="1"/>
                    <a:pt x="7388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7163016" y="3279832"/>
              <a:ext cx="271863" cy="306970"/>
            </a:xfrm>
            <a:custGeom>
              <a:avLst/>
              <a:gdLst/>
              <a:ahLst/>
              <a:cxnLst/>
              <a:rect l="l" t="t" r="r" b="b"/>
              <a:pathLst>
                <a:path w="7922" h="8945" extrusionOk="0">
                  <a:moveTo>
                    <a:pt x="4485" y="1"/>
                  </a:moveTo>
                  <a:cubicBezTo>
                    <a:pt x="4111" y="1"/>
                    <a:pt x="3697" y="127"/>
                    <a:pt x="3242" y="408"/>
                  </a:cubicBezTo>
                  <a:cubicBezTo>
                    <a:pt x="1" y="2439"/>
                    <a:pt x="5547" y="7644"/>
                    <a:pt x="7396" y="8945"/>
                  </a:cubicBezTo>
                  <a:lnTo>
                    <a:pt x="7579" y="8945"/>
                  </a:lnTo>
                  <a:cubicBezTo>
                    <a:pt x="7921" y="7131"/>
                    <a:pt x="7303" y="1"/>
                    <a:pt x="4485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7487324" y="3599301"/>
              <a:ext cx="3157" cy="6314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92" y="1"/>
                  </a:moveTo>
                  <a:cubicBezTo>
                    <a:pt x="69" y="69"/>
                    <a:pt x="23" y="115"/>
                    <a:pt x="0" y="183"/>
                  </a:cubicBezTo>
                  <a:lnTo>
                    <a:pt x="92" y="9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7426615" y="3299977"/>
              <a:ext cx="200174" cy="299352"/>
            </a:xfrm>
            <a:custGeom>
              <a:avLst/>
              <a:gdLst/>
              <a:ahLst/>
              <a:cxnLst/>
              <a:rect l="l" t="t" r="r" b="b"/>
              <a:pathLst>
                <a:path w="5833" h="8723" extrusionOk="0">
                  <a:moveTo>
                    <a:pt x="3017" y="0"/>
                  </a:moveTo>
                  <a:cubicBezTo>
                    <a:pt x="0" y="0"/>
                    <a:pt x="2154" y="6785"/>
                    <a:pt x="1861" y="8723"/>
                  </a:cubicBezTo>
                  <a:cubicBezTo>
                    <a:pt x="2523" y="7582"/>
                    <a:pt x="3550" y="6532"/>
                    <a:pt x="4257" y="5299"/>
                  </a:cubicBezTo>
                  <a:cubicBezTo>
                    <a:pt x="4919" y="3998"/>
                    <a:pt x="5832" y="186"/>
                    <a:pt x="3139" y="4"/>
                  </a:cubicBezTo>
                  <a:cubicBezTo>
                    <a:pt x="3098" y="1"/>
                    <a:pt x="3057" y="0"/>
                    <a:pt x="3017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7139543" y="3732765"/>
              <a:ext cx="221691" cy="183050"/>
            </a:xfrm>
            <a:custGeom>
              <a:avLst/>
              <a:gdLst/>
              <a:ahLst/>
              <a:cxnLst/>
              <a:rect l="l" t="t" r="r" b="b"/>
              <a:pathLst>
                <a:path w="6460" h="5334" extrusionOk="0">
                  <a:moveTo>
                    <a:pt x="1499" y="1"/>
                  </a:moveTo>
                  <a:cubicBezTo>
                    <a:pt x="785" y="1"/>
                    <a:pt x="229" y="406"/>
                    <a:pt x="137" y="1521"/>
                  </a:cubicBezTo>
                  <a:cubicBezTo>
                    <a:pt x="0" y="3918"/>
                    <a:pt x="4702" y="4945"/>
                    <a:pt x="6460" y="5333"/>
                  </a:cubicBezTo>
                  <a:lnTo>
                    <a:pt x="6460" y="5242"/>
                  </a:lnTo>
                  <a:cubicBezTo>
                    <a:pt x="6300" y="4329"/>
                    <a:pt x="5684" y="2914"/>
                    <a:pt x="5044" y="2069"/>
                  </a:cubicBezTo>
                  <a:cubicBezTo>
                    <a:pt x="4464" y="1228"/>
                    <a:pt x="2743" y="1"/>
                    <a:pt x="1499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7496727" y="3904836"/>
              <a:ext cx="222480" cy="193482"/>
            </a:xfrm>
            <a:custGeom>
              <a:avLst/>
              <a:gdLst/>
              <a:ahLst/>
              <a:cxnLst/>
              <a:rect l="l" t="t" r="r" b="b"/>
              <a:pathLst>
                <a:path w="6483" h="5638" extrusionOk="0">
                  <a:moveTo>
                    <a:pt x="3902" y="1"/>
                  </a:moveTo>
                  <a:cubicBezTo>
                    <a:pt x="2291" y="1"/>
                    <a:pt x="483" y="4536"/>
                    <a:pt x="183" y="5455"/>
                  </a:cubicBezTo>
                  <a:lnTo>
                    <a:pt x="0" y="5637"/>
                  </a:lnTo>
                  <a:cubicBezTo>
                    <a:pt x="1667" y="5637"/>
                    <a:pt x="6483" y="3241"/>
                    <a:pt x="4908" y="730"/>
                  </a:cubicBezTo>
                  <a:cubicBezTo>
                    <a:pt x="4594" y="216"/>
                    <a:pt x="4252" y="1"/>
                    <a:pt x="3902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7303069" y="3371016"/>
              <a:ext cx="356284" cy="1085703"/>
            </a:xfrm>
            <a:custGeom>
              <a:avLst/>
              <a:gdLst/>
              <a:ahLst/>
              <a:cxnLst/>
              <a:rect l="l" t="t" r="r" b="b"/>
              <a:pathLst>
                <a:path w="10382" h="31637" extrusionOk="0">
                  <a:moveTo>
                    <a:pt x="487" y="0"/>
                  </a:moveTo>
                  <a:cubicBezTo>
                    <a:pt x="251" y="0"/>
                    <a:pt x="0" y="252"/>
                    <a:pt x="142" y="536"/>
                  </a:cubicBezTo>
                  <a:cubicBezTo>
                    <a:pt x="827" y="1860"/>
                    <a:pt x="1329" y="3320"/>
                    <a:pt x="1969" y="4690"/>
                  </a:cubicBezTo>
                  <a:cubicBezTo>
                    <a:pt x="2699" y="6196"/>
                    <a:pt x="3429" y="7703"/>
                    <a:pt x="4046" y="9255"/>
                  </a:cubicBezTo>
                  <a:cubicBezTo>
                    <a:pt x="5301" y="12542"/>
                    <a:pt x="5210" y="15806"/>
                    <a:pt x="3909" y="19070"/>
                  </a:cubicBezTo>
                  <a:cubicBezTo>
                    <a:pt x="2973" y="21466"/>
                    <a:pt x="2539" y="23749"/>
                    <a:pt x="3703" y="26146"/>
                  </a:cubicBezTo>
                  <a:cubicBezTo>
                    <a:pt x="4844" y="28474"/>
                    <a:pt x="7241" y="30962"/>
                    <a:pt x="9798" y="31624"/>
                  </a:cubicBezTo>
                  <a:cubicBezTo>
                    <a:pt x="9832" y="31633"/>
                    <a:pt x="9864" y="31637"/>
                    <a:pt x="9895" y="31637"/>
                  </a:cubicBezTo>
                  <a:cubicBezTo>
                    <a:pt x="10256" y="31637"/>
                    <a:pt x="10381" y="31067"/>
                    <a:pt x="10003" y="30962"/>
                  </a:cubicBezTo>
                  <a:cubicBezTo>
                    <a:pt x="7173" y="30208"/>
                    <a:pt x="4411" y="27013"/>
                    <a:pt x="3726" y="24228"/>
                  </a:cubicBezTo>
                  <a:cubicBezTo>
                    <a:pt x="3041" y="21329"/>
                    <a:pt x="5187" y="18385"/>
                    <a:pt x="5598" y="15577"/>
                  </a:cubicBezTo>
                  <a:cubicBezTo>
                    <a:pt x="5940" y="13067"/>
                    <a:pt x="5347" y="10624"/>
                    <a:pt x="4411" y="8319"/>
                  </a:cubicBezTo>
                  <a:cubicBezTo>
                    <a:pt x="3931" y="7109"/>
                    <a:pt x="3338" y="5922"/>
                    <a:pt x="2767" y="4736"/>
                  </a:cubicBezTo>
                  <a:cubicBezTo>
                    <a:pt x="2037" y="3252"/>
                    <a:pt x="1489" y="1654"/>
                    <a:pt x="759" y="170"/>
                  </a:cubicBezTo>
                  <a:cubicBezTo>
                    <a:pt x="695" y="51"/>
                    <a:pt x="593" y="0"/>
                    <a:pt x="48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4"/>
            <p:cNvSpPr/>
            <p:nvPr/>
          </p:nvSpPr>
          <p:spPr>
            <a:xfrm>
              <a:off x="7450157" y="3415767"/>
              <a:ext cx="84833" cy="284732"/>
            </a:xfrm>
            <a:custGeom>
              <a:avLst/>
              <a:gdLst/>
              <a:ahLst/>
              <a:cxnLst/>
              <a:rect l="l" t="t" r="r" b="b"/>
              <a:pathLst>
                <a:path w="2472" h="8297" extrusionOk="0">
                  <a:moveTo>
                    <a:pt x="2037" y="1"/>
                  </a:moveTo>
                  <a:cubicBezTo>
                    <a:pt x="1905" y="1"/>
                    <a:pt x="1786" y="78"/>
                    <a:pt x="1768" y="259"/>
                  </a:cubicBezTo>
                  <a:cubicBezTo>
                    <a:pt x="1403" y="2815"/>
                    <a:pt x="1243" y="5394"/>
                    <a:pt x="125" y="7768"/>
                  </a:cubicBezTo>
                  <a:cubicBezTo>
                    <a:pt x="0" y="8048"/>
                    <a:pt x="236" y="8296"/>
                    <a:pt x="457" y="8296"/>
                  </a:cubicBezTo>
                  <a:cubicBezTo>
                    <a:pt x="560" y="8296"/>
                    <a:pt x="660" y="8242"/>
                    <a:pt x="718" y="8111"/>
                  </a:cubicBezTo>
                  <a:cubicBezTo>
                    <a:pt x="1860" y="5668"/>
                    <a:pt x="2065" y="3066"/>
                    <a:pt x="2430" y="441"/>
                  </a:cubicBezTo>
                  <a:cubicBezTo>
                    <a:pt x="2472" y="180"/>
                    <a:pt x="2238" y="1"/>
                    <a:pt x="203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4"/>
            <p:cNvSpPr/>
            <p:nvPr/>
          </p:nvSpPr>
          <p:spPr>
            <a:xfrm>
              <a:off x="7203169" y="3787605"/>
              <a:ext cx="282639" cy="173029"/>
            </a:xfrm>
            <a:custGeom>
              <a:avLst/>
              <a:gdLst/>
              <a:ahLst/>
              <a:cxnLst/>
              <a:rect l="l" t="t" r="r" b="b"/>
              <a:pathLst>
                <a:path w="8236" h="5042" extrusionOk="0">
                  <a:moveTo>
                    <a:pt x="498" y="1"/>
                  </a:moveTo>
                  <a:cubicBezTo>
                    <a:pt x="240" y="1"/>
                    <a:pt x="1" y="340"/>
                    <a:pt x="246" y="585"/>
                  </a:cubicBezTo>
                  <a:cubicBezTo>
                    <a:pt x="2277" y="2731"/>
                    <a:pt x="4651" y="4511"/>
                    <a:pt x="7619" y="5036"/>
                  </a:cubicBezTo>
                  <a:cubicBezTo>
                    <a:pt x="7640" y="5040"/>
                    <a:pt x="7661" y="5041"/>
                    <a:pt x="7681" y="5041"/>
                  </a:cubicBezTo>
                  <a:cubicBezTo>
                    <a:pt x="8071" y="5041"/>
                    <a:pt x="8235" y="4439"/>
                    <a:pt x="7801" y="4374"/>
                  </a:cubicBezTo>
                  <a:cubicBezTo>
                    <a:pt x="4925" y="3872"/>
                    <a:pt x="2711" y="2183"/>
                    <a:pt x="725" y="106"/>
                  </a:cubicBezTo>
                  <a:cubicBezTo>
                    <a:pt x="656" y="32"/>
                    <a:pt x="576" y="1"/>
                    <a:pt x="498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4"/>
            <p:cNvSpPr/>
            <p:nvPr/>
          </p:nvSpPr>
          <p:spPr>
            <a:xfrm>
              <a:off x="7405818" y="3946739"/>
              <a:ext cx="233942" cy="180167"/>
            </a:xfrm>
            <a:custGeom>
              <a:avLst/>
              <a:gdLst/>
              <a:ahLst/>
              <a:cxnLst/>
              <a:rect l="l" t="t" r="r" b="b"/>
              <a:pathLst>
                <a:path w="6817" h="5250" extrusionOk="0">
                  <a:moveTo>
                    <a:pt x="6338" y="0"/>
                  </a:moveTo>
                  <a:cubicBezTo>
                    <a:pt x="6230" y="0"/>
                    <a:pt x="6121" y="50"/>
                    <a:pt x="6050" y="171"/>
                  </a:cubicBezTo>
                  <a:cubicBezTo>
                    <a:pt x="5031" y="1797"/>
                    <a:pt x="3167" y="4577"/>
                    <a:pt x="948" y="4577"/>
                  </a:cubicBezTo>
                  <a:cubicBezTo>
                    <a:pt x="832" y="4577"/>
                    <a:pt x="714" y="4569"/>
                    <a:pt x="595" y="4553"/>
                  </a:cubicBezTo>
                  <a:cubicBezTo>
                    <a:pt x="574" y="4550"/>
                    <a:pt x="553" y="4548"/>
                    <a:pt x="533" y="4548"/>
                  </a:cubicBezTo>
                  <a:cubicBezTo>
                    <a:pt x="145" y="4548"/>
                    <a:pt x="0" y="5150"/>
                    <a:pt x="412" y="5215"/>
                  </a:cubicBezTo>
                  <a:cubicBezTo>
                    <a:pt x="578" y="5238"/>
                    <a:pt x="741" y="5249"/>
                    <a:pt x="901" y="5249"/>
                  </a:cubicBezTo>
                  <a:cubicBezTo>
                    <a:pt x="3451" y="5249"/>
                    <a:pt x="5441" y="2467"/>
                    <a:pt x="6644" y="513"/>
                  </a:cubicBezTo>
                  <a:cubicBezTo>
                    <a:pt x="6817" y="246"/>
                    <a:pt x="6578" y="0"/>
                    <a:pt x="6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4"/>
            <p:cNvSpPr/>
            <p:nvPr/>
          </p:nvSpPr>
          <p:spPr>
            <a:xfrm>
              <a:off x="8373560" y="2834004"/>
              <a:ext cx="783331" cy="2259876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4"/>
            <p:cNvSpPr/>
            <p:nvPr/>
          </p:nvSpPr>
          <p:spPr>
            <a:xfrm>
              <a:off x="8491922" y="2992657"/>
              <a:ext cx="666240" cy="1622634"/>
            </a:xfrm>
            <a:custGeom>
              <a:avLst/>
              <a:gdLst/>
              <a:ahLst/>
              <a:cxnLst/>
              <a:rect l="l" t="t" r="r" b="b"/>
              <a:pathLst>
                <a:path w="19414" h="47283" extrusionOk="0">
                  <a:moveTo>
                    <a:pt x="478" y="1"/>
                  </a:moveTo>
                  <a:cubicBezTo>
                    <a:pt x="256" y="1"/>
                    <a:pt x="0" y="252"/>
                    <a:pt x="126" y="536"/>
                  </a:cubicBezTo>
                  <a:cubicBezTo>
                    <a:pt x="2272" y="5444"/>
                    <a:pt x="5559" y="9735"/>
                    <a:pt x="8024" y="14505"/>
                  </a:cubicBezTo>
                  <a:cubicBezTo>
                    <a:pt x="10763" y="19755"/>
                    <a:pt x="12384" y="25644"/>
                    <a:pt x="14278" y="31259"/>
                  </a:cubicBezTo>
                  <a:cubicBezTo>
                    <a:pt x="16081" y="36577"/>
                    <a:pt x="17839" y="41873"/>
                    <a:pt x="19414" y="47282"/>
                  </a:cubicBezTo>
                  <a:lnTo>
                    <a:pt x="19414" y="44863"/>
                  </a:lnTo>
                  <a:cubicBezTo>
                    <a:pt x="17907" y="39887"/>
                    <a:pt x="16264" y="34979"/>
                    <a:pt x="14598" y="30049"/>
                  </a:cubicBezTo>
                  <a:cubicBezTo>
                    <a:pt x="12817" y="24685"/>
                    <a:pt x="11174" y="19207"/>
                    <a:pt x="8617" y="14140"/>
                  </a:cubicBezTo>
                  <a:cubicBezTo>
                    <a:pt x="6221" y="9369"/>
                    <a:pt x="2888" y="5101"/>
                    <a:pt x="720" y="171"/>
                  </a:cubicBezTo>
                  <a:cubicBezTo>
                    <a:pt x="671" y="51"/>
                    <a:pt x="578" y="1"/>
                    <a:pt x="478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4"/>
            <p:cNvSpPr/>
            <p:nvPr/>
          </p:nvSpPr>
          <p:spPr>
            <a:xfrm>
              <a:off x="8454481" y="3142456"/>
              <a:ext cx="297945" cy="245885"/>
            </a:xfrm>
            <a:custGeom>
              <a:avLst/>
              <a:gdLst/>
              <a:ahLst/>
              <a:cxnLst/>
              <a:rect l="l" t="t" r="r" b="b"/>
              <a:pathLst>
                <a:path w="8682" h="7165" extrusionOk="0">
                  <a:moveTo>
                    <a:pt x="8339" y="0"/>
                  </a:moveTo>
                  <a:cubicBezTo>
                    <a:pt x="8162" y="0"/>
                    <a:pt x="7974" y="108"/>
                    <a:pt x="7951" y="325"/>
                  </a:cubicBezTo>
                  <a:cubicBezTo>
                    <a:pt x="7791" y="2334"/>
                    <a:pt x="7494" y="4320"/>
                    <a:pt x="7449" y="6328"/>
                  </a:cubicBezTo>
                  <a:cubicBezTo>
                    <a:pt x="7586" y="6374"/>
                    <a:pt x="7723" y="6442"/>
                    <a:pt x="7882" y="6488"/>
                  </a:cubicBezTo>
                  <a:cubicBezTo>
                    <a:pt x="7723" y="6602"/>
                    <a:pt x="7586" y="6694"/>
                    <a:pt x="7426" y="6808"/>
                  </a:cubicBezTo>
                  <a:cubicBezTo>
                    <a:pt x="7426" y="6648"/>
                    <a:pt x="7449" y="6488"/>
                    <a:pt x="7449" y="6328"/>
                  </a:cubicBezTo>
                  <a:cubicBezTo>
                    <a:pt x="5052" y="5484"/>
                    <a:pt x="2747" y="4434"/>
                    <a:pt x="647" y="3041"/>
                  </a:cubicBezTo>
                  <a:cubicBezTo>
                    <a:pt x="585" y="2999"/>
                    <a:pt x="524" y="2981"/>
                    <a:pt x="467" y="2981"/>
                  </a:cubicBezTo>
                  <a:cubicBezTo>
                    <a:pt x="186" y="2981"/>
                    <a:pt x="1" y="3426"/>
                    <a:pt x="304" y="3635"/>
                  </a:cubicBezTo>
                  <a:cubicBezTo>
                    <a:pt x="2587" y="5141"/>
                    <a:pt x="5098" y="6283"/>
                    <a:pt x="7677" y="7150"/>
                  </a:cubicBezTo>
                  <a:cubicBezTo>
                    <a:pt x="7710" y="7160"/>
                    <a:pt x="7743" y="7165"/>
                    <a:pt x="7776" y="7165"/>
                  </a:cubicBezTo>
                  <a:cubicBezTo>
                    <a:pt x="7967" y="7165"/>
                    <a:pt x="8134" y="7003"/>
                    <a:pt x="8134" y="6808"/>
                  </a:cubicBezTo>
                  <a:cubicBezTo>
                    <a:pt x="8134" y="4639"/>
                    <a:pt x="8476" y="2494"/>
                    <a:pt x="8659" y="325"/>
                  </a:cubicBezTo>
                  <a:cubicBezTo>
                    <a:pt x="8681" y="108"/>
                    <a:pt x="8516" y="0"/>
                    <a:pt x="833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8709294" y="3359622"/>
              <a:ext cx="15717" cy="16472"/>
            </a:xfrm>
            <a:custGeom>
              <a:avLst/>
              <a:gdLst/>
              <a:ahLst/>
              <a:cxnLst/>
              <a:rect l="l" t="t" r="r" b="b"/>
              <a:pathLst>
                <a:path w="458" h="480" extrusionOk="0">
                  <a:moveTo>
                    <a:pt x="24" y="0"/>
                  </a:moveTo>
                  <a:cubicBezTo>
                    <a:pt x="24" y="160"/>
                    <a:pt x="1" y="320"/>
                    <a:pt x="1" y="480"/>
                  </a:cubicBezTo>
                  <a:cubicBezTo>
                    <a:pt x="161" y="366"/>
                    <a:pt x="298" y="274"/>
                    <a:pt x="457" y="160"/>
                  </a:cubicBezTo>
                  <a:cubicBezTo>
                    <a:pt x="298" y="114"/>
                    <a:pt x="161" y="46"/>
                    <a:pt x="2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4"/>
            <p:cNvSpPr/>
            <p:nvPr/>
          </p:nvSpPr>
          <p:spPr>
            <a:xfrm>
              <a:off x="8841694" y="3614195"/>
              <a:ext cx="17262" cy="13350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69" y="1"/>
                  </a:moveTo>
                  <a:cubicBezTo>
                    <a:pt x="46" y="137"/>
                    <a:pt x="23" y="252"/>
                    <a:pt x="0" y="389"/>
                  </a:cubicBezTo>
                  <a:cubicBezTo>
                    <a:pt x="160" y="320"/>
                    <a:pt x="320" y="252"/>
                    <a:pt x="503" y="183"/>
                  </a:cubicBezTo>
                  <a:cubicBezTo>
                    <a:pt x="366" y="115"/>
                    <a:pt x="229" y="69"/>
                    <a:pt x="69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4"/>
            <p:cNvSpPr/>
            <p:nvPr/>
          </p:nvSpPr>
          <p:spPr>
            <a:xfrm>
              <a:off x="8457604" y="3369128"/>
              <a:ext cx="456800" cy="273064"/>
            </a:xfrm>
            <a:custGeom>
              <a:avLst/>
              <a:gdLst/>
              <a:ahLst/>
              <a:cxnLst/>
              <a:rect l="l" t="t" r="r" b="b"/>
              <a:pathLst>
                <a:path w="13311" h="7957" extrusionOk="0">
                  <a:moveTo>
                    <a:pt x="12884" y="0"/>
                  </a:moveTo>
                  <a:cubicBezTo>
                    <a:pt x="12749" y="0"/>
                    <a:pt x="12621" y="75"/>
                    <a:pt x="12585" y="248"/>
                  </a:cubicBezTo>
                  <a:cubicBezTo>
                    <a:pt x="12197" y="2554"/>
                    <a:pt x="11809" y="4859"/>
                    <a:pt x="11261" y="7142"/>
                  </a:cubicBezTo>
                  <a:cubicBezTo>
                    <a:pt x="11421" y="7210"/>
                    <a:pt x="11558" y="7256"/>
                    <a:pt x="11695" y="7324"/>
                  </a:cubicBezTo>
                  <a:cubicBezTo>
                    <a:pt x="11512" y="7393"/>
                    <a:pt x="11352" y="7461"/>
                    <a:pt x="11192" y="7530"/>
                  </a:cubicBezTo>
                  <a:cubicBezTo>
                    <a:pt x="11215" y="7393"/>
                    <a:pt x="11238" y="7278"/>
                    <a:pt x="11261" y="7142"/>
                  </a:cubicBezTo>
                  <a:cubicBezTo>
                    <a:pt x="7700" y="5635"/>
                    <a:pt x="3980" y="4494"/>
                    <a:pt x="670" y="2462"/>
                  </a:cubicBezTo>
                  <a:cubicBezTo>
                    <a:pt x="609" y="2427"/>
                    <a:pt x="550" y="2411"/>
                    <a:pt x="494" y="2411"/>
                  </a:cubicBezTo>
                  <a:cubicBezTo>
                    <a:pt x="193" y="2411"/>
                    <a:pt x="0" y="2863"/>
                    <a:pt x="328" y="3056"/>
                  </a:cubicBezTo>
                  <a:cubicBezTo>
                    <a:pt x="3751" y="5179"/>
                    <a:pt x="7655" y="6343"/>
                    <a:pt x="11352" y="7918"/>
                  </a:cubicBezTo>
                  <a:cubicBezTo>
                    <a:pt x="11404" y="7944"/>
                    <a:pt x="11462" y="7957"/>
                    <a:pt x="11520" y="7957"/>
                  </a:cubicBezTo>
                  <a:cubicBezTo>
                    <a:pt x="11663" y="7957"/>
                    <a:pt x="11805" y="7875"/>
                    <a:pt x="11854" y="7712"/>
                  </a:cubicBezTo>
                  <a:cubicBezTo>
                    <a:pt x="12425" y="5315"/>
                    <a:pt x="12859" y="2873"/>
                    <a:pt x="13270" y="431"/>
                  </a:cubicBezTo>
                  <a:cubicBezTo>
                    <a:pt x="13311" y="170"/>
                    <a:pt x="13088" y="0"/>
                    <a:pt x="1288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4"/>
            <p:cNvSpPr/>
            <p:nvPr/>
          </p:nvSpPr>
          <p:spPr>
            <a:xfrm>
              <a:off x="8947429" y="3904802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115" y="1"/>
                  </a:moveTo>
                  <a:cubicBezTo>
                    <a:pt x="92" y="115"/>
                    <a:pt x="47" y="206"/>
                    <a:pt x="1" y="320"/>
                  </a:cubicBezTo>
                  <a:cubicBezTo>
                    <a:pt x="138" y="252"/>
                    <a:pt x="298" y="160"/>
                    <a:pt x="435" y="92"/>
                  </a:cubicBezTo>
                  <a:cubicBezTo>
                    <a:pt x="320" y="69"/>
                    <a:pt x="229" y="23"/>
                    <a:pt x="11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4"/>
            <p:cNvSpPr/>
            <p:nvPr/>
          </p:nvSpPr>
          <p:spPr>
            <a:xfrm>
              <a:off x="8441989" y="3546142"/>
              <a:ext cx="642389" cy="385145"/>
            </a:xfrm>
            <a:custGeom>
              <a:avLst/>
              <a:gdLst/>
              <a:ahLst/>
              <a:cxnLst/>
              <a:rect l="l" t="t" r="r" b="b"/>
              <a:pathLst>
                <a:path w="18719" h="11223" extrusionOk="0">
                  <a:moveTo>
                    <a:pt x="18297" y="1"/>
                  </a:moveTo>
                  <a:cubicBezTo>
                    <a:pt x="18165" y="1"/>
                    <a:pt x="18043" y="76"/>
                    <a:pt x="18016" y="249"/>
                  </a:cubicBezTo>
                  <a:cubicBezTo>
                    <a:pt x="17377" y="3764"/>
                    <a:pt x="16007" y="7074"/>
                    <a:pt x="14843" y="10452"/>
                  </a:cubicBezTo>
                  <a:cubicBezTo>
                    <a:pt x="14957" y="10474"/>
                    <a:pt x="15048" y="10520"/>
                    <a:pt x="15163" y="10543"/>
                  </a:cubicBezTo>
                  <a:cubicBezTo>
                    <a:pt x="15026" y="10611"/>
                    <a:pt x="14866" y="10703"/>
                    <a:pt x="14729" y="10771"/>
                  </a:cubicBezTo>
                  <a:cubicBezTo>
                    <a:pt x="14775" y="10657"/>
                    <a:pt x="14820" y="10566"/>
                    <a:pt x="14843" y="10452"/>
                  </a:cubicBezTo>
                  <a:cubicBezTo>
                    <a:pt x="9913" y="8922"/>
                    <a:pt x="5553" y="5978"/>
                    <a:pt x="577" y="4517"/>
                  </a:cubicBezTo>
                  <a:cubicBezTo>
                    <a:pt x="538" y="4505"/>
                    <a:pt x="501" y="4499"/>
                    <a:pt x="466" y="4499"/>
                  </a:cubicBezTo>
                  <a:cubicBezTo>
                    <a:pt x="116" y="4499"/>
                    <a:pt x="0" y="5075"/>
                    <a:pt x="395" y="5179"/>
                  </a:cubicBezTo>
                  <a:cubicBezTo>
                    <a:pt x="5462" y="6663"/>
                    <a:pt x="9890" y="9721"/>
                    <a:pt x="14980" y="11205"/>
                  </a:cubicBezTo>
                  <a:cubicBezTo>
                    <a:pt x="15013" y="11217"/>
                    <a:pt x="15046" y="11223"/>
                    <a:pt x="15078" y="11223"/>
                  </a:cubicBezTo>
                  <a:cubicBezTo>
                    <a:pt x="15224" y="11223"/>
                    <a:pt x="15353" y="11107"/>
                    <a:pt x="15391" y="10977"/>
                  </a:cubicBezTo>
                  <a:cubicBezTo>
                    <a:pt x="16578" y="7484"/>
                    <a:pt x="18016" y="4083"/>
                    <a:pt x="18678" y="431"/>
                  </a:cubicBezTo>
                  <a:cubicBezTo>
                    <a:pt x="18719" y="171"/>
                    <a:pt x="18496" y="1"/>
                    <a:pt x="1829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8502904" y="3933801"/>
              <a:ext cx="655258" cy="249660"/>
            </a:xfrm>
            <a:custGeom>
              <a:avLst/>
              <a:gdLst/>
              <a:ahLst/>
              <a:cxnLst/>
              <a:rect l="l" t="t" r="r" b="b"/>
              <a:pathLst>
                <a:path w="19094" h="7275" extrusionOk="0">
                  <a:moveTo>
                    <a:pt x="19094" y="0"/>
                  </a:moveTo>
                  <a:cubicBezTo>
                    <a:pt x="18660" y="845"/>
                    <a:pt x="18226" y="1712"/>
                    <a:pt x="17861" y="2579"/>
                  </a:cubicBezTo>
                  <a:cubicBezTo>
                    <a:pt x="17099" y="4405"/>
                    <a:pt x="16478" y="6494"/>
                    <a:pt x="14480" y="6494"/>
                  </a:cubicBezTo>
                  <a:cubicBezTo>
                    <a:pt x="14204" y="6494"/>
                    <a:pt x="13902" y="6454"/>
                    <a:pt x="13570" y="6368"/>
                  </a:cubicBezTo>
                  <a:cubicBezTo>
                    <a:pt x="11539" y="5843"/>
                    <a:pt x="9781" y="4588"/>
                    <a:pt x="7841" y="3835"/>
                  </a:cubicBezTo>
                  <a:cubicBezTo>
                    <a:pt x="5399" y="2853"/>
                    <a:pt x="2934" y="1872"/>
                    <a:pt x="674" y="502"/>
                  </a:cubicBezTo>
                  <a:cubicBezTo>
                    <a:pt x="613" y="467"/>
                    <a:pt x="554" y="451"/>
                    <a:pt x="498" y="451"/>
                  </a:cubicBezTo>
                  <a:cubicBezTo>
                    <a:pt x="196" y="451"/>
                    <a:pt x="0" y="907"/>
                    <a:pt x="309" y="1119"/>
                  </a:cubicBezTo>
                  <a:cubicBezTo>
                    <a:pt x="2819" y="2625"/>
                    <a:pt x="5558" y="3538"/>
                    <a:pt x="8206" y="4748"/>
                  </a:cubicBezTo>
                  <a:cubicBezTo>
                    <a:pt x="10238" y="5661"/>
                    <a:pt x="12223" y="6985"/>
                    <a:pt x="14483" y="7259"/>
                  </a:cubicBezTo>
                  <a:cubicBezTo>
                    <a:pt x="14582" y="7269"/>
                    <a:pt x="14678" y="7275"/>
                    <a:pt x="14772" y="7275"/>
                  </a:cubicBezTo>
                  <a:cubicBezTo>
                    <a:pt x="16455" y="7275"/>
                    <a:pt x="17346" y="5585"/>
                    <a:pt x="17930" y="4223"/>
                  </a:cubicBezTo>
                  <a:cubicBezTo>
                    <a:pt x="18295" y="3378"/>
                    <a:pt x="18683" y="2557"/>
                    <a:pt x="19094" y="1735"/>
                  </a:cubicBezTo>
                  <a:lnTo>
                    <a:pt x="19094" y="0"/>
                  </a:ln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8525094" y="4259653"/>
              <a:ext cx="617852" cy="242556"/>
            </a:xfrm>
            <a:custGeom>
              <a:avLst/>
              <a:gdLst/>
              <a:ahLst/>
              <a:cxnLst/>
              <a:rect l="l" t="t" r="r" b="b"/>
              <a:pathLst>
                <a:path w="18004" h="7068" extrusionOk="0">
                  <a:moveTo>
                    <a:pt x="537" y="1"/>
                  </a:moveTo>
                  <a:cubicBezTo>
                    <a:pt x="251" y="1"/>
                    <a:pt x="0" y="356"/>
                    <a:pt x="269" y="571"/>
                  </a:cubicBezTo>
                  <a:cubicBezTo>
                    <a:pt x="2277" y="2237"/>
                    <a:pt x="4879" y="2740"/>
                    <a:pt x="7322" y="3470"/>
                  </a:cubicBezTo>
                  <a:cubicBezTo>
                    <a:pt x="10700" y="4474"/>
                    <a:pt x="13850" y="6026"/>
                    <a:pt x="17205" y="7053"/>
                  </a:cubicBezTo>
                  <a:cubicBezTo>
                    <a:pt x="17238" y="7063"/>
                    <a:pt x="17271" y="7068"/>
                    <a:pt x="17302" y="7068"/>
                  </a:cubicBezTo>
                  <a:cubicBezTo>
                    <a:pt x="17420" y="7068"/>
                    <a:pt x="17521" y="7002"/>
                    <a:pt x="17593" y="6894"/>
                  </a:cubicBezTo>
                  <a:cubicBezTo>
                    <a:pt x="17730" y="6711"/>
                    <a:pt x="17867" y="6506"/>
                    <a:pt x="18004" y="6323"/>
                  </a:cubicBezTo>
                  <a:lnTo>
                    <a:pt x="18004" y="5068"/>
                  </a:lnTo>
                  <a:cubicBezTo>
                    <a:pt x="17798" y="5364"/>
                    <a:pt x="17616" y="5661"/>
                    <a:pt x="17410" y="5958"/>
                  </a:cubicBezTo>
                  <a:cubicBezTo>
                    <a:pt x="17273" y="6153"/>
                    <a:pt x="17090" y="6225"/>
                    <a:pt x="16884" y="6225"/>
                  </a:cubicBezTo>
                  <a:cubicBezTo>
                    <a:pt x="16442" y="6225"/>
                    <a:pt x="15898" y="5893"/>
                    <a:pt x="15493" y="5752"/>
                  </a:cubicBezTo>
                  <a:cubicBezTo>
                    <a:pt x="12937" y="4817"/>
                    <a:pt x="10449" y="3767"/>
                    <a:pt x="7869" y="2899"/>
                  </a:cubicBezTo>
                  <a:cubicBezTo>
                    <a:pt x="5450" y="2123"/>
                    <a:pt x="2779" y="1735"/>
                    <a:pt x="771" y="92"/>
                  </a:cubicBezTo>
                  <a:cubicBezTo>
                    <a:pt x="697" y="28"/>
                    <a:pt x="616" y="1"/>
                    <a:pt x="53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631152" y="4603247"/>
              <a:ext cx="527014" cy="206317"/>
            </a:xfrm>
            <a:custGeom>
              <a:avLst/>
              <a:gdLst/>
              <a:ahLst/>
              <a:cxnLst/>
              <a:rect l="l" t="t" r="r" b="b"/>
              <a:pathLst>
                <a:path w="15357" h="6012" extrusionOk="0">
                  <a:moveTo>
                    <a:pt x="509" y="0"/>
                  </a:moveTo>
                  <a:cubicBezTo>
                    <a:pt x="134" y="0"/>
                    <a:pt x="0" y="585"/>
                    <a:pt x="406" y="671"/>
                  </a:cubicBezTo>
                  <a:cubicBezTo>
                    <a:pt x="5588" y="1926"/>
                    <a:pt x="10358" y="4254"/>
                    <a:pt x="15357" y="6012"/>
                  </a:cubicBezTo>
                  <a:lnTo>
                    <a:pt x="15357" y="5304"/>
                  </a:lnTo>
                  <a:cubicBezTo>
                    <a:pt x="15220" y="5236"/>
                    <a:pt x="15083" y="5190"/>
                    <a:pt x="14946" y="5144"/>
                  </a:cubicBezTo>
                  <a:cubicBezTo>
                    <a:pt x="10153" y="3433"/>
                    <a:pt x="5565" y="1218"/>
                    <a:pt x="589" y="9"/>
                  </a:cubicBezTo>
                  <a:cubicBezTo>
                    <a:pt x="561" y="3"/>
                    <a:pt x="534" y="0"/>
                    <a:pt x="50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8573497" y="2693402"/>
              <a:ext cx="584667" cy="789200"/>
            </a:xfrm>
            <a:custGeom>
              <a:avLst/>
              <a:gdLst/>
              <a:ahLst/>
              <a:cxnLst/>
              <a:rect l="l" t="t" r="r" b="b"/>
              <a:pathLst>
                <a:path w="17037" h="22997" extrusionOk="0">
                  <a:moveTo>
                    <a:pt x="14644" y="0"/>
                  </a:moveTo>
                  <a:cubicBezTo>
                    <a:pt x="13751" y="0"/>
                    <a:pt x="13058" y="1050"/>
                    <a:pt x="13179" y="3116"/>
                  </a:cubicBezTo>
                  <a:cubicBezTo>
                    <a:pt x="13385" y="5604"/>
                    <a:pt x="15371" y="9507"/>
                    <a:pt x="15097" y="11927"/>
                  </a:cubicBezTo>
                  <a:cubicBezTo>
                    <a:pt x="13887" y="9393"/>
                    <a:pt x="11924" y="6677"/>
                    <a:pt x="10760" y="4874"/>
                  </a:cubicBezTo>
                  <a:cubicBezTo>
                    <a:pt x="10164" y="4056"/>
                    <a:pt x="8476" y="1436"/>
                    <a:pt x="7363" y="1436"/>
                  </a:cubicBezTo>
                  <a:cubicBezTo>
                    <a:pt x="6984" y="1436"/>
                    <a:pt x="6671" y="1740"/>
                    <a:pt x="6492" y="2523"/>
                  </a:cubicBezTo>
                  <a:cubicBezTo>
                    <a:pt x="5989" y="4303"/>
                    <a:pt x="7542" y="6106"/>
                    <a:pt x="8455" y="7658"/>
                  </a:cubicBezTo>
                  <a:cubicBezTo>
                    <a:pt x="9550" y="9644"/>
                    <a:pt x="11787" y="12338"/>
                    <a:pt x="12609" y="14346"/>
                  </a:cubicBezTo>
                  <a:cubicBezTo>
                    <a:pt x="10783" y="12840"/>
                    <a:pt x="8706" y="11630"/>
                    <a:pt x="6788" y="10215"/>
                  </a:cubicBezTo>
                  <a:cubicBezTo>
                    <a:pt x="5989" y="9607"/>
                    <a:pt x="4186" y="7704"/>
                    <a:pt x="2856" y="7704"/>
                  </a:cubicBezTo>
                  <a:cubicBezTo>
                    <a:pt x="2439" y="7704"/>
                    <a:pt x="2068" y="7891"/>
                    <a:pt x="1790" y="8366"/>
                  </a:cubicBezTo>
                  <a:cubicBezTo>
                    <a:pt x="329" y="10922"/>
                    <a:pt x="9002" y="15054"/>
                    <a:pt x="10783" y="17473"/>
                  </a:cubicBezTo>
                  <a:cubicBezTo>
                    <a:pt x="8044" y="16195"/>
                    <a:pt x="5510" y="15556"/>
                    <a:pt x="3068" y="14711"/>
                  </a:cubicBezTo>
                  <a:cubicBezTo>
                    <a:pt x="2567" y="14589"/>
                    <a:pt x="1715" y="14317"/>
                    <a:pt x="1040" y="14317"/>
                  </a:cubicBezTo>
                  <a:cubicBezTo>
                    <a:pt x="453" y="14317"/>
                    <a:pt x="0" y="14523"/>
                    <a:pt x="32" y="15213"/>
                  </a:cubicBezTo>
                  <a:cubicBezTo>
                    <a:pt x="78" y="16606"/>
                    <a:pt x="2794" y="17519"/>
                    <a:pt x="3753" y="17930"/>
                  </a:cubicBezTo>
                  <a:cubicBezTo>
                    <a:pt x="8112" y="19756"/>
                    <a:pt x="12632" y="21194"/>
                    <a:pt x="17037" y="22997"/>
                  </a:cubicBezTo>
                  <a:lnTo>
                    <a:pt x="17037" y="2454"/>
                  </a:lnTo>
                  <a:cubicBezTo>
                    <a:pt x="16364" y="810"/>
                    <a:pt x="15427" y="0"/>
                    <a:pt x="1464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8839429" y="2820311"/>
              <a:ext cx="318741" cy="533843"/>
            </a:xfrm>
            <a:custGeom>
              <a:avLst/>
              <a:gdLst/>
              <a:ahLst/>
              <a:cxnLst/>
              <a:rect l="l" t="t" r="r" b="b"/>
              <a:pathLst>
                <a:path w="9288" h="15556" extrusionOk="0">
                  <a:moveTo>
                    <a:pt x="475" y="1"/>
                  </a:moveTo>
                  <a:cubicBezTo>
                    <a:pt x="233" y="1"/>
                    <a:pt x="0" y="246"/>
                    <a:pt x="158" y="514"/>
                  </a:cubicBezTo>
                  <a:cubicBezTo>
                    <a:pt x="2417" y="4166"/>
                    <a:pt x="4540" y="7863"/>
                    <a:pt x="6891" y="11447"/>
                  </a:cubicBezTo>
                  <a:cubicBezTo>
                    <a:pt x="7736" y="12748"/>
                    <a:pt x="8557" y="14140"/>
                    <a:pt x="9288" y="15556"/>
                  </a:cubicBezTo>
                  <a:lnTo>
                    <a:pt x="9288" y="14049"/>
                  </a:lnTo>
                  <a:cubicBezTo>
                    <a:pt x="8626" y="12885"/>
                    <a:pt x="7918" y="11744"/>
                    <a:pt x="7188" y="10648"/>
                  </a:cubicBezTo>
                  <a:cubicBezTo>
                    <a:pt x="4951" y="7224"/>
                    <a:pt x="2920" y="3664"/>
                    <a:pt x="774" y="171"/>
                  </a:cubicBezTo>
                  <a:cubicBezTo>
                    <a:pt x="696" y="51"/>
                    <a:pt x="585" y="1"/>
                    <a:pt x="47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8686781" y="3023612"/>
              <a:ext cx="471385" cy="401034"/>
            </a:xfrm>
            <a:custGeom>
              <a:avLst/>
              <a:gdLst/>
              <a:ahLst/>
              <a:cxnLst/>
              <a:rect l="l" t="t" r="r" b="b"/>
              <a:pathLst>
                <a:path w="13736" h="11686" extrusionOk="0">
                  <a:moveTo>
                    <a:pt x="518" y="0"/>
                  </a:moveTo>
                  <a:cubicBezTo>
                    <a:pt x="238" y="0"/>
                    <a:pt x="0" y="360"/>
                    <a:pt x="269" y="593"/>
                  </a:cubicBezTo>
                  <a:cubicBezTo>
                    <a:pt x="2894" y="2852"/>
                    <a:pt x="5633" y="4998"/>
                    <a:pt x="8463" y="7007"/>
                  </a:cubicBezTo>
                  <a:cubicBezTo>
                    <a:pt x="10449" y="8422"/>
                    <a:pt x="12115" y="9997"/>
                    <a:pt x="13736" y="11686"/>
                  </a:cubicBezTo>
                  <a:lnTo>
                    <a:pt x="13736" y="10613"/>
                  </a:lnTo>
                  <a:cubicBezTo>
                    <a:pt x="12595" y="9403"/>
                    <a:pt x="11431" y="8285"/>
                    <a:pt x="10061" y="7303"/>
                  </a:cubicBezTo>
                  <a:cubicBezTo>
                    <a:pt x="6888" y="4975"/>
                    <a:pt x="3738" y="2670"/>
                    <a:pt x="748" y="91"/>
                  </a:cubicBezTo>
                  <a:cubicBezTo>
                    <a:pt x="675" y="27"/>
                    <a:pt x="595" y="0"/>
                    <a:pt x="518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8618831" y="3223653"/>
              <a:ext cx="539334" cy="240943"/>
            </a:xfrm>
            <a:custGeom>
              <a:avLst/>
              <a:gdLst/>
              <a:ahLst/>
              <a:cxnLst/>
              <a:rect l="l" t="t" r="r" b="b"/>
              <a:pathLst>
                <a:path w="15716" h="7021" extrusionOk="0">
                  <a:moveTo>
                    <a:pt x="485" y="0"/>
                  </a:moveTo>
                  <a:cubicBezTo>
                    <a:pt x="124" y="0"/>
                    <a:pt x="1" y="570"/>
                    <a:pt x="400" y="675"/>
                  </a:cubicBezTo>
                  <a:cubicBezTo>
                    <a:pt x="3436" y="1429"/>
                    <a:pt x="6175" y="2912"/>
                    <a:pt x="9074" y="4054"/>
                  </a:cubicBezTo>
                  <a:cubicBezTo>
                    <a:pt x="11379" y="4944"/>
                    <a:pt x="13616" y="5811"/>
                    <a:pt x="15716" y="7021"/>
                  </a:cubicBezTo>
                  <a:lnTo>
                    <a:pt x="15716" y="6222"/>
                  </a:lnTo>
                  <a:cubicBezTo>
                    <a:pt x="13958" y="5218"/>
                    <a:pt x="12087" y="4419"/>
                    <a:pt x="10169" y="3711"/>
                  </a:cubicBezTo>
                  <a:cubicBezTo>
                    <a:pt x="6951" y="2524"/>
                    <a:pt x="3915" y="835"/>
                    <a:pt x="583" y="14"/>
                  </a:cubicBezTo>
                  <a:cubicBezTo>
                    <a:pt x="548" y="5"/>
                    <a:pt x="516" y="0"/>
                    <a:pt x="485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9061606" y="2774358"/>
              <a:ext cx="96569" cy="412153"/>
            </a:xfrm>
            <a:custGeom>
              <a:avLst/>
              <a:gdLst/>
              <a:ahLst/>
              <a:cxnLst/>
              <a:rect l="l" t="t" r="r" b="b"/>
              <a:pathLst>
                <a:path w="2814" h="12010" extrusionOk="0">
                  <a:moveTo>
                    <a:pt x="418" y="1"/>
                  </a:moveTo>
                  <a:cubicBezTo>
                    <a:pt x="206" y="1"/>
                    <a:pt x="1" y="166"/>
                    <a:pt x="98" y="415"/>
                  </a:cubicBezTo>
                  <a:cubicBezTo>
                    <a:pt x="1262" y="3473"/>
                    <a:pt x="1741" y="6897"/>
                    <a:pt x="2426" y="10093"/>
                  </a:cubicBezTo>
                  <a:cubicBezTo>
                    <a:pt x="2563" y="10732"/>
                    <a:pt x="2677" y="11371"/>
                    <a:pt x="2814" y="12010"/>
                  </a:cubicBezTo>
                  <a:lnTo>
                    <a:pt x="2814" y="8677"/>
                  </a:lnTo>
                  <a:cubicBezTo>
                    <a:pt x="2586" y="7650"/>
                    <a:pt x="2335" y="6623"/>
                    <a:pt x="2129" y="5596"/>
                  </a:cubicBezTo>
                  <a:cubicBezTo>
                    <a:pt x="1764" y="3770"/>
                    <a:pt x="1422" y="1967"/>
                    <a:pt x="760" y="232"/>
                  </a:cubicBezTo>
                  <a:cubicBezTo>
                    <a:pt x="697" y="70"/>
                    <a:pt x="556" y="1"/>
                    <a:pt x="418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6693851" y="4312469"/>
              <a:ext cx="891397" cy="675677"/>
            </a:xfrm>
            <a:custGeom>
              <a:avLst/>
              <a:gdLst/>
              <a:ahLst/>
              <a:cxnLst/>
              <a:rect l="l" t="t" r="r" b="b"/>
              <a:pathLst>
                <a:path w="25975" h="19689" extrusionOk="0">
                  <a:moveTo>
                    <a:pt x="7300" y="1"/>
                  </a:moveTo>
                  <a:cubicBezTo>
                    <a:pt x="5044" y="1"/>
                    <a:pt x="8279" y="4954"/>
                    <a:pt x="8559" y="6222"/>
                  </a:cubicBezTo>
                  <a:cubicBezTo>
                    <a:pt x="6796" y="4606"/>
                    <a:pt x="2825" y="2102"/>
                    <a:pt x="1058" y="2102"/>
                  </a:cubicBezTo>
                  <a:cubicBezTo>
                    <a:pt x="355" y="2102"/>
                    <a:pt x="0" y="2499"/>
                    <a:pt x="273" y="3506"/>
                  </a:cubicBezTo>
                  <a:cubicBezTo>
                    <a:pt x="1072" y="6291"/>
                    <a:pt x="5363" y="8664"/>
                    <a:pt x="7783" y="10696"/>
                  </a:cubicBezTo>
                  <a:cubicBezTo>
                    <a:pt x="6094" y="11221"/>
                    <a:pt x="319" y="10878"/>
                    <a:pt x="3378" y="13412"/>
                  </a:cubicBezTo>
                  <a:cubicBezTo>
                    <a:pt x="5295" y="15033"/>
                    <a:pt x="9837" y="14485"/>
                    <a:pt x="11640" y="16014"/>
                  </a:cubicBezTo>
                  <a:cubicBezTo>
                    <a:pt x="10887" y="16197"/>
                    <a:pt x="7600" y="16562"/>
                    <a:pt x="7440" y="17521"/>
                  </a:cubicBezTo>
                  <a:cubicBezTo>
                    <a:pt x="7052" y="19164"/>
                    <a:pt x="11549" y="19552"/>
                    <a:pt x="12576" y="19552"/>
                  </a:cubicBezTo>
                  <a:cubicBezTo>
                    <a:pt x="13609" y="19627"/>
                    <a:pt x="14860" y="19649"/>
                    <a:pt x="16216" y="19649"/>
                  </a:cubicBezTo>
                  <a:cubicBezTo>
                    <a:pt x="18120" y="19649"/>
                    <a:pt x="20229" y="19606"/>
                    <a:pt x="22227" y="19606"/>
                  </a:cubicBezTo>
                  <a:cubicBezTo>
                    <a:pt x="23557" y="19606"/>
                    <a:pt x="24837" y="19625"/>
                    <a:pt x="25975" y="19689"/>
                  </a:cubicBezTo>
                  <a:cubicBezTo>
                    <a:pt x="25084" y="17543"/>
                    <a:pt x="24514" y="14576"/>
                    <a:pt x="24103" y="12202"/>
                  </a:cubicBezTo>
                  <a:cubicBezTo>
                    <a:pt x="23943" y="10947"/>
                    <a:pt x="23464" y="7295"/>
                    <a:pt x="22596" y="6336"/>
                  </a:cubicBezTo>
                  <a:cubicBezTo>
                    <a:pt x="22205" y="5940"/>
                    <a:pt x="21880" y="5777"/>
                    <a:pt x="21600" y="5777"/>
                  </a:cubicBezTo>
                  <a:cubicBezTo>
                    <a:pt x="20542" y="5777"/>
                    <a:pt x="20140" y="8103"/>
                    <a:pt x="19310" y="8915"/>
                  </a:cubicBezTo>
                  <a:cubicBezTo>
                    <a:pt x="18283" y="6176"/>
                    <a:pt x="17780" y="4601"/>
                    <a:pt x="16434" y="2707"/>
                  </a:cubicBezTo>
                  <a:cubicBezTo>
                    <a:pt x="15815" y="1739"/>
                    <a:pt x="15368" y="1351"/>
                    <a:pt x="15042" y="1351"/>
                  </a:cubicBezTo>
                  <a:cubicBezTo>
                    <a:pt x="13961" y="1351"/>
                    <a:pt x="14214" y="5620"/>
                    <a:pt x="13969" y="7181"/>
                  </a:cubicBezTo>
                  <a:cubicBezTo>
                    <a:pt x="12188" y="4487"/>
                    <a:pt x="10339" y="493"/>
                    <a:pt x="7783" y="59"/>
                  </a:cubicBezTo>
                  <a:cubicBezTo>
                    <a:pt x="7600" y="19"/>
                    <a:pt x="7439" y="1"/>
                    <a:pt x="7300" y="1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6803224" y="4464704"/>
              <a:ext cx="804917" cy="542731"/>
            </a:xfrm>
            <a:custGeom>
              <a:avLst/>
              <a:gdLst/>
              <a:ahLst/>
              <a:cxnLst/>
              <a:rect l="l" t="t" r="r" b="b"/>
              <a:pathLst>
                <a:path w="23455" h="15815" extrusionOk="0">
                  <a:moveTo>
                    <a:pt x="494" y="0"/>
                  </a:moveTo>
                  <a:cubicBezTo>
                    <a:pt x="193" y="0"/>
                    <a:pt x="0" y="452"/>
                    <a:pt x="328" y="645"/>
                  </a:cubicBezTo>
                  <a:cubicBezTo>
                    <a:pt x="8179" y="5141"/>
                    <a:pt x="15141" y="10962"/>
                    <a:pt x="22788" y="15755"/>
                  </a:cubicBezTo>
                  <a:cubicBezTo>
                    <a:pt x="22851" y="15796"/>
                    <a:pt x="22914" y="15814"/>
                    <a:pt x="22972" y="15814"/>
                  </a:cubicBezTo>
                  <a:cubicBezTo>
                    <a:pt x="23268" y="15814"/>
                    <a:pt x="23454" y="15352"/>
                    <a:pt x="23130" y="15162"/>
                  </a:cubicBezTo>
                  <a:cubicBezTo>
                    <a:pt x="15484" y="10368"/>
                    <a:pt x="8522" y="4525"/>
                    <a:pt x="670" y="51"/>
                  </a:cubicBezTo>
                  <a:cubicBezTo>
                    <a:pt x="609" y="16"/>
                    <a:pt x="550" y="0"/>
                    <a:pt x="494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166173" y="4704589"/>
              <a:ext cx="17262" cy="14894"/>
            </a:xfrm>
            <a:custGeom>
              <a:avLst/>
              <a:gdLst/>
              <a:ahLst/>
              <a:cxnLst/>
              <a:rect l="l" t="t" r="r" b="b"/>
              <a:pathLst>
                <a:path w="503" h="434" extrusionOk="0">
                  <a:moveTo>
                    <a:pt x="502" y="0"/>
                  </a:moveTo>
                  <a:cubicBezTo>
                    <a:pt x="342" y="0"/>
                    <a:pt x="160" y="23"/>
                    <a:pt x="0" y="23"/>
                  </a:cubicBezTo>
                  <a:cubicBezTo>
                    <a:pt x="46" y="160"/>
                    <a:pt x="114" y="297"/>
                    <a:pt x="183" y="434"/>
                  </a:cubicBezTo>
                  <a:cubicBezTo>
                    <a:pt x="274" y="297"/>
                    <a:pt x="388" y="160"/>
                    <a:pt x="50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897873" y="4420365"/>
              <a:ext cx="300415" cy="339537"/>
            </a:xfrm>
            <a:custGeom>
              <a:avLst/>
              <a:gdLst/>
              <a:ahLst/>
              <a:cxnLst/>
              <a:rect l="l" t="t" r="r" b="b"/>
              <a:pathLst>
                <a:path w="8754" h="9894" extrusionOk="0">
                  <a:moveTo>
                    <a:pt x="3300" y="1"/>
                  </a:moveTo>
                  <a:cubicBezTo>
                    <a:pt x="3062" y="1"/>
                    <a:pt x="2819" y="250"/>
                    <a:pt x="2979" y="522"/>
                  </a:cubicBezTo>
                  <a:cubicBezTo>
                    <a:pt x="4554" y="3055"/>
                    <a:pt x="6586" y="5543"/>
                    <a:pt x="7818" y="8305"/>
                  </a:cubicBezTo>
                  <a:cubicBezTo>
                    <a:pt x="7978" y="8305"/>
                    <a:pt x="8160" y="8282"/>
                    <a:pt x="8320" y="8282"/>
                  </a:cubicBezTo>
                  <a:cubicBezTo>
                    <a:pt x="8206" y="8442"/>
                    <a:pt x="8092" y="8579"/>
                    <a:pt x="8001" y="8716"/>
                  </a:cubicBezTo>
                  <a:cubicBezTo>
                    <a:pt x="7932" y="8579"/>
                    <a:pt x="7864" y="8442"/>
                    <a:pt x="7818" y="8305"/>
                  </a:cubicBezTo>
                  <a:cubicBezTo>
                    <a:pt x="5307" y="8374"/>
                    <a:pt x="2819" y="8556"/>
                    <a:pt x="400" y="9218"/>
                  </a:cubicBezTo>
                  <a:cubicBezTo>
                    <a:pt x="0" y="9323"/>
                    <a:pt x="124" y="9893"/>
                    <a:pt x="485" y="9893"/>
                  </a:cubicBezTo>
                  <a:cubicBezTo>
                    <a:pt x="516" y="9893"/>
                    <a:pt x="548" y="9889"/>
                    <a:pt x="582" y="9880"/>
                  </a:cubicBezTo>
                  <a:cubicBezTo>
                    <a:pt x="3116" y="9195"/>
                    <a:pt x="5718" y="9035"/>
                    <a:pt x="8320" y="8990"/>
                  </a:cubicBezTo>
                  <a:cubicBezTo>
                    <a:pt x="8526" y="8967"/>
                    <a:pt x="8754" y="8762"/>
                    <a:pt x="8663" y="8533"/>
                  </a:cubicBezTo>
                  <a:cubicBezTo>
                    <a:pt x="7453" y="5543"/>
                    <a:pt x="5284" y="2895"/>
                    <a:pt x="3573" y="156"/>
                  </a:cubicBezTo>
                  <a:cubicBezTo>
                    <a:pt x="3504" y="47"/>
                    <a:pt x="3403" y="1"/>
                    <a:pt x="330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097400" y="4512784"/>
              <a:ext cx="225466" cy="320594"/>
            </a:xfrm>
            <a:custGeom>
              <a:avLst/>
              <a:gdLst/>
              <a:ahLst/>
              <a:cxnLst/>
              <a:rect l="l" t="t" r="r" b="b"/>
              <a:pathLst>
                <a:path w="6570" h="9342" extrusionOk="0">
                  <a:moveTo>
                    <a:pt x="4338" y="0"/>
                  </a:moveTo>
                  <a:cubicBezTo>
                    <a:pt x="4133" y="0"/>
                    <a:pt x="3921" y="170"/>
                    <a:pt x="3990" y="431"/>
                  </a:cubicBezTo>
                  <a:cubicBezTo>
                    <a:pt x="4469" y="2462"/>
                    <a:pt x="5177" y="4471"/>
                    <a:pt x="5633" y="6525"/>
                  </a:cubicBezTo>
                  <a:cubicBezTo>
                    <a:pt x="5747" y="7027"/>
                    <a:pt x="5816" y="7552"/>
                    <a:pt x="5862" y="8077"/>
                  </a:cubicBezTo>
                  <a:cubicBezTo>
                    <a:pt x="5862" y="8260"/>
                    <a:pt x="3807" y="8305"/>
                    <a:pt x="3602" y="8328"/>
                  </a:cubicBezTo>
                  <a:cubicBezTo>
                    <a:pt x="2529" y="8374"/>
                    <a:pt x="1479" y="8442"/>
                    <a:pt x="406" y="8671"/>
                  </a:cubicBezTo>
                  <a:cubicBezTo>
                    <a:pt x="1" y="8756"/>
                    <a:pt x="134" y="9341"/>
                    <a:pt x="509" y="9341"/>
                  </a:cubicBezTo>
                  <a:cubicBezTo>
                    <a:pt x="534" y="9341"/>
                    <a:pt x="561" y="9338"/>
                    <a:pt x="589" y="9333"/>
                  </a:cubicBezTo>
                  <a:cubicBezTo>
                    <a:pt x="2483" y="8945"/>
                    <a:pt x="4401" y="9059"/>
                    <a:pt x="6295" y="8785"/>
                  </a:cubicBezTo>
                  <a:cubicBezTo>
                    <a:pt x="6455" y="8762"/>
                    <a:pt x="6569" y="8579"/>
                    <a:pt x="6546" y="8442"/>
                  </a:cubicBezTo>
                  <a:cubicBezTo>
                    <a:pt x="6478" y="5635"/>
                    <a:pt x="5314" y="2941"/>
                    <a:pt x="4652" y="248"/>
                  </a:cubicBezTo>
                  <a:cubicBezTo>
                    <a:pt x="4606" y="75"/>
                    <a:pt x="4474" y="0"/>
                    <a:pt x="433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445009" y="4912146"/>
              <a:ext cx="14139" cy="14928"/>
            </a:xfrm>
            <a:custGeom>
              <a:avLst/>
              <a:gdLst/>
              <a:ahLst/>
              <a:cxnLst/>
              <a:rect l="l" t="t" r="r" b="b"/>
              <a:pathLst>
                <a:path w="412" h="435" extrusionOk="0">
                  <a:moveTo>
                    <a:pt x="1" y="1"/>
                  </a:moveTo>
                  <a:cubicBezTo>
                    <a:pt x="24" y="161"/>
                    <a:pt x="47" y="298"/>
                    <a:pt x="69" y="435"/>
                  </a:cubicBezTo>
                  <a:cubicBezTo>
                    <a:pt x="184" y="275"/>
                    <a:pt x="298" y="138"/>
                    <a:pt x="412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213155" y="4635747"/>
              <a:ext cx="258514" cy="304636"/>
            </a:xfrm>
            <a:custGeom>
              <a:avLst/>
              <a:gdLst/>
              <a:ahLst/>
              <a:cxnLst/>
              <a:rect l="l" t="t" r="r" b="b"/>
              <a:pathLst>
                <a:path w="7533" h="8877" extrusionOk="0">
                  <a:moveTo>
                    <a:pt x="6120" y="1"/>
                  </a:moveTo>
                  <a:cubicBezTo>
                    <a:pt x="5920" y="1"/>
                    <a:pt x="5689" y="171"/>
                    <a:pt x="5730" y="431"/>
                  </a:cubicBezTo>
                  <a:cubicBezTo>
                    <a:pt x="6072" y="2988"/>
                    <a:pt x="6323" y="5544"/>
                    <a:pt x="6757" y="8055"/>
                  </a:cubicBezTo>
                  <a:lnTo>
                    <a:pt x="7168" y="8055"/>
                  </a:lnTo>
                  <a:cubicBezTo>
                    <a:pt x="7054" y="8192"/>
                    <a:pt x="6940" y="8329"/>
                    <a:pt x="6825" y="8489"/>
                  </a:cubicBezTo>
                  <a:cubicBezTo>
                    <a:pt x="6803" y="8352"/>
                    <a:pt x="6780" y="8215"/>
                    <a:pt x="6757" y="8055"/>
                  </a:cubicBezTo>
                  <a:cubicBezTo>
                    <a:pt x="4657" y="8169"/>
                    <a:pt x="2557" y="8192"/>
                    <a:pt x="457" y="8192"/>
                  </a:cubicBezTo>
                  <a:cubicBezTo>
                    <a:pt x="1" y="8192"/>
                    <a:pt x="1" y="8877"/>
                    <a:pt x="457" y="8877"/>
                  </a:cubicBezTo>
                  <a:cubicBezTo>
                    <a:pt x="2694" y="8877"/>
                    <a:pt x="4931" y="8854"/>
                    <a:pt x="7168" y="8740"/>
                  </a:cubicBezTo>
                  <a:cubicBezTo>
                    <a:pt x="7396" y="8740"/>
                    <a:pt x="7533" y="8534"/>
                    <a:pt x="7487" y="8306"/>
                  </a:cubicBezTo>
                  <a:cubicBezTo>
                    <a:pt x="7008" y="5635"/>
                    <a:pt x="6757" y="2942"/>
                    <a:pt x="6392" y="249"/>
                  </a:cubicBezTo>
                  <a:cubicBezTo>
                    <a:pt x="6373" y="76"/>
                    <a:pt x="6254" y="1"/>
                    <a:pt x="6120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24"/>
            <p:cNvGrpSpPr/>
            <p:nvPr/>
          </p:nvGrpSpPr>
          <p:grpSpPr>
            <a:xfrm>
              <a:off x="6055204" y="4369368"/>
              <a:ext cx="545279" cy="773107"/>
              <a:chOff x="6055204" y="4369368"/>
              <a:chExt cx="545279" cy="773107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4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4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4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4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4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24"/>
            <p:cNvSpPr/>
            <p:nvPr/>
          </p:nvSpPr>
          <p:spPr>
            <a:xfrm>
              <a:off x="7250768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5850" y="1"/>
                  </a:moveTo>
                  <a:cubicBezTo>
                    <a:pt x="5764" y="1"/>
                    <a:pt x="5678" y="4"/>
                    <a:pt x="5592" y="10"/>
                  </a:cubicBezTo>
                  <a:cubicBezTo>
                    <a:pt x="3264" y="147"/>
                    <a:pt x="1712" y="1266"/>
                    <a:pt x="822" y="3343"/>
                  </a:cubicBezTo>
                  <a:cubicBezTo>
                    <a:pt x="160" y="4963"/>
                    <a:pt x="0" y="7588"/>
                    <a:pt x="1598" y="8707"/>
                  </a:cubicBezTo>
                  <a:cubicBezTo>
                    <a:pt x="2278" y="9164"/>
                    <a:pt x="3004" y="9320"/>
                    <a:pt x="3745" y="9320"/>
                  </a:cubicBezTo>
                  <a:cubicBezTo>
                    <a:pt x="4372" y="9320"/>
                    <a:pt x="5010" y="9208"/>
                    <a:pt x="5638" y="9072"/>
                  </a:cubicBezTo>
                  <a:lnTo>
                    <a:pt x="9222" y="4484"/>
                  </a:lnTo>
                  <a:cubicBezTo>
                    <a:pt x="9587" y="4005"/>
                    <a:pt x="9450" y="3114"/>
                    <a:pt x="9290" y="2521"/>
                  </a:cubicBezTo>
                  <a:cubicBezTo>
                    <a:pt x="8880" y="944"/>
                    <a:pt x="7366" y="1"/>
                    <a:pt x="5850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33769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3420" y="0"/>
                  </a:moveTo>
                  <a:cubicBezTo>
                    <a:pt x="3369" y="0"/>
                    <a:pt x="3317" y="2"/>
                    <a:pt x="3265" y="6"/>
                  </a:cubicBezTo>
                  <a:cubicBezTo>
                    <a:pt x="1918" y="74"/>
                    <a:pt x="1005" y="759"/>
                    <a:pt x="480" y="1969"/>
                  </a:cubicBezTo>
                  <a:cubicBezTo>
                    <a:pt x="115" y="2905"/>
                    <a:pt x="1" y="4434"/>
                    <a:pt x="937" y="5096"/>
                  </a:cubicBezTo>
                  <a:cubicBezTo>
                    <a:pt x="1335" y="5369"/>
                    <a:pt x="1766" y="5460"/>
                    <a:pt x="2206" y="5460"/>
                  </a:cubicBezTo>
                  <a:cubicBezTo>
                    <a:pt x="2574" y="5460"/>
                    <a:pt x="2947" y="5397"/>
                    <a:pt x="3311" y="5324"/>
                  </a:cubicBezTo>
                  <a:lnTo>
                    <a:pt x="5410" y="2631"/>
                  </a:lnTo>
                  <a:cubicBezTo>
                    <a:pt x="5616" y="2357"/>
                    <a:pt x="5547" y="1832"/>
                    <a:pt x="5433" y="1489"/>
                  </a:cubicBezTo>
                  <a:cubicBezTo>
                    <a:pt x="5196" y="561"/>
                    <a:pt x="4325" y="0"/>
                    <a:pt x="3420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8523667" y="3732147"/>
              <a:ext cx="329002" cy="319839"/>
            </a:xfrm>
            <a:custGeom>
              <a:avLst/>
              <a:gdLst/>
              <a:ahLst/>
              <a:cxnLst/>
              <a:rect l="l" t="t" r="r" b="b"/>
              <a:pathLst>
                <a:path w="9587" h="9320" extrusionOk="0">
                  <a:moveTo>
                    <a:pt x="3734" y="1"/>
                  </a:moveTo>
                  <a:cubicBezTo>
                    <a:pt x="2199" y="1"/>
                    <a:pt x="686" y="944"/>
                    <a:pt x="297" y="2521"/>
                  </a:cubicBezTo>
                  <a:cubicBezTo>
                    <a:pt x="114" y="3114"/>
                    <a:pt x="0" y="4005"/>
                    <a:pt x="366" y="4484"/>
                  </a:cubicBezTo>
                  <a:lnTo>
                    <a:pt x="3926" y="9072"/>
                  </a:lnTo>
                  <a:cubicBezTo>
                    <a:pt x="4554" y="9208"/>
                    <a:pt x="5197" y="9320"/>
                    <a:pt x="5830" y="9320"/>
                  </a:cubicBezTo>
                  <a:cubicBezTo>
                    <a:pt x="6576" y="9320"/>
                    <a:pt x="7310" y="9164"/>
                    <a:pt x="7989" y="8707"/>
                  </a:cubicBezTo>
                  <a:cubicBezTo>
                    <a:pt x="9587" y="7588"/>
                    <a:pt x="9404" y="4963"/>
                    <a:pt x="8742" y="3343"/>
                  </a:cubicBezTo>
                  <a:cubicBezTo>
                    <a:pt x="7852" y="1266"/>
                    <a:pt x="6300" y="147"/>
                    <a:pt x="3995" y="10"/>
                  </a:cubicBezTo>
                  <a:cubicBezTo>
                    <a:pt x="3908" y="4"/>
                    <a:pt x="3821" y="1"/>
                    <a:pt x="373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8573016" y="3801229"/>
              <a:ext cx="192727" cy="187374"/>
            </a:xfrm>
            <a:custGeom>
              <a:avLst/>
              <a:gdLst/>
              <a:ahLst/>
              <a:cxnLst/>
              <a:rect l="l" t="t" r="r" b="b"/>
              <a:pathLst>
                <a:path w="5616" h="5460" extrusionOk="0">
                  <a:moveTo>
                    <a:pt x="2176" y="0"/>
                  </a:moveTo>
                  <a:cubicBezTo>
                    <a:pt x="1289" y="0"/>
                    <a:pt x="398" y="561"/>
                    <a:pt x="160" y="1489"/>
                  </a:cubicBezTo>
                  <a:cubicBezTo>
                    <a:pt x="69" y="1832"/>
                    <a:pt x="0" y="2357"/>
                    <a:pt x="206" y="2631"/>
                  </a:cubicBezTo>
                  <a:lnTo>
                    <a:pt x="2283" y="5324"/>
                  </a:lnTo>
                  <a:cubicBezTo>
                    <a:pt x="2657" y="5397"/>
                    <a:pt x="3031" y="5460"/>
                    <a:pt x="3396" y="5460"/>
                  </a:cubicBezTo>
                  <a:cubicBezTo>
                    <a:pt x="3834" y="5460"/>
                    <a:pt x="4259" y="5369"/>
                    <a:pt x="4657" y="5096"/>
                  </a:cubicBezTo>
                  <a:cubicBezTo>
                    <a:pt x="5615" y="4434"/>
                    <a:pt x="5501" y="2905"/>
                    <a:pt x="5113" y="1969"/>
                  </a:cubicBezTo>
                  <a:cubicBezTo>
                    <a:pt x="4588" y="759"/>
                    <a:pt x="3698" y="74"/>
                    <a:pt x="2329" y="6"/>
                  </a:cubicBezTo>
                  <a:cubicBezTo>
                    <a:pt x="2278" y="2"/>
                    <a:pt x="2227" y="0"/>
                    <a:pt x="2176" y="0"/>
                  </a:cubicBezTo>
                  <a:close/>
                </a:path>
              </a:pathLst>
            </a:custGeom>
            <a:solidFill>
              <a:srgbClr val="EA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484956" y="3940836"/>
              <a:ext cx="16507" cy="14928"/>
            </a:xfrm>
            <a:custGeom>
              <a:avLst/>
              <a:gdLst/>
              <a:ahLst/>
              <a:cxnLst/>
              <a:rect l="l" t="t" r="r" b="b"/>
              <a:pathLst>
                <a:path w="481" h="435" extrusionOk="0">
                  <a:moveTo>
                    <a:pt x="1" y="1"/>
                  </a:moveTo>
                  <a:cubicBezTo>
                    <a:pt x="92" y="160"/>
                    <a:pt x="184" y="297"/>
                    <a:pt x="275" y="434"/>
                  </a:cubicBezTo>
                  <a:cubicBezTo>
                    <a:pt x="343" y="343"/>
                    <a:pt x="412" y="275"/>
                    <a:pt x="480" y="183"/>
                  </a:cubicBezTo>
                  <a:cubicBezTo>
                    <a:pt x="321" y="115"/>
                    <a:pt x="161" y="69"/>
                    <a:pt x="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90821" y="3835479"/>
              <a:ext cx="116577" cy="123646"/>
            </a:xfrm>
            <a:custGeom>
              <a:avLst/>
              <a:gdLst/>
              <a:ahLst/>
              <a:cxnLst/>
              <a:rect l="l" t="t" r="r" b="b"/>
              <a:pathLst>
                <a:path w="3397" h="3603" extrusionOk="0">
                  <a:moveTo>
                    <a:pt x="2744" y="3071"/>
                  </a:moveTo>
                  <a:lnTo>
                    <a:pt x="2744" y="3071"/>
                  </a:lnTo>
                  <a:cubicBezTo>
                    <a:pt x="2904" y="3139"/>
                    <a:pt x="3064" y="3185"/>
                    <a:pt x="3223" y="3253"/>
                  </a:cubicBezTo>
                  <a:cubicBezTo>
                    <a:pt x="3155" y="3345"/>
                    <a:pt x="3086" y="3413"/>
                    <a:pt x="3018" y="3504"/>
                  </a:cubicBezTo>
                  <a:cubicBezTo>
                    <a:pt x="2927" y="3367"/>
                    <a:pt x="2835" y="3230"/>
                    <a:pt x="2744" y="3071"/>
                  </a:cubicBezTo>
                  <a:close/>
                  <a:moveTo>
                    <a:pt x="1802" y="1"/>
                  </a:moveTo>
                  <a:cubicBezTo>
                    <a:pt x="1717" y="1"/>
                    <a:pt x="1637" y="58"/>
                    <a:pt x="1648" y="172"/>
                  </a:cubicBezTo>
                  <a:cubicBezTo>
                    <a:pt x="1763" y="1222"/>
                    <a:pt x="2173" y="2180"/>
                    <a:pt x="2744" y="3071"/>
                  </a:cubicBezTo>
                  <a:cubicBezTo>
                    <a:pt x="1945" y="2797"/>
                    <a:pt x="1101" y="2591"/>
                    <a:pt x="279" y="2386"/>
                  </a:cubicBezTo>
                  <a:cubicBezTo>
                    <a:pt x="260" y="2380"/>
                    <a:pt x="243" y="2377"/>
                    <a:pt x="226" y="2377"/>
                  </a:cubicBezTo>
                  <a:cubicBezTo>
                    <a:pt x="59" y="2377"/>
                    <a:pt x="1" y="2664"/>
                    <a:pt x="188" y="2705"/>
                  </a:cubicBezTo>
                  <a:cubicBezTo>
                    <a:pt x="1192" y="2957"/>
                    <a:pt x="2173" y="3208"/>
                    <a:pt x="3132" y="3596"/>
                  </a:cubicBezTo>
                  <a:cubicBezTo>
                    <a:pt x="3147" y="3600"/>
                    <a:pt x="3161" y="3603"/>
                    <a:pt x="3176" y="3603"/>
                  </a:cubicBezTo>
                  <a:cubicBezTo>
                    <a:pt x="3296" y="3603"/>
                    <a:pt x="3396" y="3444"/>
                    <a:pt x="3315" y="3322"/>
                  </a:cubicBezTo>
                  <a:cubicBezTo>
                    <a:pt x="2653" y="2386"/>
                    <a:pt x="2105" y="1313"/>
                    <a:pt x="1991" y="172"/>
                  </a:cubicBezTo>
                  <a:cubicBezTo>
                    <a:pt x="1979" y="58"/>
                    <a:pt x="1888" y="1"/>
                    <a:pt x="180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8618454" y="3949450"/>
              <a:ext cx="10192" cy="1022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8613032" y="3843098"/>
              <a:ext cx="122033" cy="121381"/>
            </a:xfrm>
            <a:custGeom>
              <a:avLst/>
              <a:gdLst/>
              <a:ahLst/>
              <a:cxnLst/>
              <a:rect l="l" t="t" r="r" b="b"/>
              <a:pathLst>
                <a:path w="3556" h="3537" extrusionOk="0">
                  <a:moveTo>
                    <a:pt x="455" y="3100"/>
                  </a:moveTo>
                  <a:lnTo>
                    <a:pt x="455" y="3100"/>
                  </a:lnTo>
                  <a:cubicBezTo>
                    <a:pt x="432" y="3191"/>
                    <a:pt x="409" y="3305"/>
                    <a:pt x="364" y="3396"/>
                  </a:cubicBezTo>
                  <a:cubicBezTo>
                    <a:pt x="295" y="3328"/>
                    <a:pt x="227" y="3259"/>
                    <a:pt x="158" y="3191"/>
                  </a:cubicBezTo>
                  <a:cubicBezTo>
                    <a:pt x="250" y="3168"/>
                    <a:pt x="364" y="3123"/>
                    <a:pt x="455" y="3100"/>
                  </a:cubicBezTo>
                  <a:close/>
                  <a:moveTo>
                    <a:pt x="1049" y="0"/>
                  </a:moveTo>
                  <a:cubicBezTo>
                    <a:pt x="982" y="0"/>
                    <a:pt x="921" y="40"/>
                    <a:pt x="911" y="132"/>
                  </a:cubicBezTo>
                  <a:cubicBezTo>
                    <a:pt x="729" y="1228"/>
                    <a:pt x="364" y="2255"/>
                    <a:pt x="21" y="3305"/>
                  </a:cubicBezTo>
                  <a:cubicBezTo>
                    <a:pt x="0" y="3430"/>
                    <a:pt x="94" y="3536"/>
                    <a:pt x="215" y="3536"/>
                  </a:cubicBezTo>
                  <a:cubicBezTo>
                    <a:pt x="226" y="3536"/>
                    <a:pt x="238" y="3535"/>
                    <a:pt x="250" y="3533"/>
                  </a:cubicBezTo>
                  <a:cubicBezTo>
                    <a:pt x="1345" y="3237"/>
                    <a:pt x="2349" y="2666"/>
                    <a:pt x="3377" y="2232"/>
                  </a:cubicBezTo>
                  <a:cubicBezTo>
                    <a:pt x="3555" y="2153"/>
                    <a:pt x="3458" y="1918"/>
                    <a:pt x="3294" y="1918"/>
                  </a:cubicBezTo>
                  <a:cubicBezTo>
                    <a:pt x="3270" y="1918"/>
                    <a:pt x="3244" y="1924"/>
                    <a:pt x="3217" y="1936"/>
                  </a:cubicBezTo>
                  <a:cubicBezTo>
                    <a:pt x="2304" y="2324"/>
                    <a:pt x="1414" y="2803"/>
                    <a:pt x="455" y="3100"/>
                  </a:cubicBezTo>
                  <a:cubicBezTo>
                    <a:pt x="775" y="2141"/>
                    <a:pt x="1071" y="1205"/>
                    <a:pt x="1231" y="224"/>
                  </a:cubicBezTo>
                  <a:cubicBezTo>
                    <a:pt x="1258" y="88"/>
                    <a:pt x="1147" y="0"/>
                    <a:pt x="104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104263" y="3698961"/>
              <a:ext cx="1912102" cy="1443497"/>
            </a:xfrm>
            <a:custGeom>
              <a:avLst/>
              <a:gdLst/>
              <a:ahLst/>
              <a:cxnLst/>
              <a:rect l="l" t="t" r="r" b="b"/>
              <a:pathLst>
                <a:path w="55718" h="42063" extrusionOk="0">
                  <a:moveTo>
                    <a:pt x="27660" y="0"/>
                  </a:moveTo>
                  <a:cubicBezTo>
                    <a:pt x="21414" y="0"/>
                    <a:pt x="16216" y="1914"/>
                    <a:pt x="13262" y="4606"/>
                  </a:cubicBezTo>
                  <a:cubicBezTo>
                    <a:pt x="10569" y="7071"/>
                    <a:pt x="8469" y="9149"/>
                    <a:pt x="6392" y="12184"/>
                  </a:cubicBezTo>
                  <a:cubicBezTo>
                    <a:pt x="5479" y="13508"/>
                    <a:pt x="1644" y="19078"/>
                    <a:pt x="2283" y="20607"/>
                  </a:cubicBezTo>
                  <a:cubicBezTo>
                    <a:pt x="2535" y="21063"/>
                    <a:pt x="4794" y="20995"/>
                    <a:pt x="5274" y="21337"/>
                  </a:cubicBezTo>
                  <a:cubicBezTo>
                    <a:pt x="2945" y="23209"/>
                    <a:pt x="1941" y="25377"/>
                    <a:pt x="366" y="28276"/>
                  </a:cubicBezTo>
                  <a:cubicBezTo>
                    <a:pt x="960" y="28276"/>
                    <a:pt x="1918" y="28230"/>
                    <a:pt x="2740" y="28208"/>
                  </a:cubicBezTo>
                  <a:lnTo>
                    <a:pt x="2740" y="28208"/>
                  </a:lnTo>
                  <a:cubicBezTo>
                    <a:pt x="731" y="32111"/>
                    <a:pt x="92" y="37475"/>
                    <a:pt x="1" y="42063"/>
                  </a:cubicBezTo>
                  <a:lnTo>
                    <a:pt x="55056" y="42063"/>
                  </a:lnTo>
                  <a:cubicBezTo>
                    <a:pt x="55717" y="37269"/>
                    <a:pt x="54576" y="32681"/>
                    <a:pt x="51951" y="27591"/>
                  </a:cubicBezTo>
                  <a:cubicBezTo>
                    <a:pt x="52773" y="27454"/>
                    <a:pt x="53846" y="27523"/>
                    <a:pt x="54690" y="27386"/>
                  </a:cubicBezTo>
                  <a:cubicBezTo>
                    <a:pt x="53914" y="25742"/>
                    <a:pt x="51472" y="23665"/>
                    <a:pt x="50011" y="22524"/>
                  </a:cubicBezTo>
                  <a:cubicBezTo>
                    <a:pt x="50582" y="22022"/>
                    <a:pt x="52727" y="21611"/>
                    <a:pt x="53070" y="20995"/>
                  </a:cubicBezTo>
                  <a:cubicBezTo>
                    <a:pt x="53275" y="20401"/>
                    <a:pt x="52020" y="17708"/>
                    <a:pt x="51632" y="17115"/>
                  </a:cubicBezTo>
                  <a:cubicBezTo>
                    <a:pt x="49372" y="13006"/>
                    <a:pt x="44624" y="1593"/>
                    <a:pt x="30267" y="110"/>
                  </a:cubicBezTo>
                  <a:cubicBezTo>
                    <a:pt x="29381" y="36"/>
                    <a:pt x="28511" y="0"/>
                    <a:pt x="27660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351012" y="4170940"/>
              <a:ext cx="1384162" cy="971528"/>
            </a:xfrm>
            <a:custGeom>
              <a:avLst/>
              <a:gdLst/>
              <a:ahLst/>
              <a:cxnLst/>
              <a:rect l="l" t="t" r="r" b="b"/>
              <a:pathLst>
                <a:path w="40334" h="28310" extrusionOk="0">
                  <a:moveTo>
                    <a:pt x="20932" y="1"/>
                  </a:moveTo>
                  <a:cubicBezTo>
                    <a:pt x="18033" y="1"/>
                    <a:pt x="14893" y="1069"/>
                    <a:pt x="13034" y="1946"/>
                  </a:cubicBezTo>
                  <a:cubicBezTo>
                    <a:pt x="9702" y="3613"/>
                    <a:pt x="6597" y="6466"/>
                    <a:pt x="4817" y="9570"/>
                  </a:cubicBezTo>
                  <a:cubicBezTo>
                    <a:pt x="1667" y="14934"/>
                    <a:pt x="1" y="22010"/>
                    <a:pt x="960" y="28310"/>
                  </a:cubicBezTo>
                  <a:lnTo>
                    <a:pt x="39443" y="28310"/>
                  </a:lnTo>
                  <a:cubicBezTo>
                    <a:pt x="40333" y="19339"/>
                    <a:pt x="34741" y="896"/>
                    <a:pt x="21731" y="29"/>
                  </a:cubicBezTo>
                  <a:cubicBezTo>
                    <a:pt x="21467" y="10"/>
                    <a:pt x="21201" y="1"/>
                    <a:pt x="20932" y="1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06418" y="4342669"/>
              <a:ext cx="18806" cy="14928"/>
            </a:xfrm>
            <a:custGeom>
              <a:avLst/>
              <a:gdLst/>
              <a:ahLst/>
              <a:cxnLst/>
              <a:rect l="l" t="t" r="r" b="b"/>
              <a:pathLst>
                <a:path w="548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64382" y="4292564"/>
              <a:ext cx="18806" cy="14894"/>
            </a:xfrm>
            <a:custGeom>
              <a:avLst/>
              <a:gdLst/>
              <a:ahLst/>
              <a:cxnLst/>
              <a:rect l="l" t="t" r="r" b="b"/>
              <a:pathLst>
                <a:path w="548" h="434" extrusionOk="0">
                  <a:moveTo>
                    <a:pt x="274" y="0"/>
                  </a:moveTo>
                  <a:cubicBezTo>
                    <a:pt x="0" y="0"/>
                    <a:pt x="0" y="434"/>
                    <a:pt x="274" y="434"/>
                  </a:cubicBezTo>
                  <a:cubicBezTo>
                    <a:pt x="548" y="434"/>
                    <a:pt x="548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970628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8" y="434"/>
                    <a:pt x="548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8218166" y="4342669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4" y="1"/>
                  </a:moveTo>
                  <a:cubicBezTo>
                    <a:pt x="0" y="1"/>
                    <a:pt x="0" y="435"/>
                    <a:pt x="274" y="435"/>
                  </a:cubicBezTo>
                  <a:cubicBezTo>
                    <a:pt x="548" y="435"/>
                    <a:pt x="548" y="1"/>
                    <a:pt x="274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8159413" y="4292564"/>
              <a:ext cx="19630" cy="14894"/>
            </a:xfrm>
            <a:custGeom>
              <a:avLst/>
              <a:gdLst/>
              <a:ahLst/>
              <a:cxnLst/>
              <a:rect l="l" t="t" r="r" b="b"/>
              <a:pathLst>
                <a:path w="572" h="434" extrusionOk="0">
                  <a:moveTo>
                    <a:pt x="274" y="0"/>
                  </a:moveTo>
                  <a:cubicBezTo>
                    <a:pt x="1" y="0"/>
                    <a:pt x="1" y="434"/>
                    <a:pt x="274" y="434"/>
                  </a:cubicBezTo>
                  <a:cubicBezTo>
                    <a:pt x="571" y="434"/>
                    <a:pt x="571" y="0"/>
                    <a:pt x="274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8153922" y="4357563"/>
              <a:ext cx="18840" cy="14928"/>
            </a:xfrm>
            <a:custGeom>
              <a:avLst/>
              <a:gdLst/>
              <a:ahLst/>
              <a:cxnLst/>
              <a:rect l="l" t="t" r="r" b="b"/>
              <a:pathLst>
                <a:path w="549" h="435" extrusionOk="0">
                  <a:moveTo>
                    <a:pt x="275" y="1"/>
                  </a:moveTo>
                  <a:cubicBezTo>
                    <a:pt x="1" y="1"/>
                    <a:pt x="1" y="434"/>
                    <a:pt x="275" y="434"/>
                  </a:cubicBezTo>
                  <a:cubicBezTo>
                    <a:pt x="549" y="434"/>
                    <a:pt x="549" y="1"/>
                    <a:pt x="27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725046" y="4015067"/>
              <a:ext cx="146913" cy="141800"/>
            </a:xfrm>
            <a:custGeom>
              <a:avLst/>
              <a:gdLst/>
              <a:ahLst/>
              <a:cxnLst/>
              <a:rect l="l" t="t" r="r" b="b"/>
              <a:pathLst>
                <a:path w="4281" h="4132" extrusionOk="0">
                  <a:moveTo>
                    <a:pt x="2088" y="1"/>
                  </a:moveTo>
                  <a:cubicBezTo>
                    <a:pt x="376" y="1"/>
                    <a:pt x="12" y="2262"/>
                    <a:pt x="12" y="3635"/>
                  </a:cubicBezTo>
                  <a:cubicBezTo>
                    <a:pt x="1" y="3966"/>
                    <a:pt x="258" y="4132"/>
                    <a:pt x="517" y="4132"/>
                  </a:cubicBezTo>
                  <a:cubicBezTo>
                    <a:pt x="777" y="4132"/>
                    <a:pt x="1040" y="3966"/>
                    <a:pt x="1040" y="3635"/>
                  </a:cubicBezTo>
                  <a:cubicBezTo>
                    <a:pt x="1040" y="2914"/>
                    <a:pt x="1081" y="1044"/>
                    <a:pt x="2125" y="1044"/>
                  </a:cubicBezTo>
                  <a:cubicBezTo>
                    <a:pt x="2172" y="1044"/>
                    <a:pt x="2221" y="1048"/>
                    <a:pt x="2272" y="1056"/>
                  </a:cubicBezTo>
                  <a:cubicBezTo>
                    <a:pt x="3117" y="1170"/>
                    <a:pt x="3185" y="2836"/>
                    <a:pt x="3208" y="3453"/>
                  </a:cubicBezTo>
                  <a:cubicBezTo>
                    <a:pt x="3231" y="3784"/>
                    <a:pt x="3505" y="3949"/>
                    <a:pt x="3767" y="3949"/>
                  </a:cubicBezTo>
                  <a:cubicBezTo>
                    <a:pt x="4030" y="3949"/>
                    <a:pt x="4281" y="3784"/>
                    <a:pt x="4258" y="3453"/>
                  </a:cubicBezTo>
                  <a:cubicBezTo>
                    <a:pt x="4189" y="2243"/>
                    <a:pt x="3938" y="257"/>
                    <a:pt x="2432" y="29"/>
                  </a:cubicBezTo>
                  <a:cubicBezTo>
                    <a:pt x="2312" y="10"/>
                    <a:pt x="2197" y="1"/>
                    <a:pt x="2088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8236183" y="4015067"/>
              <a:ext cx="146501" cy="141800"/>
            </a:xfrm>
            <a:custGeom>
              <a:avLst/>
              <a:gdLst/>
              <a:ahLst/>
              <a:cxnLst/>
              <a:rect l="l" t="t" r="r" b="b"/>
              <a:pathLst>
                <a:path w="4269" h="4132" extrusionOk="0">
                  <a:moveTo>
                    <a:pt x="2095" y="1"/>
                  </a:moveTo>
                  <a:cubicBezTo>
                    <a:pt x="364" y="1"/>
                    <a:pt x="0" y="2262"/>
                    <a:pt x="0" y="3635"/>
                  </a:cubicBezTo>
                  <a:cubicBezTo>
                    <a:pt x="0" y="3966"/>
                    <a:pt x="257" y="4132"/>
                    <a:pt x="517" y="4132"/>
                  </a:cubicBezTo>
                  <a:cubicBezTo>
                    <a:pt x="777" y="4132"/>
                    <a:pt x="1039" y="3966"/>
                    <a:pt x="1050" y="3635"/>
                  </a:cubicBezTo>
                  <a:cubicBezTo>
                    <a:pt x="1050" y="2914"/>
                    <a:pt x="1071" y="1044"/>
                    <a:pt x="2133" y="1044"/>
                  </a:cubicBezTo>
                  <a:cubicBezTo>
                    <a:pt x="2181" y="1044"/>
                    <a:pt x="2231" y="1048"/>
                    <a:pt x="2283" y="1056"/>
                  </a:cubicBezTo>
                  <a:cubicBezTo>
                    <a:pt x="3105" y="1170"/>
                    <a:pt x="3173" y="2836"/>
                    <a:pt x="3219" y="3453"/>
                  </a:cubicBezTo>
                  <a:cubicBezTo>
                    <a:pt x="3242" y="3784"/>
                    <a:pt x="3510" y="3949"/>
                    <a:pt x="3767" y="3949"/>
                  </a:cubicBezTo>
                  <a:cubicBezTo>
                    <a:pt x="4023" y="3949"/>
                    <a:pt x="4269" y="3784"/>
                    <a:pt x="4246" y="3453"/>
                  </a:cubicBezTo>
                  <a:cubicBezTo>
                    <a:pt x="4178" y="2243"/>
                    <a:pt x="3926" y="257"/>
                    <a:pt x="2443" y="29"/>
                  </a:cubicBezTo>
                  <a:cubicBezTo>
                    <a:pt x="2321" y="10"/>
                    <a:pt x="2206" y="1"/>
                    <a:pt x="209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471640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1" y="1"/>
                    <a:pt x="1" y="366"/>
                    <a:pt x="229" y="366"/>
                  </a:cubicBezTo>
                  <a:lnTo>
                    <a:pt x="4863" y="366"/>
                  </a:lnTo>
                  <a:cubicBezTo>
                    <a:pt x="5091" y="366"/>
                    <a:pt x="5091" y="1"/>
                    <a:pt x="4863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523495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283" y="0"/>
                  </a:moveTo>
                  <a:cubicBezTo>
                    <a:pt x="115" y="0"/>
                    <a:pt x="0" y="235"/>
                    <a:pt x="179" y="314"/>
                  </a:cubicBezTo>
                  <a:cubicBezTo>
                    <a:pt x="1252" y="816"/>
                    <a:pt x="2325" y="1341"/>
                    <a:pt x="3375" y="1844"/>
                  </a:cubicBezTo>
                  <a:cubicBezTo>
                    <a:pt x="3401" y="1855"/>
                    <a:pt x="3428" y="1861"/>
                    <a:pt x="3453" y="1861"/>
                  </a:cubicBezTo>
                  <a:cubicBezTo>
                    <a:pt x="3621" y="1861"/>
                    <a:pt x="3736" y="1626"/>
                    <a:pt x="3557" y="1547"/>
                  </a:cubicBezTo>
                  <a:cubicBezTo>
                    <a:pt x="2484" y="1022"/>
                    <a:pt x="1434" y="520"/>
                    <a:pt x="362" y="18"/>
                  </a:cubicBezTo>
                  <a:cubicBezTo>
                    <a:pt x="335" y="6"/>
                    <a:pt x="308" y="0"/>
                    <a:pt x="28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536090" y="4270566"/>
              <a:ext cx="111601" cy="68326"/>
            </a:xfrm>
            <a:custGeom>
              <a:avLst/>
              <a:gdLst/>
              <a:ahLst/>
              <a:cxnLst/>
              <a:rect l="l" t="t" r="r" b="b"/>
              <a:pathLst>
                <a:path w="3252" h="1991" extrusionOk="0">
                  <a:moveTo>
                    <a:pt x="2996" y="1"/>
                  </a:moveTo>
                  <a:cubicBezTo>
                    <a:pt x="2970" y="1"/>
                    <a:pt x="2943" y="8"/>
                    <a:pt x="2916" y="25"/>
                  </a:cubicBezTo>
                  <a:cubicBezTo>
                    <a:pt x="2003" y="573"/>
                    <a:pt x="1067" y="1120"/>
                    <a:pt x="154" y="1668"/>
                  </a:cubicBezTo>
                  <a:cubicBezTo>
                    <a:pt x="0" y="1765"/>
                    <a:pt x="90" y="1991"/>
                    <a:pt x="245" y="1991"/>
                  </a:cubicBezTo>
                  <a:cubicBezTo>
                    <a:pt x="274" y="1991"/>
                    <a:pt x="305" y="1983"/>
                    <a:pt x="337" y="1965"/>
                  </a:cubicBezTo>
                  <a:cubicBezTo>
                    <a:pt x="1250" y="1417"/>
                    <a:pt x="2163" y="892"/>
                    <a:pt x="3076" y="344"/>
                  </a:cubicBezTo>
                  <a:cubicBezTo>
                    <a:pt x="3251" y="247"/>
                    <a:pt x="3144" y="1"/>
                    <a:pt x="2996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411652" y="4235356"/>
              <a:ext cx="174710" cy="12595"/>
            </a:xfrm>
            <a:custGeom>
              <a:avLst/>
              <a:gdLst/>
              <a:ahLst/>
              <a:cxnLst/>
              <a:rect l="l" t="t" r="r" b="b"/>
              <a:pathLst>
                <a:path w="5091" h="367" extrusionOk="0">
                  <a:moveTo>
                    <a:pt x="229" y="1"/>
                  </a:moveTo>
                  <a:cubicBezTo>
                    <a:pt x="0" y="1"/>
                    <a:pt x="0" y="366"/>
                    <a:pt x="229" y="366"/>
                  </a:cubicBezTo>
                  <a:lnTo>
                    <a:pt x="4862" y="366"/>
                  </a:lnTo>
                  <a:cubicBezTo>
                    <a:pt x="5090" y="366"/>
                    <a:pt x="5090" y="1"/>
                    <a:pt x="4862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06298" y="4142353"/>
              <a:ext cx="128210" cy="63865"/>
            </a:xfrm>
            <a:custGeom>
              <a:avLst/>
              <a:gdLst/>
              <a:ahLst/>
              <a:cxnLst/>
              <a:rect l="l" t="t" r="r" b="b"/>
              <a:pathLst>
                <a:path w="3736" h="1861" extrusionOk="0">
                  <a:moveTo>
                    <a:pt x="3453" y="0"/>
                  </a:moveTo>
                  <a:cubicBezTo>
                    <a:pt x="3428" y="0"/>
                    <a:pt x="3402" y="6"/>
                    <a:pt x="3375" y="18"/>
                  </a:cubicBezTo>
                  <a:cubicBezTo>
                    <a:pt x="2302" y="520"/>
                    <a:pt x="1252" y="1022"/>
                    <a:pt x="179" y="1547"/>
                  </a:cubicBezTo>
                  <a:cubicBezTo>
                    <a:pt x="1" y="1626"/>
                    <a:pt x="115" y="1861"/>
                    <a:pt x="283" y="1861"/>
                  </a:cubicBezTo>
                  <a:cubicBezTo>
                    <a:pt x="308" y="1861"/>
                    <a:pt x="335" y="1855"/>
                    <a:pt x="362" y="1844"/>
                  </a:cubicBezTo>
                  <a:cubicBezTo>
                    <a:pt x="1412" y="1341"/>
                    <a:pt x="2485" y="816"/>
                    <a:pt x="3557" y="314"/>
                  </a:cubicBezTo>
                  <a:cubicBezTo>
                    <a:pt x="3736" y="235"/>
                    <a:pt x="3621" y="0"/>
                    <a:pt x="3453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410348" y="4270566"/>
              <a:ext cx="111566" cy="68326"/>
            </a:xfrm>
            <a:custGeom>
              <a:avLst/>
              <a:gdLst/>
              <a:ahLst/>
              <a:cxnLst/>
              <a:rect l="l" t="t" r="r" b="b"/>
              <a:pathLst>
                <a:path w="3251" h="1991" extrusionOk="0">
                  <a:moveTo>
                    <a:pt x="255" y="1"/>
                  </a:moveTo>
                  <a:cubicBezTo>
                    <a:pt x="107" y="1"/>
                    <a:pt x="0" y="247"/>
                    <a:pt x="175" y="344"/>
                  </a:cubicBezTo>
                  <a:cubicBezTo>
                    <a:pt x="1088" y="892"/>
                    <a:pt x="2001" y="1417"/>
                    <a:pt x="2914" y="1965"/>
                  </a:cubicBezTo>
                  <a:cubicBezTo>
                    <a:pt x="2947" y="1983"/>
                    <a:pt x="2978" y="1991"/>
                    <a:pt x="3006" y="1991"/>
                  </a:cubicBezTo>
                  <a:cubicBezTo>
                    <a:pt x="3161" y="1991"/>
                    <a:pt x="3251" y="1765"/>
                    <a:pt x="3097" y="1668"/>
                  </a:cubicBezTo>
                  <a:cubicBezTo>
                    <a:pt x="2184" y="1120"/>
                    <a:pt x="1248" y="573"/>
                    <a:pt x="335" y="25"/>
                  </a:cubicBezTo>
                  <a:cubicBezTo>
                    <a:pt x="308" y="8"/>
                    <a:pt x="281" y="1"/>
                    <a:pt x="255" y="1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034082" y="4254162"/>
              <a:ext cx="107345" cy="255391"/>
            </a:xfrm>
            <a:custGeom>
              <a:avLst/>
              <a:gdLst/>
              <a:ahLst/>
              <a:cxnLst/>
              <a:rect l="l" t="t" r="r" b="b"/>
              <a:pathLst>
                <a:path w="3128" h="7442" extrusionOk="0">
                  <a:moveTo>
                    <a:pt x="1461" y="1"/>
                  </a:moveTo>
                  <a:lnTo>
                    <a:pt x="1416" y="115"/>
                  </a:lnTo>
                  <a:cubicBezTo>
                    <a:pt x="1461" y="1576"/>
                    <a:pt x="1507" y="3288"/>
                    <a:pt x="206" y="4292"/>
                  </a:cubicBezTo>
                  <a:cubicBezTo>
                    <a:pt x="1" y="5798"/>
                    <a:pt x="206" y="6300"/>
                    <a:pt x="320" y="7373"/>
                  </a:cubicBezTo>
                  <a:cubicBezTo>
                    <a:pt x="491" y="7419"/>
                    <a:pt x="845" y="7442"/>
                    <a:pt x="1310" y="7442"/>
                  </a:cubicBezTo>
                  <a:cubicBezTo>
                    <a:pt x="1775" y="7442"/>
                    <a:pt x="2352" y="7419"/>
                    <a:pt x="2968" y="7373"/>
                  </a:cubicBezTo>
                  <a:cubicBezTo>
                    <a:pt x="3082" y="6506"/>
                    <a:pt x="3128" y="5798"/>
                    <a:pt x="3128" y="4520"/>
                  </a:cubicBezTo>
                  <a:cubicBezTo>
                    <a:pt x="1256" y="3402"/>
                    <a:pt x="1553" y="868"/>
                    <a:pt x="1461" y="1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43341" y="4225746"/>
              <a:ext cx="257347" cy="211259"/>
            </a:xfrm>
            <a:custGeom>
              <a:avLst/>
              <a:gdLst/>
              <a:ahLst/>
              <a:cxnLst/>
              <a:rect l="l" t="t" r="r" b="b"/>
              <a:pathLst>
                <a:path w="7499" h="6156" extrusionOk="0">
                  <a:moveTo>
                    <a:pt x="6901" y="0"/>
                  </a:moveTo>
                  <a:cubicBezTo>
                    <a:pt x="6701" y="0"/>
                    <a:pt x="6476" y="179"/>
                    <a:pt x="6517" y="441"/>
                  </a:cubicBezTo>
                  <a:cubicBezTo>
                    <a:pt x="6768" y="2130"/>
                    <a:pt x="6700" y="4161"/>
                    <a:pt x="5056" y="5143"/>
                  </a:cubicBezTo>
                  <a:cubicBezTo>
                    <a:pt x="4639" y="5394"/>
                    <a:pt x="4137" y="5512"/>
                    <a:pt x="3623" y="5512"/>
                  </a:cubicBezTo>
                  <a:cubicBezTo>
                    <a:pt x="2225" y="5512"/>
                    <a:pt x="747" y="4638"/>
                    <a:pt x="697" y="3203"/>
                  </a:cubicBezTo>
                  <a:cubicBezTo>
                    <a:pt x="685" y="2974"/>
                    <a:pt x="508" y="2860"/>
                    <a:pt x="337" y="2860"/>
                  </a:cubicBezTo>
                  <a:cubicBezTo>
                    <a:pt x="166" y="2860"/>
                    <a:pt x="1" y="2974"/>
                    <a:pt x="12" y="3203"/>
                  </a:cubicBezTo>
                  <a:cubicBezTo>
                    <a:pt x="71" y="5186"/>
                    <a:pt x="1886" y="6155"/>
                    <a:pt x="3671" y="6155"/>
                  </a:cubicBezTo>
                  <a:cubicBezTo>
                    <a:pt x="3961" y="6155"/>
                    <a:pt x="4251" y="6130"/>
                    <a:pt x="4531" y="6079"/>
                  </a:cubicBezTo>
                  <a:cubicBezTo>
                    <a:pt x="7225" y="5576"/>
                    <a:pt x="7499" y="2426"/>
                    <a:pt x="7179" y="258"/>
                  </a:cubicBezTo>
                  <a:cubicBezTo>
                    <a:pt x="7152" y="77"/>
                    <a:pt x="7032" y="0"/>
                    <a:pt x="6901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8072073" y="4242425"/>
              <a:ext cx="250140" cy="195816"/>
            </a:xfrm>
            <a:custGeom>
              <a:avLst/>
              <a:gdLst/>
              <a:ahLst/>
              <a:cxnLst/>
              <a:rect l="l" t="t" r="r" b="b"/>
              <a:pathLst>
                <a:path w="7289" h="5706" extrusionOk="0">
                  <a:moveTo>
                    <a:pt x="337" y="0"/>
                  </a:moveTo>
                  <a:cubicBezTo>
                    <a:pt x="166" y="0"/>
                    <a:pt x="1" y="114"/>
                    <a:pt x="12" y="343"/>
                  </a:cubicBezTo>
                  <a:cubicBezTo>
                    <a:pt x="149" y="2694"/>
                    <a:pt x="263" y="4794"/>
                    <a:pt x="2865" y="5570"/>
                  </a:cubicBezTo>
                  <a:cubicBezTo>
                    <a:pt x="3179" y="5662"/>
                    <a:pt x="3487" y="5706"/>
                    <a:pt x="3784" y="5706"/>
                  </a:cubicBezTo>
                  <a:cubicBezTo>
                    <a:pt x="5538" y="5706"/>
                    <a:pt x="6935" y="4199"/>
                    <a:pt x="7248" y="2443"/>
                  </a:cubicBezTo>
                  <a:cubicBezTo>
                    <a:pt x="7289" y="2182"/>
                    <a:pt x="7066" y="2012"/>
                    <a:pt x="6867" y="2012"/>
                  </a:cubicBezTo>
                  <a:cubicBezTo>
                    <a:pt x="6735" y="2012"/>
                    <a:pt x="6613" y="2087"/>
                    <a:pt x="6586" y="2260"/>
                  </a:cubicBezTo>
                  <a:cubicBezTo>
                    <a:pt x="6305" y="3890"/>
                    <a:pt x="5194" y="4951"/>
                    <a:pt x="3719" y="4951"/>
                  </a:cubicBezTo>
                  <a:cubicBezTo>
                    <a:pt x="3397" y="4951"/>
                    <a:pt x="3057" y="4900"/>
                    <a:pt x="2705" y="4794"/>
                  </a:cubicBezTo>
                  <a:cubicBezTo>
                    <a:pt x="674" y="4177"/>
                    <a:pt x="811" y="2009"/>
                    <a:pt x="697" y="343"/>
                  </a:cubicBezTo>
                  <a:cubicBezTo>
                    <a:pt x="685" y="114"/>
                    <a:pt x="508" y="0"/>
                    <a:pt x="337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875841" y="4140157"/>
              <a:ext cx="376017" cy="128142"/>
            </a:xfrm>
            <a:custGeom>
              <a:avLst/>
              <a:gdLst/>
              <a:ahLst/>
              <a:cxnLst/>
              <a:rect l="l" t="t" r="r" b="b"/>
              <a:pathLst>
                <a:path w="10957" h="3734" extrusionOk="0">
                  <a:moveTo>
                    <a:pt x="7985" y="1"/>
                  </a:moveTo>
                  <a:cubicBezTo>
                    <a:pt x="7173" y="1"/>
                    <a:pt x="6256" y="104"/>
                    <a:pt x="5730" y="104"/>
                  </a:cubicBezTo>
                  <a:cubicBezTo>
                    <a:pt x="5271" y="104"/>
                    <a:pt x="4552" y="47"/>
                    <a:pt x="3836" y="47"/>
                  </a:cubicBezTo>
                  <a:cubicBezTo>
                    <a:pt x="3055" y="47"/>
                    <a:pt x="2278" y="115"/>
                    <a:pt x="1850" y="401"/>
                  </a:cubicBezTo>
                  <a:cubicBezTo>
                    <a:pt x="1" y="1474"/>
                    <a:pt x="5068" y="3323"/>
                    <a:pt x="5958" y="3734"/>
                  </a:cubicBezTo>
                  <a:cubicBezTo>
                    <a:pt x="6848" y="3551"/>
                    <a:pt x="10957" y="1109"/>
                    <a:pt x="9359" y="218"/>
                  </a:cubicBezTo>
                  <a:cubicBezTo>
                    <a:pt x="9060" y="50"/>
                    <a:pt x="8548" y="1"/>
                    <a:pt x="7985" y="1"/>
                  </a:cubicBezTo>
                  <a:close/>
                </a:path>
              </a:pathLst>
            </a:custGeom>
            <a:solidFill>
              <a:srgbClr val="562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303241" y="4298432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290"/>
                  </a:lnTo>
                  <a:cubicBezTo>
                    <a:pt x="1" y="1404"/>
                    <a:pt x="86" y="1461"/>
                    <a:pt x="172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338485" y="4298432"/>
              <a:ext cx="11805" cy="44681"/>
            </a:xfrm>
            <a:custGeom>
              <a:avLst/>
              <a:gdLst/>
              <a:ahLst/>
              <a:cxnLst/>
              <a:rect l="l" t="t" r="r" b="b"/>
              <a:pathLst>
                <a:path w="344" h="1302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130"/>
                  </a:lnTo>
                  <a:cubicBezTo>
                    <a:pt x="1" y="1244"/>
                    <a:pt x="86" y="1301"/>
                    <a:pt x="172" y="1301"/>
                  </a:cubicBezTo>
                  <a:cubicBezTo>
                    <a:pt x="257" y="1301"/>
                    <a:pt x="343" y="1244"/>
                    <a:pt x="343" y="113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316556" y="4358730"/>
              <a:ext cx="11771" cy="38436"/>
            </a:xfrm>
            <a:custGeom>
              <a:avLst/>
              <a:gdLst/>
              <a:ahLst/>
              <a:cxnLst/>
              <a:rect l="l" t="t" r="r" b="b"/>
              <a:pathLst>
                <a:path w="343" h="112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948"/>
                  </a:lnTo>
                  <a:cubicBezTo>
                    <a:pt x="1" y="1062"/>
                    <a:pt x="86" y="1119"/>
                    <a:pt x="172" y="1119"/>
                  </a:cubicBezTo>
                  <a:cubicBezTo>
                    <a:pt x="257" y="1119"/>
                    <a:pt x="343" y="1062"/>
                    <a:pt x="343" y="94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611075" y="3873675"/>
              <a:ext cx="11805" cy="44098"/>
            </a:xfrm>
            <a:custGeom>
              <a:avLst/>
              <a:gdLst/>
              <a:ahLst/>
              <a:cxnLst/>
              <a:rect l="l" t="t" r="r" b="b"/>
              <a:pathLst>
                <a:path w="344" h="1285" extrusionOk="0">
                  <a:moveTo>
                    <a:pt x="172" y="0"/>
                  </a:moveTo>
                  <a:cubicBezTo>
                    <a:pt x="86" y="0"/>
                    <a:pt x="1" y="52"/>
                    <a:pt x="1" y="154"/>
                  </a:cubicBezTo>
                  <a:lnTo>
                    <a:pt x="1" y="1113"/>
                  </a:lnTo>
                  <a:cubicBezTo>
                    <a:pt x="1" y="1227"/>
                    <a:pt x="86" y="1284"/>
                    <a:pt x="172" y="1284"/>
                  </a:cubicBezTo>
                  <a:cubicBezTo>
                    <a:pt x="258" y="1284"/>
                    <a:pt x="343" y="1227"/>
                    <a:pt x="343" y="1113"/>
                  </a:cubicBezTo>
                  <a:lnTo>
                    <a:pt x="343" y="154"/>
                  </a:lnTo>
                  <a:cubicBezTo>
                    <a:pt x="343" y="52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7649478" y="3865233"/>
              <a:ext cx="11771" cy="41558"/>
            </a:xfrm>
            <a:custGeom>
              <a:avLst/>
              <a:gdLst/>
              <a:ahLst/>
              <a:cxnLst/>
              <a:rect l="l" t="t" r="r" b="b"/>
              <a:pathLst>
                <a:path w="343" h="1211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040"/>
                  </a:lnTo>
                  <a:cubicBezTo>
                    <a:pt x="0" y="1154"/>
                    <a:pt x="86" y="1211"/>
                    <a:pt x="172" y="1211"/>
                  </a:cubicBezTo>
                  <a:cubicBezTo>
                    <a:pt x="257" y="1211"/>
                    <a:pt x="343" y="1154"/>
                    <a:pt x="343" y="1040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7629882" y="3930850"/>
              <a:ext cx="11805" cy="35690"/>
            </a:xfrm>
            <a:custGeom>
              <a:avLst/>
              <a:gdLst/>
              <a:ahLst/>
              <a:cxnLst/>
              <a:rect l="l" t="t" r="r" b="b"/>
              <a:pathLst>
                <a:path w="344" h="1040" extrusionOk="0">
                  <a:moveTo>
                    <a:pt x="172" y="1"/>
                  </a:moveTo>
                  <a:cubicBezTo>
                    <a:pt x="86" y="1"/>
                    <a:pt x="1" y="52"/>
                    <a:pt x="1" y="155"/>
                  </a:cubicBezTo>
                  <a:lnTo>
                    <a:pt x="1" y="885"/>
                  </a:lnTo>
                  <a:cubicBezTo>
                    <a:pt x="1" y="988"/>
                    <a:pt x="86" y="1039"/>
                    <a:pt x="172" y="1039"/>
                  </a:cubicBezTo>
                  <a:cubicBezTo>
                    <a:pt x="257" y="1039"/>
                    <a:pt x="343" y="988"/>
                    <a:pt x="343" y="885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8309040" y="3832356"/>
              <a:ext cx="11771" cy="50172"/>
            </a:xfrm>
            <a:custGeom>
              <a:avLst/>
              <a:gdLst/>
              <a:ahLst/>
              <a:cxnLst/>
              <a:rect l="l" t="t" r="r" b="b"/>
              <a:pathLst>
                <a:path w="343" h="1462" extrusionOk="0">
                  <a:moveTo>
                    <a:pt x="171" y="0"/>
                  </a:moveTo>
                  <a:cubicBezTo>
                    <a:pt x="86" y="0"/>
                    <a:pt x="0" y="57"/>
                    <a:pt x="0" y="172"/>
                  </a:cubicBezTo>
                  <a:lnTo>
                    <a:pt x="0" y="1290"/>
                  </a:lnTo>
                  <a:cubicBezTo>
                    <a:pt x="0" y="1404"/>
                    <a:pt x="86" y="1461"/>
                    <a:pt x="171" y="1461"/>
                  </a:cubicBezTo>
                  <a:cubicBezTo>
                    <a:pt x="257" y="1461"/>
                    <a:pt x="343" y="1404"/>
                    <a:pt x="343" y="1290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8352110" y="3837847"/>
              <a:ext cx="11771" cy="47015"/>
            </a:xfrm>
            <a:custGeom>
              <a:avLst/>
              <a:gdLst/>
              <a:ahLst/>
              <a:cxnLst/>
              <a:rect l="l" t="t" r="r" b="b"/>
              <a:pathLst>
                <a:path w="343" h="137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198"/>
                  </a:lnTo>
                  <a:cubicBezTo>
                    <a:pt x="1" y="1313"/>
                    <a:pt x="86" y="1370"/>
                    <a:pt x="172" y="1370"/>
                  </a:cubicBezTo>
                  <a:cubicBezTo>
                    <a:pt x="257" y="1370"/>
                    <a:pt x="343" y="1313"/>
                    <a:pt x="343" y="1198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8335671" y="3905969"/>
              <a:ext cx="12560" cy="36068"/>
            </a:xfrm>
            <a:custGeom>
              <a:avLst/>
              <a:gdLst/>
              <a:ahLst/>
              <a:cxnLst/>
              <a:rect l="l" t="t" r="r" b="b"/>
              <a:pathLst>
                <a:path w="366" h="105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880"/>
                  </a:lnTo>
                  <a:cubicBezTo>
                    <a:pt x="0" y="994"/>
                    <a:pt x="92" y="1051"/>
                    <a:pt x="183" y="1051"/>
                  </a:cubicBezTo>
                  <a:cubicBezTo>
                    <a:pt x="274" y="1051"/>
                    <a:pt x="365" y="994"/>
                    <a:pt x="365" y="880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8679540" y="4268644"/>
              <a:ext cx="11771" cy="54874"/>
            </a:xfrm>
            <a:custGeom>
              <a:avLst/>
              <a:gdLst/>
              <a:ahLst/>
              <a:cxnLst/>
              <a:rect l="l" t="t" r="r" b="b"/>
              <a:pathLst>
                <a:path w="343" h="1599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428"/>
                  </a:lnTo>
                  <a:cubicBezTo>
                    <a:pt x="1" y="1542"/>
                    <a:pt x="86" y="1599"/>
                    <a:pt x="172" y="1599"/>
                  </a:cubicBezTo>
                  <a:cubicBezTo>
                    <a:pt x="257" y="1599"/>
                    <a:pt x="343" y="1542"/>
                    <a:pt x="343" y="142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8717153" y="4276503"/>
              <a:ext cx="12560" cy="44681"/>
            </a:xfrm>
            <a:custGeom>
              <a:avLst/>
              <a:gdLst/>
              <a:ahLst/>
              <a:cxnLst/>
              <a:rect l="l" t="t" r="r" b="b"/>
              <a:pathLst>
                <a:path w="366" h="1302" extrusionOk="0">
                  <a:moveTo>
                    <a:pt x="183" y="0"/>
                  </a:moveTo>
                  <a:cubicBezTo>
                    <a:pt x="92" y="0"/>
                    <a:pt x="0" y="57"/>
                    <a:pt x="0" y="171"/>
                  </a:cubicBezTo>
                  <a:lnTo>
                    <a:pt x="0" y="1130"/>
                  </a:lnTo>
                  <a:cubicBezTo>
                    <a:pt x="0" y="1244"/>
                    <a:pt x="92" y="1301"/>
                    <a:pt x="183" y="1301"/>
                  </a:cubicBezTo>
                  <a:cubicBezTo>
                    <a:pt x="274" y="1301"/>
                    <a:pt x="365" y="1244"/>
                    <a:pt x="365" y="1130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8706961" y="4342291"/>
              <a:ext cx="11771" cy="43892"/>
            </a:xfrm>
            <a:custGeom>
              <a:avLst/>
              <a:gdLst/>
              <a:ahLst/>
              <a:cxnLst/>
              <a:rect l="l" t="t" r="r" b="b"/>
              <a:pathLst>
                <a:path w="343" h="1279" extrusionOk="0">
                  <a:moveTo>
                    <a:pt x="172" y="1"/>
                  </a:moveTo>
                  <a:cubicBezTo>
                    <a:pt x="86" y="1"/>
                    <a:pt x="0" y="58"/>
                    <a:pt x="0" y="172"/>
                  </a:cubicBezTo>
                  <a:lnTo>
                    <a:pt x="0" y="1108"/>
                  </a:lnTo>
                  <a:cubicBezTo>
                    <a:pt x="0" y="1222"/>
                    <a:pt x="86" y="1279"/>
                    <a:pt x="172" y="1279"/>
                  </a:cubicBezTo>
                  <a:cubicBezTo>
                    <a:pt x="257" y="1279"/>
                    <a:pt x="343" y="1222"/>
                    <a:pt x="343" y="1108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8717153" y="4655617"/>
              <a:ext cx="12560" cy="47049"/>
            </a:xfrm>
            <a:custGeom>
              <a:avLst/>
              <a:gdLst/>
              <a:ahLst/>
              <a:cxnLst/>
              <a:rect l="l" t="t" r="r" b="b"/>
              <a:pathLst>
                <a:path w="366" h="1371" extrusionOk="0">
                  <a:moveTo>
                    <a:pt x="183" y="1"/>
                  </a:moveTo>
                  <a:cubicBezTo>
                    <a:pt x="92" y="1"/>
                    <a:pt x="0" y="58"/>
                    <a:pt x="0" y="172"/>
                  </a:cubicBezTo>
                  <a:lnTo>
                    <a:pt x="0" y="1199"/>
                  </a:lnTo>
                  <a:cubicBezTo>
                    <a:pt x="0" y="1313"/>
                    <a:pt x="92" y="1370"/>
                    <a:pt x="183" y="1370"/>
                  </a:cubicBezTo>
                  <a:cubicBezTo>
                    <a:pt x="274" y="1370"/>
                    <a:pt x="365" y="1313"/>
                    <a:pt x="365" y="1199"/>
                  </a:cubicBezTo>
                  <a:lnTo>
                    <a:pt x="365" y="172"/>
                  </a:lnTo>
                  <a:cubicBezTo>
                    <a:pt x="365" y="58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8755521" y="4657985"/>
              <a:ext cx="11805" cy="47221"/>
            </a:xfrm>
            <a:custGeom>
              <a:avLst/>
              <a:gdLst/>
              <a:ahLst/>
              <a:cxnLst/>
              <a:rect l="l" t="t" r="r" b="b"/>
              <a:pathLst>
                <a:path w="344" h="1376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221"/>
                  </a:lnTo>
                  <a:cubicBezTo>
                    <a:pt x="1" y="1324"/>
                    <a:pt x="86" y="1375"/>
                    <a:pt x="172" y="1375"/>
                  </a:cubicBezTo>
                  <a:cubicBezTo>
                    <a:pt x="257" y="1375"/>
                    <a:pt x="343" y="1324"/>
                    <a:pt x="343" y="1221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7322047" y="4647587"/>
              <a:ext cx="11771" cy="52128"/>
            </a:xfrm>
            <a:custGeom>
              <a:avLst/>
              <a:gdLst/>
              <a:ahLst/>
              <a:cxnLst/>
              <a:rect l="l" t="t" r="r" b="b"/>
              <a:pathLst>
                <a:path w="343" h="1519" extrusionOk="0">
                  <a:moveTo>
                    <a:pt x="172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364"/>
                  </a:lnTo>
                  <a:cubicBezTo>
                    <a:pt x="0" y="1467"/>
                    <a:pt x="86" y="1519"/>
                    <a:pt x="172" y="1519"/>
                  </a:cubicBezTo>
                  <a:cubicBezTo>
                    <a:pt x="257" y="1519"/>
                    <a:pt x="343" y="1467"/>
                    <a:pt x="343" y="1364"/>
                  </a:cubicBezTo>
                  <a:lnTo>
                    <a:pt x="343" y="155"/>
                  </a:lnTo>
                  <a:cubicBezTo>
                    <a:pt x="343" y="52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7360415" y="4655617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8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8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7172419" y="4939189"/>
              <a:ext cx="11805" cy="57997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72" y="0"/>
                  </a:moveTo>
                  <a:cubicBezTo>
                    <a:pt x="86" y="0"/>
                    <a:pt x="1" y="57"/>
                    <a:pt x="1" y="172"/>
                  </a:cubicBezTo>
                  <a:lnTo>
                    <a:pt x="1" y="1518"/>
                  </a:lnTo>
                  <a:cubicBezTo>
                    <a:pt x="1" y="1632"/>
                    <a:pt x="86" y="1689"/>
                    <a:pt x="172" y="1689"/>
                  </a:cubicBezTo>
                  <a:cubicBezTo>
                    <a:pt x="257" y="1689"/>
                    <a:pt x="343" y="1632"/>
                    <a:pt x="343" y="1518"/>
                  </a:cubicBezTo>
                  <a:lnTo>
                    <a:pt x="343" y="172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7207664" y="4944680"/>
              <a:ext cx="11805" cy="52506"/>
            </a:xfrm>
            <a:custGeom>
              <a:avLst/>
              <a:gdLst/>
              <a:ahLst/>
              <a:cxnLst/>
              <a:rect l="l" t="t" r="r" b="b"/>
              <a:pathLst>
                <a:path w="344" h="1530" extrusionOk="0">
                  <a:moveTo>
                    <a:pt x="172" y="0"/>
                  </a:moveTo>
                  <a:cubicBezTo>
                    <a:pt x="86" y="0"/>
                    <a:pt x="1" y="57"/>
                    <a:pt x="1" y="171"/>
                  </a:cubicBezTo>
                  <a:lnTo>
                    <a:pt x="1" y="1358"/>
                  </a:lnTo>
                  <a:cubicBezTo>
                    <a:pt x="1" y="1472"/>
                    <a:pt x="86" y="1529"/>
                    <a:pt x="172" y="1529"/>
                  </a:cubicBezTo>
                  <a:cubicBezTo>
                    <a:pt x="258" y="1529"/>
                    <a:pt x="343" y="1472"/>
                    <a:pt x="343" y="1358"/>
                  </a:cubicBezTo>
                  <a:lnTo>
                    <a:pt x="343" y="171"/>
                  </a:lnTo>
                  <a:cubicBezTo>
                    <a:pt x="343" y="57"/>
                    <a:pt x="258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804871" y="5066853"/>
              <a:ext cx="11771" cy="52540"/>
            </a:xfrm>
            <a:custGeom>
              <a:avLst/>
              <a:gdLst/>
              <a:ahLst/>
              <a:cxnLst/>
              <a:rect l="l" t="t" r="r" b="b"/>
              <a:pathLst>
                <a:path w="343" h="1531" extrusionOk="0">
                  <a:moveTo>
                    <a:pt x="172" y="1"/>
                  </a:moveTo>
                  <a:cubicBezTo>
                    <a:pt x="86" y="1"/>
                    <a:pt x="1" y="58"/>
                    <a:pt x="1" y="172"/>
                  </a:cubicBezTo>
                  <a:lnTo>
                    <a:pt x="1" y="1359"/>
                  </a:lnTo>
                  <a:cubicBezTo>
                    <a:pt x="1" y="1473"/>
                    <a:pt x="86" y="1530"/>
                    <a:pt x="172" y="1530"/>
                  </a:cubicBezTo>
                  <a:cubicBezTo>
                    <a:pt x="257" y="1530"/>
                    <a:pt x="343" y="1473"/>
                    <a:pt x="343" y="1359"/>
                  </a:cubicBezTo>
                  <a:lnTo>
                    <a:pt x="343" y="172"/>
                  </a:lnTo>
                  <a:cubicBezTo>
                    <a:pt x="343" y="58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847974" y="5070010"/>
              <a:ext cx="12560" cy="47015"/>
            </a:xfrm>
            <a:custGeom>
              <a:avLst/>
              <a:gdLst/>
              <a:ahLst/>
              <a:cxnLst/>
              <a:rect l="l" t="t" r="r" b="b"/>
              <a:pathLst>
                <a:path w="366" h="1370" extrusionOk="0">
                  <a:moveTo>
                    <a:pt x="183" y="0"/>
                  </a:moveTo>
                  <a:cubicBezTo>
                    <a:pt x="91" y="0"/>
                    <a:pt x="0" y="57"/>
                    <a:pt x="0" y="171"/>
                  </a:cubicBezTo>
                  <a:lnTo>
                    <a:pt x="0" y="1198"/>
                  </a:lnTo>
                  <a:cubicBezTo>
                    <a:pt x="0" y="1313"/>
                    <a:pt x="91" y="1370"/>
                    <a:pt x="183" y="1370"/>
                  </a:cubicBezTo>
                  <a:cubicBezTo>
                    <a:pt x="274" y="1370"/>
                    <a:pt x="365" y="1313"/>
                    <a:pt x="365" y="1198"/>
                  </a:cubicBezTo>
                  <a:lnTo>
                    <a:pt x="365" y="171"/>
                  </a:lnTo>
                  <a:cubicBezTo>
                    <a:pt x="365" y="57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036450" y="3930850"/>
              <a:ext cx="11771" cy="49589"/>
            </a:xfrm>
            <a:custGeom>
              <a:avLst/>
              <a:gdLst/>
              <a:ahLst/>
              <a:cxnLst/>
              <a:rect l="l" t="t" r="r" b="b"/>
              <a:pathLst>
                <a:path w="343" h="1445" extrusionOk="0">
                  <a:moveTo>
                    <a:pt x="171" y="1"/>
                  </a:moveTo>
                  <a:cubicBezTo>
                    <a:pt x="86" y="1"/>
                    <a:pt x="0" y="52"/>
                    <a:pt x="0" y="155"/>
                  </a:cubicBezTo>
                  <a:lnTo>
                    <a:pt x="0" y="1273"/>
                  </a:lnTo>
                  <a:cubicBezTo>
                    <a:pt x="0" y="1387"/>
                    <a:pt x="86" y="1444"/>
                    <a:pt x="171" y="1444"/>
                  </a:cubicBezTo>
                  <a:cubicBezTo>
                    <a:pt x="257" y="1444"/>
                    <a:pt x="342" y="1387"/>
                    <a:pt x="342" y="1273"/>
                  </a:cubicBezTo>
                  <a:lnTo>
                    <a:pt x="342" y="155"/>
                  </a:lnTo>
                  <a:cubicBezTo>
                    <a:pt x="342" y="52"/>
                    <a:pt x="257" y="1"/>
                    <a:pt x="171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8066204" y="3941248"/>
              <a:ext cx="11771" cy="39191"/>
            </a:xfrm>
            <a:custGeom>
              <a:avLst/>
              <a:gdLst/>
              <a:ahLst/>
              <a:cxnLst/>
              <a:rect l="l" t="t" r="r" b="b"/>
              <a:pathLst>
                <a:path w="343" h="1142" extrusionOk="0">
                  <a:moveTo>
                    <a:pt x="172" y="0"/>
                  </a:moveTo>
                  <a:cubicBezTo>
                    <a:pt x="86" y="0"/>
                    <a:pt x="0" y="57"/>
                    <a:pt x="0" y="171"/>
                  </a:cubicBezTo>
                  <a:lnTo>
                    <a:pt x="0" y="970"/>
                  </a:lnTo>
                  <a:cubicBezTo>
                    <a:pt x="0" y="1084"/>
                    <a:pt x="86" y="1141"/>
                    <a:pt x="172" y="1141"/>
                  </a:cubicBezTo>
                  <a:cubicBezTo>
                    <a:pt x="257" y="1141"/>
                    <a:pt x="343" y="1084"/>
                    <a:pt x="343" y="970"/>
                  </a:cubicBezTo>
                  <a:lnTo>
                    <a:pt x="343" y="171"/>
                  </a:lnTo>
                  <a:cubicBezTo>
                    <a:pt x="343" y="57"/>
                    <a:pt x="257" y="0"/>
                    <a:pt x="172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7580532" y="4794675"/>
              <a:ext cx="10227" cy="44681"/>
            </a:xfrm>
            <a:custGeom>
              <a:avLst/>
              <a:gdLst/>
              <a:ahLst/>
              <a:cxnLst/>
              <a:rect l="l" t="t" r="r" b="b"/>
              <a:pathLst>
                <a:path w="298" h="1302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164"/>
                  </a:lnTo>
                  <a:cubicBezTo>
                    <a:pt x="1" y="1255"/>
                    <a:pt x="75" y="1301"/>
                    <a:pt x="149" y="1301"/>
                  </a:cubicBezTo>
                  <a:cubicBezTo>
                    <a:pt x="223" y="1301"/>
                    <a:pt x="297" y="1255"/>
                    <a:pt x="297" y="1164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7628338" y="4794675"/>
              <a:ext cx="9403" cy="36823"/>
            </a:xfrm>
            <a:custGeom>
              <a:avLst/>
              <a:gdLst/>
              <a:ahLst/>
              <a:cxnLst/>
              <a:rect l="l" t="t" r="r" b="b"/>
              <a:pathLst>
                <a:path w="274" h="1073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936"/>
                  </a:lnTo>
                  <a:cubicBezTo>
                    <a:pt x="0" y="1027"/>
                    <a:pt x="69" y="1073"/>
                    <a:pt x="137" y="1073"/>
                  </a:cubicBezTo>
                  <a:cubicBezTo>
                    <a:pt x="205" y="1073"/>
                    <a:pt x="274" y="1027"/>
                    <a:pt x="274" y="936"/>
                  </a:cubicBezTo>
                  <a:lnTo>
                    <a:pt x="274" y="137"/>
                  </a:lnTo>
                  <a:cubicBezTo>
                    <a:pt x="274" y="46"/>
                    <a:pt x="205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5" name="Google Shape;465;p24"/>
            <p:cNvGrpSpPr/>
            <p:nvPr/>
          </p:nvGrpSpPr>
          <p:grpSpPr>
            <a:xfrm>
              <a:off x="8267893" y="1920039"/>
              <a:ext cx="890274" cy="685355"/>
              <a:chOff x="8267893" y="1920039"/>
              <a:chExt cx="890274" cy="685355"/>
            </a:xfrm>
          </p:grpSpPr>
          <p:sp>
            <p:nvSpPr>
              <p:cNvPr id="466" name="Google Shape;466;p24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" name="Google Shape;471;p24"/>
            <p:cNvSpPr/>
            <p:nvPr/>
          </p:nvSpPr>
          <p:spPr>
            <a:xfrm>
              <a:off x="1847835" y="4393908"/>
              <a:ext cx="849461" cy="672726"/>
            </a:xfrm>
            <a:custGeom>
              <a:avLst/>
              <a:gdLst/>
              <a:ahLst/>
              <a:cxnLst/>
              <a:rect l="l" t="t" r="r" b="b"/>
              <a:pathLst>
                <a:path w="24753" h="19603" extrusionOk="0">
                  <a:moveTo>
                    <a:pt x="9154" y="0"/>
                  </a:moveTo>
                  <a:cubicBezTo>
                    <a:pt x="7784" y="0"/>
                    <a:pt x="6757" y="2694"/>
                    <a:pt x="6301" y="3629"/>
                  </a:cubicBezTo>
                  <a:cubicBezTo>
                    <a:pt x="4064" y="8446"/>
                    <a:pt x="2306" y="13444"/>
                    <a:pt x="1" y="18260"/>
                  </a:cubicBezTo>
                  <a:lnTo>
                    <a:pt x="92" y="19561"/>
                  </a:lnTo>
                  <a:cubicBezTo>
                    <a:pt x="1507" y="19561"/>
                    <a:pt x="3217" y="19602"/>
                    <a:pt x="4828" y="19602"/>
                  </a:cubicBezTo>
                  <a:cubicBezTo>
                    <a:pt x="5634" y="19602"/>
                    <a:pt x="6415" y="19592"/>
                    <a:pt x="7122" y="19561"/>
                  </a:cubicBezTo>
                  <a:cubicBezTo>
                    <a:pt x="12030" y="19379"/>
                    <a:pt x="16663" y="19196"/>
                    <a:pt x="21206" y="17530"/>
                  </a:cubicBezTo>
                  <a:cubicBezTo>
                    <a:pt x="24752" y="16251"/>
                    <a:pt x="24634" y="13625"/>
                    <a:pt x="20939" y="13625"/>
                  </a:cubicBezTo>
                  <a:cubicBezTo>
                    <a:pt x="20877" y="13625"/>
                    <a:pt x="20814" y="13625"/>
                    <a:pt x="20749" y="13627"/>
                  </a:cubicBezTo>
                  <a:cubicBezTo>
                    <a:pt x="18464" y="13710"/>
                    <a:pt x="14967" y="15250"/>
                    <a:pt x="12534" y="15250"/>
                  </a:cubicBezTo>
                  <a:cubicBezTo>
                    <a:pt x="12294" y="15250"/>
                    <a:pt x="12064" y="15235"/>
                    <a:pt x="11847" y="15202"/>
                  </a:cubicBezTo>
                  <a:cubicBezTo>
                    <a:pt x="14449" y="14083"/>
                    <a:pt x="17234" y="12235"/>
                    <a:pt x="19083" y="11116"/>
                  </a:cubicBezTo>
                  <a:cubicBezTo>
                    <a:pt x="20201" y="10386"/>
                    <a:pt x="24629" y="7784"/>
                    <a:pt x="21571" y="6962"/>
                  </a:cubicBezTo>
                  <a:cubicBezTo>
                    <a:pt x="21299" y="6874"/>
                    <a:pt x="21025" y="6835"/>
                    <a:pt x="20751" y="6835"/>
                  </a:cubicBezTo>
                  <a:cubicBezTo>
                    <a:pt x="19248" y="6835"/>
                    <a:pt x="17721" y="8005"/>
                    <a:pt x="16389" y="8719"/>
                  </a:cubicBezTo>
                  <a:cubicBezTo>
                    <a:pt x="14358" y="9747"/>
                    <a:pt x="11573" y="11869"/>
                    <a:pt x="9542" y="12600"/>
                  </a:cubicBezTo>
                  <a:cubicBezTo>
                    <a:pt x="11117" y="10842"/>
                    <a:pt x="12418" y="8811"/>
                    <a:pt x="13879" y="6962"/>
                  </a:cubicBezTo>
                  <a:cubicBezTo>
                    <a:pt x="14723" y="5935"/>
                    <a:pt x="17873" y="3264"/>
                    <a:pt x="15933" y="2055"/>
                  </a:cubicBezTo>
                  <a:cubicBezTo>
                    <a:pt x="15722" y="1922"/>
                    <a:pt x="15498" y="1861"/>
                    <a:pt x="15262" y="1861"/>
                  </a:cubicBezTo>
                  <a:cubicBezTo>
                    <a:pt x="12689" y="1861"/>
                    <a:pt x="8762" y="9133"/>
                    <a:pt x="6483" y="10660"/>
                  </a:cubicBezTo>
                  <a:cubicBezTo>
                    <a:pt x="7876" y="7966"/>
                    <a:pt x="8606" y="5478"/>
                    <a:pt x="9542" y="3059"/>
                  </a:cubicBezTo>
                  <a:cubicBezTo>
                    <a:pt x="9816" y="2146"/>
                    <a:pt x="10637" y="0"/>
                    <a:pt x="9154" y="0"/>
                  </a:cubicBez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6338" y="4678063"/>
              <a:ext cx="715211" cy="388817"/>
            </a:xfrm>
            <a:custGeom>
              <a:avLst/>
              <a:gdLst/>
              <a:ahLst/>
              <a:cxnLst/>
              <a:rect l="l" t="t" r="r" b="b"/>
              <a:pathLst>
                <a:path w="20841" h="11330" extrusionOk="0">
                  <a:moveTo>
                    <a:pt x="20347" y="0"/>
                  </a:moveTo>
                  <a:cubicBezTo>
                    <a:pt x="20292" y="0"/>
                    <a:pt x="20232" y="16"/>
                    <a:pt x="20171" y="51"/>
                  </a:cubicBezTo>
                  <a:cubicBezTo>
                    <a:pt x="16451" y="2151"/>
                    <a:pt x="12662" y="4137"/>
                    <a:pt x="8987" y="6328"/>
                  </a:cubicBezTo>
                  <a:cubicBezTo>
                    <a:pt x="7252" y="7378"/>
                    <a:pt x="5426" y="8360"/>
                    <a:pt x="3531" y="9113"/>
                  </a:cubicBezTo>
                  <a:cubicBezTo>
                    <a:pt x="2413" y="9570"/>
                    <a:pt x="1180" y="9958"/>
                    <a:pt x="267" y="10756"/>
                  </a:cubicBezTo>
                  <a:cubicBezTo>
                    <a:pt x="1" y="10987"/>
                    <a:pt x="246" y="11329"/>
                    <a:pt x="519" y="11329"/>
                  </a:cubicBezTo>
                  <a:cubicBezTo>
                    <a:pt x="596" y="11329"/>
                    <a:pt x="676" y="11302"/>
                    <a:pt x="747" y="11236"/>
                  </a:cubicBezTo>
                  <a:cubicBezTo>
                    <a:pt x="1797" y="10346"/>
                    <a:pt x="3235" y="10026"/>
                    <a:pt x="4467" y="9478"/>
                  </a:cubicBezTo>
                  <a:cubicBezTo>
                    <a:pt x="6293" y="8679"/>
                    <a:pt x="8074" y="7698"/>
                    <a:pt x="9786" y="6671"/>
                  </a:cubicBezTo>
                  <a:cubicBezTo>
                    <a:pt x="13301" y="4548"/>
                    <a:pt x="16953" y="2654"/>
                    <a:pt x="20513" y="645"/>
                  </a:cubicBezTo>
                  <a:cubicBezTo>
                    <a:pt x="20841" y="452"/>
                    <a:pt x="20648" y="0"/>
                    <a:pt x="20347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33147" y="4518757"/>
              <a:ext cx="520562" cy="544893"/>
            </a:xfrm>
            <a:custGeom>
              <a:avLst/>
              <a:gdLst/>
              <a:ahLst/>
              <a:cxnLst/>
              <a:rect l="l" t="t" r="r" b="b"/>
              <a:pathLst>
                <a:path w="15169" h="15878" extrusionOk="0">
                  <a:moveTo>
                    <a:pt x="14670" y="0"/>
                  </a:moveTo>
                  <a:cubicBezTo>
                    <a:pt x="14592" y="0"/>
                    <a:pt x="14512" y="32"/>
                    <a:pt x="14444" y="106"/>
                  </a:cubicBezTo>
                  <a:cubicBezTo>
                    <a:pt x="12070" y="2662"/>
                    <a:pt x="9810" y="5310"/>
                    <a:pt x="7710" y="8049"/>
                  </a:cubicBezTo>
                  <a:cubicBezTo>
                    <a:pt x="5519" y="10902"/>
                    <a:pt x="3031" y="13047"/>
                    <a:pt x="269" y="15307"/>
                  </a:cubicBezTo>
                  <a:cubicBezTo>
                    <a:pt x="1" y="15522"/>
                    <a:pt x="238" y="15877"/>
                    <a:pt x="518" y="15877"/>
                  </a:cubicBezTo>
                  <a:cubicBezTo>
                    <a:pt x="594" y="15877"/>
                    <a:pt x="675" y="15850"/>
                    <a:pt x="748" y="15787"/>
                  </a:cubicBezTo>
                  <a:cubicBezTo>
                    <a:pt x="3099" y="13892"/>
                    <a:pt x="5542" y="12066"/>
                    <a:pt x="7368" y="9624"/>
                  </a:cubicBezTo>
                  <a:cubicBezTo>
                    <a:pt x="9742" y="6497"/>
                    <a:pt x="12252" y="3484"/>
                    <a:pt x="14923" y="608"/>
                  </a:cubicBezTo>
                  <a:cubicBezTo>
                    <a:pt x="15169" y="345"/>
                    <a:pt x="14929" y="0"/>
                    <a:pt x="14670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1835240" y="4443189"/>
              <a:ext cx="318947" cy="611984"/>
            </a:xfrm>
            <a:custGeom>
              <a:avLst/>
              <a:gdLst/>
              <a:ahLst/>
              <a:cxnLst/>
              <a:rect l="l" t="t" r="r" b="b"/>
              <a:pathLst>
                <a:path w="9294" h="17833" extrusionOk="0">
                  <a:moveTo>
                    <a:pt x="8862" y="0"/>
                  </a:moveTo>
                  <a:cubicBezTo>
                    <a:pt x="8726" y="0"/>
                    <a:pt x="8593" y="70"/>
                    <a:pt x="8539" y="230"/>
                  </a:cubicBezTo>
                  <a:cubicBezTo>
                    <a:pt x="7672" y="3243"/>
                    <a:pt x="6029" y="5914"/>
                    <a:pt x="4842" y="8790"/>
                  </a:cubicBezTo>
                  <a:cubicBezTo>
                    <a:pt x="3586" y="11780"/>
                    <a:pt x="2285" y="14702"/>
                    <a:pt x="208" y="17235"/>
                  </a:cubicBezTo>
                  <a:cubicBezTo>
                    <a:pt x="1" y="17495"/>
                    <a:pt x="225" y="17832"/>
                    <a:pt x="465" y="17832"/>
                  </a:cubicBezTo>
                  <a:cubicBezTo>
                    <a:pt x="542" y="17832"/>
                    <a:pt x="621" y="17798"/>
                    <a:pt x="687" y="17715"/>
                  </a:cubicBezTo>
                  <a:cubicBezTo>
                    <a:pt x="2650" y="15364"/>
                    <a:pt x="3974" y="12670"/>
                    <a:pt x="5138" y="9863"/>
                  </a:cubicBezTo>
                  <a:cubicBezTo>
                    <a:pt x="6462" y="6690"/>
                    <a:pt x="8265" y="3723"/>
                    <a:pt x="9224" y="436"/>
                  </a:cubicBezTo>
                  <a:cubicBezTo>
                    <a:pt x="9294" y="171"/>
                    <a:pt x="9075" y="0"/>
                    <a:pt x="8862" y="0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1850992" y="4900068"/>
              <a:ext cx="738101" cy="155390"/>
            </a:xfrm>
            <a:custGeom>
              <a:avLst/>
              <a:gdLst/>
              <a:ahLst/>
              <a:cxnLst/>
              <a:rect l="l" t="t" r="r" b="b"/>
              <a:pathLst>
                <a:path w="21508" h="4528" extrusionOk="0">
                  <a:moveTo>
                    <a:pt x="21045" y="1"/>
                  </a:moveTo>
                  <a:cubicBezTo>
                    <a:pt x="21009" y="1"/>
                    <a:pt x="20971" y="6"/>
                    <a:pt x="20931" y="19"/>
                  </a:cubicBezTo>
                  <a:cubicBezTo>
                    <a:pt x="17827" y="1069"/>
                    <a:pt x="14403" y="1412"/>
                    <a:pt x="11185" y="1982"/>
                  </a:cubicBezTo>
                  <a:cubicBezTo>
                    <a:pt x="9313" y="2302"/>
                    <a:pt x="7464" y="2553"/>
                    <a:pt x="5592" y="2872"/>
                  </a:cubicBezTo>
                  <a:cubicBezTo>
                    <a:pt x="3981" y="3169"/>
                    <a:pt x="2489" y="3820"/>
                    <a:pt x="840" y="3820"/>
                  </a:cubicBezTo>
                  <a:cubicBezTo>
                    <a:pt x="713" y="3820"/>
                    <a:pt x="585" y="3816"/>
                    <a:pt x="457" y="3808"/>
                  </a:cubicBezTo>
                  <a:cubicBezTo>
                    <a:pt x="449" y="3808"/>
                    <a:pt x="442" y="3808"/>
                    <a:pt x="435" y="3808"/>
                  </a:cubicBezTo>
                  <a:cubicBezTo>
                    <a:pt x="0" y="3808"/>
                    <a:pt x="7" y="4493"/>
                    <a:pt x="457" y="4516"/>
                  </a:cubicBezTo>
                  <a:cubicBezTo>
                    <a:pt x="585" y="4523"/>
                    <a:pt x="713" y="4527"/>
                    <a:pt x="841" y="4527"/>
                  </a:cubicBezTo>
                  <a:cubicBezTo>
                    <a:pt x="2232" y="4527"/>
                    <a:pt x="3572" y="4095"/>
                    <a:pt x="4930" y="3740"/>
                  </a:cubicBezTo>
                  <a:cubicBezTo>
                    <a:pt x="6688" y="3283"/>
                    <a:pt x="8537" y="3123"/>
                    <a:pt x="10340" y="2827"/>
                  </a:cubicBezTo>
                  <a:cubicBezTo>
                    <a:pt x="12120" y="2530"/>
                    <a:pt x="13901" y="2142"/>
                    <a:pt x="15704" y="1845"/>
                  </a:cubicBezTo>
                  <a:cubicBezTo>
                    <a:pt x="17530" y="1548"/>
                    <a:pt x="19356" y="1297"/>
                    <a:pt x="21114" y="704"/>
                  </a:cubicBezTo>
                  <a:cubicBezTo>
                    <a:pt x="21507" y="559"/>
                    <a:pt x="21393" y="1"/>
                    <a:pt x="21045" y="1"/>
                  </a:cubicBezTo>
                  <a:close/>
                </a:path>
              </a:pathLst>
            </a:custGeom>
            <a:solidFill>
              <a:srgbClr val="FFA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2" y="3466800"/>
              <a:ext cx="842632" cy="1674385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42282" y="3681838"/>
              <a:ext cx="483465" cy="1459352"/>
            </a:xfrm>
            <a:custGeom>
              <a:avLst/>
              <a:gdLst/>
              <a:ahLst/>
              <a:cxnLst/>
              <a:rect l="l" t="t" r="r" b="b"/>
              <a:pathLst>
                <a:path w="14088" h="42525" extrusionOk="0">
                  <a:moveTo>
                    <a:pt x="13595" y="1"/>
                  </a:moveTo>
                  <a:cubicBezTo>
                    <a:pt x="13518" y="1"/>
                    <a:pt x="13441" y="35"/>
                    <a:pt x="13376" y="115"/>
                  </a:cubicBezTo>
                  <a:cubicBezTo>
                    <a:pt x="8446" y="6483"/>
                    <a:pt x="5387" y="13993"/>
                    <a:pt x="3356" y="21754"/>
                  </a:cubicBezTo>
                  <a:cubicBezTo>
                    <a:pt x="2306" y="25771"/>
                    <a:pt x="1576" y="29879"/>
                    <a:pt x="982" y="33988"/>
                  </a:cubicBezTo>
                  <a:cubicBezTo>
                    <a:pt x="548" y="36818"/>
                    <a:pt x="366" y="39694"/>
                    <a:pt x="1" y="42525"/>
                  </a:cubicBezTo>
                  <a:lnTo>
                    <a:pt x="685" y="42525"/>
                  </a:lnTo>
                  <a:cubicBezTo>
                    <a:pt x="1005" y="40037"/>
                    <a:pt x="1187" y="37526"/>
                    <a:pt x="1530" y="35038"/>
                  </a:cubicBezTo>
                  <a:cubicBezTo>
                    <a:pt x="2055" y="31066"/>
                    <a:pt x="2762" y="27140"/>
                    <a:pt x="3698" y="23237"/>
                  </a:cubicBezTo>
                  <a:cubicBezTo>
                    <a:pt x="5638" y="15157"/>
                    <a:pt x="8743" y="7214"/>
                    <a:pt x="13878" y="617"/>
                  </a:cubicBezTo>
                  <a:cubicBezTo>
                    <a:pt x="14088" y="356"/>
                    <a:pt x="13844" y="1"/>
                    <a:pt x="13595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275715" y="4006146"/>
              <a:ext cx="469978" cy="1135051"/>
            </a:xfrm>
            <a:custGeom>
              <a:avLst/>
              <a:gdLst/>
              <a:ahLst/>
              <a:cxnLst/>
              <a:rect l="l" t="t" r="r" b="b"/>
              <a:pathLst>
                <a:path w="13695" h="33075" extrusionOk="0">
                  <a:moveTo>
                    <a:pt x="13206" y="0"/>
                  </a:moveTo>
                  <a:cubicBezTo>
                    <a:pt x="13130" y="0"/>
                    <a:pt x="13053" y="34"/>
                    <a:pt x="12988" y="115"/>
                  </a:cubicBezTo>
                  <a:cubicBezTo>
                    <a:pt x="5205" y="9336"/>
                    <a:pt x="1256" y="21205"/>
                    <a:pt x="1" y="33075"/>
                  </a:cubicBezTo>
                  <a:lnTo>
                    <a:pt x="685" y="33075"/>
                  </a:lnTo>
                  <a:cubicBezTo>
                    <a:pt x="1941" y="21411"/>
                    <a:pt x="5821" y="9656"/>
                    <a:pt x="13467" y="617"/>
                  </a:cubicBezTo>
                  <a:cubicBezTo>
                    <a:pt x="13694" y="355"/>
                    <a:pt x="13454" y="0"/>
                    <a:pt x="13206" y="0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2" y="3553934"/>
              <a:ext cx="84936" cy="437377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2" y="4043484"/>
              <a:ext cx="575882" cy="1097714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78316" y="1925566"/>
              <a:ext cx="1265458" cy="1080212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48734" y="2066615"/>
              <a:ext cx="1031412" cy="952276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96110" y="2502971"/>
              <a:ext cx="18806" cy="17262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586158" y="2111606"/>
              <a:ext cx="494241" cy="417472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422185" y="2372150"/>
              <a:ext cx="447329" cy="323031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198945" y="2499162"/>
              <a:ext cx="434768" cy="392421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211471" y="2829612"/>
              <a:ext cx="14139" cy="1568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2" y="1703287"/>
              <a:ext cx="1665325" cy="1843536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2" y="2262229"/>
              <a:ext cx="1008900" cy="2878929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251246" y="2913486"/>
              <a:ext cx="201684" cy="376840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23963" y="3376474"/>
              <a:ext cx="50207" cy="97462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131887" y="3353755"/>
              <a:ext cx="91388" cy="228555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132848" y="3527646"/>
              <a:ext cx="109988" cy="374232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4711" y="3638871"/>
              <a:ext cx="95162" cy="2719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30202" y="3947187"/>
              <a:ext cx="61017" cy="195129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6441" y="4198843"/>
              <a:ext cx="65821" cy="385420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469648" y="2525004"/>
              <a:ext cx="61463" cy="183907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568072" y="2758951"/>
              <a:ext cx="138059" cy="103570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885139" y="2990977"/>
              <a:ext cx="21174" cy="17262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536568" y="2741861"/>
              <a:ext cx="627461" cy="633741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579638" y="2976872"/>
              <a:ext cx="196639" cy="177044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1077047" y="2477095"/>
              <a:ext cx="17262" cy="16507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49616" y="2346308"/>
              <a:ext cx="710510" cy="539711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1192219" y="2570338"/>
              <a:ext cx="98731" cy="1504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895331" y="2163015"/>
              <a:ext cx="21174" cy="14104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621952" y="2055667"/>
              <a:ext cx="513870" cy="150448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96632" y="1888057"/>
              <a:ext cx="177044" cy="61119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2" y="1996948"/>
              <a:ext cx="277320" cy="172342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140192" y="2124612"/>
              <a:ext cx="20419" cy="21174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91121" y="2222522"/>
              <a:ext cx="170798" cy="171588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48563" y="2496691"/>
              <a:ext cx="278864" cy="600831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229488" y="2748141"/>
              <a:ext cx="25120" cy="20385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3277431" y="4436772"/>
              <a:ext cx="234217" cy="337581"/>
            </a:xfrm>
            <a:custGeom>
              <a:avLst/>
              <a:gdLst/>
              <a:ahLst/>
              <a:cxnLst/>
              <a:rect l="l" t="t" r="r" b="b"/>
              <a:pathLst>
                <a:path w="6825" h="9837" extrusionOk="0">
                  <a:moveTo>
                    <a:pt x="4404" y="0"/>
                  </a:moveTo>
                  <a:cubicBezTo>
                    <a:pt x="3189" y="0"/>
                    <a:pt x="2132" y="1603"/>
                    <a:pt x="1621" y="2761"/>
                  </a:cubicBezTo>
                  <a:cubicBezTo>
                    <a:pt x="685" y="4906"/>
                    <a:pt x="1050" y="7189"/>
                    <a:pt x="365" y="9334"/>
                  </a:cubicBezTo>
                  <a:lnTo>
                    <a:pt x="0" y="9836"/>
                  </a:lnTo>
                  <a:cubicBezTo>
                    <a:pt x="730" y="9494"/>
                    <a:pt x="1826" y="9540"/>
                    <a:pt x="2671" y="9015"/>
                  </a:cubicBezTo>
                  <a:cubicBezTo>
                    <a:pt x="4063" y="8170"/>
                    <a:pt x="5638" y="6504"/>
                    <a:pt x="6254" y="4998"/>
                  </a:cubicBezTo>
                  <a:cubicBezTo>
                    <a:pt x="6825" y="3651"/>
                    <a:pt x="6825" y="1779"/>
                    <a:pt x="5684" y="638"/>
                  </a:cubicBezTo>
                  <a:cubicBezTo>
                    <a:pt x="5249" y="186"/>
                    <a:pt x="4817" y="0"/>
                    <a:pt x="4404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3111365" y="4549027"/>
              <a:ext cx="170970" cy="254293"/>
            </a:xfrm>
            <a:custGeom>
              <a:avLst/>
              <a:gdLst/>
              <a:ahLst/>
              <a:cxnLst/>
              <a:rect l="l" t="t" r="r" b="b"/>
              <a:pathLst>
                <a:path w="4982" h="7410" extrusionOk="0">
                  <a:moveTo>
                    <a:pt x="3113" y="0"/>
                  </a:moveTo>
                  <a:cubicBezTo>
                    <a:pt x="3038" y="0"/>
                    <a:pt x="2959" y="5"/>
                    <a:pt x="2876" y="15"/>
                  </a:cubicBezTo>
                  <a:cubicBezTo>
                    <a:pt x="0" y="380"/>
                    <a:pt x="731" y="5379"/>
                    <a:pt x="1004" y="7296"/>
                  </a:cubicBezTo>
                  <a:lnTo>
                    <a:pt x="1050" y="7410"/>
                  </a:lnTo>
                  <a:cubicBezTo>
                    <a:pt x="1415" y="6931"/>
                    <a:pt x="1986" y="6634"/>
                    <a:pt x="2397" y="6109"/>
                  </a:cubicBezTo>
                  <a:cubicBezTo>
                    <a:pt x="2876" y="5493"/>
                    <a:pt x="3287" y="4648"/>
                    <a:pt x="3652" y="3918"/>
                  </a:cubicBezTo>
                  <a:cubicBezTo>
                    <a:pt x="4201" y="2930"/>
                    <a:pt x="4982" y="0"/>
                    <a:pt x="311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3129382" y="4818117"/>
              <a:ext cx="339194" cy="178451"/>
            </a:xfrm>
            <a:custGeom>
              <a:avLst/>
              <a:gdLst/>
              <a:ahLst/>
              <a:cxnLst/>
              <a:rect l="l" t="t" r="r" b="b"/>
              <a:pathLst>
                <a:path w="9884" h="5200" extrusionOk="0">
                  <a:moveTo>
                    <a:pt x="7108" y="1"/>
                  </a:moveTo>
                  <a:cubicBezTo>
                    <a:pt x="5787" y="1"/>
                    <a:pt x="4544" y="843"/>
                    <a:pt x="3447" y="1555"/>
                  </a:cubicBezTo>
                  <a:cubicBezTo>
                    <a:pt x="2467" y="2130"/>
                    <a:pt x="1547" y="2705"/>
                    <a:pt x="408" y="2705"/>
                  </a:cubicBezTo>
                  <a:cubicBezTo>
                    <a:pt x="326" y="2705"/>
                    <a:pt x="244" y="2702"/>
                    <a:pt x="160" y="2696"/>
                  </a:cubicBezTo>
                  <a:lnTo>
                    <a:pt x="0" y="2696"/>
                  </a:lnTo>
                  <a:cubicBezTo>
                    <a:pt x="1393" y="4015"/>
                    <a:pt x="3392" y="5199"/>
                    <a:pt x="5304" y="5199"/>
                  </a:cubicBezTo>
                  <a:cubicBezTo>
                    <a:pt x="6337" y="5199"/>
                    <a:pt x="7345" y="4854"/>
                    <a:pt x="8217" y="3997"/>
                  </a:cubicBezTo>
                  <a:cubicBezTo>
                    <a:pt x="9427" y="2856"/>
                    <a:pt x="9883" y="619"/>
                    <a:pt x="7852" y="94"/>
                  </a:cubicBezTo>
                  <a:cubicBezTo>
                    <a:pt x="7602" y="30"/>
                    <a:pt x="7354" y="1"/>
                    <a:pt x="7108" y="1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756274" y="4716912"/>
              <a:ext cx="222721" cy="216440"/>
            </a:xfrm>
            <a:custGeom>
              <a:avLst/>
              <a:gdLst/>
              <a:ahLst/>
              <a:cxnLst/>
              <a:rect l="l" t="t" r="r" b="b"/>
              <a:pathLst>
                <a:path w="6490" h="6307" extrusionOk="0">
                  <a:moveTo>
                    <a:pt x="3683" y="0"/>
                  </a:moveTo>
                  <a:cubicBezTo>
                    <a:pt x="834" y="0"/>
                    <a:pt x="0" y="4188"/>
                    <a:pt x="669" y="6307"/>
                  </a:cubicBezTo>
                  <a:lnTo>
                    <a:pt x="715" y="6261"/>
                  </a:lnTo>
                  <a:cubicBezTo>
                    <a:pt x="1240" y="5371"/>
                    <a:pt x="2860" y="4960"/>
                    <a:pt x="3636" y="4230"/>
                  </a:cubicBezTo>
                  <a:cubicBezTo>
                    <a:pt x="4572" y="3340"/>
                    <a:pt x="6490" y="235"/>
                    <a:pt x="3888" y="7"/>
                  </a:cubicBezTo>
                  <a:cubicBezTo>
                    <a:pt x="3818" y="3"/>
                    <a:pt x="3750" y="0"/>
                    <a:pt x="3683" y="0"/>
                  </a:cubicBezTo>
                  <a:close/>
                </a:path>
              </a:pathLst>
            </a:custGeom>
            <a:solidFill>
              <a:srgbClr val="EDF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668762" y="4520406"/>
              <a:ext cx="761128" cy="652650"/>
            </a:xfrm>
            <a:custGeom>
              <a:avLst/>
              <a:gdLst/>
              <a:ahLst/>
              <a:cxnLst/>
              <a:rect l="l" t="t" r="r" b="b"/>
              <a:pathLst>
                <a:path w="22179" h="19018" extrusionOk="0">
                  <a:moveTo>
                    <a:pt x="21744" y="1"/>
                  </a:moveTo>
                  <a:cubicBezTo>
                    <a:pt x="21604" y="1"/>
                    <a:pt x="21465" y="71"/>
                    <a:pt x="21411" y="232"/>
                  </a:cubicBezTo>
                  <a:cubicBezTo>
                    <a:pt x="20566" y="2812"/>
                    <a:pt x="19676" y="5071"/>
                    <a:pt x="17576" y="6874"/>
                  </a:cubicBezTo>
                  <a:cubicBezTo>
                    <a:pt x="15613" y="8564"/>
                    <a:pt x="13034" y="9408"/>
                    <a:pt x="10592" y="10093"/>
                  </a:cubicBezTo>
                  <a:cubicBezTo>
                    <a:pt x="8058" y="10823"/>
                    <a:pt x="5456" y="11440"/>
                    <a:pt x="3379" y="13129"/>
                  </a:cubicBezTo>
                  <a:cubicBezTo>
                    <a:pt x="1599" y="14567"/>
                    <a:pt x="412" y="16758"/>
                    <a:pt x="1" y="19018"/>
                  </a:cubicBezTo>
                  <a:lnTo>
                    <a:pt x="708" y="19018"/>
                  </a:lnTo>
                  <a:cubicBezTo>
                    <a:pt x="1233" y="16324"/>
                    <a:pt x="2991" y="13905"/>
                    <a:pt x="5433" y="12558"/>
                  </a:cubicBezTo>
                  <a:cubicBezTo>
                    <a:pt x="7944" y="11211"/>
                    <a:pt x="10957" y="10823"/>
                    <a:pt x="13605" y="9842"/>
                  </a:cubicBezTo>
                  <a:cubicBezTo>
                    <a:pt x="15613" y="9111"/>
                    <a:pt x="17485" y="8061"/>
                    <a:pt x="18991" y="6509"/>
                  </a:cubicBezTo>
                  <a:cubicBezTo>
                    <a:pt x="20635" y="4797"/>
                    <a:pt x="21342" y="2629"/>
                    <a:pt x="22096" y="415"/>
                  </a:cubicBezTo>
                  <a:cubicBezTo>
                    <a:pt x="22179" y="166"/>
                    <a:pt x="21960" y="1"/>
                    <a:pt x="21744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30617" y="4634205"/>
              <a:ext cx="77111" cy="212906"/>
            </a:xfrm>
            <a:custGeom>
              <a:avLst/>
              <a:gdLst/>
              <a:ahLst/>
              <a:cxnLst/>
              <a:rect l="l" t="t" r="r" b="b"/>
              <a:pathLst>
                <a:path w="2247" h="6204" extrusionOk="0">
                  <a:moveTo>
                    <a:pt x="1825" y="1"/>
                  </a:moveTo>
                  <a:cubicBezTo>
                    <a:pt x="1686" y="1"/>
                    <a:pt x="1548" y="76"/>
                    <a:pt x="1493" y="249"/>
                  </a:cubicBezTo>
                  <a:cubicBezTo>
                    <a:pt x="991" y="2075"/>
                    <a:pt x="375" y="3901"/>
                    <a:pt x="55" y="5773"/>
                  </a:cubicBezTo>
                  <a:cubicBezTo>
                    <a:pt x="1" y="6033"/>
                    <a:pt x="218" y="6203"/>
                    <a:pt x="420" y="6203"/>
                  </a:cubicBezTo>
                  <a:cubicBezTo>
                    <a:pt x="554" y="6203"/>
                    <a:pt x="681" y="6128"/>
                    <a:pt x="717" y="5955"/>
                  </a:cubicBezTo>
                  <a:cubicBezTo>
                    <a:pt x="1060" y="4083"/>
                    <a:pt x="1653" y="2280"/>
                    <a:pt x="2178" y="431"/>
                  </a:cubicBezTo>
                  <a:cubicBezTo>
                    <a:pt x="2247" y="171"/>
                    <a:pt x="2035" y="1"/>
                    <a:pt x="1825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049249" y="4854940"/>
              <a:ext cx="353779" cy="82396"/>
            </a:xfrm>
            <a:custGeom>
              <a:avLst/>
              <a:gdLst/>
              <a:ahLst/>
              <a:cxnLst/>
              <a:rect l="l" t="t" r="r" b="b"/>
              <a:pathLst>
                <a:path w="10309" h="2401" extrusionOk="0">
                  <a:moveTo>
                    <a:pt x="455" y="0"/>
                  </a:moveTo>
                  <a:cubicBezTo>
                    <a:pt x="180" y="0"/>
                    <a:pt x="0" y="440"/>
                    <a:pt x="281" y="664"/>
                  </a:cubicBezTo>
                  <a:cubicBezTo>
                    <a:pt x="1752" y="1793"/>
                    <a:pt x="3722" y="2400"/>
                    <a:pt x="5665" y="2400"/>
                  </a:cubicBezTo>
                  <a:cubicBezTo>
                    <a:pt x="7220" y="2400"/>
                    <a:pt x="8756" y="2011"/>
                    <a:pt x="10004" y="1189"/>
                  </a:cubicBezTo>
                  <a:cubicBezTo>
                    <a:pt x="10308" y="981"/>
                    <a:pt x="10123" y="535"/>
                    <a:pt x="9842" y="535"/>
                  </a:cubicBezTo>
                  <a:cubicBezTo>
                    <a:pt x="9785" y="535"/>
                    <a:pt x="9724" y="554"/>
                    <a:pt x="9662" y="596"/>
                  </a:cubicBezTo>
                  <a:cubicBezTo>
                    <a:pt x="8511" y="1347"/>
                    <a:pt x="7105" y="1698"/>
                    <a:pt x="5684" y="1698"/>
                  </a:cubicBezTo>
                  <a:cubicBezTo>
                    <a:pt x="3864" y="1698"/>
                    <a:pt x="2017" y="1122"/>
                    <a:pt x="646" y="71"/>
                  </a:cubicBezTo>
                  <a:cubicBezTo>
                    <a:pt x="580" y="22"/>
                    <a:pt x="515" y="0"/>
                    <a:pt x="45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2772163" y="4791897"/>
              <a:ext cx="103330" cy="197875"/>
            </a:xfrm>
            <a:custGeom>
              <a:avLst/>
              <a:gdLst/>
              <a:ahLst/>
              <a:cxnLst/>
              <a:rect l="l" t="t" r="r" b="b"/>
              <a:pathLst>
                <a:path w="3011" h="5766" extrusionOk="0">
                  <a:moveTo>
                    <a:pt x="2475" y="0"/>
                  </a:moveTo>
                  <a:cubicBezTo>
                    <a:pt x="2402" y="0"/>
                    <a:pt x="2327" y="25"/>
                    <a:pt x="2260" y="82"/>
                  </a:cubicBezTo>
                  <a:cubicBezTo>
                    <a:pt x="663" y="1429"/>
                    <a:pt x="1" y="3392"/>
                    <a:pt x="69" y="5423"/>
                  </a:cubicBezTo>
                  <a:cubicBezTo>
                    <a:pt x="81" y="5651"/>
                    <a:pt x="258" y="5765"/>
                    <a:pt x="429" y="5765"/>
                  </a:cubicBezTo>
                  <a:cubicBezTo>
                    <a:pt x="600" y="5765"/>
                    <a:pt x="765" y="5651"/>
                    <a:pt x="754" y="5423"/>
                  </a:cubicBezTo>
                  <a:cubicBezTo>
                    <a:pt x="686" y="3551"/>
                    <a:pt x="1279" y="1817"/>
                    <a:pt x="2740" y="584"/>
                  </a:cubicBezTo>
                  <a:cubicBezTo>
                    <a:pt x="3011" y="349"/>
                    <a:pt x="2753" y="0"/>
                    <a:pt x="247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1948662" y="3949898"/>
              <a:ext cx="168671" cy="171485"/>
            </a:xfrm>
            <a:custGeom>
              <a:avLst/>
              <a:gdLst/>
              <a:ahLst/>
              <a:cxnLst/>
              <a:rect l="l" t="t" r="r" b="b"/>
              <a:pathLst>
                <a:path w="4915" h="4997" extrusionOk="0">
                  <a:moveTo>
                    <a:pt x="2355" y="0"/>
                  </a:moveTo>
                  <a:cubicBezTo>
                    <a:pt x="1847" y="0"/>
                    <a:pt x="1347" y="292"/>
                    <a:pt x="989" y="978"/>
                  </a:cubicBezTo>
                  <a:cubicBezTo>
                    <a:pt x="0" y="2910"/>
                    <a:pt x="2837" y="4997"/>
                    <a:pt x="4668" y="4997"/>
                  </a:cubicBezTo>
                  <a:cubicBezTo>
                    <a:pt x="4697" y="4997"/>
                    <a:pt x="4726" y="4996"/>
                    <a:pt x="4755" y="4995"/>
                  </a:cubicBezTo>
                  <a:lnTo>
                    <a:pt x="4778" y="4904"/>
                  </a:lnTo>
                  <a:cubicBezTo>
                    <a:pt x="4915" y="3694"/>
                    <a:pt x="4641" y="2279"/>
                    <a:pt x="4070" y="1252"/>
                  </a:cubicBezTo>
                  <a:cubicBezTo>
                    <a:pt x="3684" y="491"/>
                    <a:pt x="3013" y="0"/>
                    <a:pt x="2355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2124715" y="3881810"/>
              <a:ext cx="206488" cy="183118"/>
            </a:xfrm>
            <a:custGeom>
              <a:avLst/>
              <a:gdLst/>
              <a:ahLst/>
              <a:cxnLst/>
              <a:rect l="l" t="t" r="r" b="b"/>
              <a:pathLst>
                <a:path w="6017" h="5336" extrusionOk="0">
                  <a:moveTo>
                    <a:pt x="2142" y="0"/>
                  </a:moveTo>
                  <a:cubicBezTo>
                    <a:pt x="0" y="0"/>
                    <a:pt x="351" y="3871"/>
                    <a:pt x="721" y="5267"/>
                  </a:cubicBezTo>
                  <a:lnTo>
                    <a:pt x="789" y="5336"/>
                  </a:lnTo>
                  <a:cubicBezTo>
                    <a:pt x="1862" y="4834"/>
                    <a:pt x="6016" y="1181"/>
                    <a:pt x="2958" y="154"/>
                  </a:cubicBezTo>
                  <a:cubicBezTo>
                    <a:pt x="2652" y="49"/>
                    <a:pt x="2382" y="0"/>
                    <a:pt x="214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2143178" y="4108689"/>
              <a:ext cx="232982" cy="169391"/>
            </a:xfrm>
            <a:custGeom>
              <a:avLst/>
              <a:gdLst/>
              <a:ahLst/>
              <a:cxnLst/>
              <a:rect l="l" t="t" r="r" b="b"/>
              <a:pathLst>
                <a:path w="6789" h="4936" extrusionOk="0">
                  <a:moveTo>
                    <a:pt x="4882" y="0"/>
                  </a:moveTo>
                  <a:cubicBezTo>
                    <a:pt x="4845" y="0"/>
                    <a:pt x="4808" y="1"/>
                    <a:pt x="4771" y="3"/>
                  </a:cubicBezTo>
                  <a:cubicBezTo>
                    <a:pt x="3401" y="49"/>
                    <a:pt x="2374" y="1829"/>
                    <a:pt x="1666" y="2810"/>
                  </a:cubicBezTo>
                  <a:cubicBezTo>
                    <a:pt x="1233" y="3427"/>
                    <a:pt x="845" y="4271"/>
                    <a:pt x="69" y="4408"/>
                  </a:cubicBezTo>
                  <a:lnTo>
                    <a:pt x="0" y="4591"/>
                  </a:lnTo>
                  <a:cubicBezTo>
                    <a:pt x="550" y="4802"/>
                    <a:pt x="1042" y="4936"/>
                    <a:pt x="1620" y="4936"/>
                  </a:cubicBezTo>
                  <a:cubicBezTo>
                    <a:pt x="1665" y="4936"/>
                    <a:pt x="1711" y="4935"/>
                    <a:pt x="1758" y="4933"/>
                  </a:cubicBezTo>
                  <a:cubicBezTo>
                    <a:pt x="3036" y="4842"/>
                    <a:pt x="4519" y="4248"/>
                    <a:pt x="5432" y="3313"/>
                  </a:cubicBezTo>
                  <a:cubicBezTo>
                    <a:pt x="6440" y="2327"/>
                    <a:pt x="6789" y="0"/>
                    <a:pt x="4882" y="0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1825322" y="3950172"/>
              <a:ext cx="383567" cy="550556"/>
            </a:xfrm>
            <a:custGeom>
              <a:avLst/>
              <a:gdLst/>
              <a:ahLst/>
              <a:cxnLst/>
              <a:rect l="l" t="t" r="r" b="b"/>
              <a:pathLst>
                <a:path w="11177" h="16043" extrusionOk="0">
                  <a:moveTo>
                    <a:pt x="10709" y="0"/>
                  </a:moveTo>
                  <a:cubicBezTo>
                    <a:pt x="10603" y="0"/>
                    <a:pt x="10497" y="50"/>
                    <a:pt x="10426" y="171"/>
                  </a:cubicBezTo>
                  <a:cubicBezTo>
                    <a:pt x="8760" y="2978"/>
                    <a:pt x="8554" y="6174"/>
                    <a:pt x="7573" y="9233"/>
                  </a:cubicBezTo>
                  <a:cubicBezTo>
                    <a:pt x="6546" y="12451"/>
                    <a:pt x="3715" y="14802"/>
                    <a:pt x="429" y="15373"/>
                  </a:cubicBezTo>
                  <a:cubicBezTo>
                    <a:pt x="1" y="15437"/>
                    <a:pt x="155" y="16043"/>
                    <a:pt x="533" y="16043"/>
                  </a:cubicBezTo>
                  <a:cubicBezTo>
                    <a:pt x="558" y="16043"/>
                    <a:pt x="584" y="16040"/>
                    <a:pt x="611" y="16034"/>
                  </a:cubicBezTo>
                  <a:cubicBezTo>
                    <a:pt x="3556" y="15532"/>
                    <a:pt x="6044" y="13683"/>
                    <a:pt x="7527" y="11104"/>
                  </a:cubicBezTo>
                  <a:cubicBezTo>
                    <a:pt x="9399" y="7840"/>
                    <a:pt x="9057" y="3800"/>
                    <a:pt x="11020" y="513"/>
                  </a:cubicBezTo>
                  <a:cubicBezTo>
                    <a:pt x="11177" y="246"/>
                    <a:pt x="10944" y="0"/>
                    <a:pt x="10709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2089744" y="4173138"/>
              <a:ext cx="205939" cy="101786"/>
            </a:xfrm>
            <a:custGeom>
              <a:avLst/>
              <a:gdLst/>
              <a:ahLst/>
              <a:cxnLst/>
              <a:rect l="l" t="t" r="r" b="b"/>
              <a:pathLst>
                <a:path w="6001" h="2966" extrusionOk="0">
                  <a:moveTo>
                    <a:pt x="5521" y="0"/>
                  </a:moveTo>
                  <a:cubicBezTo>
                    <a:pt x="5415" y="0"/>
                    <a:pt x="5308" y="46"/>
                    <a:pt x="5232" y="156"/>
                  </a:cubicBezTo>
                  <a:cubicBezTo>
                    <a:pt x="4624" y="1077"/>
                    <a:pt x="2933" y="2279"/>
                    <a:pt x="1571" y="2279"/>
                  </a:cubicBezTo>
                  <a:cubicBezTo>
                    <a:pt x="1244" y="2279"/>
                    <a:pt x="936" y="2210"/>
                    <a:pt x="667" y="2051"/>
                  </a:cubicBezTo>
                  <a:cubicBezTo>
                    <a:pt x="603" y="2010"/>
                    <a:pt x="541" y="1992"/>
                    <a:pt x="482" y="1992"/>
                  </a:cubicBezTo>
                  <a:cubicBezTo>
                    <a:pt x="186" y="1992"/>
                    <a:pt x="0" y="2454"/>
                    <a:pt x="324" y="2644"/>
                  </a:cubicBezTo>
                  <a:cubicBezTo>
                    <a:pt x="695" y="2869"/>
                    <a:pt x="1114" y="2966"/>
                    <a:pt x="1554" y="2966"/>
                  </a:cubicBezTo>
                  <a:cubicBezTo>
                    <a:pt x="3174" y="2966"/>
                    <a:pt x="5071" y="1648"/>
                    <a:pt x="5825" y="499"/>
                  </a:cubicBezTo>
                  <a:cubicBezTo>
                    <a:pt x="6001" y="244"/>
                    <a:pt x="5765" y="0"/>
                    <a:pt x="552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2024745" y="4029722"/>
              <a:ext cx="121964" cy="108512"/>
            </a:xfrm>
            <a:custGeom>
              <a:avLst/>
              <a:gdLst/>
              <a:ahLst/>
              <a:cxnLst/>
              <a:rect l="l" t="t" r="r" b="b"/>
              <a:pathLst>
                <a:path w="3554" h="3162" extrusionOk="0">
                  <a:moveTo>
                    <a:pt x="465" y="0"/>
                  </a:moveTo>
                  <a:cubicBezTo>
                    <a:pt x="237" y="0"/>
                    <a:pt x="0" y="257"/>
                    <a:pt x="141" y="524"/>
                  </a:cubicBezTo>
                  <a:cubicBezTo>
                    <a:pt x="735" y="1688"/>
                    <a:pt x="1648" y="2806"/>
                    <a:pt x="2972" y="3148"/>
                  </a:cubicBezTo>
                  <a:cubicBezTo>
                    <a:pt x="3006" y="3157"/>
                    <a:pt x="3039" y="3162"/>
                    <a:pt x="3069" y="3162"/>
                  </a:cubicBezTo>
                  <a:cubicBezTo>
                    <a:pt x="3430" y="3162"/>
                    <a:pt x="3554" y="2592"/>
                    <a:pt x="3154" y="2486"/>
                  </a:cubicBezTo>
                  <a:cubicBezTo>
                    <a:pt x="2013" y="2190"/>
                    <a:pt x="1260" y="1163"/>
                    <a:pt x="735" y="181"/>
                  </a:cubicBezTo>
                  <a:cubicBezTo>
                    <a:pt x="671" y="53"/>
                    <a:pt x="569" y="0"/>
                    <a:pt x="465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977558" y="3115518"/>
              <a:ext cx="806084" cy="1268203"/>
            </a:xfrm>
            <a:custGeom>
              <a:avLst/>
              <a:gdLst/>
              <a:ahLst/>
              <a:cxnLst/>
              <a:rect l="l" t="t" r="r" b="b"/>
              <a:pathLst>
                <a:path w="23489" h="36955" extrusionOk="0">
                  <a:moveTo>
                    <a:pt x="17622" y="1"/>
                  </a:moveTo>
                  <a:lnTo>
                    <a:pt x="17622" y="1"/>
                  </a:lnTo>
                  <a:cubicBezTo>
                    <a:pt x="15180" y="2329"/>
                    <a:pt x="13103" y="5022"/>
                    <a:pt x="10660" y="7350"/>
                  </a:cubicBezTo>
                  <a:cubicBezTo>
                    <a:pt x="7602" y="10158"/>
                    <a:pt x="4406" y="13353"/>
                    <a:pt x="2580" y="17256"/>
                  </a:cubicBezTo>
                  <a:cubicBezTo>
                    <a:pt x="1" y="22894"/>
                    <a:pt x="868" y="31088"/>
                    <a:pt x="1850" y="36955"/>
                  </a:cubicBezTo>
                  <a:cubicBezTo>
                    <a:pt x="17508" y="32686"/>
                    <a:pt x="23488" y="13467"/>
                    <a:pt x="17622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1045131" y="3326953"/>
              <a:ext cx="501688" cy="1055366"/>
            </a:xfrm>
            <a:custGeom>
              <a:avLst/>
              <a:gdLst/>
              <a:ahLst/>
              <a:cxnLst/>
              <a:rect l="l" t="t" r="r" b="b"/>
              <a:pathLst>
                <a:path w="14619" h="30753" extrusionOk="0">
                  <a:moveTo>
                    <a:pt x="14189" y="0"/>
                  </a:moveTo>
                  <a:cubicBezTo>
                    <a:pt x="14051" y="0"/>
                    <a:pt x="13912" y="70"/>
                    <a:pt x="13850" y="231"/>
                  </a:cubicBezTo>
                  <a:cubicBezTo>
                    <a:pt x="11955" y="5686"/>
                    <a:pt x="9079" y="10685"/>
                    <a:pt x="6934" y="16003"/>
                  </a:cubicBezTo>
                  <a:cubicBezTo>
                    <a:pt x="4994" y="20887"/>
                    <a:pt x="3350" y="26000"/>
                    <a:pt x="178" y="30269"/>
                  </a:cubicBezTo>
                  <a:cubicBezTo>
                    <a:pt x="0" y="30511"/>
                    <a:pt x="245" y="30753"/>
                    <a:pt x="500" y="30753"/>
                  </a:cubicBezTo>
                  <a:cubicBezTo>
                    <a:pt x="606" y="30753"/>
                    <a:pt x="714" y="30711"/>
                    <a:pt x="794" y="30611"/>
                  </a:cubicBezTo>
                  <a:cubicBezTo>
                    <a:pt x="3807" y="26548"/>
                    <a:pt x="5473" y="21663"/>
                    <a:pt x="7299" y="17007"/>
                  </a:cubicBezTo>
                  <a:cubicBezTo>
                    <a:pt x="9490" y="11369"/>
                    <a:pt x="12526" y="6119"/>
                    <a:pt x="14535" y="436"/>
                  </a:cubicBezTo>
                  <a:cubicBezTo>
                    <a:pt x="14618" y="171"/>
                    <a:pt x="14405" y="0"/>
                    <a:pt x="1418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1121695" y="4254473"/>
              <a:ext cx="14928" cy="13350"/>
            </a:xfrm>
            <a:custGeom>
              <a:avLst/>
              <a:gdLst/>
              <a:ahLst/>
              <a:cxnLst/>
              <a:rect l="l" t="t" r="r" b="b"/>
              <a:pathLst>
                <a:path w="435" h="389" extrusionOk="0">
                  <a:moveTo>
                    <a:pt x="343" y="0"/>
                  </a:moveTo>
                  <a:cubicBezTo>
                    <a:pt x="229" y="46"/>
                    <a:pt x="115" y="92"/>
                    <a:pt x="1" y="137"/>
                  </a:cubicBezTo>
                  <a:cubicBezTo>
                    <a:pt x="138" y="206"/>
                    <a:pt x="275" y="297"/>
                    <a:pt x="435" y="388"/>
                  </a:cubicBezTo>
                  <a:cubicBezTo>
                    <a:pt x="389" y="251"/>
                    <a:pt x="366" y="137"/>
                    <a:pt x="34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1065001" y="4065791"/>
              <a:ext cx="243826" cy="216749"/>
            </a:xfrm>
            <a:custGeom>
              <a:avLst/>
              <a:gdLst/>
              <a:ahLst/>
              <a:cxnLst/>
              <a:rect l="l" t="t" r="r" b="b"/>
              <a:pathLst>
                <a:path w="7105" h="6316" extrusionOk="0">
                  <a:moveTo>
                    <a:pt x="434" y="1"/>
                  </a:moveTo>
                  <a:cubicBezTo>
                    <a:pt x="226" y="1"/>
                    <a:pt x="0" y="171"/>
                    <a:pt x="55" y="431"/>
                  </a:cubicBezTo>
                  <a:cubicBezTo>
                    <a:pt x="443" y="2326"/>
                    <a:pt x="1014" y="4175"/>
                    <a:pt x="1402" y="6069"/>
                  </a:cubicBezTo>
                  <a:cubicBezTo>
                    <a:pt x="1439" y="6200"/>
                    <a:pt x="1599" y="6315"/>
                    <a:pt x="1743" y="6315"/>
                  </a:cubicBezTo>
                  <a:cubicBezTo>
                    <a:pt x="1775" y="6315"/>
                    <a:pt x="1806" y="6310"/>
                    <a:pt x="1835" y="6297"/>
                  </a:cubicBezTo>
                  <a:cubicBezTo>
                    <a:pt x="3547" y="5590"/>
                    <a:pt x="5602" y="5635"/>
                    <a:pt x="6880" y="4129"/>
                  </a:cubicBezTo>
                  <a:cubicBezTo>
                    <a:pt x="7105" y="3870"/>
                    <a:pt x="6871" y="3532"/>
                    <a:pt x="6626" y="3532"/>
                  </a:cubicBezTo>
                  <a:cubicBezTo>
                    <a:pt x="6547" y="3532"/>
                    <a:pt x="6467" y="3566"/>
                    <a:pt x="6401" y="3650"/>
                  </a:cubicBezTo>
                  <a:cubicBezTo>
                    <a:pt x="5282" y="4928"/>
                    <a:pt x="3502" y="4973"/>
                    <a:pt x="1995" y="5498"/>
                  </a:cubicBezTo>
                  <a:cubicBezTo>
                    <a:pt x="2018" y="5635"/>
                    <a:pt x="2041" y="5749"/>
                    <a:pt x="2087" y="5886"/>
                  </a:cubicBezTo>
                  <a:cubicBezTo>
                    <a:pt x="1927" y="5795"/>
                    <a:pt x="1790" y="5704"/>
                    <a:pt x="1653" y="5635"/>
                  </a:cubicBezTo>
                  <a:cubicBezTo>
                    <a:pt x="1767" y="5590"/>
                    <a:pt x="1881" y="5544"/>
                    <a:pt x="1995" y="5498"/>
                  </a:cubicBezTo>
                  <a:cubicBezTo>
                    <a:pt x="1607" y="3741"/>
                    <a:pt x="1082" y="2006"/>
                    <a:pt x="740" y="249"/>
                  </a:cubicBezTo>
                  <a:cubicBezTo>
                    <a:pt x="703" y="76"/>
                    <a:pt x="572" y="1"/>
                    <a:pt x="434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176535" y="4133054"/>
              <a:ext cx="14928" cy="15683"/>
            </a:xfrm>
            <a:custGeom>
              <a:avLst/>
              <a:gdLst/>
              <a:ahLst/>
              <a:cxnLst/>
              <a:rect l="l" t="t" r="r" b="b"/>
              <a:pathLst>
                <a:path w="435" h="457" extrusionOk="0">
                  <a:moveTo>
                    <a:pt x="411" y="0"/>
                  </a:moveTo>
                  <a:cubicBezTo>
                    <a:pt x="275" y="46"/>
                    <a:pt x="138" y="92"/>
                    <a:pt x="1" y="115"/>
                  </a:cubicBezTo>
                  <a:cubicBezTo>
                    <a:pt x="138" y="229"/>
                    <a:pt x="275" y="343"/>
                    <a:pt x="434" y="457"/>
                  </a:cubicBezTo>
                  <a:cubicBezTo>
                    <a:pt x="411" y="320"/>
                    <a:pt x="411" y="160"/>
                    <a:pt x="411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118881" y="3855866"/>
              <a:ext cx="283154" cy="304911"/>
            </a:xfrm>
            <a:custGeom>
              <a:avLst/>
              <a:gdLst/>
              <a:ahLst/>
              <a:cxnLst/>
              <a:rect l="l" t="t" r="r" b="b"/>
              <a:pathLst>
                <a:path w="8251" h="8885" extrusionOk="0">
                  <a:moveTo>
                    <a:pt x="414" y="0"/>
                  </a:moveTo>
                  <a:cubicBezTo>
                    <a:pt x="207" y="0"/>
                    <a:pt x="1" y="170"/>
                    <a:pt x="83" y="431"/>
                  </a:cubicBezTo>
                  <a:cubicBezTo>
                    <a:pt x="927" y="3056"/>
                    <a:pt x="1270" y="5795"/>
                    <a:pt x="1407" y="8534"/>
                  </a:cubicBezTo>
                  <a:cubicBezTo>
                    <a:pt x="1427" y="8736"/>
                    <a:pt x="1590" y="8884"/>
                    <a:pt x="1785" y="8884"/>
                  </a:cubicBezTo>
                  <a:cubicBezTo>
                    <a:pt x="1811" y="8884"/>
                    <a:pt x="1837" y="8882"/>
                    <a:pt x="1863" y="8876"/>
                  </a:cubicBezTo>
                  <a:cubicBezTo>
                    <a:pt x="4077" y="8329"/>
                    <a:pt x="6337" y="7164"/>
                    <a:pt x="8003" y="5612"/>
                  </a:cubicBezTo>
                  <a:cubicBezTo>
                    <a:pt x="8251" y="5365"/>
                    <a:pt x="8019" y="5008"/>
                    <a:pt x="7743" y="5008"/>
                  </a:cubicBezTo>
                  <a:cubicBezTo>
                    <a:pt x="7662" y="5008"/>
                    <a:pt x="7578" y="5038"/>
                    <a:pt x="7501" y="5110"/>
                  </a:cubicBezTo>
                  <a:cubicBezTo>
                    <a:pt x="6040" y="6503"/>
                    <a:pt x="4054" y="7552"/>
                    <a:pt x="2091" y="8077"/>
                  </a:cubicBezTo>
                  <a:cubicBezTo>
                    <a:pt x="2091" y="8237"/>
                    <a:pt x="2091" y="8397"/>
                    <a:pt x="2114" y="8534"/>
                  </a:cubicBezTo>
                  <a:cubicBezTo>
                    <a:pt x="1955" y="8420"/>
                    <a:pt x="1818" y="8306"/>
                    <a:pt x="1681" y="8192"/>
                  </a:cubicBezTo>
                  <a:cubicBezTo>
                    <a:pt x="1818" y="8169"/>
                    <a:pt x="1955" y="8123"/>
                    <a:pt x="2091" y="8077"/>
                  </a:cubicBezTo>
                  <a:cubicBezTo>
                    <a:pt x="1932" y="5430"/>
                    <a:pt x="1566" y="2782"/>
                    <a:pt x="745" y="248"/>
                  </a:cubicBezTo>
                  <a:cubicBezTo>
                    <a:pt x="690" y="75"/>
                    <a:pt x="552" y="0"/>
                    <a:pt x="414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1202686" y="3704694"/>
              <a:ext cx="309029" cy="225500"/>
            </a:xfrm>
            <a:custGeom>
              <a:avLst/>
              <a:gdLst/>
              <a:ahLst/>
              <a:cxnLst/>
              <a:rect l="l" t="t" r="r" b="b"/>
              <a:pathLst>
                <a:path w="9005" h="6571" extrusionOk="0">
                  <a:moveTo>
                    <a:pt x="429" y="0"/>
                  </a:moveTo>
                  <a:cubicBezTo>
                    <a:pt x="215" y="0"/>
                    <a:pt x="1" y="170"/>
                    <a:pt x="83" y="431"/>
                  </a:cubicBezTo>
                  <a:cubicBezTo>
                    <a:pt x="699" y="2371"/>
                    <a:pt x="1293" y="4334"/>
                    <a:pt x="1795" y="6297"/>
                  </a:cubicBezTo>
                  <a:cubicBezTo>
                    <a:pt x="1841" y="6434"/>
                    <a:pt x="1978" y="6571"/>
                    <a:pt x="2137" y="6571"/>
                  </a:cubicBezTo>
                  <a:cubicBezTo>
                    <a:pt x="4443" y="6297"/>
                    <a:pt x="6999" y="4882"/>
                    <a:pt x="8734" y="3398"/>
                  </a:cubicBezTo>
                  <a:cubicBezTo>
                    <a:pt x="9005" y="3163"/>
                    <a:pt x="8761" y="2814"/>
                    <a:pt x="8478" y="2814"/>
                  </a:cubicBezTo>
                  <a:cubicBezTo>
                    <a:pt x="8404" y="2814"/>
                    <a:pt x="8326" y="2839"/>
                    <a:pt x="8255" y="2896"/>
                  </a:cubicBezTo>
                  <a:cubicBezTo>
                    <a:pt x="6862" y="4083"/>
                    <a:pt x="5082" y="4950"/>
                    <a:pt x="3370" y="5566"/>
                  </a:cubicBezTo>
                  <a:cubicBezTo>
                    <a:pt x="3096" y="5658"/>
                    <a:pt x="2822" y="5726"/>
                    <a:pt x="2525" y="5795"/>
                  </a:cubicBezTo>
                  <a:cubicBezTo>
                    <a:pt x="2520" y="5796"/>
                    <a:pt x="2515" y="5797"/>
                    <a:pt x="2510" y="5797"/>
                  </a:cubicBezTo>
                  <a:cubicBezTo>
                    <a:pt x="2284" y="5797"/>
                    <a:pt x="1999" y="4330"/>
                    <a:pt x="1955" y="4151"/>
                  </a:cubicBezTo>
                  <a:cubicBezTo>
                    <a:pt x="1567" y="2850"/>
                    <a:pt x="1156" y="1549"/>
                    <a:pt x="768" y="248"/>
                  </a:cubicBezTo>
                  <a:cubicBezTo>
                    <a:pt x="713" y="75"/>
                    <a:pt x="571" y="0"/>
                    <a:pt x="429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1356706" y="3727275"/>
              <a:ext cx="14928" cy="11016"/>
            </a:xfrm>
            <a:custGeom>
              <a:avLst/>
              <a:gdLst/>
              <a:ahLst/>
              <a:cxnLst/>
              <a:rect l="l" t="t" r="r" b="b"/>
              <a:pathLst>
                <a:path w="435" h="321" extrusionOk="0">
                  <a:moveTo>
                    <a:pt x="343" y="1"/>
                  </a:moveTo>
                  <a:cubicBezTo>
                    <a:pt x="229" y="24"/>
                    <a:pt x="115" y="47"/>
                    <a:pt x="0" y="69"/>
                  </a:cubicBezTo>
                  <a:cubicBezTo>
                    <a:pt x="137" y="161"/>
                    <a:pt x="297" y="252"/>
                    <a:pt x="434" y="321"/>
                  </a:cubicBezTo>
                  <a:cubicBezTo>
                    <a:pt x="411" y="206"/>
                    <a:pt x="366" y="92"/>
                    <a:pt x="34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295585" y="3544874"/>
              <a:ext cx="244855" cy="208685"/>
            </a:xfrm>
            <a:custGeom>
              <a:avLst/>
              <a:gdLst/>
              <a:ahLst/>
              <a:cxnLst/>
              <a:rect l="l" t="t" r="r" b="b"/>
              <a:pathLst>
                <a:path w="7135" h="6081" extrusionOk="0">
                  <a:moveTo>
                    <a:pt x="417" y="1"/>
                  </a:moveTo>
                  <a:cubicBezTo>
                    <a:pt x="213" y="1"/>
                    <a:pt x="1" y="171"/>
                    <a:pt x="70" y="431"/>
                  </a:cubicBezTo>
                  <a:cubicBezTo>
                    <a:pt x="572" y="2235"/>
                    <a:pt x="1142" y="3992"/>
                    <a:pt x="1530" y="5818"/>
                  </a:cubicBezTo>
                  <a:cubicBezTo>
                    <a:pt x="1568" y="5989"/>
                    <a:pt x="1717" y="6081"/>
                    <a:pt x="1870" y="6081"/>
                  </a:cubicBezTo>
                  <a:cubicBezTo>
                    <a:pt x="1902" y="6081"/>
                    <a:pt x="1933" y="6077"/>
                    <a:pt x="1964" y="6069"/>
                  </a:cubicBezTo>
                  <a:cubicBezTo>
                    <a:pt x="3585" y="5681"/>
                    <a:pt x="5160" y="5202"/>
                    <a:pt x="6735" y="4723"/>
                  </a:cubicBezTo>
                  <a:cubicBezTo>
                    <a:pt x="7134" y="4596"/>
                    <a:pt x="7011" y="4025"/>
                    <a:pt x="6649" y="4025"/>
                  </a:cubicBezTo>
                  <a:cubicBezTo>
                    <a:pt x="6619" y="4025"/>
                    <a:pt x="6586" y="4029"/>
                    <a:pt x="6552" y="4038"/>
                  </a:cubicBezTo>
                  <a:cubicBezTo>
                    <a:pt x="5091" y="4494"/>
                    <a:pt x="3630" y="4951"/>
                    <a:pt x="2124" y="5316"/>
                  </a:cubicBezTo>
                  <a:cubicBezTo>
                    <a:pt x="2147" y="5407"/>
                    <a:pt x="2192" y="5521"/>
                    <a:pt x="2215" y="5636"/>
                  </a:cubicBezTo>
                  <a:cubicBezTo>
                    <a:pt x="2078" y="5567"/>
                    <a:pt x="1918" y="5476"/>
                    <a:pt x="1781" y="5384"/>
                  </a:cubicBezTo>
                  <a:cubicBezTo>
                    <a:pt x="1896" y="5362"/>
                    <a:pt x="2010" y="5339"/>
                    <a:pt x="2124" y="5316"/>
                  </a:cubicBezTo>
                  <a:cubicBezTo>
                    <a:pt x="1736" y="3604"/>
                    <a:pt x="1211" y="1938"/>
                    <a:pt x="731" y="249"/>
                  </a:cubicBezTo>
                  <a:cubicBezTo>
                    <a:pt x="686" y="76"/>
                    <a:pt x="553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1448336" y="3522052"/>
              <a:ext cx="11805" cy="13350"/>
            </a:xfrm>
            <a:custGeom>
              <a:avLst/>
              <a:gdLst/>
              <a:ahLst/>
              <a:cxnLst/>
              <a:rect l="l" t="t" r="r" b="b"/>
              <a:pathLst>
                <a:path w="344" h="389" extrusionOk="0">
                  <a:moveTo>
                    <a:pt x="275" y="1"/>
                  </a:moveTo>
                  <a:cubicBezTo>
                    <a:pt x="184" y="24"/>
                    <a:pt x="92" y="46"/>
                    <a:pt x="1" y="46"/>
                  </a:cubicBezTo>
                  <a:cubicBezTo>
                    <a:pt x="115" y="161"/>
                    <a:pt x="229" y="275"/>
                    <a:pt x="343" y="389"/>
                  </a:cubicBezTo>
                  <a:cubicBezTo>
                    <a:pt x="321" y="252"/>
                    <a:pt x="298" y="138"/>
                    <a:pt x="27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399604" y="3390339"/>
              <a:ext cx="215891" cy="157655"/>
            </a:xfrm>
            <a:custGeom>
              <a:avLst/>
              <a:gdLst/>
              <a:ahLst/>
              <a:cxnLst/>
              <a:rect l="l" t="t" r="r" b="b"/>
              <a:pathLst>
                <a:path w="6291" h="4594" extrusionOk="0">
                  <a:moveTo>
                    <a:pt x="417" y="1"/>
                  </a:moveTo>
                  <a:cubicBezTo>
                    <a:pt x="205" y="1"/>
                    <a:pt x="0" y="166"/>
                    <a:pt x="97" y="415"/>
                  </a:cubicBezTo>
                  <a:cubicBezTo>
                    <a:pt x="576" y="1648"/>
                    <a:pt x="919" y="2903"/>
                    <a:pt x="1056" y="4227"/>
                  </a:cubicBezTo>
                  <a:cubicBezTo>
                    <a:pt x="1077" y="4400"/>
                    <a:pt x="1202" y="4594"/>
                    <a:pt x="1390" y="4594"/>
                  </a:cubicBezTo>
                  <a:cubicBezTo>
                    <a:pt x="1400" y="4594"/>
                    <a:pt x="1410" y="4593"/>
                    <a:pt x="1421" y="4592"/>
                  </a:cubicBezTo>
                  <a:cubicBezTo>
                    <a:pt x="3087" y="4364"/>
                    <a:pt x="4365" y="3314"/>
                    <a:pt x="5918" y="2743"/>
                  </a:cubicBezTo>
                  <a:cubicBezTo>
                    <a:pt x="6290" y="2598"/>
                    <a:pt x="6175" y="2040"/>
                    <a:pt x="5843" y="2040"/>
                  </a:cubicBezTo>
                  <a:cubicBezTo>
                    <a:pt x="5809" y="2040"/>
                    <a:pt x="5773" y="2046"/>
                    <a:pt x="5735" y="2058"/>
                  </a:cubicBezTo>
                  <a:cubicBezTo>
                    <a:pt x="4365" y="2583"/>
                    <a:pt x="3156" y="3542"/>
                    <a:pt x="1695" y="3839"/>
                  </a:cubicBezTo>
                  <a:cubicBezTo>
                    <a:pt x="1718" y="3976"/>
                    <a:pt x="1741" y="4090"/>
                    <a:pt x="1763" y="4227"/>
                  </a:cubicBezTo>
                  <a:cubicBezTo>
                    <a:pt x="1649" y="4113"/>
                    <a:pt x="1535" y="3999"/>
                    <a:pt x="1421" y="3884"/>
                  </a:cubicBezTo>
                  <a:cubicBezTo>
                    <a:pt x="1512" y="3884"/>
                    <a:pt x="1604" y="3862"/>
                    <a:pt x="1695" y="3839"/>
                  </a:cubicBezTo>
                  <a:cubicBezTo>
                    <a:pt x="1535" y="2583"/>
                    <a:pt x="1216" y="1396"/>
                    <a:pt x="759" y="232"/>
                  </a:cubicBezTo>
                  <a:cubicBezTo>
                    <a:pt x="696" y="71"/>
                    <a:pt x="555" y="1"/>
                    <a:pt x="417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1513369" y="3610593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47" y="1027"/>
                    <a:pt x="1347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1538421" y="3559665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63" y="0"/>
                  </a:moveTo>
                  <a:cubicBezTo>
                    <a:pt x="1" y="0"/>
                    <a:pt x="1" y="1050"/>
                    <a:pt x="663" y="1050"/>
                  </a:cubicBezTo>
                  <a:cubicBezTo>
                    <a:pt x="1348" y="1050"/>
                    <a:pt x="1348" y="0"/>
                    <a:pt x="663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1563508" y="3605892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1173412" y="3623119"/>
              <a:ext cx="45471" cy="35278"/>
            </a:xfrm>
            <a:custGeom>
              <a:avLst/>
              <a:gdLst/>
              <a:ahLst/>
              <a:cxnLst/>
              <a:rect l="l" t="t" r="r" b="b"/>
              <a:pathLst>
                <a:path w="1325" h="1028" extrusionOk="0">
                  <a:moveTo>
                    <a:pt x="662" y="0"/>
                  </a:moveTo>
                  <a:cubicBezTo>
                    <a:pt x="0" y="0"/>
                    <a:pt x="0" y="1027"/>
                    <a:pt x="662" y="1027"/>
                  </a:cubicBezTo>
                  <a:cubicBezTo>
                    <a:pt x="1324" y="1027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1193763" y="3568279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6" y="0"/>
                  </a:moveTo>
                  <a:cubicBezTo>
                    <a:pt x="1" y="0"/>
                    <a:pt x="1" y="1050"/>
                    <a:pt x="686" y="1050"/>
                  </a:cubicBezTo>
                  <a:cubicBezTo>
                    <a:pt x="1347" y="1050"/>
                    <a:pt x="1347" y="0"/>
                    <a:pt x="686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1227464" y="3623119"/>
              <a:ext cx="46226" cy="35278"/>
            </a:xfrm>
            <a:custGeom>
              <a:avLst/>
              <a:gdLst/>
              <a:ahLst/>
              <a:cxnLst/>
              <a:rect l="l" t="t" r="r" b="b"/>
              <a:pathLst>
                <a:path w="1347" h="1028" extrusionOk="0">
                  <a:moveTo>
                    <a:pt x="685" y="0"/>
                  </a:moveTo>
                  <a:cubicBezTo>
                    <a:pt x="0" y="0"/>
                    <a:pt x="0" y="1027"/>
                    <a:pt x="685" y="1027"/>
                  </a:cubicBezTo>
                  <a:cubicBezTo>
                    <a:pt x="1347" y="1027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1508667" y="3249462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85" y="1"/>
                  </a:moveTo>
                  <a:cubicBezTo>
                    <a:pt x="1" y="1"/>
                    <a:pt x="1" y="1028"/>
                    <a:pt x="685" y="1028"/>
                  </a:cubicBezTo>
                  <a:cubicBezTo>
                    <a:pt x="1347" y="1028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1542368" y="3269847"/>
              <a:ext cx="46226" cy="36068"/>
            </a:xfrm>
            <a:custGeom>
              <a:avLst/>
              <a:gdLst/>
              <a:ahLst/>
              <a:cxnLst/>
              <a:rect l="l" t="t" r="r" b="b"/>
              <a:pathLst>
                <a:path w="1347" h="1051" extrusionOk="0">
                  <a:moveTo>
                    <a:pt x="685" y="0"/>
                  </a:moveTo>
                  <a:cubicBezTo>
                    <a:pt x="0" y="0"/>
                    <a:pt x="0" y="1050"/>
                    <a:pt x="685" y="1050"/>
                  </a:cubicBezTo>
                  <a:cubicBezTo>
                    <a:pt x="1347" y="1050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1513369" y="3845570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2" y="1"/>
                  </a:moveTo>
                  <a:cubicBezTo>
                    <a:pt x="0" y="1"/>
                    <a:pt x="0" y="1028"/>
                    <a:pt x="662" y="1028"/>
                  </a:cubicBezTo>
                  <a:cubicBezTo>
                    <a:pt x="1347" y="1028"/>
                    <a:pt x="1347" y="1"/>
                    <a:pt x="662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1534509" y="3799344"/>
              <a:ext cx="45471" cy="35313"/>
            </a:xfrm>
            <a:custGeom>
              <a:avLst/>
              <a:gdLst/>
              <a:ahLst/>
              <a:cxnLst/>
              <a:rect l="l" t="t" r="r" b="b"/>
              <a:pathLst>
                <a:path w="1325" h="1029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25" y="1028"/>
                    <a:pt x="1325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055117" y="3836957"/>
              <a:ext cx="46260" cy="36068"/>
            </a:xfrm>
            <a:custGeom>
              <a:avLst/>
              <a:gdLst/>
              <a:ahLst/>
              <a:cxnLst/>
              <a:rect l="l" t="t" r="r" b="b"/>
              <a:pathLst>
                <a:path w="1348" h="1051" extrusionOk="0">
                  <a:moveTo>
                    <a:pt x="685" y="1"/>
                  </a:moveTo>
                  <a:cubicBezTo>
                    <a:pt x="1" y="1"/>
                    <a:pt x="1" y="1050"/>
                    <a:pt x="685" y="1050"/>
                  </a:cubicBezTo>
                  <a:cubicBezTo>
                    <a:pt x="1347" y="1050"/>
                    <a:pt x="1347" y="1"/>
                    <a:pt x="685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1059819" y="3786818"/>
              <a:ext cx="46260" cy="35278"/>
            </a:xfrm>
            <a:custGeom>
              <a:avLst/>
              <a:gdLst/>
              <a:ahLst/>
              <a:cxnLst/>
              <a:rect l="l" t="t" r="r" b="b"/>
              <a:pathLst>
                <a:path w="1348" h="1028" extrusionOk="0">
                  <a:moveTo>
                    <a:pt x="663" y="1"/>
                  </a:moveTo>
                  <a:cubicBezTo>
                    <a:pt x="1" y="1"/>
                    <a:pt x="1" y="1028"/>
                    <a:pt x="663" y="1028"/>
                  </a:cubicBezTo>
                  <a:cubicBezTo>
                    <a:pt x="1347" y="1028"/>
                    <a:pt x="1347" y="1"/>
                    <a:pt x="663" y="1"/>
                  </a:cubicBezTo>
                  <a:close/>
                </a:path>
              </a:pathLst>
            </a:custGeom>
            <a:solidFill>
              <a:srgbClr val="115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526616" y="3528607"/>
              <a:ext cx="385969" cy="294135"/>
            </a:xfrm>
            <a:custGeom>
              <a:avLst/>
              <a:gdLst/>
              <a:ahLst/>
              <a:cxnLst/>
              <a:rect l="l" t="t" r="r" b="b"/>
              <a:pathLst>
                <a:path w="11247" h="8571" extrusionOk="0">
                  <a:moveTo>
                    <a:pt x="6582" y="1"/>
                  </a:moveTo>
                  <a:cubicBezTo>
                    <a:pt x="4812" y="1"/>
                    <a:pt x="2921" y="897"/>
                    <a:pt x="1820" y="2823"/>
                  </a:cubicBezTo>
                  <a:cubicBezTo>
                    <a:pt x="0" y="5886"/>
                    <a:pt x="2604" y="8571"/>
                    <a:pt x="5433" y="8571"/>
                  </a:cubicBezTo>
                  <a:cubicBezTo>
                    <a:pt x="6082" y="8571"/>
                    <a:pt x="6744" y="8429"/>
                    <a:pt x="7366" y="8118"/>
                  </a:cubicBezTo>
                  <a:lnTo>
                    <a:pt x="10836" y="4786"/>
                  </a:lnTo>
                  <a:cubicBezTo>
                    <a:pt x="11246" y="1713"/>
                    <a:pt x="9029" y="1"/>
                    <a:pt x="6582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44636" y="3624080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3604" y="0"/>
                  </a:moveTo>
                  <a:cubicBezTo>
                    <a:pt x="2636" y="0"/>
                    <a:pt x="1597" y="491"/>
                    <a:pt x="983" y="1547"/>
                  </a:cubicBezTo>
                  <a:cubicBezTo>
                    <a:pt x="0" y="3215"/>
                    <a:pt x="1426" y="4673"/>
                    <a:pt x="2963" y="4673"/>
                  </a:cubicBezTo>
                  <a:cubicBezTo>
                    <a:pt x="3318" y="4673"/>
                    <a:pt x="3680" y="4595"/>
                    <a:pt x="4018" y="4423"/>
                  </a:cubicBezTo>
                  <a:lnTo>
                    <a:pt x="5913" y="2597"/>
                  </a:lnTo>
                  <a:cubicBezTo>
                    <a:pt x="6138" y="931"/>
                    <a:pt x="4938" y="0"/>
                    <a:pt x="360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342292" y="3510933"/>
              <a:ext cx="385626" cy="293792"/>
            </a:xfrm>
            <a:custGeom>
              <a:avLst/>
              <a:gdLst/>
              <a:ahLst/>
              <a:cxnLst/>
              <a:rect l="l" t="t" r="r" b="b"/>
              <a:pathLst>
                <a:path w="11237" h="8561" extrusionOk="0">
                  <a:moveTo>
                    <a:pt x="4659" y="0"/>
                  </a:moveTo>
                  <a:cubicBezTo>
                    <a:pt x="2213" y="0"/>
                    <a:pt x="1" y="1705"/>
                    <a:pt x="398" y="4776"/>
                  </a:cubicBezTo>
                  <a:lnTo>
                    <a:pt x="3867" y="8108"/>
                  </a:lnTo>
                  <a:cubicBezTo>
                    <a:pt x="4489" y="8419"/>
                    <a:pt x="5151" y="8561"/>
                    <a:pt x="5800" y="8561"/>
                  </a:cubicBezTo>
                  <a:cubicBezTo>
                    <a:pt x="8630" y="8561"/>
                    <a:pt x="11237" y="5876"/>
                    <a:pt x="9436" y="2813"/>
                  </a:cubicBezTo>
                  <a:cubicBezTo>
                    <a:pt x="8324" y="895"/>
                    <a:pt x="6430" y="0"/>
                    <a:pt x="465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399124" y="3606063"/>
              <a:ext cx="210641" cy="160366"/>
            </a:xfrm>
            <a:custGeom>
              <a:avLst/>
              <a:gdLst/>
              <a:ahLst/>
              <a:cxnLst/>
              <a:rect l="l" t="t" r="r" b="b"/>
              <a:pathLst>
                <a:path w="6138" h="4673" extrusionOk="0">
                  <a:moveTo>
                    <a:pt x="2544" y="0"/>
                  </a:moveTo>
                  <a:cubicBezTo>
                    <a:pt x="1208" y="0"/>
                    <a:pt x="0" y="931"/>
                    <a:pt x="225" y="2597"/>
                  </a:cubicBezTo>
                  <a:lnTo>
                    <a:pt x="2120" y="4423"/>
                  </a:lnTo>
                  <a:cubicBezTo>
                    <a:pt x="2463" y="4595"/>
                    <a:pt x="2827" y="4673"/>
                    <a:pt x="3184" y="4673"/>
                  </a:cubicBezTo>
                  <a:cubicBezTo>
                    <a:pt x="4727" y="4673"/>
                    <a:pt x="6138" y="3215"/>
                    <a:pt x="5156" y="1547"/>
                  </a:cubicBezTo>
                  <a:cubicBezTo>
                    <a:pt x="4551" y="491"/>
                    <a:pt x="3514" y="0"/>
                    <a:pt x="2544" y="0"/>
                  </a:cubicBezTo>
                  <a:close/>
                </a:path>
              </a:pathLst>
            </a:custGeom>
            <a:solidFill>
              <a:srgbClr val="DDB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370502" y="3601259"/>
              <a:ext cx="1590136" cy="1539929"/>
            </a:xfrm>
            <a:custGeom>
              <a:avLst/>
              <a:gdLst/>
              <a:ahLst/>
              <a:cxnLst/>
              <a:rect l="l" t="t" r="r" b="b"/>
              <a:pathLst>
                <a:path w="46336" h="44873" extrusionOk="0">
                  <a:moveTo>
                    <a:pt x="22299" y="0"/>
                  </a:moveTo>
                  <a:cubicBezTo>
                    <a:pt x="7992" y="0"/>
                    <a:pt x="720" y="21840"/>
                    <a:pt x="69" y="37203"/>
                  </a:cubicBezTo>
                  <a:cubicBezTo>
                    <a:pt x="0" y="39897"/>
                    <a:pt x="229" y="42453"/>
                    <a:pt x="799" y="44873"/>
                  </a:cubicBezTo>
                  <a:lnTo>
                    <a:pt x="44418" y="44873"/>
                  </a:lnTo>
                  <a:cubicBezTo>
                    <a:pt x="46336" y="28826"/>
                    <a:pt x="39214" y="2030"/>
                    <a:pt x="24583" y="181"/>
                  </a:cubicBezTo>
                  <a:cubicBezTo>
                    <a:pt x="23803" y="59"/>
                    <a:pt x="23041" y="0"/>
                    <a:pt x="22299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770550" y="3944990"/>
              <a:ext cx="719329" cy="617543"/>
            </a:xfrm>
            <a:custGeom>
              <a:avLst/>
              <a:gdLst/>
              <a:ahLst/>
              <a:cxnLst/>
              <a:rect l="l" t="t" r="r" b="b"/>
              <a:pathLst>
                <a:path w="20961" h="17995" extrusionOk="0">
                  <a:moveTo>
                    <a:pt x="10143" y="1"/>
                  </a:moveTo>
                  <a:cubicBezTo>
                    <a:pt x="5311" y="1"/>
                    <a:pt x="0" y="8671"/>
                    <a:pt x="2061" y="13903"/>
                  </a:cubicBezTo>
                  <a:cubicBezTo>
                    <a:pt x="3118" y="16567"/>
                    <a:pt x="7299" y="17995"/>
                    <a:pt x="11388" y="17995"/>
                  </a:cubicBezTo>
                  <a:cubicBezTo>
                    <a:pt x="15428" y="17995"/>
                    <a:pt x="19379" y="16601"/>
                    <a:pt x="20139" y="13629"/>
                  </a:cubicBezTo>
                  <a:cubicBezTo>
                    <a:pt x="20961" y="10707"/>
                    <a:pt x="19431" y="7512"/>
                    <a:pt x="18336" y="5161"/>
                  </a:cubicBezTo>
                  <a:cubicBezTo>
                    <a:pt x="16373" y="1258"/>
                    <a:pt x="14433" y="2"/>
                    <a:pt x="10256" y="2"/>
                  </a:cubicBezTo>
                  <a:cubicBezTo>
                    <a:pt x="10218" y="1"/>
                    <a:pt x="10180" y="1"/>
                    <a:pt x="10143" y="1"/>
                  </a:cubicBezTo>
                  <a:close/>
                </a:path>
              </a:pathLst>
            </a:custGeom>
            <a:solidFill>
              <a:srgbClr val="F4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1056696" y="3907927"/>
              <a:ext cx="195850" cy="99521"/>
            </a:xfrm>
            <a:custGeom>
              <a:avLst/>
              <a:gdLst/>
              <a:ahLst/>
              <a:cxnLst/>
              <a:rect l="l" t="t" r="r" b="b"/>
              <a:pathLst>
                <a:path w="5707" h="2900" extrusionOk="0">
                  <a:moveTo>
                    <a:pt x="2727" y="1"/>
                  </a:moveTo>
                  <a:cubicBezTo>
                    <a:pt x="1966" y="1"/>
                    <a:pt x="1211" y="85"/>
                    <a:pt x="480" y="352"/>
                  </a:cubicBezTo>
                  <a:cubicBezTo>
                    <a:pt x="46" y="512"/>
                    <a:pt x="0" y="1128"/>
                    <a:pt x="274" y="1425"/>
                  </a:cubicBezTo>
                  <a:cubicBezTo>
                    <a:pt x="799" y="1973"/>
                    <a:pt x="1461" y="2246"/>
                    <a:pt x="2123" y="2566"/>
                  </a:cubicBezTo>
                  <a:cubicBezTo>
                    <a:pt x="2444" y="2752"/>
                    <a:pt x="2777" y="2900"/>
                    <a:pt x="3141" y="2900"/>
                  </a:cubicBezTo>
                  <a:cubicBezTo>
                    <a:pt x="3269" y="2900"/>
                    <a:pt x="3402" y="2882"/>
                    <a:pt x="3538" y="2840"/>
                  </a:cubicBezTo>
                  <a:cubicBezTo>
                    <a:pt x="4337" y="2589"/>
                    <a:pt x="5227" y="1858"/>
                    <a:pt x="5547" y="1060"/>
                  </a:cubicBezTo>
                  <a:cubicBezTo>
                    <a:pt x="5707" y="626"/>
                    <a:pt x="5364" y="192"/>
                    <a:pt x="4931" y="147"/>
                  </a:cubicBezTo>
                  <a:cubicBezTo>
                    <a:pt x="4202" y="79"/>
                    <a:pt x="3462" y="1"/>
                    <a:pt x="272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915922" y="3849380"/>
              <a:ext cx="104771" cy="105801"/>
            </a:xfrm>
            <a:custGeom>
              <a:avLst/>
              <a:gdLst/>
              <a:ahLst/>
              <a:cxnLst/>
              <a:rect l="l" t="t" r="r" b="b"/>
              <a:pathLst>
                <a:path w="3053" h="3083" extrusionOk="0">
                  <a:moveTo>
                    <a:pt x="1553" y="1"/>
                  </a:moveTo>
                  <a:cubicBezTo>
                    <a:pt x="322" y="1"/>
                    <a:pt x="1" y="1963"/>
                    <a:pt x="313" y="2834"/>
                  </a:cubicBezTo>
                  <a:cubicBezTo>
                    <a:pt x="377" y="3007"/>
                    <a:pt x="521" y="3082"/>
                    <a:pt x="662" y="3082"/>
                  </a:cubicBezTo>
                  <a:cubicBezTo>
                    <a:pt x="874" y="3082"/>
                    <a:pt x="1080" y="2912"/>
                    <a:pt x="998" y="2651"/>
                  </a:cubicBezTo>
                  <a:cubicBezTo>
                    <a:pt x="815" y="2126"/>
                    <a:pt x="861" y="734"/>
                    <a:pt x="1637" y="688"/>
                  </a:cubicBezTo>
                  <a:cubicBezTo>
                    <a:pt x="1647" y="688"/>
                    <a:pt x="1656" y="687"/>
                    <a:pt x="1665" y="687"/>
                  </a:cubicBezTo>
                  <a:cubicBezTo>
                    <a:pt x="2278" y="687"/>
                    <a:pt x="2345" y="2155"/>
                    <a:pt x="2345" y="2560"/>
                  </a:cubicBezTo>
                  <a:cubicBezTo>
                    <a:pt x="2345" y="2788"/>
                    <a:pt x="2522" y="2903"/>
                    <a:pt x="2699" y="2903"/>
                  </a:cubicBezTo>
                  <a:cubicBezTo>
                    <a:pt x="2875" y="2903"/>
                    <a:pt x="3052" y="2788"/>
                    <a:pt x="3052" y="2560"/>
                  </a:cubicBezTo>
                  <a:cubicBezTo>
                    <a:pt x="3030" y="1624"/>
                    <a:pt x="2824" y="72"/>
                    <a:pt x="1637" y="4"/>
                  </a:cubicBezTo>
                  <a:cubicBezTo>
                    <a:pt x="1609" y="2"/>
                    <a:pt x="1581" y="1"/>
                    <a:pt x="155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1272352" y="3849380"/>
              <a:ext cx="103982" cy="105801"/>
            </a:xfrm>
            <a:custGeom>
              <a:avLst/>
              <a:gdLst/>
              <a:ahLst/>
              <a:cxnLst/>
              <a:rect l="l" t="t" r="r" b="b"/>
              <a:pathLst>
                <a:path w="3030" h="3083" extrusionOk="0">
                  <a:moveTo>
                    <a:pt x="1531" y="1"/>
                  </a:moveTo>
                  <a:cubicBezTo>
                    <a:pt x="321" y="1"/>
                    <a:pt x="0" y="1963"/>
                    <a:pt x="313" y="2834"/>
                  </a:cubicBezTo>
                  <a:cubicBezTo>
                    <a:pt x="377" y="3007"/>
                    <a:pt x="520" y="3082"/>
                    <a:pt x="660" y="3082"/>
                  </a:cubicBezTo>
                  <a:cubicBezTo>
                    <a:pt x="870" y="3082"/>
                    <a:pt x="1071" y="2912"/>
                    <a:pt x="975" y="2651"/>
                  </a:cubicBezTo>
                  <a:cubicBezTo>
                    <a:pt x="792" y="2126"/>
                    <a:pt x="861" y="734"/>
                    <a:pt x="1614" y="688"/>
                  </a:cubicBezTo>
                  <a:cubicBezTo>
                    <a:pt x="1624" y="688"/>
                    <a:pt x="1633" y="687"/>
                    <a:pt x="1643" y="687"/>
                  </a:cubicBezTo>
                  <a:cubicBezTo>
                    <a:pt x="2278" y="687"/>
                    <a:pt x="2344" y="2155"/>
                    <a:pt x="2344" y="2560"/>
                  </a:cubicBezTo>
                  <a:cubicBezTo>
                    <a:pt x="2344" y="2788"/>
                    <a:pt x="2515" y="2903"/>
                    <a:pt x="2687" y="2903"/>
                  </a:cubicBezTo>
                  <a:cubicBezTo>
                    <a:pt x="2858" y="2903"/>
                    <a:pt x="3029" y="2788"/>
                    <a:pt x="3029" y="2560"/>
                  </a:cubicBezTo>
                  <a:cubicBezTo>
                    <a:pt x="3029" y="1624"/>
                    <a:pt x="2801" y="72"/>
                    <a:pt x="1614" y="4"/>
                  </a:cubicBezTo>
                  <a:cubicBezTo>
                    <a:pt x="1586" y="2"/>
                    <a:pt x="1558" y="1"/>
                    <a:pt x="1531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1020971" y="3965032"/>
              <a:ext cx="182226" cy="248013"/>
            </a:xfrm>
            <a:custGeom>
              <a:avLst/>
              <a:gdLst/>
              <a:ahLst/>
              <a:cxnLst/>
              <a:rect l="l" t="t" r="r" b="b"/>
              <a:pathLst>
                <a:path w="5310" h="7227" extrusionOk="0">
                  <a:moveTo>
                    <a:pt x="4271" y="0"/>
                  </a:moveTo>
                  <a:cubicBezTo>
                    <a:pt x="4186" y="0"/>
                    <a:pt x="4100" y="58"/>
                    <a:pt x="4100" y="172"/>
                  </a:cubicBezTo>
                  <a:cubicBezTo>
                    <a:pt x="4077" y="1473"/>
                    <a:pt x="4260" y="2774"/>
                    <a:pt x="4191" y="4098"/>
                  </a:cubicBezTo>
                  <a:cubicBezTo>
                    <a:pt x="4106" y="5339"/>
                    <a:pt x="3438" y="6881"/>
                    <a:pt x="2001" y="6881"/>
                  </a:cubicBezTo>
                  <a:cubicBezTo>
                    <a:pt x="1905" y="6881"/>
                    <a:pt x="1806" y="6874"/>
                    <a:pt x="1703" y="6859"/>
                  </a:cubicBezTo>
                  <a:cubicBezTo>
                    <a:pt x="699" y="6700"/>
                    <a:pt x="471" y="5399"/>
                    <a:pt x="357" y="4623"/>
                  </a:cubicBezTo>
                  <a:cubicBezTo>
                    <a:pt x="347" y="4530"/>
                    <a:pt x="286" y="4490"/>
                    <a:pt x="218" y="4490"/>
                  </a:cubicBezTo>
                  <a:cubicBezTo>
                    <a:pt x="117" y="4490"/>
                    <a:pt x="1" y="4578"/>
                    <a:pt x="14" y="4714"/>
                  </a:cubicBezTo>
                  <a:cubicBezTo>
                    <a:pt x="213" y="6013"/>
                    <a:pt x="896" y="7227"/>
                    <a:pt x="2065" y="7227"/>
                  </a:cubicBezTo>
                  <a:cubicBezTo>
                    <a:pt x="2375" y="7227"/>
                    <a:pt x="2718" y="7142"/>
                    <a:pt x="3096" y="6951"/>
                  </a:cubicBezTo>
                  <a:cubicBezTo>
                    <a:pt x="5310" y="5832"/>
                    <a:pt x="4442" y="2066"/>
                    <a:pt x="4442" y="172"/>
                  </a:cubicBezTo>
                  <a:cubicBezTo>
                    <a:pt x="4442" y="58"/>
                    <a:pt x="4357" y="0"/>
                    <a:pt x="4271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1162842" y="4096952"/>
              <a:ext cx="144545" cy="110811"/>
            </a:xfrm>
            <a:custGeom>
              <a:avLst/>
              <a:gdLst/>
              <a:ahLst/>
              <a:cxnLst/>
              <a:rect l="l" t="t" r="r" b="b"/>
              <a:pathLst>
                <a:path w="4212" h="3229" extrusionOk="0">
                  <a:moveTo>
                    <a:pt x="3657" y="1"/>
                  </a:moveTo>
                  <a:cubicBezTo>
                    <a:pt x="3549" y="1"/>
                    <a:pt x="3440" y="83"/>
                    <a:pt x="3481" y="208"/>
                  </a:cubicBezTo>
                  <a:cubicBezTo>
                    <a:pt x="3801" y="1212"/>
                    <a:pt x="3595" y="2490"/>
                    <a:pt x="2454" y="2833"/>
                  </a:cubicBezTo>
                  <a:cubicBezTo>
                    <a:pt x="2299" y="2876"/>
                    <a:pt x="2152" y="2896"/>
                    <a:pt x="2012" y="2896"/>
                  </a:cubicBezTo>
                  <a:cubicBezTo>
                    <a:pt x="979" y="2896"/>
                    <a:pt x="374" y="1789"/>
                    <a:pt x="354" y="824"/>
                  </a:cubicBezTo>
                  <a:cubicBezTo>
                    <a:pt x="354" y="710"/>
                    <a:pt x="263" y="653"/>
                    <a:pt x="174" y="653"/>
                  </a:cubicBezTo>
                  <a:cubicBezTo>
                    <a:pt x="86" y="653"/>
                    <a:pt x="0" y="710"/>
                    <a:pt x="12" y="824"/>
                  </a:cubicBezTo>
                  <a:cubicBezTo>
                    <a:pt x="33" y="1997"/>
                    <a:pt x="746" y="3228"/>
                    <a:pt x="1993" y="3228"/>
                  </a:cubicBezTo>
                  <a:cubicBezTo>
                    <a:pt x="2104" y="3228"/>
                    <a:pt x="2220" y="3219"/>
                    <a:pt x="2340" y="3198"/>
                  </a:cubicBezTo>
                  <a:cubicBezTo>
                    <a:pt x="3801" y="2947"/>
                    <a:pt x="4211" y="1395"/>
                    <a:pt x="3823" y="117"/>
                  </a:cubicBezTo>
                  <a:cubicBezTo>
                    <a:pt x="3796" y="36"/>
                    <a:pt x="3727" y="1"/>
                    <a:pt x="3657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1033977" y="4068021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1083327" y="4028075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1088028" y="4091529"/>
              <a:ext cx="25086" cy="18840"/>
            </a:xfrm>
            <a:custGeom>
              <a:avLst/>
              <a:gdLst/>
              <a:ahLst/>
              <a:cxnLst/>
              <a:rect l="l" t="t" r="r" b="b"/>
              <a:pathLst>
                <a:path w="73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731" y="549"/>
                    <a:pt x="731" y="1"/>
                    <a:pt x="366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1212569" y="4096231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1"/>
                  </a:moveTo>
                  <a:cubicBezTo>
                    <a:pt x="1" y="1"/>
                    <a:pt x="1" y="548"/>
                    <a:pt x="343" y="548"/>
                  </a:cubicBezTo>
                  <a:cubicBezTo>
                    <a:pt x="708" y="548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1217271" y="4021829"/>
              <a:ext cx="24331" cy="18840"/>
            </a:xfrm>
            <a:custGeom>
              <a:avLst/>
              <a:gdLst/>
              <a:ahLst/>
              <a:cxnLst/>
              <a:rect l="l" t="t" r="r" b="b"/>
              <a:pathLst>
                <a:path w="709" h="549" extrusionOk="0">
                  <a:moveTo>
                    <a:pt x="343" y="0"/>
                  </a:moveTo>
                  <a:cubicBezTo>
                    <a:pt x="1" y="0"/>
                    <a:pt x="1" y="548"/>
                    <a:pt x="343" y="548"/>
                  </a:cubicBezTo>
                  <a:cubicBezTo>
                    <a:pt x="708" y="548"/>
                    <a:pt x="708" y="0"/>
                    <a:pt x="343" y="0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1272901" y="4046881"/>
              <a:ext cx="24297" cy="19630"/>
            </a:xfrm>
            <a:custGeom>
              <a:avLst/>
              <a:gdLst/>
              <a:ahLst/>
              <a:cxnLst/>
              <a:rect l="l" t="t" r="r" b="b"/>
              <a:pathLst>
                <a:path w="708" h="572" extrusionOk="0">
                  <a:moveTo>
                    <a:pt x="343" y="1"/>
                  </a:moveTo>
                  <a:cubicBezTo>
                    <a:pt x="0" y="1"/>
                    <a:pt x="0" y="571"/>
                    <a:pt x="343" y="571"/>
                  </a:cubicBezTo>
                  <a:cubicBezTo>
                    <a:pt x="708" y="571"/>
                    <a:pt x="708" y="1"/>
                    <a:pt x="343" y="1"/>
                  </a:cubicBezTo>
                  <a:close/>
                </a:path>
              </a:pathLst>
            </a:custGeom>
            <a:solidFill>
              <a:srgbClr val="723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706547" y="3950344"/>
              <a:ext cx="9437" cy="53501"/>
            </a:xfrm>
            <a:custGeom>
              <a:avLst/>
              <a:gdLst/>
              <a:ahLst/>
              <a:cxnLst/>
              <a:rect l="l" t="t" r="r" b="b"/>
              <a:pathLst>
                <a:path w="275" h="155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421"/>
                  </a:lnTo>
                  <a:cubicBezTo>
                    <a:pt x="0" y="1513"/>
                    <a:pt x="69" y="1558"/>
                    <a:pt x="137" y="1558"/>
                  </a:cubicBezTo>
                  <a:cubicBezTo>
                    <a:pt x="206" y="1558"/>
                    <a:pt x="274" y="1513"/>
                    <a:pt x="274" y="142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745704" y="3953673"/>
              <a:ext cx="10227" cy="42348"/>
            </a:xfrm>
            <a:custGeom>
              <a:avLst/>
              <a:gdLst/>
              <a:ahLst/>
              <a:cxnLst/>
              <a:rect l="l" t="t" r="r" b="b"/>
              <a:pathLst>
                <a:path w="298" h="1234" extrusionOk="0">
                  <a:moveTo>
                    <a:pt x="149" y="0"/>
                  </a:moveTo>
                  <a:cubicBezTo>
                    <a:pt x="75" y="0"/>
                    <a:pt x="1" y="46"/>
                    <a:pt x="1" y="137"/>
                  </a:cubicBezTo>
                  <a:lnTo>
                    <a:pt x="1" y="1096"/>
                  </a:lnTo>
                  <a:cubicBezTo>
                    <a:pt x="1" y="1187"/>
                    <a:pt x="75" y="1233"/>
                    <a:pt x="149" y="1233"/>
                  </a:cubicBezTo>
                  <a:cubicBezTo>
                    <a:pt x="223" y="1233"/>
                    <a:pt x="297" y="1187"/>
                    <a:pt x="297" y="1096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725353" y="4020250"/>
              <a:ext cx="9437" cy="34489"/>
            </a:xfrm>
            <a:custGeom>
              <a:avLst/>
              <a:gdLst/>
              <a:ahLst/>
              <a:cxnLst/>
              <a:rect l="l" t="t" r="r" b="b"/>
              <a:pathLst>
                <a:path w="275" h="1005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868"/>
                  </a:lnTo>
                  <a:cubicBezTo>
                    <a:pt x="0" y="959"/>
                    <a:pt x="69" y="1005"/>
                    <a:pt x="137" y="1005"/>
                  </a:cubicBezTo>
                  <a:cubicBezTo>
                    <a:pt x="206" y="1005"/>
                    <a:pt x="274" y="959"/>
                    <a:pt x="274" y="868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1103678" y="3710048"/>
              <a:ext cx="9437" cy="42554"/>
            </a:xfrm>
            <a:custGeom>
              <a:avLst/>
              <a:gdLst/>
              <a:ahLst/>
              <a:cxnLst/>
              <a:rect l="l" t="t" r="r" b="b"/>
              <a:pathLst>
                <a:path w="275" h="1240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1119"/>
                  </a:lnTo>
                  <a:cubicBezTo>
                    <a:pt x="1" y="1199"/>
                    <a:pt x="69" y="1239"/>
                    <a:pt x="138" y="1239"/>
                  </a:cubicBezTo>
                  <a:cubicBezTo>
                    <a:pt x="206" y="1239"/>
                    <a:pt x="275" y="1199"/>
                    <a:pt x="275" y="111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1145203" y="3703802"/>
              <a:ext cx="9437" cy="40769"/>
            </a:xfrm>
            <a:custGeom>
              <a:avLst/>
              <a:gdLst/>
              <a:ahLst/>
              <a:cxnLst/>
              <a:rect l="l" t="t" r="r" b="b"/>
              <a:pathLst>
                <a:path w="275" h="1188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50"/>
                  </a:lnTo>
                  <a:cubicBezTo>
                    <a:pt x="1" y="1142"/>
                    <a:pt x="69" y="1187"/>
                    <a:pt x="138" y="1187"/>
                  </a:cubicBezTo>
                  <a:cubicBezTo>
                    <a:pt x="206" y="1187"/>
                    <a:pt x="275" y="1142"/>
                    <a:pt x="275" y="1050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1131098" y="3765677"/>
              <a:ext cx="9437" cy="31366"/>
            </a:xfrm>
            <a:custGeom>
              <a:avLst/>
              <a:gdLst/>
              <a:ahLst/>
              <a:cxnLst/>
              <a:rect l="l" t="t" r="r" b="b"/>
              <a:pathLst>
                <a:path w="275" h="914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776"/>
                  </a:lnTo>
                  <a:cubicBezTo>
                    <a:pt x="1" y="868"/>
                    <a:pt x="69" y="913"/>
                    <a:pt x="138" y="913"/>
                  </a:cubicBezTo>
                  <a:cubicBezTo>
                    <a:pt x="206" y="913"/>
                    <a:pt x="275" y="868"/>
                    <a:pt x="275" y="77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1568210" y="3996571"/>
              <a:ext cx="9437" cy="42519"/>
            </a:xfrm>
            <a:custGeom>
              <a:avLst/>
              <a:gdLst/>
              <a:ahLst/>
              <a:cxnLst/>
              <a:rect l="l" t="t" r="r" b="b"/>
              <a:pathLst>
                <a:path w="275" h="1239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101"/>
                  </a:lnTo>
                  <a:cubicBezTo>
                    <a:pt x="0" y="1193"/>
                    <a:pt x="69" y="1238"/>
                    <a:pt x="137" y="1238"/>
                  </a:cubicBezTo>
                  <a:cubicBezTo>
                    <a:pt x="206" y="1238"/>
                    <a:pt x="274" y="1193"/>
                    <a:pt x="274" y="1101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1612858" y="3996571"/>
              <a:ext cx="9437" cy="40941"/>
            </a:xfrm>
            <a:custGeom>
              <a:avLst/>
              <a:gdLst/>
              <a:ahLst/>
              <a:cxnLst/>
              <a:rect l="l" t="t" r="r" b="b"/>
              <a:pathLst>
                <a:path w="275" h="1193" extrusionOk="0">
                  <a:moveTo>
                    <a:pt x="137" y="0"/>
                  </a:moveTo>
                  <a:cubicBezTo>
                    <a:pt x="69" y="0"/>
                    <a:pt x="0" y="40"/>
                    <a:pt x="0" y="120"/>
                  </a:cubicBezTo>
                  <a:lnTo>
                    <a:pt x="0" y="1056"/>
                  </a:lnTo>
                  <a:cubicBezTo>
                    <a:pt x="0" y="1147"/>
                    <a:pt x="69" y="1193"/>
                    <a:pt x="137" y="1193"/>
                  </a:cubicBezTo>
                  <a:cubicBezTo>
                    <a:pt x="206" y="1193"/>
                    <a:pt x="274" y="1147"/>
                    <a:pt x="274" y="1056"/>
                  </a:cubicBezTo>
                  <a:lnTo>
                    <a:pt x="274" y="120"/>
                  </a:lnTo>
                  <a:cubicBezTo>
                    <a:pt x="274" y="40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1594841" y="4056868"/>
              <a:ext cx="9437" cy="28449"/>
            </a:xfrm>
            <a:custGeom>
              <a:avLst/>
              <a:gdLst/>
              <a:ahLst/>
              <a:cxnLst/>
              <a:rect l="l" t="t" r="r" b="b"/>
              <a:pathLst>
                <a:path w="275" h="829" extrusionOk="0">
                  <a:moveTo>
                    <a:pt x="137" y="1"/>
                  </a:moveTo>
                  <a:cubicBezTo>
                    <a:pt x="69" y="1"/>
                    <a:pt x="0" y="41"/>
                    <a:pt x="0" y="121"/>
                  </a:cubicBezTo>
                  <a:lnTo>
                    <a:pt x="0" y="691"/>
                  </a:lnTo>
                  <a:cubicBezTo>
                    <a:pt x="0" y="782"/>
                    <a:pt x="69" y="828"/>
                    <a:pt x="137" y="828"/>
                  </a:cubicBezTo>
                  <a:cubicBezTo>
                    <a:pt x="206" y="828"/>
                    <a:pt x="274" y="782"/>
                    <a:pt x="274" y="691"/>
                  </a:cubicBezTo>
                  <a:lnTo>
                    <a:pt x="274" y="121"/>
                  </a:lnTo>
                  <a:cubicBezTo>
                    <a:pt x="274" y="41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564778" y="4296753"/>
              <a:ext cx="9403" cy="45677"/>
            </a:xfrm>
            <a:custGeom>
              <a:avLst/>
              <a:gdLst/>
              <a:ahLst/>
              <a:cxnLst/>
              <a:rect l="l" t="t" r="r" b="b"/>
              <a:pathLst>
                <a:path w="274" h="1331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211"/>
                  </a:lnTo>
                  <a:cubicBezTo>
                    <a:pt x="0" y="1291"/>
                    <a:pt x="69" y="1330"/>
                    <a:pt x="137" y="1330"/>
                  </a:cubicBezTo>
                  <a:cubicBezTo>
                    <a:pt x="205" y="1330"/>
                    <a:pt x="274" y="1291"/>
                    <a:pt x="274" y="1211"/>
                  </a:cubicBezTo>
                  <a:lnTo>
                    <a:pt x="274" y="138"/>
                  </a:lnTo>
                  <a:cubicBezTo>
                    <a:pt x="274" y="47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634478" y="4295208"/>
              <a:ext cx="10227" cy="39191"/>
            </a:xfrm>
            <a:custGeom>
              <a:avLst/>
              <a:gdLst/>
              <a:ahLst/>
              <a:cxnLst/>
              <a:rect l="l" t="t" r="r" b="b"/>
              <a:pathLst>
                <a:path w="298" h="1142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75" y="1142"/>
                    <a:pt x="149" y="1142"/>
                  </a:cubicBezTo>
                  <a:cubicBezTo>
                    <a:pt x="223" y="1142"/>
                    <a:pt x="297" y="1096"/>
                    <a:pt x="297" y="1005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615672" y="4415837"/>
              <a:ext cx="9437" cy="38401"/>
            </a:xfrm>
            <a:custGeom>
              <a:avLst/>
              <a:gdLst/>
              <a:ahLst/>
              <a:cxnLst/>
              <a:rect l="l" t="t" r="r" b="b"/>
              <a:pathLst>
                <a:path w="275" h="1119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82"/>
                  </a:lnTo>
                  <a:cubicBezTo>
                    <a:pt x="1" y="1073"/>
                    <a:pt x="69" y="1119"/>
                    <a:pt x="138" y="1119"/>
                  </a:cubicBezTo>
                  <a:cubicBezTo>
                    <a:pt x="206" y="1119"/>
                    <a:pt x="275" y="1073"/>
                    <a:pt x="275" y="982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1671611" y="4330453"/>
              <a:ext cx="9437" cy="51716"/>
            </a:xfrm>
            <a:custGeom>
              <a:avLst/>
              <a:gdLst/>
              <a:ahLst/>
              <a:cxnLst/>
              <a:rect l="l" t="t" r="r" b="b"/>
              <a:pathLst>
                <a:path w="275" h="1507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370"/>
                  </a:lnTo>
                  <a:cubicBezTo>
                    <a:pt x="0" y="1461"/>
                    <a:pt x="69" y="1507"/>
                    <a:pt x="137" y="1507"/>
                  </a:cubicBezTo>
                  <a:cubicBezTo>
                    <a:pt x="206" y="1507"/>
                    <a:pt x="274" y="1461"/>
                    <a:pt x="274" y="137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1730363" y="4350804"/>
              <a:ext cx="9437" cy="39225"/>
            </a:xfrm>
            <a:custGeom>
              <a:avLst/>
              <a:gdLst/>
              <a:ahLst/>
              <a:cxnLst/>
              <a:rect l="l" t="t" r="r" b="b"/>
              <a:pathLst>
                <a:path w="275" h="1143" extrusionOk="0">
                  <a:moveTo>
                    <a:pt x="137" y="1"/>
                  </a:moveTo>
                  <a:cubicBezTo>
                    <a:pt x="69" y="1"/>
                    <a:pt x="0" y="47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7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1712346" y="4418960"/>
              <a:ext cx="10192" cy="29993"/>
            </a:xfrm>
            <a:custGeom>
              <a:avLst/>
              <a:gdLst/>
              <a:ahLst/>
              <a:cxnLst/>
              <a:rect l="l" t="t" r="r" b="b"/>
              <a:pathLst>
                <a:path w="297" h="874" extrusionOk="0">
                  <a:moveTo>
                    <a:pt x="148" y="1"/>
                  </a:moveTo>
                  <a:cubicBezTo>
                    <a:pt x="74" y="1"/>
                    <a:pt x="0" y="46"/>
                    <a:pt x="0" y="138"/>
                  </a:cubicBezTo>
                  <a:lnTo>
                    <a:pt x="0" y="754"/>
                  </a:lnTo>
                  <a:cubicBezTo>
                    <a:pt x="0" y="834"/>
                    <a:pt x="74" y="874"/>
                    <a:pt x="148" y="874"/>
                  </a:cubicBezTo>
                  <a:cubicBezTo>
                    <a:pt x="223" y="874"/>
                    <a:pt x="297" y="834"/>
                    <a:pt x="297" y="754"/>
                  </a:cubicBezTo>
                  <a:lnTo>
                    <a:pt x="297" y="138"/>
                  </a:lnTo>
                  <a:cubicBezTo>
                    <a:pt x="297" y="46"/>
                    <a:pt x="223" y="1"/>
                    <a:pt x="14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865543" y="4690795"/>
              <a:ext cx="9437" cy="41524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073"/>
                  </a:lnTo>
                  <a:cubicBezTo>
                    <a:pt x="1" y="1164"/>
                    <a:pt x="69" y="1210"/>
                    <a:pt x="138" y="1210"/>
                  </a:cubicBezTo>
                  <a:cubicBezTo>
                    <a:pt x="206" y="1210"/>
                    <a:pt x="275" y="1164"/>
                    <a:pt x="275" y="1073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925875" y="4690795"/>
              <a:ext cx="9437" cy="46226"/>
            </a:xfrm>
            <a:custGeom>
              <a:avLst/>
              <a:gdLst/>
              <a:ahLst/>
              <a:cxnLst/>
              <a:rect l="l" t="t" r="r" b="b"/>
              <a:pathLst>
                <a:path w="275" h="1347" extrusionOk="0">
                  <a:moveTo>
                    <a:pt x="137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1210"/>
                  </a:lnTo>
                  <a:cubicBezTo>
                    <a:pt x="1" y="1301"/>
                    <a:pt x="69" y="1347"/>
                    <a:pt x="137" y="1347"/>
                  </a:cubicBezTo>
                  <a:cubicBezTo>
                    <a:pt x="206" y="1347"/>
                    <a:pt x="274" y="1301"/>
                    <a:pt x="274" y="1210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1434265" y="4721338"/>
              <a:ext cx="9437" cy="39191"/>
            </a:xfrm>
            <a:custGeom>
              <a:avLst/>
              <a:gdLst/>
              <a:ahLst/>
              <a:cxnLst/>
              <a:rect l="l" t="t" r="r" b="b"/>
              <a:pathLst>
                <a:path w="275" h="1142" extrusionOk="0">
                  <a:moveTo>
                    <a:pt x="137" y="0"/>
                  </a:moveTo>
                  <a:cubicBezTo>
                    <a:pt x="69" y="0"/>
                    <a:pt x="0" y="46"/>
                    <a:pt x="0" y="137"/>
                  </a:cubicBezTo>
                  <a:lnTo>
                    <a:pt x="0" y="1005"/>
                  </a:lnTo>
                  <a:cubicBezTo>
                    <a:pt x="0" y="1096"/>
                    <a:pt x="69" y="1141"/>
                    <a:pt x="137" y="1141"/>
                  </a:cubicBezTo>
                  <a:cubicBezTo>
                    <a:pt x="206" y="1141"/>
                    <a:pt x="274" y="1096"/>
                    <a:pt x="274" y="1005"/>
                  </a:cubicBezTo>
                  <a:lnTo>
                    <a:pt x="274" y="137"/>
                  </a:lnTo>
                  <a:cubicBezTo>
                    <a:pt x="274" y="46"/>
                    <a:pt x="206" y="0"/>
                    <a:pt x="137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1488317" y="4722883"/>
              <a:ext cx="9403" cy="39225"/>
            </a:xfrm>
            <a:custGeom>
              <a:avLst/>
              <a:gdLst/>
              <a:ahLst/>
              <a:cxnLst/>
              <a:rect l="l" t="t" r="r" b="b"/>
              <a:pathLst>
                <a:path w="274" h="1143" extrusionOk="0">
                  <a:moveTo>
                    <a:pt x="137" y="1"/>
                  </a:moveTo>
                  <a:cubicBezTo>
                    <a:pt x="69" y="1"/>
                    <a:pt x="0" y="46"/>
                    <a:pt x="0" y="138"/>
                  </a:cubicBezTo>
                  <a:lnTo>
                    <a:pt x="0" y="1005"/>
                  </a:lnTo>
                  <a:cubicBezTo>
                    <a:pt x="0" y="1096"/>
                    <a:pt x="69" y="1142"/>
                    <a:pt x="137" y="1142"/>
                  </a:cubicBezTo>
                  <a:cubicBezTo>
                    <a:pt x="206" y="1142"/>
                    <a:pt x="274" y="1096"/>
                    <a:pt x="274" y="1005"/>
                  </a:cubicBezTo>
                  <a:lnTo>
                    <a:pt x="274" y="138"/>
                  </a:lnTo>
                  <a:cubicBezTo>
                    <a:pt x="274" y="46"/>
                    <a:pt x="206" y="1"/>
                    <a:pt x="137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1153027" y="4920281"/>
              <a:ext cx="9437" cy="37646"/>
            </a:xfrm>
            <a:custGeom>
              <a:avLst/>
              <a:gdLst/>
              <a:ahLst/>
              <a:cxnLst/>
              <a:rect l="l" t="t" r="r" b="b"/>
              <a:pathLst>
                <a:path w="275" h="1097" extrusionOk="0">
                  <a:moveTo>
                    <a:pt x="138" y="1"/>
                  </a:moveTo>
                  <a:cubicBezTo>
                    <a:pt x="69" y="1"/>
                    <a:pt x="1" y="46"/>
                    <a:pt x="1" y="138"/>
                  </a:cubicBezTo>
                  <a:lnTo>
                    <a:pt x="1" y="959"/>
                  </a:lnTo>
                  <a:cubicBezTo>
                    <a:pt x="1" y="1051"/>
                    <a:pt x="69" y="1096"/>
                    <a:pt x="138" y="1096"/>
                  </a:cubicBezTo>
                  <a:cubicBezTo>
                    <a:pt x="206" y="1096"/>
                    <a:pt x="275" y="1051"/>
                    <a:pt x="275" y="959"/>
                  </a:cubicBezTo>
                  <a:lnTo>
                    <a:pt x="275" y="138"/>
                  </a:lnTo>
                  <a:cubicBezTo>
                    <a:pt x="275" y="46"/>
                    <a:pt x="206" y="1"/>
                    <a:pt x="138" y="1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1192974" y="4918737"/>
              <a:ext cx="9437" cy="37612"/>
            </a:xfrm>
            <a:custGeom>
              <a:avLst/>
              <a:gdLst/>
              <a:ahLst/>
              <a:cxnLst/>
              <a:rect l="l" t="t" r="r" b="b"/>
              <a:pathLst>
                <a:path w="275" h="109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59"/>
                  </a:lnTo>
                  <a:cubicBezTo>
                    <a:pt x="1" y="1050"/>
                    <a:pt x="69" y="1096"/>
                    <a:pt x="138" y="1096"/>
                  </a:cubicBezTo>
                  <a:cubicBezTo>
                    <a:pt x="206" y="1096"/>
                    <a:pt x="275" y="1050"/>
                    <a:pt x="275" y="959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1764819" y="4891317"/>
              <a:ext cx="10227" cy="39396"/>
            </a:xfrm>
            <a:custGeom>
              <a:avLst/>
              <a:gdLst/>
              <a:ahLst/>
              <a:cxnLst/>
              <a:rect l="l" t="t" r="r" b="b"/>
              <a:pathLst>
                <a:path w="298" h="1148" extrusionOk="0">
                  <a:moveTo>
                    <a:pt x="149" y="0"/>
                  </a:moveTo>
                  <a:cubicBezTo>
                    <a:pt x="75" y="0"/>
                    <a:pt x="0" y="46"/>
                    <a:pt x="0" y="137"/>
                  </a:cubicBezTo>
                  <a:lnTo>
                    <a:pt x="0" y="1027"/>
                  </a:lnTo>
                  <a:cubicBezTo>
                    <a:pt x="0" y="1107"/>
                    <a:pt x="75" y="1147"/>
                    <a:pt x="149" y="1147"/>
                  </a:cubicBezTo>
                  <a:cubicBezTo>
                    <a:pt x="223" y="1147"/>
                    <a:pt x="297" y="1107"/>
                    <a:pt x="297" y="1027"/>
                  </a:cubicBezTo>
                  <a:lnTo>
                    <a:pt x="297" y="137"/>
                  </a:lnTo>
                  <a:cubicBezTo>
                    <a:pt x="297" y="46"/>
                    <a:pt x="223" y="0"/>
                    <a:pt x="149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1798485" y="4891317"/>
              <a:ext cx="9437" cy="36239"/>
            </a:xfrm>
            <a:custGeom>
              <a:avLst/>
              <a:gdLst/>
              <a:ahLst/>
              <a:cxnLst/>
              <a:rect l="l" t="t" r="r" b="b"/>
              <a:pathLst>
                <a:path w="275" h="1056" extrusionOk="0">
                  <a:moveTo>
                    <a:pt x="138" y="0"/>
                  </a:moveTo>
                  <a:cubicBezTo>
                    <a:pt x="69" y="0"/>
                    <a:pt x="1" y="46"/>
                    <a:pt x="1" y="137"/>
                  </a:cubicBezTo>
                  <a:lnTo>
                    <a:pt x="1" y="936"/>
                  </a:lnTo>
                  <a:cubicBezTo>
                    <a:pt x="1" y="1016"/>
                    <a:pt x="69" y="1056"/>
                    <a:pt x="138" y="1056"/>
                  </a:cubicBezTo>
                  <a:cubicBezTo>
                    <a:pt x="206" y="1056"/>
                    <a:pt x="275" y="1016"/>
                    <a:pt x="275" y="936"/>
                  </a:cubicBezTo>
                  <a:lnTo>
                    <a:pt x="275" y="137"/>
                  </a:lnTo>
                  <a:cubicBezTo>
                    <a:pt x="275" y="46"/>
                    <a:pt x="206" y="0"/>
                    <a:pt x="138" y="0"/>
                  </a:cubicBezTo>
                  <a:close/>
                </a:path>
              </a:pathLst>
            </a:custGeom>
            <a:solidFill>
              <a:srgbClr val="9B6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24"/>
          <p:cNvSpPr txBox="1">
            <a:spLocks noGrp="1"/>
          </p:cNvSpPr>
          <p:nvPr>
            <p:ph type="ctrTitle"/>
          </p:nvPr>
        </p:nvSpPr>
        <p:spPr>
          <a:xfrm>
            <a:off x="1371600" y="152400"/>
            <a:ext cx="5867400" cy="211455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smtClean="0">
                <a:solidFill>
                  <a:srgbClr val="6302B4"/>
                </a:solidFill>
              </a:rPr>
              <a:t>Game: </a:t>
            </a:r>
            <a:r>
              <a:rPr lang="en-US" b="1" dirty="0" err="1" smtClean="0">
                <a:solidFill>
                  <a:srgbClr val="6302B4"/>
                </a:solidFill>
              </a:rPr>
              <a:t>Người</a:t>
            </a:r>
            <a:r>
              <a:rPr lang="en-US" b="1" dirty="0" smtClean="0">
                <a:solidFill>
                  <a:srgbClr val="6302B4"/>
                </a:solidFill>
              </a:rPr>
              <a:t> </a:t>
            </a:r>
            <a:r>
              <a:rPr lang="en-US" b="1" dirty="0" err="1" smtClean="0">
                <a:solidFill>
                  <a:srgbClr val="6302B4"/>
                </a:solidFill>
              </a:rPr>
              <a:t>leo</a:t>
            </a:r>
            <a:r>
              <a:rPr lang="en-US" b="1" dirty="0" smtClean="0">
                <a:solidFill>
                  <a:srgbClr val="6302B4"/>
                </a:solidFill>
              </a:rPr>
              <a:t> </a:t>
            </a:r>
            <a:r>
              <a:rPr lang="en-US" b="1" dirty="0" err="1" smtClean="0">
                <a:solidFill>
                  <a:srgbClr val="6302B4"/>
                </a:solidFill>
              </a:rPr>
              <a:t>núi</a:t>
            </a:r>
            <a:r>
              <a:rPr lang="en-US" b="1" dirty="0" smtClean="0">
                <a:solidFill>
                  <a:srgbClr val="6302B4"/>
                </a:solidFill>
              </a:rPr>
              <a:t> </a:t>
            </a:r>
            <a:r>
              <a:rPr lang="en-US" b="1" dirty="0" err="1" smtClean="0">
                <a:solidFill>
                  <a:srgbClr val="6302B4"/>
                </a:solidFill>
              </a:rPr>
              <a:t>tài</a:t>
            </a:r>
            <a:r>
              <a:rPr lang="en-US" b="1" dirty="0" smtClean="0">
                <a:solidFill>
                  <a:srgbClr val="6302B4"/>
                </a:solidFill>
              </a:rPr>
              <a:t> </a:t>
            </a:r>
            <a:r>
              <a:rPr lang="en-US" b="1" dirty="0" err="1" smtClean="0">
                <a:solidFill>
                  <a:srgbClr val="6302B4"/>
                </a:solidFill>
              </a:rPr>
              <a:t>ba</a:t>
            </a:r>
            <a:endParaRPr b="1">
              <a:solidFill>
                <a:srgbClr val="6302B4"/>
              </a:solidFill>
            </a:endParaRPr>
          </a:p>
        </p:txBody>
      </p:sp>
      <p:pic>
        <p:nvPicPr>
          <p:cNvPr id="256" name="Picture 2" descr="C:\Users\canh\Pictures\px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495550"/>
            <a:ext cx="3369146" cy="1828800"/>
          </a:xfrm>
          <a:prstGeom prst="rect">
            <a:avLst/>
          </a:prstGeom>
          <a:noFill/>
        </p:spPr>
      </p:pic>
      <p:pic>
        <p:nvPicPr>
          <p:cNvPr id="257" name="Nhạc giới thiệu RC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6858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7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5" fill="hold"/>
                                        <p:tgtEl>
                                          <p:spTgt spid="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7"/>
                </p:tgtEl>
              </p:cMediaNode>
            </p:audio>
          </p:childTnLst>
        </p:cTn>
      </p:par>
    </p:tnLst>
    <p:bldLst>
      <p:bldP spid="59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8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0" name="Google Shape;2220;p38"/>
          <p:cNvGrpSpPr/>
          <p:nvPr/>
        </p:nvGrpSpPr>
        <p:grpSpPr>
          <a:xfrm>
            <a:off x="-7446" y="1038262"/>
            <a:ext cx="1921399" cy="3744751"/>
            <a:chOff x="-7446" y="1038262"/>
            <a:chExt cx="1921399" cy="3744751"/>
          </a:xfrm>
        </p:grpSpPr>
        <p:grpSp>
          <p:nvGrpSpPr>
            <p:cNvPr id="2221" name="Google Shape;2221;p38"/>
            <p:cNvGrpSpPr/>
            <p:nvPr/>
          </p:nvGrpSpPr>
          <p:grpSpPr>
            <a:xfrm>
              <a:off x="-7446" y="1038262"/>
              <a:ext cx="1672773" cy="3437871"/>
              <a:chOff x="-7446" y="1038262"/>
              <a:chExt cx="1672773" cy="3437871"/>
            </a:xfrm>
          </p:grpSpPr>
          <p:grpSp>
            <p:nvGrpSpPr>
              <p:cNvPr id="2222" name="Google Shape;2222;p3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2223" name="Google Shape;2223;p3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3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3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26" name="Google Shape;2226;p3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2" name="Google Shape;2262;p38"/>
            <p:cNvGrpSpPr/>
            <p:nvPr/>
          </p:nvGrpSpPr>
          <p:grpSpPr>
            <a:xfrm>
              <a:off x="0" y="2397850"/>
              <a:ext cx="1913954" cy="2385163"/>
              <a:chOff x="-7450" y="2242425"/>
              <a:chExt cx="1913954" cy="2385163"/>
            </a:xfrm>
          </p:grpSpPr>
          <p:sp>
            <p:nvSpPr>
              <p:cNvPr id="2263" name="Google Shape;2263;p38"/>
              <p:cNvSpPr/>
              <p:nvPr/>
            </p:nvSpPr>
            <p:spPr>
              <a:xfrm>
                <a:off x="-6669" y="3136967"/>
                <a:ext cx="35650" cy="12461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67" extrusionOk="0">
                    <a:moveTo>
                      <a:pt x="0" y="1"/>
                    </a:moveTo>
                    <a:lnTo>
                      <a:pt x="0" y="366"/>
                    </a:lnTo>
                    <a:cubicBezTo>
                      <a:pt x="639" y="206"/>
                      <a:pt x="1050" y="92"/>
                      <a:pt x="1050" y="92"/>
                    </a:cubicBezTo>
                    <a:cubicBezTo>
                      <a:pt x="1050" y="92"/>
                      <a:pt x="639" y="69"/>
                      <a:pt x="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553609" y="2695383"/>
                <a:ext cx="1331447" cy="1636646"/>
              </a:xfrm>
              <a:custGeom>
                <a:avLst/>
                <a:gdLst/>
                <a:ahLst/>
                <a:cxnLst/>
                <a:rect l="l" t="t" r="r" b="b"/>
                <a:pathLst>
                  <a:path w="39215" h="48204" extrusionOk="0">
                    <a:moveTo>
                      <a:pt x="7900" y="1"/>
                    </a:moveTo>
                    <a:cubicBezTo>
                      <a:pt x="7600" y="1"/>
                      <a:pt x="7249" y="273"/>
                      <a:pt x="7282" y="521"/>
                    </a:cubicBezTo>
                    <a:cubicBezTo>
                      <a:pt x="7533" y="2325"/>
                      <a:pt x="14152" y="14513"/>
                      <a:pt x="14152" y="14513"/>
                    </a:cubicBezTo>
                    <a:cubicBezTo>
                      <a:pt x="14152" y="14513"/>
                      <a:pt x="11926" y="13823"/>
                      <a:pt x="9664" y="13823"/>
                    </a:cubicBezTo>
                    <a:cubicBezTo>
                      <a:pt x="9325" y="13823"/>
                      <a:pt x="8985" y="13839"/>
                      <a:pt x="8652" y="13874"/>
                    </a:cubicBezTo>
                    <a:cubicBezTo>
                      <a:pt x="6095" y="14148"/>
                      <a:pt x="2466" y="15381"/>
                      <a:pt x="2466" y="15381"/>
                    </a:cubicBezTo>
                    <a:cubicBezTo>
                      <a:pt x="2466" y="15381"/>
                      <a:pt x="6917" y="15586"/>
                      <a:pt x="8286" y="15700"/>
                    </a:cubicBezTo>
                    <a:cubicBezTo>
                      <a:pt x="8387" y="15711"/>
                      <a:pt x="8507" y="15715"/>
                      <a:pt x="8643" y="15715"/>
                    </a:cubicBezTo>
                    <a:cubicBezTo>
                      <a:pt x="10312" y="15715"/>
                      <a:pt x="14335" y="14993"/>
                      <a:pt x="14335" y="14993"/>
                    </a:cubicBezTo>
                    <a:lnTo>
                      <a:pt x="14518" y="15312"/>
                    </a:lnTo>
                    <a:cubicBezTo>
                      <a:pt x="5502" y="17115"/>
                      <a:pt x="1" y="23484"/>
                      <a:pt x="1" y="23484"/>
                    </a:cubicBezTo>
                    <a:cubicBezTo>
                      <a:pt x="1" y="23484"/>
                      <a:pt x="3310" y="23233"/>
                      <a:pt x="7647" y="20242"/>
                    </a:cubicBezTo>
                    <a:cubicBezTo>
                      <a:pt x="11984" y="17252"/>
                      <a:pt x="14906" y="15951"/>
                      <a:pt x="14906" y="15951"/>
                    </a:cubicBezTo>
                    <a:lnTo>
                      <a:pt x="15248" y="16590"/>
                    </a:lnTo>
                    <a:cubicBezTo>
                      <a:pt x="14403" y="17115"/>
                      <a:pt x="8400" y="20859"/>
                      <a:pt x="5661" y="24693"/>
                    </a:cubicBezTo>
                    <a:cubicBezTo>
                      <a:pt x="4086" y="26885"/>
                      <a:pt x="1735" y="30925"/>
                      <a:pt x="1735" y="30925"/>
                    </a:cubicBezTo>
                    <a:cubicBezTo>
                      <a:pt x="1735" y="30925"/>
                      <a:pt x="5890" y="27432"/>
                      <a:pt x="8241" y="25218"/>
                    </a:cubicBezTo>
                    <a:cubicBezTo>
                      <a:pt x="10569" y="23004"/>
                      <a:pt x="15545" y="16978"/>
                      <a:pt x="15545" y="16978"/>
                    </a:cubicBezTo>
                    <a:lnTo>
                      <a:pt x="16115" y="17823"/>
                    </a:lnTo>
                    <a:cubicBezTo>
                      <a:pt x="16115" y="17823"/>
                      <a:pt x="11505" y="23324"/>
                      <a:pt x="9587" y="25652"/>
                    </a:cubicBezTo>
                    <a:cubicBezTo>
                      <a:pt x="7670" y="27957"/>
                      <a:pt x="3972" y="35262"/>
                      <a:pt x="3972" y="35262"/>
                    </a:cubicBezTo>
                    <a:cubicBezTo>
                      <a:pt x="6346" y="33527"/>
                      <a:pt x="10774" y="27273"/>
                      <a:pt x="11938" y="25721"/>
                    </a:cubicBezTo>
                    <a:cubicBezTo>
                      <a:pt x="13125" y="24191"/>
                      <a:pt x="16366" y="18188"/>
                      <a:pt x="16366" y="18188"/>
                    </a:cubicBezTo>
                    <a:lnTo>
                      <a:pt x="17553" y="19969"/>
                    </a:lnTo>
                    <a:cubicBezTo>
                      <a:pt x="15431" y="21772"/>
                      <a:pt x="12349" y="26497"/>
                      <a:pt x="11687" y="27501"/>
                    </a:cubicBezTo>
                    <a:cubicBezTo>
                      <a:pt x="10181" y="29715"/>
                      <a:pt x="6985" y="38594"/>
                      <a:pt x="6985" y="38594"/>
                    </a:cubicBezTo>
                    <a:cubicBezTo>
                      <a:pt x="7510" y="38092"/>
                      <a:pt x="11391" y="32363"/>
                      <a:pt x="11664" y="31655"/>
                    </a:cubicBezTo>
                    <a:cubicBezTo>
                      <a:pt x="11938" y="30970"/>
                      <a:pt x="13148" y="29076"/>
                      <a:pt x="13833" y="28117"/>
                    </a:cubicBezTo>
                    <a:cubicBezTo>
                      <a:pt x="14518" y="27159"/>
                      <a:pt x="17919" y="20471"/>
                      <a:pt x="17919" y="20471"/>
                    </a:cubicBezTo>
                    <a:lnTo>
                      <a:pt x="18786" y="21726"/>
                    </a:lnTo>
                    <a:cubicBezTo>
                      <a:pt x="18786" y="21726"/>
                      <a:pt x="15431" y="27478"/>
                      <a:pt x="13947" y="29783"/>
                    </a:cubicBezTo>
                    <a:cubicBezTo>
                      <a:pt x="12463" y="32112"/>
                      <a:pt x="11687" y="36585"/>
                      <a:pt x="11527" y="37247"/>
                    </a:cubicBezTo>
                    <a:cubicBezTo>
                      <a:pt x="11345" y="37886"/>
                      <a:pt x="10774" y="41653"/>
                      <a:pt x="10774" y="41653"/>
                    </a:cubicBezTo>
                    <a:lnTo>
                      <a:pt x="10774" y="41653"/>
                    </a:lnTo>
                    <a:cubicBezTo>
                      <a:pt x="11459" y="40762"/>
                      <a:pt x="15111" y="31473"/>
                      <a:pt x="16093" y="29510"/>
                    </a:cubicBezTo>
                    <a:cubicBezTo>
                      <a:pt x="17074" y="27547"/>
                      <a:pt x="19083" y="22114"/>
                      <a:pt x="19083" y="22114"/>
                    </a:cubicBezTo>
                    <a:lnTo>
                      <a:pt x="20270" y="23803"/>
                    </a:lnTo>
                    <a:cubicBezTo>
                      <a:pt x="15933" y="30788"/>
                      <a:pt x="15978" y="36038"/>
                      <a:pt x="15613" y="37841"/>
                    </a:cubicBezTo>
                    <a:cubicBezTo>
                      <a:pt x="15248" y="39644"/>
                      <a:pt x="14951" y="44369"/>
                      <a:pt x="14951" y="44369"/>
                    </a:cubicBezTo>
                    <a:cubicBezTo>
                      <a:pt x="14951" y="44369"/>
                      <a:pt x="16207" y="40580"/>
                      <a:pt x="16595" y="39667"/>
                    </a:cubicBezTo>
                    <a:cubicBezTo>
                      <a:pt x="17006" y="38731"/>
                      <a:pt x="18923" y="30856"/>
                      <a:pt x="19539" y="28939"/>
                    </a:cubicBezTo>
                    <a:cubicBezTo>
                      <a:pt x="20155" y="27044"/>
                      <a:pt x="20543" y="24237"/>
                      <a:pt x="20543" y="24237"/>
                    </a:cubicBezTo>
                    <a:lnTo>
                      <a:pt x="21776" y="26200"/>
                    </a:lnTo>
                    <a:cubicBezTo>
                      <a:pt x="21183" y="27250"/>
                      <a:pt x="19813" y="32705"/>
                      <a:pt x="19288" y="33869"/>
                    </a:cubicBezTo>
                    <a:cubicBezTo>
                      <a:pt x="18740" y="35033"/>
                      <a:pt x="19174" y="41721"/>
                      <a:pt x="19083" y="43068"/>
                    </a:cubicBezTo>
                    <a:cubicBezTo>
                      <a:pt x="18991" y="44414"/>
                      <a:pt x="18900" y="46674"/>
                      <a:pt x="18900" y="46674"/>
                    </a:cubicBezTo>
                    <a:cubicBezTo>
                      <a:pt x="18900" y="46674"/>
                      <a:pt x="20064" y="43958"/>
                      <a:pt x="20475" y="42885"/>
                    </a:cubicBezTo>
                    <a:cubicBezTo>
                      <a:pt x="20886" y="41835"/>
                      <a:pt x="21000" y="38662"/>
                      <a:pt x="21046" y="36426"/>
                    </a:cubicBezTo>
                    <a:cubicBezTo>
                      <a:pt x="21114" y="34189"/>
                      <a:pt x="22096" y="26702"/>
                      <a:pt x="22096" y="26702"/>
                    </a:cubicBezTo>
                    <a:lnTo>
                      <a:pt x="22689" y="27684"/>
                    </a:lnTo>
                    <a:cubicBezTo>
                      <a:pt x="21867" y="29373"/>
                      <a:pt x="22506" y="37886"/>
                      <a:pt x="22963" y="39598"/>
                    </a:cubicBezTo>
                    <a:cubicBezTo>
                      <a:pt x="23419" y="41310"/>
                      <a:pt x="23100" y="48203"/>
                      <a:pt x="23100" y="48203"/>
                    </a:cubicBezTo>
                    <a:cubicBezTo>
                      <a:pt x="24812" y="44666"/>
                      <a:pt x="24743" y="41059"/>
                      <a:pt x="24789" y="40283"/>
                    </a:cubicBezTo>
                    <a:cubicBezTo>
                      <a:pt x="24835" y="39507"/>
                      <a:pt x="24584" y="36699"/>
                      <a:pt x="24447" y="34531"/>
                    </a:cubicBezTo>
                    <a:cubicBezTo>
                      <a:pt x="24355" y="33139"/>
                      <a:pt x="23397" y="29213"/>
                      <a:pt x="23397" y="29213"/>
                    </a:cubicBezTo>
                    <a:lnTo>
                      <a:pt x="23397" y="29213"/>
                    </a:lnTo>
                    <a:cubicBezTo>
                      <a:pt x="24561" y="31883"/>
                      <a:pt x="28190" y="38069"/>
                      <a:pt x="29948" y="39758"/>
                    </a:cubicBezTo>
                    <a:cubicBezTo>
                      <a:pt x="31705" y="41424"/>
                      <a:pt x="36498" y="44232"/>
                      <a:pt x="36498" y="44232"/>
                    </a:cubicBezTo>
                    <a:cubicBezTo>
                      <a:pt x="36498" y="44232"/>
                      <a:pt x="32641" y="39667"/>
                      <a:pt x="32253" y="39302"/>
                    </a:cubicBezTo>
                    <a:cubicBezTo>
                      <a:pt x="31865" y="38959"/>
                      <a:pt x="28829" y="35558"/>
                      <a:pt x="28646" y="35033"/>
                    </a:cubicBezTo>
                    <a:cubicBezTo>
                      <a:pt x="28441" y="34508"/>
                      <a:pt x="24106" y="29146"/>
                      <a:pt x="24104" y="29144"/>
                    </a:cubicBezTo>
                    <a:lnTo>
                      <a:pt x="24104" y="29144"/>
                    </a:lnTo>
                    <a:cubicBezTo>
                      <a:pt x="24561" y="29692"/>
                      <a:pt x="29811" y="34531"/>
                      <a:pt x="32778" y="36197"/>
                    </a:cubicBezTo>
                    <a:cubicBezTo>
                      <a:pt x="35745" y="37864"/>
                      <a:pt x="38370" y="38366"/>
                      <a:pt x="38370" y="38366"/>
                    </a:cubicBezTo>
                    <a:cubicBezTo>
                      <a:pt x="38370" y="38366"/>
                      <a:pt x="35563" y="36540"/>
                      <a:pt x="34421" y="35695"/>
                    </a:cubicBezTo>
                    <a:cubicBezTo>
                      <a:pt x="33257" y="34851"/>
                      <a:pt x="30107" y="32500"/>
                      <a:pt x="29400" y="32043"/>
                    </a:cubicBezTo>
                    <a:cubicBezTo>
                      <a:pt x="28669" y="31609"/>
                      <a:pt x="25976" y="29783"/>
                      <a:pt x="25268" y="29395"/>
                    </a:cubicBezTo>
                    <a:cubicBezTo>
                      <a:pt x="24561" y="29007"/>
                      <a:pt x="24036" y="28254"/>
                      <a:pt x="24036" y="28254"/>
                    </a:cubicBezTo>
                    <a:lnTo>
                      <a:pt x="24036" y="28254"/>
                    </a:lnTo>
                    <a:cubicBezTo>
                      <a:pt x="24561" y="28688"/>
                      <a:pt x="30997" y="31792"/>
                      <a:pt x="33714" y="32477"/>
                    </a:cubicBezTo>
                    <a:cubicBezTo>
                      <a:pt x="35169" y="32844"/>
                      <a:pt x="36644" y="32929"/>
                      <a:pt x="37699" y="32929"/>
                    </a:cubicBezTo>
                    <a:cubicBezTo>
                      <a:pt x="38439" y="32929"/>
                      <a:pt x="38973" y="32887"/>
                      <a:pt x="39151" y="32871"/>
                    </a:cubicBezTo>
                    <a:lnTo>
                      <a:pt x="39151" y="32871"/>
                    </a:lnTo>
                    <a:cubicBezTo>
                      <a:pt x="39157" y="32871"/>
                      <a:pt x="39163" y="32871"/>
                      <a:pt x="39169" y="32871"/>
                    </a:cubicBezTo>
                    <a:cubicBezTo>
                      <a:pt x="39190" y="32871"/>
                      <a:pt x="39205" y="32869"/>
                      <a:pt x="39215" y="32865"/>
                    </a:cubicBezTo>
                    <a:lnTo>
                      <a:pt x="39215" y="32865"/>
                    </a:lnTo>
                    <a:cubicBezTo>
                      <a:pt x="39215" y="32865"/>
                      <a:pt x="39193" y="32867"/>
                      <a:pt x="39151" y="32871"/>
                    </a:cubicBezTo>
                    <a:lnTo>
                      <a:pt x="39151" y="32871"/>
                    </a:lnTo>
                    <a:cubicBezTo>
                      <a:pt x="38450" y="32837"/>
                      <a:pt x="33111" y="30950"/>
                      <a:pt x="31842" y="30468"/>
                    </a:cubicBezTo>
                    <a:cubicBezTo>
                      <a:pt x="30495" y="29966"/>
                      <a:pt x="22894" y="27090"/>
                      <a:pt x="22894" y="27090"/>
                    </a:cubicBezTo>
                    <a:lnTo>
                      <a:pt x="22461" y="26519"/>
                    </a:lnTo>
                    <a:lnTo>
                      <a:pt x="22461" y="26519"/>
                    </a:lnTo>
                    <a:cubicBezTo>
                      <a:pt x="22461" y="26519"/>
                      <a:pt x="25040" y="27204"/>
                      <a:pt x="26250" y="27547"/>
                    </a:cubicBezTo>
                    <a:cubicBezTo>
                      <a:pt x="27235" y="27820"/>
                      <a:pt x="30172" y="28108"/>
                      <a:pt x="32291" y="28108"/>
                    </a:cubicBezTo>
                    <a:cubicBezTo>
                      <a:pt x="32824" y="28108"/>
                      <a:pt x="33305" y="28090"/>
                      <a:pt x="33691" y="28049"/>
                    </a:cubicBezTo>
                    <a:cubicBezTo>
                      <a:pt x="35585" y="27820"/>
                      <a:pt x="38781" y="26428"/>
                      <a:pt x="38781" y="26428"/>
                    </a:cubicBezTo>
                    <a:cubicBezTo>
                      <a:pt x="38214" y="26216"/>
                      <a:pt x="36772" y="26133"/>
                      <a:pt x="35070" y="26133"/>
                    </a:cubicBezTo>
                    <a:cubicBezTo>
                      <a:pt x="32933" y="26133"/>
                      <a:pt x="30387" y="26263"/>
                      <a:pt x="28646" y="26428"/>
                    </a:cubicBezTo>
                    <a:cubicBezTo>
                      <a:pt x="28236" y="26464"/>
                      <a:pt x="27822" y="26479"/>
                      <a:pt x="27415" y="26479"/>
                    </a:cubicBezTo>
                    <a:cubicBezTo>
                      <a:pt x="24695" y="26479"/>
                      <a:pt x="22210" y="25789"/>
                      <a:pt x="22210" y="25789"/>
                    </a:cubicBezTo>
                    <a:lnTo>
                      <a:pt x="20886" y="23712"/>
                    </a:lnTo>
                    <a:lnTo>
                      <a:pt x="20886" y="23712"/>
                    </a:lnTo>
                    <a:cubicBezTo>
                      <a:pt x="22268" y="24196"/>
                      <a:pt x="23751" y="24354"/>
                      <a:pt x="25130" y="24354"/>
                    </a:cubicBezTo>
                    <a:cubicBezTo>
                      <a:pt x="27327" y="24354"/>
                      <a:pt x="29257" y="23952"/>
                      <a:pt x="30084" y="23826"/>
                    </a:cubicBezTo>
                    <a:cubicBezTo>
                      <a:pt x="31431" y="23621"/>
                      <a:pt x="36978" y="21247"/>
                      <a:pt x="36864" y="21247"/>
                    </a:cubicBezTo>
                    <a:cubicBezTo>
                      <a:pt x="36772" y="21247"/>
                      <a:pt x="33668" y="21521"/>
                      <a:pt x="33212" y="21589"/>
                    </a:cubicBezTo>
                    <a:cubicBezTo>
                      <a:pt x="32732" y="21635"/>
                      <a:pt x="28601" y="22411"/>
                      <a:pt x="28121" y="22571"/>
                    </a:cubicBezTo>
                    <a:cubicBezTo>
                      <a:pt x="27922" y="22650"/>
                      <a:pt x="27140" y="22678"/>
                      <a:pt x="26204" y="22678"/>
                    </a:cubicBezTo>
                    <a:cubicBezTo>
                      <a:pt x="24996" y="22678"/>
                      <a:pt x="23532" y="22632"/>
                      <a:pt x="22735" y="22593"/>
                    </a:cubicBezTo>
                    <a:cubicBezTo>
                      <a:pt x="22667" y="22590"/>
                      <a:pt x="22601" y="22589"/>
                      <a:pt x="22537" y="22589"/>
                    </a:cubicBezTo>
                    <a:cubicBezTo>
                      <a:pt x="21247" y="22589"/>
                      <a:pt x="20543" y="23210"/>
                      <a:pt x="20543" y="23210"/>
                    </a:cubicBezTo>
                    <a:lnTo>
                      <a:pt x="19037" y="21064"/>
                    </a:lnTo>
                    <a:cubicBezTo>
                      <a:pt x="19037" y="21064"/>
                      <a:pt x="22506" y="20859"/>
                      <a:pt x="23488" y="20813"/>
                    </a:cubicBezTo>
                    <a:cubicBezTo>
                      <a:pt x="24469" y="20790"/>
                      <a:pt x="29240" y="20174"/>
                      <a:pt x="30404" y="19809"/>
                    </a:cubicBezTo>
                    <a:cubicBezTo>
                      <a:pt x="31591" y="19466"/>
                      <a:pt x="36567" y="16887"/>
                      <a:pt x="36567" y="16887"/>
                    </a:cubicBezTo>
                    <a:lnTo>
                      <a:pt x="36567" y="16887"/>
                    </a:lnTo>
                    <a:cubicBezTo>
                      <a:pt x="36567" y="16887"/>
                      <a:pt x="32801" y="17321"/>
                      <a:pt x="31431" y="17595"/>
                    </a:cubicBezTo>
                    <a:cubicBezTo>
                      <a:pt x="30062" y="17846"/>
                      <a:pt x="25246" y="18531"/>
                      <a:pt x="24104" y="18736"/>
                    </a:cubicBezTo>
                    <a:cubicBezTo>
                      <a:pt x="22963" y="18941"/>
                      <a:pt x="18786" y="20676"/>
                      <a:pt x="18786" y="20676"/>
                    </a:cubicBezTo>
                    <a:lnTo>
                      <a:pt x="17211" y="18462"/>
                    </a:lnTo>
                    <a:cubicBezTo>
                      <a:pt x="17211" y="18462"/>
                      <a:pt x="23031" y="17709"/>
                      <a:pt x="24355" y="17526"/>
                    </a:cubicBezTo>
                    <a:cubicBezTo>
                      <a:pt x="25656" y="17344"/>
                      <a:pt x="29057" y="15974"/>
                      <a:pt x="31066" y="15152"/>
                    </a:cubicBezTo>
                    <a:cubicBezTo>
                      <a:pt x="33097" y="14331"/>
                      <a:pt x="34627" y="12391"/>
                      <a:pt x="34627" y="12391"/>
                    </a:cubicBezTo>
                    <a:lnTo>
                      <a:pt x="34627" y="12391"/>
                    </a:lnTo>
                    <a:cubicBezTo>
                      <a:pt x="34010" y="12756"/>
                      <a:pt x="28875" y="14239"/>
                      <a:pt x="28304" y="14445"/>
                    </a:cubicBezTo>
                    <a:cubicBezTo>
                      <a:pt x="27756" y="14650"/>
                      <a:pt x="23009" y="15792"/>
                      <a:pt x="21023" y="16385"/>
                    </a:cubicBezTo>
                    <a:cubicBezTo>
                      <a:pt x="19060" y="17001"/>
                      <a:pt x="16869" y="18028"/>
                      <a:pt x="16869" y="18028"/>
                    </a:cubicBezTo>
                    <a:cubicBezTo>
                      <a:pt x="16869" y="18028"/>
                      <a:pt x="16213" y="17045"/>
                      <a:pt x="16313" y="17045"/>
                    </a:cubicBezTo>
                    <a:cubicBezTo>
                      <a:pt x="16315" y="17045"/>
                      <a:pt x="16318" y="17046"/>
                      <a:pt x="16321" y="17047"/>
                    </a:cubicBezTo>
                    <a:cubicBezTo>
                      <a:pt x="16322" y="17047"/>
                      <a:pt x="16324" y="17047"/>
                      <a:pt x="16326" y="17047"/>
                    </a:cubicBezTo>
                    <a:cubicBezTo>
                      <a:pt x="16512" y="17047"/>
                      <a:pt x="19184" y="15947"/>
                      <a:pt x="20133" y="15472"/>
                    </a:cubicBezTo>
                    <a:cubicBezTo>
                      <a:pt x="21068" y="14993"/>
                      <a:pt x="24310" y="13167"/>
                      <a:pt x="26638" y="11432"/>
                    </a:cubicBezTo>
                    <a:cubicBezTo>
                      <a:pt x="28966" y="9697"/>
                      <a:pt x="30107" y="8100"/>
                      <a:pt x="30107" y="8099"/>
                    </a:cubicBezTo>
                    <a:lnTo>
                      <a:pt x="30107" y="8099"/>
                    </a:lnTo>
                    <a:cubicBezTo>
                      <a:pt x="27870" y="8510"/>
                      <a:pt x="24196" y="10770"/>
                      <a:pt x="22643" y="11500"/>
                    </a:cubicBezTo>
                    <a:cubicBezTo>
                      <a:pt x="21091" y="12254"/>
                      <a:pt x="18284" y="14559"/>
                      <a:pt x="17645" y="15426"/>
                    </a:cubicBezTo>
                    <a:cubicBezTo>
                      <a:pt x="17028" y="16271"/>
                      <a:pt x="15864" y="16522"/>
                      <a:pt x="15864" y="16522"/>
                    </a:cubicBezTo>
                    <a:lnTo>
                      <a:pt x="15385" y="15746"/>
                    </a:lnTo>
                    <a:cubicBezTo>
                      <a:pt x="15385" y="15746"/>
                      <a:pt x="17188" y="14308"/>
                      <a:pt x="17941" y="13692"/>
                    </a:cubicBezTo>
                    <a:cubicBezTo>
                      <a:pt x="18672" y="13053"/>
                      <a:pt x="20178" y="10724"/>
                      <a:pt x="20521" y="10199"/>
                    </a:cubicBezTo>
                    <a:cubicBezTo>
                      <a:pt x="20886" y="9674"/>
                      <a:pt x="23259" y="4996"/>
                      <a:pt x="23260" y="4995"/>
                    </a:cubicBezTo>
                    <a:lnTo>
                      <a:pt x="23260" y="4995"/>
                    </a:lnTo>
                    <a:cubicBezTo>
                      <a:pt x="22712" y="5543"/>
                      <a:pt x="20543" y="7186"/>
                      <a:pt x="19653" y="8122"/>
                    </a:cubicBezTo>
                    <a:cubicBezTo>
                      <a:pt x="18740" y="9081"/>
                      <a:pt x="17188" y="12368"/>
                      <a:pt x="16595" y="13418"/>
                    </a:cubicBezTo>
                    <a:cubicBezTo>
                      <a:pt x="15978" y="14445"/>
                      <a:pt x="15180" y="15358"/>
                      <a:pt x="15180" y="15358"/>
                    </a:cubicBezTo>
                    <a:cubicBezTo>
                      <a:pt x="13719" y="12756"/>
                      <a:pt x="8469" y="453"/>
                      <a:pt x="8195" y="133"/>
                    </a:cubicBezTo>
                    <a:cubicBezTo>
                      <a:pt x="8120" y="39"/>
                      <a:pt x="8014" y="1"/>
                      <a:pt x="7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638082" y="3779956"/>
                <a:ext cx="388315" cy="702409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20688" extrusionOk="0">
                    <a:moveTo>
                      <a:pt x="11265" y="0"/>
                    </a:moveTo>
                    <a:cubicBezTo>
                      <a:pt x="11223" y="0"/>
                      <a:pt x="11180" y="22"/>
                      <a:pt x="11162" y="76"/>
                    </a:cubicBezTo>
                    <a:cubicBezTo>
                      <a:pt x="11162" y="99"/>
                      <a:pt x="11139" y="145"/>
                      <a:pt x="11139" y="168"/>
                    </a:cubicBezTo>
                    <a:lnTo>
                      <a:pt x="11071" y="168"/>
                    </a:lnTo>
                    <a:cubicBezTo>
                      <a:pt x="9039" y="715"/>
                      <a:pt x="7077" y="1355"/>
                      <a:pt x="5205" y="2336"/>
                    </a:cubicBezTo>
                    <a:cubicBezTo>
                      <a:pt x="3402" y="3272"/>
                      <a:pt x="1461" y="4436"/>
                      <a:pt x="115" y="5965"/>
                    </a:cubicBezTo>
                    <a:cubicBezTo>
                      <a:pt x="92" y="5965"/>
                      <a:pt x="92" y="5965"/>
                      <a:pt x="92" y="5988"/>
                    </a:cubicBezTo>
                    <a:cubicBezTo>
                      <a:pt x="46" y="6034"/>
                      <a:pt x="1" y="6102"/>
                      <a:pt x="23" y="6193"/>
                    </a:cubicBezTo>
                    <a:cubicBezTo>
                      <a:pt x="571" y="8955"/>
                      <a:pt x="1188" y="11763"/>
                      <a:pt x="2397" y="14319"/>
                    </a:cubicBezTo>
                    <a:cubicBezTo>
                      <a:pt x="2968" y="15529"/>
                      <a:pt x="3630" y="16716"/>
                      <a:pt x="4292" y="17880"/>
                    </a:cubicBezTo>
                    <a:cubicBezTo>
                      <a:pt x="4611" y="18451"/>
                      <a:pt x="4977" y="19067"/>
                      <a:pt x="5410" y="19592"/>
                    </a:cubicBezTo>
                    <a:cubicBezTo>
                      <a:pt x="5639" y="19889"/>
                      <a:pt x="5912" y="20163"/>
                      <a:pt x="6232" y="20414"/>
                    </a:cubicBezTo>
                    <a:cubicBezTo>
                      <a:pt x="6244" y="20420"/>
                      <a:pt x="6256" y="20423"/>
                      <a:pt x="6268" y="20423"/>
                    </a:cubicBezTo>
                    <a:cubicBezTo>
                      <a:pt x="6300" y="20423"/>
                      <a:pt x="6329" y="20401"/>
                      <a:pt x="6346" y="20368"/>
                    </a:cubicBezTo>
                    <a:cubicBezTo>
                      <a:pt x="6369" y="20391"/>
                      <a:pt x="6369" y="20391"/>
                      <a:pt x="6392" y="20391"/>
                    </a:cubicBezTo>
                    <a:cubicBezTo>
                      <a:pt x="7645" y="20558"/>
                      <a:pt x="8898" y="20668"/>
                      <a:pt x="10150" y="20668"/>
                    </a:cubicBezTo>
                    <a:cubicBezTo>
                      <a:pt x="10267" y="20668"/>
                      <a:pt x="10384" y="20667"/>
                      <a:pt x="10500" y="20665"/>
                    </a:cubicBezTo>
                    <a:cubicBezTo>
                      <a:pt x="10843" y="20642"/>
                      <a:pt x="11276" y="20688"/>
                      <a:pt x="11345" y="20277"/>
                    </a:cubicBezTo>
                    <a:cubicBezTo>
                      <a:pt x="11436" y="19889"/>
                      <a:pt x="10637" y="18291"/>
                      <a:pt x="10295" y="18131"/>
                    </a:cubicBezTo>
                    <a:cubicBezTo>
                      <a:pt x="10251" y="18109"/>
                      <a:pt x="10207" y="18100"/>
                      <a:pt x="10163" y="18100"/>
                    </a:cubicBezTo>
                    <a:cubicBezTo>
                      <a:pt x="10024" y="18100"/>
                      <a:pt x="9886" y="18188"/>
                      <a:pt x="9747" y="18222"/>
                    </a:cubicBezTo>
                    <a:cubicBezTo>
                      <a:pt x="9478" y="18295"/>
                      <a:pt x="9190" y="18344"/>
                      <a:pt x="8909" y="18344"/>
                    </a:cubicBezTo>
                    <a:cubicBezTo>
                      <a:pt x="8570" y="18344"/>
                      <a:pt x="8241" y="18273"/>
                      <a:pt x="7967" y="18085"/>
                    </a:cubicBezTo>
                    <a:cubicBezTo>
                      <a:pt x="7898" y="18040"/>
                      <a:pt x="7853" y="17994"/>
                      <a:pt x="7784" y="17926"/>
                    </a:cubicBezTo>
                    <a:cubicBezTo>
                      <a:pt x="7807" y="17903"/>
                      <a:pt x="7807" y="17880"/>
                      <a:pt x="7807" y="17857"/>
                    </a:cubicBezTo>
                    <a:cubicBezTo>
                      <a:pt x="7442" y="14821"/>
                      <a:pt x="7647" y="11717"/>
                      <a:pt x="8651" y="8818"/>
                    </a:cubicBezTo>
                    <a:cubicBezTo>
                      <a:pt x="9610" y="6057"/>
                      <a:pt x="10500" y="3295"/>
                      <a:pt x="11276" y="487"/>
                    </a:cubicBezTo>
                    <a:cubicBezTo>
                      <a:pt x="11299" y="442"/>
                      <a:pt x="11322" y="396"/>
                      <a:pt x="11322" y="327"/>
                    </a:cubicBezTo>
                    <a:lnTo>
                      <a:pt x="11368" y="122"/>
                    </a:lnTo>
                    <a:cubicBezTo>
                      <a:pt x="11395" y="53"/>
                      <a:pt x="11331" y="0"/>
                      <a:pt x="11265" y="0"/>
                    </a:cubicBezTo>
                    <a:close/>
                  </a:path>
                </a:pathLst>
              </a:custGeom>
              <a:solidFill>
                <a:srgbClr val="C95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821763" y="4393983"/>
                <a:ext cx="204632" cy="88378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2603" extrusionOk="0">
                    <a:moveTo>
                      <a:pt x="2557" y="0"/>
                    </a:moveTo>
                    <a:cubicBezTo>
                      <a:pt x="2100" y="23"/>
                      <a:pt x="1667" y="183"/>
                      <a:pt x="1256" y="411"/>
                    </a:cubicBezTo>
                    <a:cubicBezTo>
                      <a:pt x="868" y="640"/>
                      <a:pt x="183" y="1028"/>
                      <a:pt x="0" y="1507"/>
                    </a:cubicBezTo>
                    <a:cubicBezTo>
                      <a:pt x="229" y="1804"/>
                      <a:pt x="502" y="2078"/>
                      <a:pt x="822" y="2329"/>
                    </a:cubicBezTo>
                    <a:cubicBezTo>
                      <a:pt x="834" y="2335"/>
                      <a:pt x="846" y="2338"/>
                      <a:pt x="858" y="2338"/>
                    </a:cubicBezTo>
                    <a:cubicBezTo>
                      <a:pt x="890" y="2338"/>
                      <a:pt x="919" y="2316"/>
                      <a:pt x="936" y="2283"/>
                    </a:cubicBezTo>
                    <a:cubicBezTo>
                      <a:pt x="959" y="2306"/>
                      <a:pt x="959" y="2306"/>
                      <a:pt x="982" y="2306"/>
                    </a:cubicBezTo>
                    <a:cubicBezTo>
                      <a:pt x="2235" y="2473"/>
                      <a:pt x="3488" y="2583"/>
                      <a:pt x="4740" y="2583"/>
                    </a:cubicBezTo>
                    <a:cubicBezTo>
                      <a:pt x="4857" y="2583"/>
                      <a:pt x="4974" y="2582"/>
                      <a:pt x="5090" y="2580"/>
                    </a:cubicBezTo>
                    <a:cubicBezTo>
                      <a:pt x="5433" y="2557"/>
                      <a:pt x="5866" y="2603"/>
                      <a:pt x="5935" y="2192"/>
                    </a:cubicBezTo>
                    <a:cubicBezTo>
                      <a:pt x="6026" y="1804"/>
                      <a:pt x="5227" y="206"/>
                      <a:pt x="4885" y="46"/>
                    </a:cubicBezTo>
                    <a:cubicBezTo>
                      <a:pt x="4841" y="24"/>
                      <a:pt x="4797" y="15"/>
                      <a:pt x="4753" y="15"/>
                    </a:cubicBezTo>
                    <a:cubicBezTo>
                      <a:pt x="4614" y="15"/>
                      <a:pt x="4476" y="103"/>
                      <a:pt x="4337" y="137"/>
                    </a:cubicBezTo>
                    <a:cubicBezTo>
                      <a:pt x="4068" y="210"/>
                      <a:pt x="3780" y="259"/>
                      <a:pt x="3499" y="259"/>
                    </a:cubicBezTo>
                    <a:cubicBezTo>
                      <a:pt x="3160" y="259"/>
                      <a:pt x="2831" y="188"/>
                      <a:pt x="255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556420" y="2635117"/>
                <a:ext cx="350084" cy="30829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908" extrusionOk="0">
                    <a:moveTo>
                      <a:pt x="4144" y="1"/>
                    </a:moveTo>
                    <a:cubicBezTo>
                      <a:pt x="2775" y="1"/>
                      <a:pt x="1407" y="129"/>
                      <a:pt x="69" y="402"/>
                    </a:cubicBezTo>
                    <a:cubicBezTo>
                      <a:pt x="1" y="425"/>
                      <a:pt x="23" y="539"/>
                      <a:pt x="92" y="539"/>
                    </a:cubicBezTo>
                    <a:cubicBezTo>
                      <a:pt x="1525" y="338"/>
                      <a:pt x="2941" y="230"/>
                      <a:pt x="4352" y="230"/>
                    </a:cubicBezTo>
                    <a:cubicBezTo>
                      <a:pt x="6313" y="230"/>
                      <a:pt x="8262" y="440"/>
                      <a:pt x="10226" y="904"/>
                    </a:cubicBezTo>
                    <a:cubicBezTo>
                      <a:pt x="10234" y="907"/>
                      <a:pt x="10241" y="908"/>
                      <a:pt x="10247" y="908"/>
                    </a:cubicBezTo>
                    <a:cubicBezTo>
                      <a:pt x="10299" y="908"/>
                      <a:pt x="10310" y="833"/>
                      <a:pt x="10249" y="813"/>
                    </a:cubicBezTo>
                    <a:cubicBezTo>
                      <a:pt x="8273" y="291"/>
                      <a:pt x="6207" y="1"/>
                      <a:pt x="4144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559713" y="2663400"/>
                <a:ext cx="305742" cy="99447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929" extrusionOk="0">
                    <a:moveTo>
                      <a:pt x="71" y="0"/>
                    </a:moveTo>
                    <a:cubicBezTo>
                      <a:pt x="15" y="0"/>
                      <a:pt x="0" y="117"/>
                      <a:pt x="63" y="117"/>
                    </a:cubicBezTo>
                    <a:cubicBezTo>
                      <a:pt x="3213" y="436"/>
                      <a:pt x="6181" y="1304"/>
                      <a:pt x="8920" y="2924"/>
                    </a:cubicBezTo>
                    <a:cubicBezTo>
                      <a:pt x="8926" y="2927"/>
                      <a:pt x="8932" y="2929"/>
                      <a:pt x="8939" y="2929"/>
                    </a:cubicBezTo>
                    <a:cubicBezTo>
                      <a:pt x="8976" y="2929"/>
                      <a:pt x="9005" y="2875"/>
                      <a:pt x="8965" y="2856"/>
                    </a:cubicBezTo>
                    <a:cubicBezTo>
                      <a:pt x="6295" y="1190"/>
                      <a:pt x="3213" y="140"/>
                      <a:pt x="86" y="3"/>
                    </a:cubicBezTo>
                    <a:cubicBezTo>
                      <a:pt x="81" y="1"/>
                      <a:pt x="76" y="0"/>
                      <a:pt x="71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1615564" y="2684280"/>
                <a:ext cx="180933" cy="10647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3136" extrusionOk="0">
                    <a:moveTo>
                      <a:pt x="86" y="0"/>
                    </a:moveTo>
                    <a:cubicBezTo>
                      <a:pt x="30" y="0"/>
                      <a:pt x="1" y="77"/>
                      <a:pt x="62" y="118"/>
                    </a:cubicBezTo>
                    <a:cubicBezTo>
                      <a:pt x="1956" y="826"/>
                      <a:pt x="3691" y="1807"/>
                      <a:pt x="5220" y="3131"/>
                    </a:cubicBezTo>
                    <a:cubicBezTo>
                      <a:pt x="5227" y="3134"/>
                      <a:pt x="5234" y="3136"/>
                      <a:pt x="5240" y="3136"/>
                    </a:cubicBezTo>
                    <a:cubicBezTo>
                      <a:pt x="5283" y="3136"/>
                      <a:pt x="5328" y="3082"/>
                      <a:pt x="5289" y="3063"/>
                    </a:cubicBezTo>
                    <a:cubicBezTo>
                      <a:pt x="3782" y="1693"/>
                      <a:pt x="2048" y="643"/>
                      <a:pt x="108" y="4"/>
                    </a:cubicBezTo>
                    <a:cubicBezTo>
                      <a:pt x="100" y="1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1551293" y="2682753"/>
                <a:ext cx="184837" cy="13126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866" extrusionOk="0">
                    <a:moveTo>
                      <a:pt x="128" y="0"/>
                    </a:moveTo>
                    <a:cubicBezTo>
                      <a:pt x="49" y="0"/>
                      <a:pt x="0" y="99"/>
                      <a:pt x="83" y="140"/>
                    </a:cubicBezTo>
                    <a:cubicBezTo>
                      <a:pt x="2069" y="1076"/>
                      <a:pt x="3827" y="2263"/>
                      <a:pt x="5356" y="3861"/>
                    </a:cubicBezTo>
                    <a:cubicBezTo>
                      <a:pt x="5362" y="3864"/>
                      <a:pt x="5369" y="3865"/>
                      <a:pt x="5375" y="3865"/>
                    </a:cubicBezTo>
                    <a:cubicBezTo>
                      <a:pt x="5413" y="3865"/>
                      <a:pt x="5444" y="3812"/>
                      <a:pt x="5424" y="3792"/>
                    </a:cubicBezTo>
                    <a:cubicBezTo>
                      <a:pt x="3941" y="2194"/>
                      <a:pt x="2160" y="848"/>
                      <a:pt x="152" y="3"/>
                    </a:cubicBezTo>
                    <a:cubicBezTo>
                      <a:pt x="144" y="1"/>
                      <a:pt x="136" y="0"/>
                      <a:pt x="1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1335731" y="2346489"/>
                <a:ext cx="95950" cy="58704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729" extrusionOk="0">
                    <a:moveTo>
                      <a:pt x="2727" y="1"/>
                    </a:moveTo>
                    <a:cubicBezTo>
                      <a:pt x="1587" y="1"/>
                      <a:pt x="648" y="723"/>
                      <a:pt x="18" y="1645"/>
                    </a:cubicBezTo>
                    <a:cubicBezTo>
                      <a:pt x="1" y="1680"/>
                      <a:pt x="50" y="1728"/>
                      <a:pt x="85" y="1728"/>
                    </a:cubicBezTo>
                    <a:cubicBezTo>
                      <a:pt x="95" y="1728"/>
                      <a:pt x="104" y="1724"/>
                      <a:pt x="110" y="1713"/>
                    </a:cubicBezTo>
                    <a:cubicBezTo>
                      <a:pt x="794" y="823"/>
                      <a:pt x="1616" y="184"/>
                      <a:pt x="2780" y="92"/>
                    </a:cubicBezTo>
                    <a:cubicBezTo>
                      <a:pt x="2826" y="92"/>
                      <a:pt x="2826" y="1"/>
                      <a:pt x="2780" y="1"/>
                    </a:cubicBezTo>
                    <a:cubicBezTo>
                      <a:pt x="2762" y="1"/>
                      <a:pt x="2745" y="1"/>
                      <a:pt x="272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1349244" y="2286835"/>
                <a:ext cx="103385" cy="9836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897" extrusionOk="0">
                    <a:moveTo>
                      <a:pt x="2976" y="1"/>
                    </a:moveTo>
                    <a:cubicBezTo>
                      <a:pt x="1652" y="526"/>
                      <a:pt x="625" y="1507"/>
                      <a:pt x="31" y="2762"/>
                    </a:cubicBezTo>
                    <a:cubicBezTo>
                      <a:pt x="0" y="2840"/>
                      <a:pt x="53" y="2896"/>
                      <a:pt x="105" y="2896"/>
                    </a:cubicBezTo>
                    <a:cubicBezTo>
                      <a:pt x="129" y="2896"/>
                      <a:pt x="153" y="2883"/>
                      <a:pt x="168" y="2854"/>
                    </a:cubicBezTo>
                    <a:cubicBezTo>
                      <a:pt x="762" y="1598"/>
                      <a:pt x="1743" y="662"/>
                      <a:pt x="2998" y="92"/>
                    </a:cubicBezTo>
                    <a:cubicBezTo>
                      <a:pt x="3044" y="69"/>
                      <a:pt x="3021" y="1"/>
                      <a:pt x="2976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1206135" y="2271081"/>
                <a:ext cx="155808" cy="134044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948" extrusionOk="0">
                    <a:moveTo>
                      <a:pt x="3398" y="1"/>
                    </a:moveTo>
                    <a:cubicBezTo>
                      <a:pt x="2867" y="1"/>
                      <a:pt x="2584" y="718"/>
                      <a:pt x="2260" y="1149"/>
                    </a:cubicBezTo>
                    <a:cubicBezTo>
                      <a:pt x="1690" y="1948"/>
                      <a:pt x="1051" y="2564"/>
                      <a:pt x="297" y="3135"/>
                    </a:cubicBezTo>
                    <a:cubicBezTo>
                      <a:pt x="252" y="3158"/>
                      <a:pt x="1" y="3409"/>
                      <a:pt x="366" y="3455"/>
                    </a:cubicBezTo>
                    <a:cubicBezTo>
                      <a:pt x="731" y="3523"/>
                      <a:pt x="1028" y="3797"/>
                      <a:pt x="1393" y="3888"/>
                    </a:cubicBezTo>
                    <a:cubicBezTo>
                      <a:pt x="1538" y="3932"/>
                      <a:pt x="1673" y="3948"/>
                      <a:pt x="1817" y="3948"/>
                    </a:cubicBezTo>
                    <a:cubicBezTo>
                      <a:pt x="1900" y="3948"/>
                      <a:pt x="1986" y="3942"/>
                      <a:pt x="2078" y="3934"/>
                    </a:cubicBezTo>
                    <a:cubicBezTo>
                      <a:pt x="2146" y="3911"/>
                      <a:pt x="2238" y="3888"/>
                      <a:pt x="2306" y="3888"/>
                    </a:cubicBezTo>
                    <a:cubicBezTo>
                      <a:pt x="3038" y="3711"/>
                      <a:pt x="3683" y="3340"/>
                      <a:pt x="4431" y="3340"/>
                    </a:cubicBezTo>
                    <a:cubicBezTo>
                      <a:pt x="4453" y="3340"/>
                      <a:pt x="4475" y="3340"/>
                      <a:pt x="4497" y="3341"/>
                    </a:cubicBezTo>
                    <a:cubicBezTo>
                      <a:pt x="4589" y="3341"/>
                      <a:pt x="4566" y="3158"/>
                      <a:pt x="4566" y="3135"/>
                    </a:cubicBezTo>
                    <a:cubicBezTo>
                      <a:pt x="4543" y="2587"/>
                      <a:pt x="4566" y="1720"/>
                      <a:pt x="4383" y="1035"/>
                    </a:cubicBezTo>
                    <a:cubicBezTo>
                      <a:pt x="4223" y="510"/>
                      <a:pt x="3972" y="77"/>
                      <a:pt x="3493" y="8"/>
                    </a:cubicBezTo>
                    <a:cubicBezTo>
                      <a:pt x="3460" y="3"/>
                      <a:pt x="3429" y="1"/>
                      <a:pt x="339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-6669" y="2316271"/>
                <a:ext cx="1677831" cy="2311316"/>
              </a:xfrm>
              <a:custGeom>
                <a:avLst/>
                <a:gdLst/>
                <a:ahLst/>
                <a:cxnLst/>
                <a:rect l="l" t="t" r="r" b="b"/>
                <a:pathLst>
                  <a:path w="49417" h="68075" extrusionOk="0">
                    <a:moveTo>
                      <a:pt x="33760" y="0"/>
                    </a:moveTo>
                    <a:cubicBezTo>
                      <a:pt x="33607" y="0"/>
                      <a:pt x="33455" y="7"/>
                      <a:pt x="33302" y="24"/>
                    </a:cubicBezTo>
                    <a:cubicBezTo>
                      <a:pt x="32914" y="92"/>
                      <a:pt x="32549" y="184"/>
                      <a:pt x="32184" y="389"/>
                    </a:cubicBezTo>
                    <a:cubicBezTo>
                      <a:pt x="31864" y="503"/>
                      <a:pt x="31545" y="640"/>
                      <a:pt x="31248" y="800"/>
                    </a:cubicBezTo>
                    <a:cubicBezTo>
                      <a:pt x="30632" y="1119"/>
                      <a:pt x="30038" y="1507"/>
                      <a:pt x="29490" y="1895"/>
                    </a:cubicBezTo>
                    <a:cubicBezTo>
                      <a:pt x="29102" y="2169"/>
                      <a:pt x="28737" y="2443"/>
                      <a:pt x="28395" y="2694"/>
                    </a:cubicBezTo>
                    <a:cubicBezTo>
                      <a:pt x="28212" y="2831"/>
                      <a:pt x="28052" y="2968"/>
                      <a:pt x="27870" y="3082"/>
                    </a:cubicBezTo>
                    <a:cubicBezTo>
                      <a:pt x="27276" y="3539"/>
                      <a:pt x="26683" y="4041"/>
                      <a:pt x="26089" y="4520"/>
                    </a:cubicBezTo>
                    <a:cubicBezTo>
                      <a:pt x="25359" y="5182"/>
                      <a:pt x="24651" y="5844"/>
                      <a:pt x="23944" y="6552"/>
                    </a:cubicBezTo>
                    <a:cubicBezTo>
                      <a:pt x="23601" y="6894"/>
                      <a:pt x="23282" y="7259"/>
                      <a:pt x="22962" y="7625"/>
                    </a:cubicBezTo>
                    <a:cubicBezTo>
                      <a:pt x="22004" y="8697"/>
                      <a:pt x="21113" y="9816"/>
                      <a:pt x="20246" y="10980"/>
                    </a:cubicBezTo>
                    <a:cubicBezTo>
                      <a:pt x="20200" y="11071"/>
                      <a:pt x="20132" y="11162"/>
                      <a:pt x="20063" y="11231"/>
                    </a:cubicBezTo>
                    <a:cubicBezTo>
                      <a:pt x="19470" y="12030"/>
                      <a:pt x="18899" y="12806"/>
                      <a:pt x="18237" y="13536"/>
                    </a:cubicBezTo>
                    <a:cubicBezTo>
                      <a:pt x="17484" y="14381"/>
                      <a:pt x="16640" y="15134"/>
                      <a:pt x="15635" y="15750"/>
                    </a:cubicBezTo>
                    <a:cubicBezTo>
                      <a:pt x="15521" y="15796"/>
                      <a:pt x="15407" y="15842"/>
                      <a:pt x="15293" y="15864"/>
                    </a:cubicBezTo>
                    <a:cubicBezTo>
                      <a:pt x="13672" y="16458"/>
                      <a:pt x="12029" y="17029"/>
                      <a:pt x="10363" y="17599"/>
                    </a:cubicBezTo>
                    <a:cubicBezTo>
                      <a:pt x="9336" y="17942"/>
                      <a:pt x="8308" y="18284"/>
                      <a:pt x="7258" y="18604"/>
                    </a:cubicBezTo>
                    <a:cubicBezTo>
                      <a:pt x="6574" y="18809"/>
                      <a:pt x="5912" y="19014"/>
                      <a:pt x="5227" y="19220"/>
                    </a:cubicBezTo>
                    <a:cubicBezTo>
                      <a:pt x="4839" y="19334"/>
                      <a:pt x="4428" y="19448"/>
                      <a:pt x="4017" y="19539"/>
                    </a:cubicBezTo>
                    <a:cubicBezTo>
                      <a:pt x="3538" y="19676"/>
                      <a:pt x="3013" y="19790"/>
                      <a:pt x="2511" y="19905"/>
                    </a:cubicBezTo>
                    <a:cubicBezTo>
                      <a:pt x="2054" y="19996"/>
                      <a:pt x="1598" y="20110"/>
                      <a:pt x="1141" y="20178"/>
                    </a:cubicBezTo>
                    <a:cubicBezTo>
                      <a:pt x="753" y="20270"/>
                      <a:pt x="365" y="20315"/>
                      <a:pt x="0" y="20384"/>
                    </a:cubicBezTo>
                    <a:lnTo>
                      <a:pt x="0" y="44716"/>
                    </a:lnTo>
                    <a:cubicBezTo>
                      <a:pt x="662" y="44898"/>
                      <a:pt x="1324" y="45081"/>
                      <a:pt x="1986" y="45309"/>
                    </a:cubicBezTo>
                    <a:cubicBezTo>
                      <a:pt x="2168" y="45355"/>
                      <a:pt x="2351" y="45423"/>
                      <a:pt x="2534" y="45469"/>
                    </a:cubicBezTo>
                    <a:cubicBezTo>
                      <a:pt x="2990" y="45629"/>
                      <a:pt x="3447" y="45811"/>
                      <a:pt x="3926" y="45994"/>
                    </a:cubicBezTo>
                    <a:cubicBezTo>
                      <a:pt x="4999" y="46428"/>
                      <a:pt x="6117" y="46907"/>
                      <a:pt x="7258" y="47318"/>
                    </a:cubicBezTo>
                    <a:cubicBezTo>
                      <a:pt x="7624" y="47455"/>
                      <a:pt x="7989" y="47592"/>
                      <a:pt x="8354" y="47706"/>
                    </a:cubicBezTo>
                    <a:cubicBezTo>
                      <a:pt x="9511" y="48059"/>
                      <a:pt x="10679" y="48299"/>
                      <a:pt x="11826" y="48299"/>
                    </a:cubicBezTo>
                    <a:cubicBezTo>
                      <a:pt x="12309" y="48299"/>
                      <a:pt x="12788" y="48257"/>
                      <a:pt x="13262" y="48162"/>
                    </a:cubicBezTo>
                    <a:cubicBezTo>
                      <a:pt x="13284" y="48368"/>
                      <a:pt x="13307" y="48596"/>
                      <a:pt x="13330" y="48801"/>
                    </a:cubicBezTo>
                    <a:cubicBezTo>
                      <a:pt x="13376" y="49281"/>
                      <a:pt x="13421" y="49760"/>
                      <a:pt x="13490" y="50216"/>
                    </a:cubicBezTo>
                    <a:cubicBezTo>
                      <a:pt x="13535" y="52545"/>
                      <a:pt x="13832" y="54873"/>
                      <a:pt x="14106" y="57178"/>
                    </a:cubicBezTo>
                    <a:cubicBezTo>
                      <a:pt x="14220" y="58137"/>
                      <a:pt x="14289" y="59118"/>
                      <a:pt x="14448" y="60100"/>
                    </a:cubicBezTo>
                    <a:cubicBezTo>
                      <a:pt x="14517" y="60488"/>
                      <a:pt x="14585" y="60899"/>
                      <a:pt x="15042" y="60922"/>
                    </a:cubicBezTo>
                    <a:cubicBezTo>
                      <a:pt x="15430" y="61127"/>
                      <a:pt x="15864" y="61241"/>
                      <a:pt x="16252" y="61447"/>
                    </a:cubicBezTo>
                    <a:cubicBezTo>
                      <a:pt x="16252" y="61447"/>
                      <a:pt x="16252" y="61469"/>
                      <a:pt x="16274" y="61492"/>
                    </a:cubicBezTo>
                    <a:cubicBezTo>
                      <a:pt x="17119" y="62451"/>
                      <a:pt x="17712" y="63592"/>
                      <a:pt x="18352" y="64688"/>
                    </a:cubicBezTo>
                    <a:cubicBezTo>
                      <a:pt x="18762" y="65372"/>
                      <a:pt x="19128" y="66171"/>
                      <a:pt x="19767" y="66628"/>
                    </a:cubicBezTo>
                    <a:cubicBezTo>
                      <a:pt x="19790" y="66674"/>
                      <a:pt x="19790" y="66696"/>
                      <a:pt x="19835" y="66719"/>
                    </a:cubicBezTo>
                    <a:cubicBezTo>
                      <a:pt x="20223" y="66993"/>
                      <a:pt x="20703" y="67016"/>
                      <a:pt x="21159" y="67084"/>
                    </a:cubicBezTo>
                    <a:cubicBezTo>
                      <a:pt x="21501" y="67130"/>
                      <a:pt x="21935" y="67153"/>
                      <a:pt x="22255" y="67313"/>
                    </a:cubicBezTo>
                    <a:cubicBezTo>
                      <a:pt x="22323" y="67335"/>
                      <a:pt x="22369" y="67381"/>
                      <a:pt x="22437" y="67427"/>
                    </a:cubicBezTo>
                    <a:cubicBezTo>
                      <a:pt x="22437" y="67450"/>
                      <a:pt x="22437" y="67450"/>
                      <a:pt x="22437" y="67472"/>
                    </a:cubicBezTo>
                    <a:cubicBezTo>
                      <a:pt x="22597" y="67815"/>
                      <a:pt x="22985" y="67952"/>
                      <a:pt x="23350" y="68020"/>
                    </a:cubicBezTo>
                    <a:cubicBezTo>
                      <a:pt x="23523" y="68053"/>
                      <a:pt x="23741" y="68075"/>
                      <a:pt x="23959" y="68075"/>
                    </a:cubicBezTo>
                    <a:cubicBezTo>
                      <a:pt x="24203" y="68075"/>
                      <a:pt x="24448" y="68047"/>
                      <a:pt x="24629" y="67975"/>
                    </a:cubicBezTo>
                    <a:cubicBezTo>
                      <a:pt x="24925" y="67838"/>
                      <a:pt x="24971" y="67541"/>
                      <a:pt x="24925" y="67221"/>
                    </a:cubicBezTo>
                    <a:cubicBezTo>
                      <a:pt x="25245" y="67176"/>
                      <a:pt x="25587" y="67130"/>
                      <a:pt x="25633" y="66765"/>
                    </a:cubicBezTo>
                    <a:cubicBezTo>
                      <a:pt x="25724" y="66217"/>
                      <a:pt x="25313" y="65418"/>
                      <a:pt x="25108" y="64939"/>
                    </a:cubicBezTo>
                    <a:cubicBezTo>
                      <a:pt x="24971" y="64619"/>
                      <a:pt x="24811" y="64300"/>
                      <a:pt x="24400" y="64300"/>
                    </a:cubicBezTo>
                    <a:cubicBezTo>
                      <a:pt x="24104" y="64300"/>
                      <a:pt x="23830" y="64505"/>
                      <a:pt x="23556" y="64574"/>
                    </a:cubicBezTo>
                    <a:cubicBezTo>
                      <a:pt x="23415" y="64609"/>
                      <a:pt x="23232" y="64633"/>
                      <a:pt x="23043" y="64633"/>
                    </a:cubicBezTo>
                    <a:cubicBezTo>
                      <a:pt x="22621" y="64633"/>
                      <a:pt x="22167" y="64511"/>
                      <a:pt x="22072" y="64117"/>
                    </a:cubicBezTo>
                    <a:cubicBezTo>
                      <a:pt x="21958" y="62633"/>
                      <a:pt x="21775" y="61173"/>
                      <a:pt x="21616" y="59712"/>
                    </a:cubicBezTo>
                    <a:cubicBezTo>
                      <a:pt x="21547" y="59073"/>
                      <a:pt x="21410" y="58388"/>
                      <a:pt x="21410" y="57726"/>
                    </a:cubicBezTo>
                    <a:cubicBezTo>
                      <a:pt x="21410" y="57475"/>
                      <a:pt x="21433" y="57247"/>
                      <a:pt x="21501" y="57018"/>
                    </a:cubicBezTo>
                    <a:cubicBezTo>
                      <a:pt x="21593" y="56562"/>
                      <a:pt x="21821" y="56151"/>
                      <a:pt x="22026" y="55717"/>
                    </a:cubicBezTo>
                    <a:cubicBezTo>
                      <a:pt x="22072" y="55603"/>
                      <a:pt x="22141" y="55466"/>
                      <a:pt x="22186" y="55352"/>
                    </a:cubicBezTo>
                    <a:cubicBezTo>
                      <a:pt x="22574" y="54439"/>
                      <a:pt x="22917" y="53503"/>
                      <a:pt x="23259" y="52567"/>
                    </a:cubicBezTo>
                    <a:cubicBezTo>
                      <a:pt x="23670" y="51426"/>
                      <a:pt x="24081" y="50285"/>
                      <a:pt x="24560" y="49167"/>
                    </a:cubicBezTo>
                    <a:cubicBezTo>
                      <a:pt x="24811" y="48550"/>
                      <a:pt x="25085" y="47934"/>
                      <a:pt x="25405" y="47341"/>
                    </a:cubicBezTo>
                    <a:cubicBezTo>
                      <a:pt x="25405" y="47341"/>
                      <a:pt x="25405" y="47318"/>
                      <a:pt x="25405" y="47318"/>
                    </a:cubicBezTo>
                    <a:cubicBezTo>
                      <a:pt x="27048" y="46838"/>
                      <a:pt x="28714" y="46017"/>
                      <a:pt x="30221" y="45263"/>
                    </a:cubicBezTo>
                    <a:cubicBezTo>
                      <a:pt x="31316" y="44716"/>
                      <a:pt x="32343" y="44077"/>
                      <a:pt x="33279" y="43323"/>
                    </a:cubicBezTo>
                    <a:cubicBezTo>
                      <a:pt x="34398" y="42479"/>
                      <a:pt x="35471" y="41520"/>
                      <a:pt x="36406" y="40516"/>
                    </a:cubicBezTo>
                    <a:cubicBezTo>
                      <a:pt x="36840" y="40036"/>
                      <a:pt x="37365" y="39489"/>
                      <a:pt x="37776" y="38872"/>
                    </a:cubicBezTo>
                    <a:lnTo>
                      <a:pt x="37776" y="38872"/>
                    </a:lnTo>
                    <a:cubicBezTo>
                      <a:pt x="37707" y="39032"/>
                      <a:pt x="37639" y="39192"/>
                      <a:pt x="37548" y="39329"/>
                    </a:cubicBezTo>
                    <a:cubicBezTo>
                      <a:pt x="37297" y="39785"/>
                      <a:pt x="36977" y="40128"/>
                      <a:pt x="36680" y="40539"/>
                    </a:cubicBezTo>
                    <a:cubicBezTo>
                      <a:pt x="36645" y="40592"/>
                      <a:pt x="36678" y="40645"/>
                      <a:pt x="36727" y="40645"/>
                    </a:cubicBezTo>
                    <a:cubicBezTo>
                      <a:pt x="36741" y="40645"/>
                      <a:pt x="36756" y="40640"/>
                      <a:pt x="36772" y="40630"/>
                    </a:cubicBezTo>
                    <a:cubicBezTo>
                      <a:pt x="37593" y="40128"/>
                      <a:pt x="38004" y="38941"/>
                      <a:pt x="38255" y="38005"/>
                    </a:cubicBezTo>
                    <a:cubicBezTo>
                      <a:pt x="38267" y="38005"/>
                      <a:pt x="38273" y="37999"/>
                      <a:pt x="38275" y="37990"/>
                    </a:cubicBezTo>
                    <a:lnTo>
                      <a:pt x="38275" y="37990"/>
                    </a:lnTo>
                    <a:cubicBezTo>
                      <a:pt x="38228" y="38527"/>
                      <a:pt x="38114" y="39042"/>
                      <a:pt x="37913" y="39557"/>
                    </a:cubicBezTo>
                    <a:cubicBezTo>
                      <a:pt x="37898" y="39601"/>
                      <a:pt x="37931" y="39627"/>
                      <a:pt x="37968" y="39627"/>
                    </a:cubicBezTo>
                    <a:cubicBezTo>
                      <a:pt x="37989" y="39627"/>
                      <a:pt x="38011" y="39619"/>
                      <a:pt x="38027" y="39603"/>
                    </a:cubicBezTo>
                    <a:cubicBezTo>
                      <a:pt x="38849" y="38461"/>
                      <a:pt x="38780" y="37069"/>
                      <a:pt x="38483" y="35745"/>
                    </a:cubicBezTo>
                    <a:cubicBezTo>
                      <a:pt x="38347" y="34353"/>
                      <a:pt x="37913" y="32915"/>
                      <a:pt x="37639" y="31591"/>
                    </a:cubicBezTo>
                    <a:cubicBezTo>
                      <a:pt x="37251" y="29628"/>
                      <a:pt x="36863" y="27665"/>
                      <a:pt x="36589" y="25657"/>
                    </a:cubicBezTo>
                    <a:cubicBezTo>
                      <a:pt x="36772" y="23739"/>
                      <a:pt x="36954" y="21868"/>
                      <a:pt x="37502" y="19996"/>
                    </a:cubicBezTo>
                    <a:cubicBezTo>
                      <a:pt x="37707" y="19288"/>
                      <a:pt x="37936" y="18558"/>
                      <a:pt x="38324" y="17919"/>
                    </a:cubicBezTo>
                    <a:cubicBezTo>
                      <a:pt x="38461" y="17713"/>
                      <a:pt x="38620" y="17508"/>
                      <a:pt x="38803" y="17325"/>
                    </a:cubicBezTo>
                    <a:cubicBezTo>
                      <a:pt x="39442" y="16732"/>
                      <a:pt x="40150" y="16207"/>
                      <a:pt x="40834" y="15682"/>
                    </a:cubicBezTo>
                    <a:cubicBezTo>
                      <a:pt x="41862" y="15933"/>
                      <a:pt x="42912" y="16184"/>
                      <a:pt x="43962" y="16367"/>
                    </a:cubicBezTo>
                    <a:cubicBezTo>
                      <a:pt x="44246" y="16414"/>
                      <a:pt x="44536" y="16455"/>
                      <a:pt x="44820" y="16455"/>
                    </a:cubicBezTo>
                    <a:cubicBezTo>
                      <a:pt x="45083" y="16455"/>
                      <a:pt x="45341" y="16420"/>
                      <a:pt x="45582" y="16321"/>
                    </a:cubicBezTo>
                    <a:cubicBezTo>
                      <a:pt x="46701" y="15887"/>
                      <a:pt x="46974" y="14518"/>
                      <a:pt x="47111" y="13354"/>
                    </a:cubicBezTo>
                    <a:cubicBezTo>
                      <a:pt x="47157" y="13103"/>
                      <a:pt x="47203" y="12852"/>
                      <a:pt x="47248" y="12623"/>
                    </a:cubicBezTo>
                    <a:cubicBezTo>
                      <a:pt x="47271" y="12578"/>
                      <a:pt x="47271" y="12555"/>
                      <a:pt x="47294" y="12509"/>
                    </a:cubicBezTo>
                    <a:cubicBezTo>
                      <a:pt x="47340" y="12372"/>
                      <a:pt x="47408" y="12235"/>
                      <a:pt x="47477" y="12121"/>
                    </a:cubicBezTo>
                    <a:lnTo>
                      <a:pt x="47477" y="12098"/>
                    </a:lnTo>
                    <a:cubicBezTo>
                      <a:pt x="47728" y="11687"/>
                      <a:pt x="48024" y="11277"/>
                      <a:pt x="48321" y="10866"/>
                    </a:cubicBezTo>
                    <a:cubicBezTo>
                      <a:pt x="48641" y="10409"/>
                      <a:pt x="48915" y="9953"/>
                      <a:pt x="49074" y="9473"/>
                    </a:cubicBezTo>
                    <a:cubicBezTo>
                      <a:pt x="49074" y="9473"/>
                      <a:pt x="49074" y="9451"/>
                      <a:pt x="49074" y="9451"/>
                    </a:cubicBezTo>
                    <a:cubicBezTo>
                      <a:pt x="49417" y="8880"/>
                      <a:pt x="49211" y="8355"/>
                      <a:pt x="48801" y="7898"/>
                    </a:cubicBezTo>
                    <a:lnTo>
                      <a:pt x="48778" y="7898"/>
                    </a:lnTo>
                    <a:cubicBezTo>
                      <a:pt x="48686" y="7784"/>
                      <a:pt x="48572" y="7693"/>
                      <a:pt x="48458" y="7602"/>
                    </a:cubicBezTo>
                    <a:cubicBezTo>
                      <a:pt x="47545" y="6871"/>
                      <a:pt x="46450" y="6209"/>
                      <a:pt x="45377" y="5662"/>
                    </a:cubicBezTo>
                    <a:cubicBezTo>
                      <a:pt x="45240" y="5593"/>
                      <a:pt x="45103" y="5525"/>
                      <a:pt x="44966" y="5456"/>
                    </a:cubicBezTo>
                    <a:cubicBezTo>
                      <a:pt x="44943" y="5411"/>
                      <a:pt x="44897" y="5365"/>
                      <a:pt x="44875" y="5319"/>
                    </a:cubicBezTo>
                    <a:cubicBezTo>
                      <a:pt x="44875" y="5319"/>
                      <a:pt x="44852" y="5296"/>
                      <a:pt x="44852" y="5296"/>
                    </a:cubicBezTo>
                    <a:cubicBezTo>
                      <a:pt x="44829" y="5274"/>
                      <a:pt x="44806" y="5251"/>
                      <a:pt x="44783" y="5205"/>
                    </a:cubicBezTo>
                    <a:cubicBezTo>
                      <a:pt x="44281" y="4612"/>
                      <a:pt x="42432" y="2649"/>
                      <a:pt x="41839" y="2215"/>
                    </a:cubicBezTo>
                    <a:cubicBezTo>
                      <a:pt x="41793" y="2169"/>
                      <a:pt x="41748" y="2146"/>
                      <a:pt x="41725" y="2124"/>
                    </a:cubicBezTo>
                    <a:lnTo>
                      <a:pt x="41702" y="2124"/>
                    </a:lnTo>
                    <a:cubicBezTo>
                      <a:pt x="41245" y="1895"/>
                      <a:pt x="40766" y="1667"/>
                      <a:pt x="40287" y="1485"/>
                    </a:cubicBezTo>
                    <a:cubicBezTo>
                      <a:pt x="39967" y="1348"/>
                      <a:pt x="39648" y="1233"/>
                      <a:pt x="39328" y="1142"/>
                    </a:cubicBezTo>
                    <a:cubicBezTo>
                      <a:pt x="39123" y="1074"/>
                      <a:pt x="38940" y="1005"/>
                      <a:pt x="38735" y="960"/>
                    </a:cubicBezTo>
                    <a:cubicBezTo>
                      <a:pt x="38369" y="845"/>
                      <a:pt x="38004" y="731"/>
                      <a:pt x="37639" y="640"/>
                    </a:cubicBezTo>
                    <a:cubicBezTo>
                      <a:pt x="37548" y="617"/>
                      <a:pt x="37456" y="617"/>
                      <a:pt x="37365" y="594"/>
                    </a:cubicBezTo>
                    <a:cubicBezTo>
                      <a:pt x="37274" y="572"/>
                      <a:pt x="37182" y="549"/>
                      <a:pt x="37091" y="526"/>
                    </a:cubicBezTo>
                    <a:cubicBezTo>
                      <a:pt x="36475" y="389"/>
                      <a:pt x="35859" y="275"/>
                      <a:pt x="35242" y="161"/>
                    </a:cubicBezTo>
                    <a:cubicBezTo>
                      <a:pt x="34738" y="74"/>
                      <a:pt x="34248" y="0"/>
                      <a:pt x="3376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875238" y="2420912"/>
                <a:ext cx="64340" cy="182529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5376" extrusionOk="0">
                    <a:moveTo>
                      <a:pt x="1895" y="0"/>
                    </a:moveTo>
                    <a:lnTo>
                      <a:pt x="1895" y="0"/>
                    </a:lnTo>
                    <a:cubicBezTo>
                      <a:pt x="1301" y="457"/>
                      <a:pt x="708" y="959"/>
                      <a:pt x="114" y="1438"/>
                    </a:cubicBezTo>
                    <a:cubicBezTo>
                      <a:pt x="0" y="2123"/>
                      <a:pt x="0" y="2831"/>
                      <a:pt x="69" y="3515"/>
                    </a:cubicBezTo>
                    <a:cubicBezTo>
                      <a:pt x="0" y="4132"/>
                      <a:pt x="114" y="4680"/>
                      <a:pt x="411" y="5341"/>
                    </a:cubicBezTo>
                    <a:cubicBezTo>
                      <a:pt x="427" y="5365"/>
                      <a:pt x="451" y="5375"/>
                      <a:pt x="475" y="5375"/>
                    </a:cubicBezTo>
                    <a:cubicBezTo>
                      <a:pt x="520" y="5375"/>
                      <a:pt x="563" y="5340"/>
                      <a:pt x="548" y="5296"/>
                    </a:cubicBezTo>
                    <a:cubicBezTo>
                      <a:pt x="434" y="4862"/>
                      <a:pt x="274" y="4406"/>
                      <a:pt x="320" y="3949"/>
                    </a:cubicBezTo>
                    <a:cubicBezTo>
                      <a:pt x="320" y="3858"/>
                      <a:pt x="343" y="3767"/>
                      <a:pt x="365" y="3675"/>
                    </a:cubicBezTo>
                    <a:cubicBezTo>
                      <a:pt x="434" y="3424"/>
                      <a:pt x="571" y="3196"/>
                      <a:pt x="685" y="2968"/>
                    </a:cubicBezTo>
                    <a:cubicBezTo>
                      <a:pt x="822" y="2648"/>
                      <a:pt x="959" y="2329"/>
                      <a:pt x="1096" y="2009"/>
                    </a:cubicBezTo>
                    <a:lnTo>
                      <a:pt x="1096" y="2009"/>
                    </a:lnTo>
                    <a:cubicBezTo>
                      <a:pt x="1005" y="2260"/>
                      <a:pt x="936" y="2534"/>
                      <a:pt x="845" y="2808"/>
                    </a:cubicBezTo>
                    <a:cubicBezTo>
                      <a:pt x="831" y="2836"/>
                      <a:pt x="860" y="2856"/>
                      <a:pt x="885" y="2856"/>
                    </a:cubicBezTo>
                    <a:cubicBezTo>
                      <a:pt x="900" y="2856"/>
                      <a:pt x="913" y="2848"/>
                      <a:pt x="913" y="2831"/>
                    </a:cubicBezTo>
                    <a:cubicBezTo>
                      <a:pt x="1119" y="2443"/>
                      <a:pt x="1324" y="2032"/>
                      <a:pt x="1415" y="1598"/>
                    </a:cubicBezTo>
                    <a:cubicBezTo>
                      <a:pt x="1484" y="1370"/>
                      <a:pt x="1507" y="1119"/>
                      <a:pt x="1552" y="891"/>
                    </a:cubicBezTo>
                    <a:cubicBezTo>
                      <a:pt x="1689" y="594"/>
                      <a:pt x="1803" y="297"/>
                      <a:pt x="189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984496" y="2343399"/>
                <a:ext cx="69772" cy="13499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976" extrusionOk="0">
                    <a:moveTo>
                      <a:pt x="2055" y="1"/>
                    </a:moveTo>
                    <a:cubicBezTo>
                      <a:pt x="1439" y="320"/>
                      <a:pt x="845" y="708"/>
                      <a:pt x="297" y="1096"/>
                    </a:cubicBezTo>
                    <a:cubicBezTo>
                      <a:pt x="274" y="1165"/>
                      <a:pt x="252" y="1256"/>
                      <a:pt x="252" y="1325"/>
                    </a:cubicBezTo>
                    <a:cubicBezTo>
                      <a:pt x="160" y="1850"/>
                      <a:pt x="343" y="2352"/>
                      <a:pt x="206" y="2877"/>
                    </a:cubicBezTo>
                    <a:cubicBezTo>
                      <a:pt x="183" y="2877"/>
                      <a:pt x="206" y="2900"/>
                      <a:pt x="206" y="2900"/>
                    </a:cubicBezTo>
                    <a:cubicBezTo>
                      <a:pt x="160" y="2968"/>
                      <a:pt x="138" y="3037"/>
                      <a:pt x="115" y="3105"/>
                    </a:cubicBezTo>
                    <a:cubicBezTo>
                      <a:pt x="23" y="3402"/>
                      <a:pt x="1" y="3630"/>
                      <a:pt x="69" y="3927"/>
                    </a:cubicBezTo>
                    <a:cubicBezTo>
                      <a:pt x="80" y="3959"/>
                      <a:pt x="110" y="3976"/>
                      <a:pt x="139" y="3976"/>
                    </a:cubicBezTo>
                    <a:cubicBezTo>
                      <a:pt x="173" y="3976"/>
                      <a:pt x="206" y="3953"/>
                      <a:pt x="206" y="3904"/>
                    </a:cubicBezTo>
                    <a:cubicBezTo>
                      <a:pt x="138" y="3219"/>
                      <a:pt x="845" y="2352"/>
                      <a:pt x="1073" y="1644"/>
                    </a:cubicBezTo>
                    <a:cubicBezTo>
                      <a:pt x="1119" y="1507"/>
                      <a:pt x="1165" y="1393"/>
                      <a:pt x="1233" y="1279"/>
                    </a:cubicBezTo>
                    <a:lnTo>
                      <a:pt x="1233" y="1279"/>
                    </a:lnTo>
                    <a:cubicBezTo>
                      <a:pt x="1165" y="1553"/>
                      <a:pt x="1119" y="1850"/>
                      <a:pt x="1051" y="2124"/>
                    </a:cubicBezTo>
                    <a:cubicBezTo>
                      <a:pt x="1051" y="2152"/>
                      <a:pt x="1068" y="2171"/>
                      <a:pt x="1087" y="2171"/>
                    </a:cubicBezTo>
                    <a:cubicBezTo>
                      <a:pt x="1098" y="2171"/>
                      <a:pt x="1110" y="2164"/>
                      <a:pt x="1119" y="2146"/>
                    </a:cubicBezTo>
                    <a:cubicBezTo>
                      <a:pt x="1302" y="1690"/>
                      <a:pt x="1347" y="1188"/>
                      <a:pt x="1530" y="731"/>
                    </a:cubicBezTo>
                    <a:cubicBezTo>
                      <a:pt x="1690" y="480"/>
                      <a:pt x="1872" y="252"/>
                      <a:pt x="2055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782447" y="2421523"/>
                <a:ext cx="877876" cy="1501312"/>
              </a:xfrm>
              <a:custGeom>
                <a:avLst/>
                <a:gdLst/>
                <a:ahLst/>
                <a:cxnLst/>
                <a:rect l="l" t="t" r="r" b="b"/>
                <a:pathLst>
                  <a:path w="25856" h="44218" extrusionOk="0">
                    <a:moveTo>
                      <a:pt x="7554" y="1"/>
                    </a:moveTo>
                    <a:cubicBezTo>
                      <a:pt x="7545" y="1"/>
                      <a:pt x="7536" y="2"/>
                      <a:pt x="7527" y="5"/>
                    </a:cubicBezTo>
                    <a:cubicBezTo>
                      <a:pt x="4011" y="667"/>
                      <a:pt x="3167" y="4913"/>
                      <a:pt x="474" y="6761"/>
                    </a:cubicBezTo>
                    <a:cubicBezTo>
                      <a:pt x="428" y="6807"/>
                      <a:pt x="405" y="6876"/>
                      <a:pt x="405" y="6944"/>
                    </a:cubicBezTo>
                    <a:cubicBezTo>
                      <a:pt x="291" y="6967"/>
                      <a:pt x="200" y="7013"/>
                      <a:pt x="108" y="7058"/>
                    </a:cubicBezTo>
                    <a:cubicBezTo>
                      <a:pt x="0" y="7123"/>
                      <a:pt x="35" y="7311"/>
                      <a:pt x="156" y="7311"/>
                    </a:cubicBezTo>
                    <a:cubicBezTo>
                      <a:pt x="163" y="7311"/>
                      <a:pt x="170" y="7310"/>
                      <a:pt x="177" y="7309"/>
                    </a:cubicBezTo>
                    <a:cubicBezTo>
                      <a:pt x="633" y="7286"/>
                      <a:pt x="1135" y="7127"/>
                      <a:pt x="1638" y="6898"/>
                    </a:cubicBezTo>
                    <a:lnTo>
                      <a:pt x="1638" y="6898"/>
                    </a:lnTo>
                    <a:cubicBezTo>
                      <a:pt x="1204" y="7606"/>
                      <a:pt x="1135" y="8542"/>
                      <a:pt x="1250" y="9432"/>
                    </a:cubicBezTo>
                    <a:cubicBezTo>
                      <a:pt x="1262" y="9457"/>
                      <a:pt x="1295" y="9475"/>
                      <a:pt x="1323" y="9475"/>
                    </a:cubicBezTo>
                    <a:cubicBezTo>
                      <a:pt x="1345" y="9475"/>
                      <a:pt x="1364" y="9463"/>
                      <a:pt x="1364" y="9432"/>
                    </a:cubicBezTo>
                    <a:cubicBezTo>
                      <a:pt x="1478" y="8884"/>
                      <a:pt x="1615" y="8291"/>
                      <a:pt x="1797" y="7743"/>
                    </a:cubicBezTo>
                    <a:cubicBezTo>
                      <a:pt x="1797" y="8017"/>
                      <a:pt x="1866" y="8314"/>
                      <a:pt x="2003" y="8610"/>
                    </a:cubicBezTo>
                    <a:cubicBezTo>
                      <a:pt x="2012" y="8639"/>
                      <a:pt x="2038" y="8652"/>
                      <a:pt x="2064" y="8652"/>
                    </a:cubicBezTo>
                    <a:cubicBezTo>
                      <a:pt x="2101" y="8652"/>
                      <a:pt x="2140" y="8627"/>
                      <a:pt x="2140" y="8587"/>
                    </a:cubicBezTo>
                    <a:cubicBezTo>
                      <a:pt x="2185" y="8291"/>
                      <a:pt x="2185" y="7994"/>
                      <a:pt x="2208" y="7697"/>
                    </a:cubicBezTo>
                    <a:cubicBezTo>
                      <a:pt x="2414" y="8382"/>
                      <a:pt x="2961" y="9021"/>
                      <a:pt x="3372" y="9500"/>
                    </a:cubicBezTo>
                    <a:cubicBezTo>
                      <a:pt x="4331" y="10642"/>
                      <a:pt x="5586" y="11829"/>
                      <a:pt x="6956" y="12445"/>
                    </a:cubicBezTo>
                    <a:cubicBezTo>
                      <a:pt x="6967" y="12456"/>
                      <a:pt x="6979" y="12462"/>
                      <a:pt x="6990" y="12462"/>
                    </a:cubicBezTo>
                    <a:cubicBezTo>
                      <a:pt x="7002" y="12462"/>
                      <a:pt x="7013" y="12456"/>
                      <a:pt x="7024" y="12445"/>
                    </a:cubicBezTo>
                    <a:lnTo>
                      <a:pt x="7024" y="12445"/>
                    </a:lnTo>
                    <a:cubicBezTo>
                      <a:pt x="6317" y="16074"/>
                      <a:pt x="6294" y="19909"/>
                      <a:pt x="6317" y="23584"/>
                    </a:cubicBezTo>
                    <a:cubicBezTo>
                      <a:pt x="6362" y="26962"/>
                      <a:pt x="6454" y="30431"/>
                      <a:pt x="6956" y="33787"/>
                    </a:cubicBezTo>
                    <a:cubicBezTo>
                      <a:pt x="7024" y="34152"/>
                      <a:pt x="7070" y="34517"/>
                      <a:pt x="7138" y="34882"/>
                    </a:cubicBezTo>
                    <a:cubicBezTo>
                      <a:pt x="7138" y="34905"/>
                      <a:pt x="7161" y="34928"/>
                      <a:pt x="7184" y="34951"/>
                    </a:cubicBezTo>
                    <a:cubicBezTo>
                      <a:pt x="6956" y="35841"/>
                      <a:pt x="6340" y="36731"/>
                      <a:pt x="5952" y="37507"/>
                    </a:cubicBezTo>
                    <a:cubicBezTo>
                      <a:pt x="5929" y="37530"/>
                      <a:pt x="5929" y="37553"/>
                      <a:pt x="5906" y="37576"/>
                    </a:cubicBezTo>
                    <a:cubicBezTo>
                      <a:pt x="5495" y="38374"/>
                      <a:pt x="5084" y="39219"/>
                      <a:pt x="4651" y="40018"/>
                    </a:cubicBezTo>
                    <a:cubicBezTo>
                      <a:pt x="4171" y="40885"/>
                      <a:pt x="3669" y="41753"/>
                      <a:pt x="3144" y="42597"/>
                    </a:cubicBezTo>
                    <a:cubicBezTo>
                      <a:pt x="2802" y="43122"/>
                      <a:pt x="2436" y="43647"/>
                      <a:pt x="2185" y="44218"/>
                    </a:cubicBezTo>
                    <a:cubicBezTo>
                      <a:pt x="3829" y="43738"/>
                      <a:pt x="5472" y="42917"/>
                      <a:pt x="6979" y="42163"/>
                    </a:cubicBezTo>
                    <a:cubicBezTo>
                      <a:pt x="8074" y="41616"/>
                      <a:pt x="9101" y="40977"/>
                      <a:pt x="10060" y="40223"/>
                    </a:cubicBezTo>
                    <a:cubicBezTo>
                      <a:pt x="11179" y="39379"/>
                      <a:pt x="12229" y="38420"/>
                      <a:pt x="13164" y="37393"/>
                    </a:cubicBezTo>
                    <a:cubicBezTo>
                      <a:pt x="13598" y="36936"/>
                      <a:pt x="14123" y="36366"/>
                      <a:pt x="14534" y="35772"/>
                    </a:cubicBezTo>
                    <a:lnTo>
                      <a:pt x="14534" y="35772"/>
                    </a:lnTo>
                    <a:cubicBezTo>
                      <a:pt x="14465" y="35932"/>
                      <a:pt x="14397" y="36092"/>
                      <a:pt x="14306" y="36229"/>
                    </a:cubicBezTo>
                    <a:cubicBezTo>
                      <a:pt x="14077" y="36685"/>
                      <a:pt x="13735" y="37028"/>
                      <a:pt x="13438" y="37439"/>
                    </a:cubicBezTo>
                    <a:cubicBezTo>
                      <a:pt x="13403" y="37492"/>
                      <a:pt x="13450" y="37545"/>
                      <a:pt x="13494" y="37545"/>
                    </a:cubicBezTo>
                    <a:cubicBezTo>
                      <a:pt x="13507" y="37545"/>
                      <a:pt x="13519" y="37540"/>
                      <a:pt x="13530" y="37530"/>
                    </a:cubicBezTo>
                    <a:cubicBezTo>
                      <a:pt x="14351" y="37028"/>
                      <a:pt x="14762" y="35841"/>
                      <a:pt x="15036" y="34905"/>
                    </a:cubicBezTo>
                    <a:cubicBezTo>
                      <a:pt x="15036" y="34882"/>
                      <a:pt x="15036" y="34882"/>
                      <a:pt x="15059" y="34859"/>
                    </a:cubicBezTo>
                    <a:lnTo>
                      <a:pt x="15059" y="34859"/>
                    </a:lnTo>
                    <a:cubicBezTo>
                      <a:pt x="14990" y="35384"/>
                      <a:pt x="14876" y="35932"/>
                      <a:pt x="14671" y="36457"/>
                    </a:cubicBezTo>
                    <a:cubicBezTo>
                      <a:pt x="14656" y="36501"/>
                      <a:pt x="14698" y="36527"/>
                      <a:pt x="14736" y="36527"/>
                    </a:cubicBezTo>
                    <a:cubicBezTo>
                      <a:pt x="14757" y="36527"/>
                      <a:pt x="14777" y="36519"/>
                      <a:pt x="14785" y="36503"/>
                    </a:cubicBezTo>
                    <a:cubicBezTo>
                      <a:pt x="15607" y="35361"/>
                      <a:pt x="15538" y="33969"/>
                      <a:pt x="15241" y="32645"/>
                    </a:cubicBezTo>
                    <a:cubicBezTo>
                      <a:pt x="15105" y="31253"/>
                      <a:pt x="14671" y="29792"/>
                      <a:pt x="14397" y="28491"/>
                    </a:cubicBezTo>
                    <a:cubicBezTo>
                      <a:pt x="14009" y="26528"/>
                      <a:pt x="13621" y="24542"/>
                      <a:pt x="13347" y="22557"/>
                    </a:cubicBezTo>
                    <a:cubicBezTo>
                      <a:pt x="13552" y="20639"/>
                      <a:pt x="13735" y="18768"/>
                      <a:pt x="14260" y="16896"/>
                    </a:cubicBezTo>
                    <a:cubicBezTo>
                      <a:pt x="14557" y="15937"/>
                      <a:pt x="14831" y="14956"/>
                      <a:pt x="15561" y="14225"/>
                    </a:cubicBezTo>
                    <a:cubicBezTo>
                      <a:pt x="16200" y="13609"/>
                      <a:pt x="16908" y="13107"/>
                      <a:pt x="17592" y="12582"/>
                    </a:cubicBezTo>
                    <a:cubicBezTo>
                      <a:pt x="18642" y="12833"/>
                      <a:pt x="19692" y="13084"/>
                      <a:pt x="20742" y="13267"/>
                    </a:cubicBezTo>
                    <a:cubicBezTo>
                      <a:pt x="21015" y="13314"/>
                      <a:pt x="21300" y="13355"/>
                      <a:pt x="21584" y="13355"/>
                    </a:cubicBezTo>
                    <a:cubicBezTo>
                      <a:pt x="21847" y="13355"/>
                      <a:pt x="22110" y="13320"/>
                      <a:pt x="22363" y="13221"/>
                    </a:cubicBezTo>
                    <a:cubicBezTo>
                      <a:pt x="23459" y="12787"/>
                      <a:pt x="23732" y="11395"/>
                      <a:pt x="23869" y="10254"/>
                    </a:cubicBezTo>
                    <a:cubicBezTo>
                      <a:pt x="23915" y="10003"/>
                      <a:pt x="23961" y="9752"/>
                      <a:pt x="24006" y="9500"/>
                    </a:cubicBezTo>
                    <a:cubicBezTo>
                      <a:pt x="24006" y="9500"/>
                      <a:pt x="24029" y="9478"/>
                      <a:pt x="24029" y="9455"/>
                    </a:cubicBezTo>
                    <a:cubicBezTo>
                      <a:pt x="24075" y="9318"/>
                      <a:pt x="24143" y="9204"/>
                      <a:pt x="24212" y="9067"/>
                    </a:cubicBezTo>
                    <a:cubicBezTo>
                      <a:pt x="24691" y="8177"/>
                      <a:pt x="25536" y="7309"/>
                      <a:pt x="25832" y="6373"/>
                    </a:cubicBezTo>
                    <a:cubicBezTo>
                      <a:pt x="25832" y="6373"/>
                      <a:pt x="25832" y="6351"/>
                      <a:pt x="25855" y="6351"/>
                    </a:cubicBezTo>
                    <a:cubicBezTo>
                      <a:pt x="25102" y="6054"/>
                      <a:pt x="24394" y="5552"/>
                      <a:pt x="23664" y="5323"/>
                    </a:cubicBezTo>
                    <a:cubicBezTo>
                      <a:pt x="23117" y="5155"/>
                      <a:pt x="22545" y="5082"/>
                      <a:pt x="21979" y="5082"/>
                    </a:cubicBezTo>
                    <a:cubicBezTo>
                      <a:pt x="21622" y="5082"/>
                      <a:pt x="21269" y="5111"/>
                      <a:pt x="20925" y="5164"/>
                    </a:cubicBezTo>
                    <a:cubicBezTo>
                      <a:pt x="18825" y="5460"/>
                      <a:pt x="17410" y="6716"/>
                      <a:pt x="15721" y="7766"/>
                    </a:cubicBezTo>
                    <a:cubicBezTo>
                      <a:pt x="15637" y="7773"/>
                      <a:pt x="15553" y="7776"/>
                      <a:pt x="15471" y="7776"/>
                    </a:cubicBezTo>
                    <a:cubicBezTo>
                      <a:pt x="13643" y="7776"/>
                      <a:pt x="12132" y="6132"/>
                      <a:pt x="10996" y="4844"/>
                    </a:cubicBezTo>
                    <a:cubicBezTo>
                      <a:pt x="9718" y="3406"/>
                      <a:pt x="8691" y="1831"/>
                      <a:pt x="7732" y="165"/>
                    </a:cubicBezTo>
                    <a:cubicBezTo>
                      <a:pt x="7732" y="142"/>
                      <a:pt x="7709" y="119"/>
                      <a:pt x="7686" y="96"/>
                    </a:cubicBezTo>
                    <a:cubicBezTo>
                      <a:pt x="7667" y="57"/>
                      <a:pt x="7613" y="1"/>
                      <a:pt x="755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-6669" y="3627544"/>
                <a:ext cx="451840" cy="345670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10181" extrusionOk="0">
                    <a:moveTo>
                      <a:pt x="0" y="0"/>
                    </a:moveTo>
                    <a:lnTo>
                      <a:pt x="0" y="411"/>
                    </a:lnTo>
                    <a:cubicBezTo>
                      <a:pt x="434" y="548"/>
                      <a:pt x="890" y="685"/>
                      <a:pt x="1347" y="845"/>
                    </a:cubicBezTo>
                    <a:cubicBezTo>
                      <a:pt x="890" y="731"/>
                      <a:pt x="434" y="639"/>
                      <a:pt x="0" y="525"/>
                    </a:cubicBezTo>
                    <a:lnTo>
                      <a:pt x="0" y="6095"/>
                    </a:lnTo>
                    <a:cubicBezTo>
                      <a:pt x="822" y="6323"/>
                      <a:pt x="1666" y="6574"/>
                      <a:pt x="2511" y="6848"/>
                    </a:cubicBezTo>
                    <a:cubicBezTo>
                      <a:pt x="5354" y="7815"/>
                      <a:pt x="8608" y="9688"/>
                      <a:pt x="11769" y="9688"/>
                    </a:cubicBezTo>
                    <a:cubicBezTo>
                      <a:pt x="12262" y="9688"/>
                      <a:pt x="12752" y="9643"/>
                      <a:pt x="13239" y="9541"/>
                    </a:cubicBezTo>
                    <a:cubicBezTo>
                      <a:pt x="13262" y="9747"/>
                      <a:pt x="13284" y="9975"/>
                      <a:pt x="13307" y="10180"/>
                    </a:cubicBezTo>
                    <a:cubicBezTo>
                      <a:pt x="13285" y="8087"/>
                      <a:pt x="12552" y="3398"/>
                      <a:pt x="12532" y="3398"/>
                    </a:cubicBezTo>
                    <a:cubicBezTo>
                      <a:pt x="12531" y="3398"/>
                      <a:pt x="12531" y="3399"/>
                      <a:pt x="12531" y="3401"/>
                    </a:cubicBezTo>
                    <a:lnTo>
                      <a:pt x="12531" y="3424"/>
                    </a:lnTo>
                    <a:cubicBezTo>
                      <a:pt x="9838" y="2625"/>
                      <a:pt x="7030" y="2283"/>
                      <a:pt x="4360" y="1461"/>
                    </a:cubicBezTo>
                    <a:cubicBezTo>
                      <a:pt x="2922" y="1027"/>
                      <a:pt x="1461" y="411"/>
                      <a:pt x="0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1299911" y="2387096"/>
                <a:ext cx="215463" cy="174686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145" extrusionOk="0">
                    <a:moveTo>
                      <a:pt x="2991" y="1"/>
                    </a:moveTo>
                    <a:cubicBezTo>
                      <a:pt x="2452" y="1"/>
                      <a:pt x="1920" y="181"/>
                      <a:pt x="1416" y="631"/>
                    </a:cubicBezTo>
                    <a:cubicBezTo>
                      <a:pt x="297" y="1590"/>
                      <a:pt x="0" y="3439"/>
                      <a:pt x="1165" y="4511"/>
                    </a:cubicBezTo>
                    <a:cubicBezTo>
                      <a:pt x="1654" y="4956"/>
                      <a:pt x="2281" y="5144"/>
                      <a:pt x="2926" y="5144"/>
                    </a:cubicBezTo>
                    <a:cubicBezTo>
                      <a:pt x="3904" y="5144"/>
                      <a:pt x="4923" y="4711"/>
                      <a:pt x="5570" y="4078"/>
                    </a:cubicBezTo>
                    <a:cubicBezTo>
                      <a:pt x="5867" y="3804"/>
                      <a:pt x="6163" y="3439"/>
                      <a:pt x="6346" y="3028"/>
                    </a:cubicBezTo>
                    <a:cubicBezTo>
                      <a:pt x="5867" y="2434"/>
                      <a:pt x="3995" y="494"/>
                      <a:pt x="3424" y="38"/>
                    </a:cubicBezTo>
                    <a:cubicBezTo>
                      <a:pt x="3280" y="14"/>
                      <a:pt x="3135" y="1"/>
                      <a:pt x="299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1308773" y="2836794"/>
                <a:ext cx="81079" cy="2291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75" extrusionOk="0">
                    <a:moveTo>
                      <a:pt x="1795" y="0"/>
                    </a:moveTo>
                    <a:cubicBezTo>
                      <a:pt x="1185" y="0"/>
                      <a:pt x="593" y="199"/>
                      <a:pt x="82" y="533"/>
                    </a:cubicBezTo>
                    <a:cubicBezTo>
                      <a:pt x="0" y="595"/>
                      <a:pt x="46" y="674"/>
                      <a:pt x="106" y="674"/>
                    </a:cubicBezTo>
                    <a:cubicBezTo>
                      <a:pt x="113" y="674"/>
                      <a:pt x="120" y="673"/>
                      <a:pt x="128" y="670"/>
                    </a:cubicBezTo>
                    <a:cubicBezTo>
                      <a:pt x="881" y="556"/>
                      <a:pt x="1588" y="237"/>
                      <a:pt x="2342" y="123"/>
                    </a:cubicBezTo>
                    <a:cubicBezTo>
                      <a:pt x="2387" y="123"/>
                      <a:pt x="2387" y="54"/>
                      <a:pt x="2342" y="54"/>
                    </a:cubicBezTo>
                    <a:cubicBezTo>
                      <a:pt x="2159" y="18"/>
                      <a:pt x="1976" y="0"/>
                      <a:pt x="179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1238492" y="2824571"/>
                <a:ext cx="100737" cy="55648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639" extrusionOk="0">
                    <a:moveTo>
                      <a:pt x="2857" y="1"/>
                    </a:moveTo>
                    <a:cubicBezTo>
                      <a:pt x="2850" y="1"/>
                      <a:pt x="2844" y="2"/>
                      <a:pt x="2837" y="3"/>
                    </a:cubicBezTo>
                    <a:cubicBezTo>
                      <a:pt x="1764" y="163"/>
                      <a:pt x="965" y="825"/>
                      <a:pt x="98" y="1418"/>
                    </a:cubicBezTo>
                    <a:cubicBezTo>
                      <a:pt x="1" y="1496"/>
                      <a:pt x="52" y="1639"/>
                      <a:pt x="153" y="1639"/>
                    </a:cubicBezTo>
                    <a:cubicBezTo>
                      <a:pt x="171" y="1639"/>
                      <a:pt x="191" y="1634"/>
                      <a:pt x="212" y="1624"/>
                    </a:cubicBezTo>
                    <a:cubicBezTo>
                      <a:pt x="1079" y="1145"/>
                      <a:pt x="1924" y="483"/>
                      <a:pt x="2882" y="140"/>
                    </a:cubicBezTo>
                    <a:cubicBezTo>
                      <a:pt x="2967" y="119"/>
                      <a:pt x="2934" y="1"/>
                      <a:pt x="285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1134055" y="2825352"/>
                <a:ext cx="150919" cy="44206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302" extrusionOk="0">
                    <a:moveTo>
                      <a:pt x="4314" y="1"/>
                    </a:moveTo>
                    <a:cubicBezTo>
                      <a:pt x="4307" y="1"/>
                      <a:pt x="4300" y="2"/>
                      <a:pt x="4292" y="3"/>
                    </a:cubicBezTo>
                    <a:cubicBezTo>
                      <a:pt x="2854" y="186"/>
                      <a:pt x="1644" y="916"/>
                      <a:pt x="161" y="939"/>
                    </a:cubicBezTo>
                    <a:cubicBezTo>
                      <a:pt x="24" y="939"/>
                      <a:pt x="1" y="1144"/>
                      <a:pt x="138" y="1190"/>
                    </a:cubicBezTo>
                    <a:cubicBezTo>
                      <a:pt x="386" y="1268"/>
                      <a:pt x="633" y="1301"/>
                      <a:pt x="878" y="1301"/>
                    </a:cubicBezTo>
                    <a:cubicBezTo>
                      <a:pt x="2071" y="1301"/>
                      <a:pt x="3220" y="508"/>
                      <a:pt x="4338" y="186"/>
                    </a:cubicBezTo>
                    <a:cubicBezTo>
                      <a:pt x="4444" y="143"/>
                      <a:pt x="4411" y="1"/>
                      <a:pt x="431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1061228" y="2826099"/>
                <a:ext cx="123044" cy="47737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1406" extrusionOk="0">
                    <a:moveTo>
                      <a:pt x="3533" y="1"/>
                    </a:moveTo>
                    <a:cubicBezTo>
                      <a:pt x="3528" y="1"/>
                      <a:pt x="3522" y="2"/>
                      <a:pt x="3515" y="4"/>
                    </a:cubicBezTo>
                    <a:cubicBezTo>
                      <a:pt x="3036" y="118"/>
                      <a:pt x="2580" y="346"/>
                      <a:pt x="2123" y="529"/>
                    </a:cubicBezTo>
                    <a:cubicBezTo>
                      <a:pt x="1461" y="826"/>
                      <a:pt x="890" y="940"/>
                      <a:pt x="183" y="1008"/>
                    </a:cubicBezTo>
                    <a:cubicBezTo>
                      <a:pt x="69" y="1031"/>
                      <a:pt x="0" y="1191"/>
                      <a:pt x="114" y="1237"/>
                    </a:cubicBezTo>
                    <a:cubicBezTo>
                      <a:pt x="339" y="1355"/>
                      <a:pt x="569" y="1405"/>
                      <a:pt x="801" y="1405"/>
                    </a:cubicBezTo>
                    <a:cubicBezTo>
                      <a:pt x="1775" y="1405"/>
                      <a:pt x="2787" y="524"/>
                      <a:pt x="3561" y="118"/>
                    </a:cubicBezTo>
                    <a:cubicBezTo>
                      <a:pt x="3623" y="97"/>
                      <a:pt x="3591" y="1"/>
                      <a:pt x="35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1036409" y="2814929"/>
                <a:ext cx="63152" cy="39996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78" extrusionOk="0">
                    <a:moveTo>
                      <a:pt x="1753" y="1"/>
                    </a:moveTo>
                    <a:cubicBezTo>
                      <a:pt x="1740" y="1"/>
                      <a:pt x="1726" y="5"/>
                      <a:pt x="1713" y="13"/>
                    </a:cubicBezTo>
                    <a:cubicBezTo>
                      <a:pt x="1462" y="219"/>
                      <a:pt x="1211" y="401"/>
                      <a:pt x="914" y="561"/>
                    </a:cubicBezTo>
                    <a:cubicBezTo>
                      <a:pt x="663" y="698"/>
                      <a:pt x="343" y="767"/>
                      <a:pt x="115" y="926"/>
                    </a:cubicBezTo>
                    <a:cubicBezTo>
                      <a:pt x="1" y="1018"/>
                      <a:pt x="47" y="1155"/>
                      <a:pt x="161" y="1177"/>
                    </a:cubicBezTo>
                    <a:cubicBezTo>
                      <a:pt x="480" y="1177"/>
                      <a:pt x="823" y="972"/>
                      <a:pt x="1051" y="812"/>
                    </a:cubicBezTo>
                    <a:cubicBezTo>
                      <a:pt x="1348" y="607"/>
                      <a:pt x="1599" y="379"/>
                      <a:pt x="1804" y="105"/>
                    </a:cubicBezTo>
                    <a:cubicBezTo>
                      <a:pt x="1859" y="68"/>
                      <a:pt x="1810" y="1"/>
                      <a:pt x="175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1563414" y="2582865"/>
                <a:ext cx="120124" cy="102401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016" extrusionOk="0">
                    <a:moveTo>
                      <a:pt x="1988" y="0"/>
                    </a:moveTo>
                    <a:cubicBezTo>
                      <a:pt x="1530" y="0"/>
                      <a:pt x="898" y="72"/>
                      <a:pt x="137" y="275"/>
                    </a:cubicBezTo>
                    <a:cubicBezTo>
                      <a:pt x="46" y="298"/>
                      <a:pt x="0" y="320"/>
                      <a:pt x="69" y="343"/>
                    </a:cubicBezTo>
                    <a:cubicBezTo>
                      <a:pt x="1963" y="1370"/>
                      <a:pt x="1438" y="2649"/>
                      <a:pt x="2077" y="3014"/>
                    </a:cubicBezTo>
                    <a:cubicBezTo>
                      <a:pt x="2079" y="3015"/>
                      <a:pt x="2081" y="3015"/>
                      <a:pt x="2084" y="3015"/>
                    </a:cubicBezTo>
                    <a:cubicBezTo>
                      <a:pt x="2204" y="3015"/>
                      <a:pt x="3448" y="2065"/>
                      <a:pt x="3515" y="1484"/>
                    </a:cubicBezTo>
                    <a:cubicBezTo>
                      <a:pt x="3538" y="982"/>
                      <a:pt x="3082" y="389"/>
                      <a:pt x="2785" y="138"/>
                    </a:cubicBezTo>
                    <a:cubicBezTo>
                      <a:pt x="2686" y="61"/>
                      <a:pt x="2410" y="0"/>
                      <a:pt x="198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1395996" y="2694093"/>
                <a:ext cx="210064" cy="82267"/>
              </a:xfrm>
              <a:custGeom>
                <a:avLst/>
                <a:gdLst/>
                <a:ahLst/>
                <a:cxnLst/>
                <a:rect l="l" t="t" r="r" b="b"/>
                <a:pathLst>
                  <a:path w="6187" h="2423" extrusionOk="0">
                    <a:moveTo>
                      <a:pt x="423" y="0"/>
                    </a:moveTo>
                    <a:cubicBezTo>
                      <a:pt x="406" y="0"/>
                      <a:pt x="389" y="12"/>
                      <a:pt x="389" y="34"/>
                    </a:cubicBezTo>
                    <a:cubicBezTo>
                      <a:pt x="1" y="1404"/>
                      <a:pt x="1758" y="1997"/>
                      <a:pt x="2786" y="2271"/>
                    </a:cubicBezTo>
                    <a:cubicBezTo>
                      <a:pt x="3132" y="2361"/>
                      <a:pt x="3472" y="2423"/>
                      <a:pt x="3807" y="2423"/>
                    </a:cubicBezTo>
                    <a:cubicBezTo>
                      <a:pt x="4157" y="2423"/>
                      <a:pt x="4502" y="2355"/>
                      <a:pt x="4840" y="2180"/>
                    </a:cubicBezTo>
                    <a:cubicBezTo>
                      <a:pt x="5251" y="1975"/>
                      <a:pt x="5639" y="1655"/>
                      <a:pt x="6004" y="1336"/>
                    </a:cubicBezTo>
                    <a:cubicBezTo>
                      <a:pt x="6072" y="1221"/>
                      <a:pt x="6118" y="1084"/>
                      <a:pt x="6186" y="970"/>
                    </a:cubicBezTo>
                    <a:lnTo>
                      <a:pt x="6186" y="970"/>
                    </a:lnTo>
                    <a:cubicBezTo>
                      <a:pt x="5502" y="1495"/>
                      <a:pt x="4726" y="2020"/>
                      <a:pt x="3904" y="2112"/>
                    </a:cubicBezTo>
                    <a:cubicBezTo>
                      <a:pt x="3820" y="2121"/>
                      <a:pt x="3730" y="2126"/>
                      <a:pt x="3635" y="2126"/>
                    </a:cubicBezTo>
                    <a:cubicBezTo>
                      <a:pt x="2393" y="2126"/>
                      <a:pt x="351" y="1307"/>
                      <a:pt x="457" y="34"/>
                    </a:cubicBezTo>
                    <a:cubicBezTo>
                      <a:pt x="457" y="12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1068969" y="2242425"/>
                <a:ext cx="184464" cy="13407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3949" extrusionOk="0">
                    <a:moveTo>
                      <a:pt x="4022" y="0"/>
                    </a:moveTo>
                    <a:cubicBezTo>
                      <a:pt x="3407" y="0"/>
                      <a:pt x="3061" y="717"/>
                      <a:pt x="2694" y="1149"/>
                    </a:cubicBezTo>
                    <a:cubicBezTo>
                      <a:pt x="2009" y="1948"/>
                      <a:pt x="1256" y="2564"/>
                      <a:pt x="366" y="3135"/>
                    </a:cubicBezTo>
                    <a:cubicBezTo>
                      <a:pt x="297" y="3180"/>
                      <a:pt x="1" y="3408"/>
                      <a:pt x="457" y="3477"/>
                    </a:cubicBezTo>
                    <a:cubicBezTo>
                      <a:pt x="891" y="3523"/>
                      <a:pt x="1233" y="3797"/>
                      <a:pt x="1644" y="3911"/>
                    </a:cubicBezTo>
                    <a:cubicBezTo>
                      <a:pt x="1804" y="3937"/>
                      <a:pt x="1965" y="3948"/>
                      <a:pt x="2125" y="3948"/>
                    </a:cubicBezTo>
                    <a:cubicBezTo>
                      <a:pt x="2239" y="3948"/>
                      <a:pt x="2352" y="3943"/>
                      <a:pt x="2466" y="3933"/>
                    </a:cubicBezTo>
                    <a:cubicBezTo>
                      <a:pt x="2557" y="3911"/>
                      <a:pt x="2648" y="3911"/>
                      <a:pt x="2762" y="3888"/>
                    </a:cubicBezTo>
                    <a:cubicBezTo>
                      <a:pt x="3605" y="3710"/>
                      <a:pt x="4383" y="3339"/>
                      <a:pt x="5285" y="3339"/>
                    </a:cubicBezTo>
                    <a:cubicBezTo>
                      <a:pt x="5311" y="3339"/>
                      <a:pt x="5338" y="3339"/>
                      <a:pt x="5364" y="3340"/>
                    </a:cubicBezTo>
                    <a:cubicBezTo>
                      <a:pt x="5433" y="3340"/>
                      <a:pt x="5410" y="3157"/>
                      <a:pt x="5410" y="3135"/>
                    </a:cubicBezTo>
                    <a:cubicBezTo>
                      <a:pt x="5410" y="2587"/>
                      <a:pt x="5410" y="1719"/>
                      <a:pt x="5205" y="1035"/>
                    </a:cubicBezTo>
                    <a:cubicBezTo>
                      <a:pt x="5022" y="510"/>
                      <a:pt x="4703" y="99"/>
                      <a:pt x="4132" y="8"/>
                    </a:cubicBezTo>
                    <a:cubicBezTo>
                      <a:pt x="4094" y="3"/>
                      <a:pt x="4058" y="0"/>
                      <a:pt x="402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1162745" y="2264426"/>
                <a:ext cx="90687" cy="11000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3240" extrusionOk="0">
                    <a:moveTo>
                      <a:pt x="1755" y="0"/>
                    </a:moveTo>
                    <a:cubicBezTo>
                      <a:pt x="1588" y="0"/>
                      <a:pt x="1406" y="67"/>
                      <a:pt x="1210" y="227"/>
                    </a:cubicBezTo>
                    <a:cubicBezTo>
                      <a:pt x="776" y="569"/>
                      <a:pt x="685" y="1186"/>
                      <a:pt x="525" y="1688"/>
                    </a:cubicBezTo>
                    <a:cubicBezTo>
                      <a:pt x="388" y="2213"/>
                      <a:pt x="183" y="2715"/>
                      <a:pt x="0" y="3240"/>
                    </a:cubicBezTo>
                    <a:cubicBezTo>
                      <a:pt x="843" y="3062"/>
                      <a:pt x="1621" y="2691"/>
                      <a:pt x="2523" y="2691"/>
                    </a:cubicBezTo>
                    <a:cubicBezTo>
                      <a:pt x="2549" y="2691"/>
                      <a:pt x="2576" y="2691"/>
                      <a:pt x="2602" y="2692"/>
                    </a:cubicBezTo>
                    <a:cubicBezTo>
                      <a:pt x="2671" y="2692"/>
                      <a:pt x="2648" y="2509"/>
                      <a:pt x="2648" y="2487"/>
                    </a:cubicBezTo>
                    <a:cubicBezTo>
                      <a:pt x="2648" y="1939"/>
                      <a:pt x="2648" y="1071"/>
                      <a:pt x="2443" y="387"/>
                    </a:cubicBezTo>
                    <a:cubicBezTo>
                      <a:pt x="2248" y="164"/>
                      <a:pt x="2019" y="0"/>
                      <a:pt x="1755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1303001" y="2446105"/>
                <a:ext cx="107562" cy="12318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628" extrusionOk="0">
                    <a:moveTo>
                      <a:pt x="522" y="1"/>
                    </a:moveTo>
                    <a:cubicBezTo>
                      <a:pt x="504" y="1"/>
                      <a:pt x="488" y="11"/>
                      <a:pt x="480" y="34"/>
                    </a:cubicBezTo>
                    <a:cubicBezTo>
                      <a:pt x="252" y="719"/>
                      <a:pt x="1" y="1381"/>
                      <a:pt x="69" y="2020"/>
                    </a:cubicBezTo>
                    <a:cubicBezTo>
                      <a:pt x="1" y="2591"/>
                      <a:pt x="229" y="3184"/>
                      <a:pt x="731" y="3549"/>
                    </a:cubicBezTo>
                    <a:cubicBezTo>
                      <a:pt x="737" y="3556"/>
                      <a:pt x="745" y="3558"/>
                      <a:pt x="752" y="3558"/>
                    </a:cubicBezTo>
                    <a:cubicBezTo>
                      <a:pt x="772" y="3558"/>
                      <a:pt x="787" y="3537"/>
                      <a:pt x="754" y="3504"/>
                    </a:cubicBezTo>
                    <a:cubicBezTo>
                      <a:pt x="594" y="3298"/>
                      <a:pt x="457" y="3070"/>
                      <a:pt x="366" y="2819"/>
                    </a:cubicBezTo>
                    <a:lnTo>
                      <a:pt x="366" y="2819"/>
                    </a:lnTo>
                    <a:cubicBezTo>
                      <a:pt x="412" y="2865"/>
                      <a:pt x="457" y="2933"/>
                      <a:pt x="503" y="2979"/>
                    </a:cubicBezTo>
                    <a:cubicBezTo>
                      <a:pt x="899" y="3467"/>
                      <a:pt x="1393" y="3627"/>
                      <a:pt x="1925" y="3627"/>
                    </a:cubicBezTo>
                    <a:cubicBezTo>
                      <a:pt x="2314" y="3627"/>
                      <a:pt x="2723" y="3541"/>
                      <a:pt x="3128" y="3435"/>
                    </a:cubicBezTo>
                    <a:cubicBezTo>
                      <a:pt x="3167" y="3416"/>
                      <a:pt x="3156" y="3362"/>
                      <a:pt x="3123" y="3362"/>
                    </a:cubicBezTo>
                    <a:cubicBezTo>
                      <a:pt x="3117" y="3362"/>
                      <a:pt x="3111" y="3364"/>
                      <a:pt x="3105" y="3367"/>
                    </a:cubicBezTo>
                    <a:cubicBezTo>
                      <a:pt x="2985" y="3390"/>
                      <a:pt x="2863" y="3401"/>
                      <a:pt x="2741" y="3401"/>
                    </a:cubicBezTo>
                    <a:cubicBezTo>
                      <a:pt x="2026" y="3401"/>
                      <a:pt x="1297" y="3019"/>
                      <a:pt x="868" y="2454"/>
                    </a:cubicBezTo>
                    <a:cubicBezTo>
                      <a:pt x="343" y="1815"/>
                      <a:pt x="434" y="856"/>
                      <a:pt x="594" y="80"/>
                    </a:cubicBezTo>
                    <a:cubicBezTo>
                      <a:pt x="594" y="35"/>
                      <a:pt x="556" y="1"/>
                      <a:pt x="52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23179" y="2390321"/>
                <a:ext cx="261027" cy="270534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968" extrusionOk="0">
                    <a:moveTo>
                      <a:pt x="1770" y="0"/>
                    </a:moveTo>
                    <a:cubicBezTo>
                      <a:pt x="1750" y="0"/>
                      <a:pt x="1729" y="10"/>
                      <a:pt x="1713" y="34"/>
                    </a:cubicBezTo>
                    <a:cubicBezTo>
                      <a:pt x="1325" y="696"/>
                      <a:pt x="777" y="1426"/>
                      <a:pt x="412" y="2202"/>
                    </a:cubicBezTo>
                    <a:cubicBezTo>
                      <a:pt x="320" y="2362"/>
                      <a:pt x="229" y="2545"/>
                      <a:pt x="183" y="2727"/>
                    </a:cubicBezTo>
                    <a:cubicBezTo>
                      <a:pt x="161" y="2819"/>
                      <a:pt x="161" y="2887"/>
                      <a:pt x="138" y="2956"/>
                    </a:cubicBezTo>
                    <a:cubicBezTo>
                      <a:pt x="69" y="3207"/>
                      <a:pt x="24" y="3481"/>
                      <a:pt x="46" y="3732"/>
                    </a:cubicBezTo>
                    <a:cubicBezTo>
                      <a:pt x="46" y="3800"/>
                      <a:pt x="46" y="3869"/>
                      <a:pt x="46" y="3914"/>
                    </a:cubicBezTo>
                    <a:cubicBezTo>
                      <a:pt x="1" y="4257"/>
                      <a:pt x="24" y="4622"/>
                      <a:pt x="69" y="4941"/>
                    </a:cubicBezTo>
                    <a:cubicBezTo>
                      <a:pt x="183" y="5489"/>
                      <a:pt x="594" y="5946"/>
                      <a:pt x="982" y="6334"/>
                    </a:cubicBezTo>
                    <a:cubicBezTo>
                      <a:pt x="989" y="6346"/>
                      <a:pt x="1000" y="6352"/>
                      <a:pt x="1013" y="6352"/>
                    </a:cubicBezTo>
                    <a:cubicBezTo>
                      <a:pt x="1045" y="6352"/>
                      <a:pt x="1084" y="6315"/>
                      <a:pt x="1051" y="6265"/>
                    </a:cubicBezTo>
                    <a:cubicBezTo>
                      <a:pt x="868" y="5991"/>
                      <a:pt x="731" y="5672"/>
                      <a:pt x="617" y="5352"/>
                    </a:cubicBezTo>
                    <a:lnTo>
                      <a:pt x="617" y="5352"/>
                    </a:lnTo>
                    <a:cubicBezTo>
                      <a:pt x="982" y="5900"/>
                      <a:pt x="1484" y="6402"/>
                      <a:pt x="1850" y="6973"/>
                    </a:cubicBezTo>
                    <a:cubicBezTo>
                      <a:pt x="2101" y="7361"/>
                      <a:pt x="2238" y="7749"/>
                      <a:pt x="2694" y="7909"/>
                    </a:cubicBezTo>
                    <a:cubicBezTo>
                      <a:pt x="2832" y="7952"/>
                      <a:pt x="2983" y="7968"/>
                      <a:pt x="3139" y="7968"/>
                    </a:cubicBezTo>
                    <a:cubicBezTo>
                      <a:pt x="3476" y="7968"/>
                      <a:pt x="3836" y="7894"/>
                      <a:pt x="4132" y="7863"/>
                    </a:cubicBezTo>
                    <a:cubicBezTo>
                      <a:pt x="4817" y="7795"/>
                      <a:pt x="5342" y="7589"/>
                      <a:pt x="5981" y="7315"/>
                    </a:cubicBezTo>
                    <a:cubicBezTo>
                      <a:pt x="6552" y="7110"/>
                      <a:pt x="7145" y="7064"/>
                      <a:pt x="7647" y="6722"/>
                    </a:cubicBezTo>
                    <a:cubicBezTo>
                      <a:pt x="7688" y="6681"/>
                      <a:pt x="7656" y="6604"/>
                      <a:pt x="7616" y="6604"/>
                    </a:cubicBezTo>
                    <a:cubicBezTo>
                      <a:pt x="7611" y="6604"/>
                      <a:pt x="7607" y="6605"/>
                      <a:pt x="7602" y="6608"/>
                    </a:cubicBezTo>
                    <a:cubicBezTo>
                      <a:pt x="7122" y="6790"/>
                      <a:pt x="6666" y="6767"/>
                      <a:pt x="6209" y="6882"/>
                    </a:cubicBezTo>
                    <a:cubicBezTo>
                      <a:pt x="5776" y="6950"/>
                      <a:pt x="5388" y="7087"/>
                      <a:pt x="4977" y="7155"/>
                    </a:cubicBezTo>
                    <a:cubicBezTo>
                      <a:pt x="4924" y="7157"/>
                      <a:pt x="4870" y="7158"/>
                      <a:pt x="4817" y="7158"/>
                    </a:cubicBezTo>
                    <a:cubicBezTo>
                      <a:pt x="3974" y="7158"/>
                      <a:pt x="3092" y="6980"/>
                      <a:pt x="2534" y="6379"/>
                    </a:cubicBezTo>
                    <a:cubicBezTo>
                      <a:pt x="1987" y="5763"/>
                      <a:pt x="1233" y="5056"/>
                      <a:pt x="868" y="4302"/>
                    </a:cubicBezTo>
                    <a:cubicBezTo>
                      <a:pt x="845" y="4165"/>
                      <a:pt x="822" y="4028"/>
                      <a:pt x="822" y="3891"/>
                    </a:cubicBezTo>
                    <a:cubicBezTo>
                      <a:pt x="822" y="3412"/>
                      <a:pt x="822" y="2910"/>
                      <a:pt x="868" y="2431"/>
                    </a:cubicBezTo>
                    <a:cubicBezTo>
                      <a:pt x="1119" y="1632"/>
                      <a:pt x="1484" y="810"/>
                      <a:pt x="1827" y="80"/>
                    </a:cubicBezTo>
                    <a:cubicBezTo>
                      <a:pt x="1842" y="35"/>
                      <a:pt x="1808" y="0"/>
                      <a:pt x="177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134055" y="2388114"/>
                <a:ext cx="205752" cy="354736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10448" extrusionOk="0">
                    <a:moveTo>
                      <a:pt x="2396" y="1"/>
                    </a:moveTo>
                    <a:cubicBezTo>
                      <a:pt x="2373" y="1"/>
                      <a:pt x="2350" y="10"/>
                      <a:pt x="2329" y="30"/>
                    </a:cubicBezTo>
                    <a:cubicBezTo>
                      <a:pt x="1644" y="807"/>
                      <a:pt x="298" y="1742"/>
                      <a:pt x="115" y="2815"/>
                    </a:cubicBezTo>
                    <a:cubicBezTo>
                      <a:pt x="92" y="2929"/>
                      <a:pt x="92" y="3021"/>
                      <a:pt x="92" y="3135"/>
                    </a:cubicBezTo>
                    <a:cubicBezTo>
                      <a:pt x="69" y="3272"/>
                      <a:pt x="47" y="3409"/>
                      <a:pt x="47" y="3546"/>
                    </a:cubicBezTo>
                    <a:cubicBezTo>
                      <a:pt x="47" y="4093"/>
                      <a:pt x="69" y="4664"/>
                      <a:pt x="138" y="5235"/>
                    </a:cubicBezTo>
                    <a:cubicBezTo>
                      <a:pt x="69" y="5851"/>
                      <a:pt x="1" y="6490"/>
                      <a:pt x="92" y="7106"/>
                    </a:cubicBezTo>
                    <a:cubicBezTo>
                      <a:pt x="183" y="7837"/>
                      <a:pt x="503" y="8567"/>
                      <a:pt x="868" y="9206"/>
                    </a:cubicBezTo>
                    <a:cubicBezTo>
                      <a:pt x="877" y="9231"/>
                      <a:pt x="894" y="9241"/>
                      <a:pt x="912" y="9241"/>
                    </a:cubicBezTo>
                    <a:cubicBezTo>
                      <a:pt x="943" y="9241"/>
                      <a:pt x="974" y="9212"/>
                      <a:pt x="960" y="9183"/>
                    </a:cubicBezTo>
                    <a:cubicBezTo>
                      <a:pt x="800" y="8613"/>
                      <a:pt x="617" y="8088"/>
                      <a:pt x="526" y="7540"/>
                    </a:cubicBezTo>
                    <a:lnTo>
                      <a:pt x="526" y="7540"/>
                    </a:lnTo>
                    <a:cubicBezTo>
                      <a:pt x="572" y="7700"/>
                      <a:pt x="640" y="7837"/>
                      <a:pt x="708" y="7974"/>
                    </a:cubicBezTo>
                    <a:cubicBezTo>
                      <a:pt x="731" y="8042"/>
                      <a:pt x="754" y="8111"/>
                      <a:pt x="800" y="8179"/>
                    </a:cubicBezTo>
                    <a:cubicBezTo>
                      <a:pt x="1188" y="8773"/>
                      <a:pt x="1941" y="9206"/>
                      <a:pt x="2694" y="9457"/>
                    </a:cubicBezTo>
                    <a:cubicBezTo>
                      <a:pt x="3676" y="10005"/>
                      <a:pt x="4885" y="9823"/>
                      <a:pt x="5867" y="10439"/>
                    </a:cubicBezTo>
                    <a:cubicBezTo>
                      <a:pt x="5880" y="10445"/>
                      <a:pt x="5893" y="10448"/>
                      <a:pt x="5906" y="10448"/>
                    </a:cubicBezTo>
                    <a:cubicBezTo>
                      <a:pt x="5986" y="10448"/>
                      <a:pt x="6060" y="10338"/>
                      <a:pt x="5981" y="10279"/>
                    </a:cubicBezTo>
                    <a:cubicBezTo>
                      <a:pt x="5296" y="9731"/>
                      <a:pt x="4429" y="9640"/>
                      <a:pt x="3653" y="9229"/>
                    </a:cubicBezTo>
                    <a:cubicBezTo>
                      <a:pt x="2649" y="8704"/>
                      <a:pt x="1713" y="7860"/>
                      <a:pt x="1485" y="6695"/>
                    </a:cubicBezTo>
                    <a:cubicBezTo>
                      <a:pt x="1393" y="6193"/>
                      <a:pt x="1393" y="5646"/>
                      <a:pt x="1279" y="5143"/>
                    </a:cubicBezTo>
                    <a:cubicBezTo>
                      <a:pt x="1188" y="4618"/>
                      <a:pt x="982" y="4162"/>
                      <a:pt x="868" y="3660"/>
                    </a:cubicBezTo>
                    <a:cubicBezTo>
                      <a:pt x="526" y="2290"/>
                      <a:pt x="1713" y="1195"/>
                      <a:pt x="2489" y="190"/>
                    </a:cubicBezTo>
                    <a:cubicBezTo>
                      <a:pt x="2542" y="102"/>
                      <a:pt x="2472" y="1"/>
                      <a:pt x="239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439624" y="2496083"/>
                <a:ext cx="98225" cy="81554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02" extrusionOk="0">
                    <a:moveTo>
                      <a:pt x="2254" y="0"/>
                    </a:moveTo>
                    <a:lnTo>
                      <a:pt x="2254" y="0"/>
                    </a:lnTo>
                    <a:cubicBezTo>
                      <a:pt x="2277" y="251"/>
                      <a:pt x="2277" y="525"/>
                      <a:pt x="2254" y="776"/>
                    </a:cubicBezTo>
                    <a:cubicBezTo>
                      <a:pt x="2208" y="1164"/>
                      <a:pt x="1934" y="1324"/>
                      <a:pt x="1637" y="1530"/>
                    </a:cubicBezTo>
                    <a:cubicBezTo>
                      <a:pt x="1135" y="1872"/>
                      <a:pt x="565" y="2032"/>
                      <a:pt x="40" y="2329"/>
                    </a:cubicBezTo>
                    <a:cubicBezTo>
                      <a:pt x="0" y="2348"/>
                      <a:pt x="29" y="2402"/>
                      <a:pt x="66" y="2402"/>
                    </a:cubicBezTo>
                    <a:cubicBezTo>
                      <a:pt x="73" y="2402"/>
                      <a:pt x="79" y="2400"/>
                      <a:pt x="85" y="2397"/>
                    </a:cubicBezTo>
                    <a:cubicBezTo>
                      <a:pt x="519" y="2214"/>
                      <a:pt x="976" y="2214"/>
                      <a:pt x="1364" y="1986"/>
                    </a:cubicBezTo>
                    <a:cubicBezTo>
                      <a:pt x="1706" y="1804"/>
                      <a:pt x="2094" y="1621"/>
                      <a:pt x="2391" y="1393"/>
                    </a:cubicBezTo>
                    <a:cubicBezTo>
                      <a:pt x="2414" y="1393"/>
                      <a:pt x="2436" y="1370"/>
                      <a:pt x="2459" y="1347"/>
                    </a:cubicBezTo>
                    <a:lnTo>
                      <a:pt x="2459" y="1347"/>
                    </a:lnTo>
                    <a:cubicBezTo>
                      <a:pt x="2345" y="1598"/>
                      <a:pt x="2162" y="1804"/>
                      <a:pt x="1957" y="2032"/>
                    </a:cubicBezTo>
                    <a:cubicBezTo>
                      <a:pt x="1939" y="2069"/>
                      <a:pt x="1965" y="2136"/>
                      <a:pt x="2012" y="2136"/>
                    </a:cubicBezTo>
                    <a:cubicBezTo>
                      <a:pt x="2023" y="2136"/>
                      <a:pt x="2035" y="2132"/>
                      <a:pt x="2048" y="2123"/>
                    </a:cubicBezTo>
                    <a:cubicBezTo>
                      <a:pt x="2391" y="1941"/>
                      <a:pt x="2710" y="1621"/>
                      <a:pt x="2802" y="1233"/>
                    </a:cubicBezTo>
                    <a:cubicBezTo>
                      <a:pt x="2893" y="936"/>
                      <a:pt x="2847" y="639"/>
                      <a:pt x="2779" y="366"/>
                    </a:cubicBezTo>
                    <a:cubicBezTo>
                      <a:pt x="2642" y="297"/>
                      <a:pt x="2505" y="229"/>
                      <a:pt x="2368" y="160"/>
                    </a:cubicBezTo>
                    <a:cubicBezTo>
                      <a:pt x="2345" y="115"/>
                      <a:pt x="2299" y="69"/>
                      <a:pt x="2277" y="23"/>
                    </a:cubicBezTo>
                    <a:cubicBezTo>
                      <a:pt x="2277" y="23"/>
                      <a:pt x="2254" y="0"/>
                      <a:pt x="225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242838" y="2338001"/>
                <a:ext cx="65630" cy="58093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711" extrusionOk="0">
                    <a:moveTo>
                      <a:pt x="837" y="0"/>
                    </a:moveTo>
                    <a:cubicBezTo>
                      <a:pt x="746" y="91"/>
                      <a:pt x="654" y="183"/>
                      <a:pt x="586" y="274"/>
                    </a:cubicBezTo>
                    <a:cubicBezTo>
                      <a:pt x="403" y="525"/>
                      <a:pt x="266" y="845"/>
                      <a:pt x="198" y="1164"/>
                    </a:cubicBezTo>
                    <a:cubicBezTo>
                      <a:pt x="129" y="1301"/>
                      <a:pt x="61" y="1461"/>
                      <a:pt x="15" y="1621"/>
                    </a:cubicBezTo>
                    <a:cubicBezTo>
                      <a:pt x="0" y="1665"/>
                      <a:pt x="54" y="1710"/>
                      <a:pt x="99" y="1710"/>
                    </a:cubicBezTo>
                    <a:cubicBezTo>
                      <a:pt x="123" y="1710"/>
                      <a:pt x="144" y="1698"/>
                      <a:pt x="152" y="1666"/>
                    </a:cubicBezTo>
                    <a:cubicBezTo>
                      <a:pt x="198" y="1575"/>
                      <a:pt x="266" y="1506"/>
                      <a:pt x="312" y="1415"/>
                    </a:cubicBezTo>
                    <a:cubicBezTo>
                      <a:pt x="335" y="1370"/>
                      <a:pt x="380" y="1324"/>
                      <a:pt x="403" y="1278"/>
                    </a:cubicBezTo>
                    <a:cubicBezTo>
                      <a:pt x="677" y="959"/>
                      <a:pt x="1020" y="753"/>
                      <a:pt x="1453" y="571"/>
                    </a:cubicBezTo>
                    <a:cubicBezTo>
                      <a:pt x="1613" y="502"/>
                      <a:pt x="1773" y="411"/>
                      <a:pt x="1933" y="320"/>
                    </a:cubicBezTo>
                    <a:cubicBezTo>
                      <a:pt x="1567" y="205"/>
                      <a:pt x="1202" y="91"/>
                      <a:pt x="83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680726" y="2575124"/>
                <a:ext cx="227278" cy="459377"/>
              </a:xfrm>
              <a:custGeom>
                <a:avLst/>
                <a:gdLst/>
                <a:ahLst/>
                <a:cxnLst/>
                <a:rect l="l" t="t" r="r" b="b"/>
                <a:pathLst>
                  <a:path w="6694" h="13530" extrusionOk="0">
                    <a:moveTo>
                      <a:pt x="2716" y="1"/>
                    </a:moveTo>
                    <a:cubicBezTo>
                      <a:pt x="1758" y="1073"/>
                      <a:pt x="867" y="2192"/>
                      <a:pt x="0" y="3356"/>
                    </a:cubicBezTo>
                    <a:cubicBezTo>
                      <a:pt x="662" y="6323"/>
                      <a:pt x="2716" y="9039"/>
                      <a:pt x="4702" y="11276"/>
                    </a:cubicBezTo>
                    <a:cubicBezTo>
                      <a:pt x="5204" y="12075"/>
                      <a:pt x="5798" y="12828"/>
                      <a:pt x="6482" y="13490"/>
                    </a:cubicBezTo>
                    <a:cubicBezTo>
                      <a:pt x="6505" y="13518"/>
                      <a:pt x="6530" y="13530"/>
                      <a:pt x="6554" y="13530"/>
                    </a:cubicBezTo>
                    <a:cubicBezTo>
                      <a:pt x="6629" y="13530"/>
                      <a:pt x="6694" y="13422"/>
                      <a:pt x="6642" y="13353"/>
                    </a:cubicBezTo>
                    <a:cubicBezTo>
                      <a:pt x="4953" y="11185"/>
                      <a:pt x="3812" y="8902"/>
                      <a:pt x="3196" y="6232"/>
                    </a:cubicBezTo>
                    <a:cubicBezTo>
                      <a:pt x="2899" y="4999"/>
                      <a:pt x="2739" y="3744"/>
                      <a:pt x="2648" y="2489"/>
                    </a:cubicBezTo>
                    <a:lnTo>
                      <a:pt x="2648" y="2489"/>
                    </a:lnTo>
                    <a:cubicBezTo>
                      <a:pt x="2899" y="4771"/>
                      <a:pt x="3492" y="7054"/>
                      <a:pt x="4542" y="9062"/>
                    </a:cubicBezTo>
                    <a:cubicBezTo>
                      <a:pt x="4550" y="9085"/>
                      <a:pt x="4568" y="9095"/>
                      <a:pt x="4587" y="9095"/>
                    </a:cubicBezTo>
                    <a:cubicBezTo>
                      <a:pt x="4626" y="9095"/>
                      <a:pt x="4672" y="9055"/>
                      <a:pt x="4656" y="8994"/>
                    </a:cubicBezTo>
                    <a:cubicBezTo>
                      <a:pt x="3584" y="6049"/>
                      <a:pt x="2830" y="3150"/>
                      <a:pt x="271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512527" y="2775850"/>
                <a:ext cx="540694" cy="748517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22046" extrusionOk="0">
                    <a:moveTo>
                      <a:pt x="2945" y="0"/>
                    </a:moveTo>
                    <a:cubicBezTo>
                      <a:pt x="2192" y="845"/>
                      <a:pt x="1348" y="1598"/>
                      <a:pt x="343" y="2214"/>
                    </a:cubicBezTo>
                    <a:cubicBezTo>
                      <a:pt x="229" y="2260"/>
                      <a:pt x="115" y="2306"/>
                      <a:pt x="1" y="2328"/>
                    </a:cubicBezTo>
                    <a:cubicBezTo>
                      <a:pt x="115" y="2557"/>
                      <a:pt x="252" y="2762"/>
                      <a:pt x="366" y="2968"/>
                    </a:cubicBezTo>
                    <a:cubicBezTo>
                      <a:pt x="1873" y="6414"/>
                      <a:pt x="3767" y="9792"/>
                      <a:pt x="6209" y="12645"/>
                    </a:cubicBezTo>
                    <a:cubicBezTo>
                      <a:pt x="6221" y="12663"/>
                      <a:pt x="6237" y="12670"/>
                      <a:pt x="6253" y="12670"/>
                    </a:cubicBezTo>
                    <a:cubicBezTo>
                      <a:pt x="6302" y="12670"/>
                      <a:pt x="6358" y="12606"/>
                      <a:pt x="6324" y="12554"/>
                    </a:cubicBezTo>
                    <a:cubicBezTo>
                      <a:pt x="5548" y="11390"/>
                      <a:pt x="4794" y="10249"/>
                      <a:pt x="4064" y="9085"/>
                    </a:cubicBezTo>
                    <a:lnTo>
                      <a:pt x="4064" y="9085"/>
                    </a:lnTo>
                    <a:cubicBezTo>
                      <a:pt x="4498" y="9747"/>
                      <a:pt x="4954" y="10363"/>
                      <a:pt x="5456" y="10956"/>
                    </a:cubicBezTo>
                    <a:cubicBezTo>
                      <a:pt x="7145" y="12874"/>
                      <a:pt x="9451" y="14335"/>
                      <a:pt x="11436" y="15932"/>
                    </a:cubicBezTo>
                    <a:cubicBezTo>
                      <a:pt x="12578" y="16868"/>
                      <a:pt x="13765" y="17895"/>
                      <a:pt x="14609" y="19151"/>
                    </a:cubicBezTo>
                    <a:cubicBezTo>
                      <a:pt x="14997" y="20064"/>
                      <a:pt x="15362" y="21000"/>
                      <a:pt x="15705" y="21981"/>
                    </a:cubicBezTo>
                    <a:cubicBezTo>
                      <a:pt x="15723" y="22026"/>
                      <a:pt x="15761" y="22046"/>
                      <a:pt x="15800" y="22046"/>
                    </a:cubicBezTo>
                    <a:cubicBezTo>
                      <a:pt x="15862" y="22046"/>
                      <a:pt x="15924" y="21996"/>
                      <a:pt x="15910" y="21913"/>
                    </a:cubicBezTo>
                    <a:cubicBezTo>
                      <a:pt x="15203" y="18329"/>
                      <a:pt x="13126" y="15316"/>
                      <a:pt x="10775" y="12600"/>
                    </a:cubicBezTo>
                    <a:lnTo>
                      <a:pt x="10775" y="12600"/>
                    </a:lnTo>
                    <a:cubicBezTo>
                      <a:pt x="11779" y="13353"/>
                      <a:pt x="12829" y="14038"/>
                      <a:pt x="13605" y="14974"/>
                    </a:cubicBezTo>
                    <a:cubicBezTo>
                      <a:pt x="13615" y="14984"/>
                      <a:pt x="13629" y="14988"/>
                      <a:pt x="13644" y="14988"/>
                    </a:cubicBezTo>
                    <a:cubicBezTo>
                      <a:pt x="13694" y="14988"/>
                      <a:pt x="13754" y="14935"/>
                      <a:pt x="13719" y="14882"/>
                    </a:cubicBezTo>
                    <a:cubicBezTo>
                      <a:pt x="12623" y="13239"/>
                      <a:pt x="10820" y="12212"/>
                      <a:pt x="9291" y="10956"/>
                    </a:cubicBezTo>
                    <a:cubicBezTo>
                      <a:pt x="9108" y="10774"/>
                      <a:pt x="8948" y="10591"/>
                      <a:pt x="8766" y="10409"/>
                    </a:cubicBezTo>
                    <a:cubicBezTo>
                      <a:pt x="6894" y="8446"/>
                      <a:pt x="5456" y="6414"/>
                      <a:pt x="4452" y="3903"/>
                    </a:cubicBezTo>
                    <a:cubicBezTo>
                      <a:pt x="3927" y="2625"/>
                      <a:pt x="3402" y="1324"/>
                      <a:pt x="294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503530" y="3196519"/>
                <a:ext cx="522869" cy="500799"/>
              </a:xfrm>
              <a:custGeom>
                <a:avLst/>
                <a:gdLst/>
                <a:ahLst/>
                <a:cxnLst/>
                <a:rect l="l" t="t" r="r" b="b"/>
                <a:pathLst>
                  <a:path w="15400" h="14750" extrusionOk="0">
                    <a:moveTo>
                      <a:pt x="106" y="0"/>
                    </a:moveTo>
                    <a:cubicBezTo>
                      <a:pt x="56" y="0"/>
                      <a:pt x="1" y="39"/>
                      <a:pt x="15" y="96"/>
                    </a:cubicBezTo>
                    <a:cubicBezTo>
                      <a:pt x="1225" y="3862"/>
                      <a:pt x="4557" y="6122"/>
                      <a:pt x="7890" y="7902"/>
                    </a:cubicBezTo>
                    <a:cubicBezTo>
                      <a:pt x="9784" y="8883"/>
                      <a:pt x="11793" y="9819"/>
                      <a:pt x="13025" y="11645"/>
                    </a:cubicBezTo>
                    <a:cubicBezTo>
                      <a:pt x="13619" y="12513"/>
                      <a:pt x="14007" y="13517"/>
                      <a:pt x="14121" y="14567"/>
                    </a:cubicBezTo>
                    <a:cubicBezTo>
                      <a:pt x="14121" y="14613"/>
                      <a:pt x="14121" y="14681"/>
                      <a:pt x="14121" y="14750"/>
                    </a:cubicBezTo>
                    <a:cubicBezTo>
                      <a:pt x="14144" y="14727"/>
                      <a:pt x="14144" y="14704"/>
                      <a:pt x="14167" y="14681"/>
                    </a:cubicBezTo>
                    <a:cubicBezTo>
                      <a:pt x="14555" y="13905"/>
                      <a:pt x="15171" y="13015"/>
                      <a:pt x="15399" y="12125"/>
                    </a:cubicBezTo>
                    <a:cubicBezTo>
                      <a:pt x="15376" y="12102"/>
                      <a:pt x="15353" y="12079"/>
                      <a:pt x="15353" y="12056"/>
                    </a:cubicBezTo>
                    <a:cubicBezTo>
                      <a:pt x="15285" y="11691"/>
                      <a:pt x="15239" y="11326"/>
                      <a:pt x="15171" y="10961"/>
                    </a:cubicBezTo>
                    <a:cubicBezTo>
                      <a:pt x="14760" y="10093"/>
                      <a:pt x="14349" y="9112"/>
                      <a:pt x="13756" y="8381"/>
                    </a:cubicBezTo>
                    <a:cubicBezTo>
                      <a:pt x="13687" y="8313"/>
                      <a:pt x="13642" y="8244"/>
                      <a:pt x="13573" y="8199"/>
                    </a:cubicBezTo>
                    <a:cubicBezTo>
                      <a:pt x="13185" y="7788"/>
                      <a:pt x="12683" y="7468"/>
                      <a:pt x="12135" y="7263"/>
                    </a:cubicBezTo>
                    <a:cubicBezTo>
                      <a:pt x="11336" y="6920"/>
                      <a:pt x="10492" y="6715"/>
                      <a:pt x="9716" y="6395"/>
                    </a:cubicBezTo>
                    <a:cubicBezTo>
                      <a:pt x="8757" y="6007"/>
                      <a:pt x="7867" y="5505"/>
                      <a:pt x="6954" y="5026"/>
                    </a:cubicBezTo>
                    <a:cubicBezTo>
                      <a:pt x="6943" y="5019"/>
                      <a:pt x="6930" y="5015"/>
                      <a:pt x="6918" y="5015"/>
                    </a:cubicBezTo>
                    <a:cubicBezTo>
                      <a:pt x="6854" y="5015"/>
                      <a:pt x="6786" y="5102"/>
                      <a:pt x="6862" y="5140"/>
                    </a:cubicBezTo>
                    <a:cubicBezTo>
                      <a:pt x="7821" y="5893"/>
                      <a:pt x="8917" y="6464"/>
                      <a:pt x="10035" y="6920"/>
                    </a:cubicBezTo>
                    <a:cubicBezTo>
                      <a:pt x="2982" y="5117"/>
                      <a:pt x="175" y="73"/>
                      <a:pt x="175" y="50"/>
                    </a:cubicBezTo>
                    <a:cubicBezTo>
                      <a:pt x="166" y="15"/>
                      <a:pt x="137" y="0"/>
                      <a:pt x="10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479220" y="3220693"/>
                <a:ext cx="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" fill="none" extrusionOk="0">
                    <a:moveTo>
                      <a:pt x="23" y="0"/>
                    </a:moveTo>
                    <a:cubicBezTo>
                      <a:pt x="0" y="0"/>
                      <a:pt x="0" y="0"/>
                      <a:pt x="23" y="0"/>
                    </a:cubicBezTo>
                  </a:path>
                </a:pathLst>
              </a:custGeom>
              <a:noFill/>
              <a:ln w="6850" cap="rnd" cmpd="sng">
                <a:solidFill>
                  <a:srgbClr val="6146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239756" y="2913798"/>
                <a:ext cx="536653" cy="767870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22616" extrusionOk="0">
                    <a:moveTo>
                      <a:pt x="3105" y="0"/>
                    </a:moveTo>
                    <a:cubicBezTo>
                      <a:pt x="2078" y="343"/>
                      <a:pt x="1050" y="685"/>
                      <a:pt x="0" y="1005"/>
                    </a:cubicBezTo>
                    <a:cubicBezTo>
                      <a:pt x="160" y="1712"/>
                      <a:pt x="297" y="2420"/>
                      <a:pt x="434" y="3127"/>
                    </a:cubicBezTo>
                    <a:cubicBezTo>
                      <a:pt x="982" y="5980"/>
                      <a:pt x="1484" y="8925"/>
                      <a:pt x="2808" y="11550"/>
                    </a:cubicBezTo>
                    <a:cubicBezTo>
                      <a:pt x="3219" y="12371"/>
                      <a:pt x="3698" y="13102"/>
                      <a:pt x="4246" y="13764"/>
                    </a:cubicBezTo>
                    <a:cubicBezTo>
                      <a:pt x="4177" y="13718"/>
                      <a:pt x="4109" y="13673"/>
                      <a:pt x="4063" y="13604"/>
                    </a:cubicBezTo>
                    <a:cubicBezTo>
                      <a:pt x="2511" y="12120"/>
                      <a:pt x="1712" y="10363"/>
                      <a:pt x="1119" y="8331"/>
                    </a:cubicBezTo>
                    <a:cubicBezTo>
                      <a:pt x="1111" y="8308"/>
                      <a:pt x="1095" y="8298"/>
                      <a:pt x="1078" y="8298"/>
                    </a:cubicBezTo>
                    <a:cubicBezTo>
                      <a:pt x="1046" y="8298"/>
                      <a:pt x="1013" y="8332"/>
                      <a:pt x="1028" y="8377"/>
                    </a:cubicBezTo>
                    <a:cubicBezTo>
                      <a:pt x="1553" y="10294"/>
                      <a:pt x="2055" y="12257"/>
                      <a:pt x="3470" y="13718"/>
                    </a:cubicBezTo>
                    <a:cubicBezTo>
                      <a:pt x="4474" y="14745"/>
                      <a:pt x="5775" y="15636"/>
                      <a:pt x="7122" y="16343"/>
                    </a:cubicBezTo>
                    <a:cubicBezTo>
                      <a:pt x="7373" y="16503"/>
                      <a:pt x="7624" y="16663"/>
                      <a:pt x="7898" y="16800"/>
                    </a:cubicBezTo>
                    <a:cubicBezTo>
                      <a:pt x="9884" y="17918"/>
                      <a:pt x="11915" y="18763"/>
                      <a:pt x="13718" y="20132"/>
                    </a:cubicBezTo>
                    <a:cubicBezTo>
                      <a:pt x="14403" y="20908"/>
                      <a:pt x="15042" y="21730"/>
                      <a:pt x="15659" y="22597"/>
                    </a:cubicBezTo>
                    <a:cubicBezTo>
                      <a:pt x="15671" y="22610"/>
                      <a:pt x="15689" y="22616"/>
                      <a:pt x="15708" y="22616"/>
                    </a:cubicBezTo>
                    <a:cubicBezTo>
                      <a:pt x="15756" y="22616"/>
                      <a:pt x="15806" y="22578"/>
                      <a:pt x="15773" y="22529"/>
                    </a:cubicBezTo>
                    <a:cubicBezTo>
                      <a:pt x="15362" y="21639"/>
                      <a:pt x="14791" y="20840"/>
                      <a:pt x="14129" y="20086"/>
                    </a:cubicBezTo>
                    <a:cubicBezTo>
                      <a:pt x="14084" y="20041"/>
                      <a:pt x="14061" y="19995"/>
                      <a:pt x="14015" y="19972"/>
                    </a:cubicBezTo>
                    <a:cubicBezTo>
                      <a:pt x="13285" y="19151"/>
                      <a:pt x="12440" y="18397"/>
                      <a:pt x="11573" y="17781"/>
                    </a:cubicBezTo>
                    <a:cubicBezTo>
                      <a:pt x="10614" y="17073"/>
                      <a:pt x="9519" y="16526"/>
                      <a:pt x="8606" y="15772"/>
                    </a:cubicBezTo>
                    <a:cubicBezTo>
                      <a:pt x="7624" y="14996"/>
                      <a:pt x="6917" y="13969"/>
                      <a:pt x="6277" y="12919"/>
                    </a:cubicBezTo>
                    <a:cubicBezTo>
                      <a:pt x="5547" y="11687"/>
                      <a:pt x="4839" y="10454"/>
                      <a:pt x="4451" y="9062"/>
                    </a:cubicBezTo>
                    <a:cubicBezTo>
                      <a:pt x="4292" y="8468"/>
                      <a:pt x="4177" y="7852"/>
                      <a:pt x="4086" y="7259"/>
                    </a:cubicBezTo>
                    <a:lnTo>
                      <a:pt x="4086" y="7259"/>
                    </a:lnTo>
                    <a:cubicBezTo>
                      <a:pt x="4680" y="9267"/>
                      <a:pt x="5547" y="11162"/>
                      <a:pt x="6985" y="12737"/>
                    </a:cubicBezTo>
                    <a:cubicBezTo>
                      <a:pt x="7002" y="12754"/>
                      <a:pt x="7021" y="12761"/>
                      <a:pt x="7038" y="12761"/>
                    </a:cubicBezTo>
                    <a:cubicBezTo>
                      <a:pt x="7091" y="12761"/>
                      <a:pt x="7133" y="12697"/>
                      <a:pt x="7099" y="12645"/>
                    </a:cubicBezTo>
                    <a:cubicBezTo>
                      <a:pt x="5889" y="10842"/>
                      <a:pt x="4976" y="8993"/>
                      <a:pt x="4429" y="6871"/>
                    </a:cubicBezTo>
                    <a:cubicBezTo>
                      <a:pt x="3835" y="4611"/>
                      <a:pt x="3447" y="2306"/>
                      <a:pt x="31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383509" y="3584866"/>
                <a:ext cx="443725" cy="516214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5204" extrusionOk="0">
                    <a:moveTo>
                      <a:pt x="96" y="0"/>
                    </a:moveTo>
                    <a:cubicBezTo>
                      <a:pt x="43" y="0"/>
                      <a:pt x="1" y="65"/>
                      <a:pt x="35" y="116"/>
                    </a:cubicBezTo>
                    <a:cubicBezTo>
                      <a:pt x="857" y="1143"/>
                      <a:pt x="1701" y="2170"/>
                      <a:pt x="2705" y="3015"/>
                    </a:cubicBezTo>
                    <a:cubicBezTo>
                      <a:pt x="2705" y="3038"/>
                      <a:pt x="2705" y="3038"/>
                      <a:pt x="2728" y="3060"/>
                    </a:cubicBezTo>
                    <a:cubicBezTo>
                      <a:pt x="2911" y="3197"/>
                      <a:pt x="3093" y="3312"/>
                      <a:pt x="3276" y="3448"/>
                    </a:cubicBezTo>
                    <a:cubicBezTo>
                      <a:pt x="3299" y="3471"/>
                      <a:pt x="3299" y="3471"/>
                      <a:pt x="3322" y="3494"/>
                    </a:cubicBezTo>
                    <a:cubicBezTo>
                      <a:pt x="4257" y="4156"/>
                      <a:pt x="5193" y="4818"/>
                      <a:pt x="6038" y="5594"/>
                    </a:cubicBezTo>
                    <a:cubicBezTo>
                      <a:pt x="7019" y="6507"/>
                      <a:pt x="7727" y="7580"/>
                      <a:pt x="8389" y="8698"/>
                    </a:cubicBezTo>
                    <a:cubicBezTo>
                      <a:pt x="8161" y="8424"/>
                      <a:pt x="7910" y="8150"/>
                      <a:pt x="7658" y="7899"/>
                    </a:cubicBezTo>
                    <a:cubicBezTo>
                      <a:pt x="7632" y="7879"/>
                      <a:pt x="7605" y="7870"/>
                      <a:pt x="7580" y="7870"/>
                    </a:cubicBezTo>
                    <a:cubicBezTo>
                      <a:pt x="7494" y="7870"/>
                      <a:pt x="7428" y="7971"/>
                      <a:pt x="7499" y="8059"/>
                    </a:cubicBezTo>
                    <a:cubicBezTo>
                      <a:pt x="8343" y="9086"/>
                      <a:pt x="9074" y="10136"/>
                      <a:pt x="9781" y="11232"/>
                    </a:cubicBezTo>
                    <a:cubicBezTo>
                      <a:pt x="9941" y="11529"/>
                      <a:pt x="10101" y="11803"/>
                      <a:pt x="10261" y="12099"/>
                    </a:cubicBezTo>
                    <a:cubicBezTo>
                      <a:pt x="10557" y="12647"/>
                      <a:pt x="10831" y="13218"/>
                      <a:pt x="11105" y="13788"/>
                    </a:cubicBezTo>
                    <a:cubicBezTo>
                      <a:pt x="11288" y="14222"/>
                      <a:pt x="11584" y="14701"/>
                      <a:pt x="11767" y="15203"/>
                    </a:cubicBezTo>
                    <a:cubicBezTo>
                      <a:pt x="12178" y="14062"/>
                      <a:pt x="12589" y="12921"/>
                      <a:pt x="13068" y="11803"/>
                    </a:cubicBezTo>
                    <a:cubicBezTo>
                      <a:pt x="12703" y="10479"/>
                      <a:pt x="11995" y="9246"/>
                      <a:pt x="11128" y="8128"/>
                    </a:cubicBezTo>
                    <a:cubicBezTo>
                      <a:pt x="9895" y="6165"/>
                      <a:pt x="8115" y="4590"/>
                      <a:pt x="6015" y="3517"/>
                    </a:cubicBezTo>
                    <a:cubicBezTo>
                      <a:pt x="6002" y="3508"/>
                      <a:pt x="5990" y="3505"/>
                      <a:pt x="5979" y="3505"/>
                    </a:cubicBezTo>
                    <a:cubicBezTo>
                      <a:pt x="5932" y="3505"/>
                      <a:pt x="5910" y="3571"/>
                      <a:pt x="5947" y="3608"/>
                    </a:cubicBezTo>
                    <a:cubicBezTo>
                      <a:pt x="7453" y="4407"/>
                      <a:pt x="8777" y="5503"/>
                      <a:pt x="9850" y="6781"/>
                    </a:cubicBezTo>
                    <a:cubicBezTo>
                      <a:pt x="9439" y="6393"/>
                      <a:pt x="9005" y="6028"/>
                      <a:pt x="8549" y="5685"/>
                    </a:cubicBezTo>
                    <a:cubicBezTo>
                      <a:pt x="7133" y="4681"/>
                      <a:pt x="5559" y="4270"/>
                      <a:pt x="4029" y="3494"/>
                    </a:cubicBezTo>
                    <a:cubicBezTo>
                      <a:pt x="2454" y="2695"/>
                      <a:pt x="1267" y="1326"/>
                      <a:pt x="149" y="25"/>
                    </a:cubicBezTo>
                    <a:cubicBezTo>
                      <a:pt x="132" y="8"/>
                      <a:pt x="113" y="0"/>
                      <a:pt x="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533747" y="3886260"/>
                <a:ext cx="207450" cy="389978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11486" extrusionOk="0">
                    <a:moveTo>
                      <a:pt x="173" y="1"/>
                    </a:moveTo>
                    <a:cubicBezTo>
                      <a:pt x="139" y="1"/>
                      <a:pt x="106" y="23"/>
                      <a:pt x="106" y="72"/>
                    </a:cubicBezTo>
                    <a:cubicBezTo>
                      <a:pt x="221" y="894"/>
                      <a:pt x="426" y="1716"/>
                      <a:pt x="700" y="2515"/>
                    </a:cubicBezTo>
                    <a:cubicBezTo>
                      <a:pt x="974" y="3405"/>
                      <a:pt x="1293" y="4295"/>
                      <a:pt x="1567" y="5162"/>
                    </a:cubicBezTo>
                    <a:cubicBezTo>
                      <a:pt x="1636" y="5413"/>
                      <a:pt x="1704" y="5642"/>
                      <a:pt x="1795" y="5893"/>
                    </a:cubicBezTo>
                    <a:cubicBezTo>
                      <a:pt x="1179" y="4774"/>
                      <a:pt x="631" y="3633"/>
                      <a:pt x="106" y="2469"/>
                    </a:cubicBezTo>
                    <a:cubicBezTo>
                      <a:pt x="98" y="2445"/>
                      <a:pt x="82" y="2435"/>
                      <a:pt x="65" y="2435"/>
                    </a:cubicBezTo>
                    <a:cubicBezTo>
                      <a:pt x="34" y="2435"/>
                      <a:pt x="0" y="2470"/>
                      <a:pt x="15" y="2515"/>
                    </a:cubicBezTo>
                    <a:cubicBezTo>
                      <a:pt x="837" y="4569"/>
                      <a:pt x="1636" y="6578"/>
                      <a:pt x="2960" y="8335"/>
                    </a:cubicBezTo>
                    <a:cubicBezTo>
                      <a:pt x="3690" y="9431"/>
                      <a:pt x="4603" y="10526"/>
                      <a:pt x="5493" y="11485"/>
                    </a:cubicBezTo>
                    <a:cubicBezTo>
                      <a:pt x="5493" y="11234"/>
                      <a:pt x="5516" y="11006"/>
                      <a:pt x="5584" y="10777"/>
                    </a:cubicBezTo>
                    <a:cubicBezTo>
                      <a:pt x="5676" y="10321"/>
                      <a:pt x="5904" y="9910"/>
                      <a:pt x="6109" y="9476"/>
                    </a:cubicBezTo>
                    <a:cubicBezTo>
                      <a:pt x="5858" y="9088"/>
                      <a:pt x="5539" y="8700"/>
                      <a:pt x="5288" y="8358"/>
                    </a:cubicBezTo>
                    <a:cubicBezTo>
                      <a:pt x="4557" y="7354"/>
                      <a:pt x="3736" y="6372"/>
                      <a:pt x="2914" y="5436"/>
                    </a:cubicBezTo>
                    <a:cubicBezTo>
                      <a:pt x="2897" y="5419"/>
                      <a:pt x="2878" y="5412"/>
                      <a:pt x="2861" y="5412"/>
                    </a:cubicBezTo>
                    <a:cubicBezTo>
                      <a:pt x="2810" y="5412"/>
                      <a:pt x="2771" y="5476"/>
                      <a:pt x="2823" y="5528"/>
                    </a:cubicBezTo>
                    <a:cubicBezTo>
                      <a:pt x="3553" y="6372"/>
                      <a:pt x="4238" y="7240"/>
                      <a:pt x="4877" y="8153"/>
                    </a:cubicBezTo>
                    <a:cubicBezTo>
                      <a:pt x="4945" y="8289"/>
                      <a:pt x="5037" y="8404"/>
                      <a:pt x="5128" y="8518"/>
                    </a:cubicBezTo>
                    <a:cubicBezTo>
                      <a:pt x="4580" y="7879"/>
                      <a:pt x="4010" y="7240"/>
                      <a:pt x="3439" y="6669"/>
                    </a:cubicBezTo>
                    <a:cubicBezTo>
                      <a:pt x="1681" y="4866"/>
                      <a:pt x="837" y="2469"/>
                      <a:pt x="243" y="50"/>
                    </a:cubicBezTo>
                    <a:cubicBezTo>
                      <a:pt x="233" y="18"/>
                      <a:pt x="202" y="1"/>
                      <a:pt x="17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-6669" y="2979666"/>
                <a:ext cx="243372" cy="66611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9619" extrusionOk="0">
                    <a:moveTo>
                      <a:pt x="4017" y="0"/>
                    </a:moveTo>
                    <a:cubicBezTo>
                      <a:pt x="3538" y="137"/>
                      <a:pt x="3013" y="251"/>
                      <a:pt x="2511" y="366"/>
                    </a:cubicBezTo>
                    <a:cubicBezTo>
                      <a:pt x="2465" y="1233"/>
                      <a:pt x="2419" y="2077"/>
                      <a:pt x="2374" y="2945"/>
                    </a:cubicBezTo>
                    <a:cubicBezTo>
                      <a:pt x="2328" y="4086"/>
                      <a:pt x="2214" y="5273"/>
                      <a:pt x="2305" y="6414"/>
                    </a:cubicBezTo>
                    <a:cubicBezTo>
                      <a:pt x="2031" y="5912"/>
                      <a:pt x="1735" y="5410"/>
                      <a:pt x="1484" y="4885"/>
                    </a:cubicBezTo>
                    <a:cubicBezTo>
                      <a:pt x="1050" y="3493"/>
                      <a:pt x="1187" y="2055"/>
                      <a:pt x="1141" y="639"/>
                    </a:cubicBezTo>
                    <a:lnTo>
                      <a:pt x="1141" y="639"/>
                    </a:lnTo>
                    <a:cubicBezTo>
                      <a:pt x="753" y="731"/>
                      <a:pt x="365" y="776"/>
                      <a:pt x="0" y="845"/>
                    </a:cubicBezTo>
                    <a:cubicBezTo>
                      <a:pt x="0" y="2032"/>
                      <a:pt x="137" y="3219"/>
                      <a:pt x="548" y="4291"/>
                    </a:cubicBezTo>
                    <a:cubicBezTo>
                      <a:pt x="890" y="5136"/>
                      <a:pt x="1438" y="5866"/>
                      <a:pt x="1917" y="6642"/>
                    </a:cubicBezTo>
                    <a:cubicBezTo>
                      <a:pt x="2100" y="6939"/>
                      <a:pt x="2283" y="7259"/>
                      <a:pt x="2465" y="7578"/>
                    </a:cubicBezTo>
                    <a:cubicBezTo>
                      <a:pt x="2762" y="8925"/>
                      <a:pt x="3424" y="10158"/>
                      <a:pt x="3835" y="11481"/>
                    </a:cubicBezTo>
                    <a:cubicBezTo>
                      <a:pt x="4360" y="13102"/>
                      <a:pt x="4382" y="14791"/>
                      <a:pt x="4428" y="16480"/>
                    </a:cubicBezTo>
                    <a:cubicBezTo>
                      <a:pt x="4428" y="16537"/>
                      <a:pt x="4468" y="16566"/>
                      <a:pt x="4508" y="16566"/>
                    </a:cubicBezTo>
                    <a:cubicBezTo>
                      <a:pt x="4548" y="16566"/>
                      <a:pt x="4588" y="16537"/>
                      <a:pt x="4588" y="16480"/>
                    </a:cubicBezTo>
                    <a:cubicBezTo>
                      <a:pt x="4611" y="15019"/>
                      <a:pt x="4565" y="13513"/>
                      <a:pt x="4246" y="12075"/>
                    </a:cubicBezTo>
                    <a:cubicBezTo>
                      <a:pt x="4246" y="12052"/>
                      <a:pt x="4246" y="12029"/>
                      <a:pt x="4246" y="12006"/>
                    </a:cubicBezTo>
                    <a:cubicBezTo>
                      <a:pt x="4862" y="13513"/>
                      <a:pt x="5569" y="14997"/>
                      <a:pt x="6231" y="16412"/>
                    </a:cubicBezTo>
                    <a:cubicBezTo>
                      <a:pt x="6505" y="17416"/>
                      <a:pt x="6688" y="18443"/>
                      <a:pt x="6665" y="19516"/>
                    </a:cubicBezTo>
                    <a:cubicBezTo>
                      <a:pt x="6665" y="19584"/>
                      <a:pt x="6711" y="19619"/>
                      <a:pt x="6759" y="19619"/>
                    </a:cubicBezTo>
                    <a:cubicBezTo>
                      <a:pt x="6808" y="19619"/>
                      <a:pt x="6859" y="19584"/>
                      <a:pt x="6870" y="19516"/>
                    </a:cubicBezTo>
                    <a:cubicBezTo>
                      <a:pt x="7167" y="15955"/>
                      <a:pt x="4999" y="12737"/>
                      <a:pt x="4451" y="9290"/>
                    </a:cubicBezTo>
                    <a:cubicBezTo>
                      <a:pt x="3972" y="6232"/>
                      <a:pt x="4246" y="3105"/>
                      <a:pt x="401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-6669" y="3471363"/>
                <a:ext cx="133298" cy="406513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11973" extrusionOk="0">
                    <a:moveTo>
                      <a:pt x="46" y="1"/>
                    </a:moveTo>
                    <a:cubicBezTo>
                      <a:pt x="23" y="1"/>
                      <a:pt x="0" y="12"/>
                      <a:pt x="0" y="35"/>
                    </a:cubicBezTo>
                    <a:cubicBezTo>
                      <a:pt x="0" y="81"/>
                      <a:pt x="0" y="104"/>
                      <a:pt x="0" y="127"/>
                    </a:cubicBezTo>
                    <a:lnTo>
                      <a:pt x="0" y="1222"/>
                    </a:lnTo>
                    <a:cubicBezTo>
                      <a:pt x="46" y="1930"/>
                      <a:pt x="183" y="2592"/>
                      <a:pt x="457" y="3254"/>
                    </a:cubicBezTo>
                    <a:cubicBezTo>
                      <a:pt x="571" y="3527"/>
                      <a:pt x="708" y="3779"/>
                      <a:pt x="867" y="4030"/>
                    </a:cubicBezTo>
                    <a:cubicBezTo>
                      <a:pt x="525" y="3550"/>
                      <a:pt x="251" y="3048"/>
                      <a:pt x="0" y="2523"/>
                    </a:cubicBezTo>
                    <a:lnTo>
                      <a:pt x="0" y="4395"/>
                    </a:lnTo>
                    <a:cubicBezTo>
                      <a:pt x="183" y="4829"/>
                      <a:pt x="365" y="5262"/>
                      <a:pt x="548" y="5673"/>
                    </a:cubicBezTo>
                    <a:cubicBezTo>
                      <a:pt x="1210" y="7271"/>
                      <a:pt x="1666" y="8960"/>
                      <a:pt x="1940" y="10672"/>
                    </a:cubicBezTo>
                    <a:cubicBezTo>
                      <a:pt x="1963" y="10832"/>
                      <a:pt x="1986" y="11037"/>
                      <a:pt x="1986" y="11288"/>
                    </a:cubicBezTo>
                    <a:cubicBezTo>
                      <a:pt x="2168" y="11334"/>
                      <a:pt x="2351" y="11402"/>
                      <a:pt x="2534" y="11448"/>
                    </a:cubicBezTo>
                    <a:cubicBezTo>
                      <a:pt x="2990" y="11608"/>
                      <a:pt x="3447" y="11790"/>
                      <a:pt x="3926" y="11973"/>
                    </a:cubicBezTo>
                    <a:cubicBezTo>
                      <a:pt x="3903" y="10763"/>
                      <a:pt x="3766" y="9553"/>
                      <a:pt x="3424" y="8389"/>
                    </a:cubicBezTo>
                    <a:cubicBezTo>
                      <a:pt x="3104" y="7316"/>
                      <a:pt x="2556" y="6426"/>
                      <a:pt x="1940" y="5536"/>
                    </a:cubicBezTo>
                    <a:cubicBezTo>
                      <a:pt x="1689" y="4965"/>
                      <a:pt x="1324" y="4440"/>
                      <a:pt x="1004" y="3870"/>
                    </a:cubicBezTo>
                    <a:cubicBezTo>
                      <a:pt x="320" y="2706"/>
                      <a:pt x="0" y="1405"/>
                      <a:pt x="91" y="35"/>
                    </a:cubicBezTo>
                    <a:cubicBezTo>
                      <a:pt x="91" y="1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-7450" y="3475641"/>
                <a:ext cx="815" cy="37246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97" extrusionOk="0">
                    <a:moveTo>
                      <a:pt x="23" y="1"/>
                    </a:moveTo>
                    <a:cubicBezTo>
                      <a:pt x="0" y="366"/>
                      <a:pt x="0" y="731"/>
                      <a:pt x="23" y="1096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39756" y="3552984"/>
                <a:ext cx="92249" cy="383018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1281" extrusionOk="0">
                    <a:moveTo>
                      <a:pt x="1493" y="0"/>
                    </a:moveTo>
                    <a:cubicBezTo>
                      <a:pt x="1436" y="0"/>
                      <a:pt x="1370" y="41"/>
                      <a:pt x="1370" y="119"/>
                    </a:cubicBezTo>
                    <a:cubicBezTo>
                      <a:pt x="1484" y="2242"/>
                      <a:pt x="1918" y="4410"/>
                      <a:pt x="1804" y="6556"/>
                    </a:cubicBezTo>
                    <a:cubicBezTo>
                      <a:pt x="1781" y="7012"/>
                      <a:pt x="1712" y="7446"/>
                      <a:pt x="1598" y="7857"/>
                    </a:cubicBezTo>
                    <a:cubicBezTo>
                      <a:pt x="1758" y="6716"/>
                      <a:pt x="1598" y="5483"/>
                      <a:pt x="1347" y="4593"/>
                    </a:cubicBezTo>
                    <a:cubicBezTo>
                      <a:pt x="1338" y="4558"/>
                      <a:pt x="1313" y="4543"/>
                      <a:pt x="1286" y="4543"/>
                    </a:cubicBezTo>
                    <a:cubicBezTo>
                      <a:pt x="1243" y="4543"/>
                      <a:pt x="1196" y="4582"/>
                      <a:pt x="1210" y="4639"/>
                    </a:cubicBezTo>
                    <a:cubicBezTo>
                      <a:pt x="1530" y="6556"/>
                      <a:pt x="1256" y="8199"/>
                      <a:pt x="594" y="9980"/>
                    </a:cubicBezTo>
                    <a:cubicBezTo>
                      <a:pt x="411" y="10299"/>
                      <a:pt x="183" y="10596"/>
                      <a:pt x="0" y="10893"/>
                    </a:cubicBezTo>
                    <a:cubicBezTo>
                      <a:pt x="366" y="11030"/>
                      <a:pt x="731" y="11167"/>
                      <a:pt x="1096" y="11281"/>
                    </a:cubicBezTo>
                    <a:cubicBezTo>
                      <a:pt x="1575" y="10505"/>
                      <a:pt x="1986" y="9660"/>
                      <a:pt x="2283" y="8975"/>
                    </a:cubicBezTo>
                    <a:cubicBezTo>
                      <a:pt x="2717" y="8017"/>
                      <a:pt x="2534" y="7127"/>
                      <a:pt x="2420" y="6214"/>
                    </a:cubicBezTo>
                    <a:cubicBezTo>
                      <a:pt x="2397" y="5871"/>
                      <a:pt x="2351" y="5506"/>
                      <a:pt x="2306" y="5164"/>
                    </a:cubicBezTo>
                    <a:cubicBezTo>
                      <a:pt x="2306" y="4890"/>
                      <a:pt x="2329" y="4616"/>
                      <a:pt x="2374" y="4319"/>
                    </a:cubicBezTo>
                    <a:cubicBezTo>
                      <a:pt x="2388" y="4279"/>
                      <a:pt x="2362" y="4255"/>
                      <a:pt x="2334" y="4255"/>
                    </a:cubicBezTo>
                    <a:cubicBezTo>
                      <a:pt x="2314" y="4255"/>
                      <a:pt x="2293" y="4268"/>
                      <a:pt x="2283" y="4296"/>
                    </a:cubicBezTo>
                    <a:cubicBezTo>
                      <a:pt x="2260" y="4365"/>
                      <a:pt x="2237" y="4433"/>
                      <a:pt x="2215" y="4502"/>
                    </a:cubicBezTo>
                    <a:cubicBezTo>
                      <a:pt x="2192" y="4296"/>
                      <a:pt x="2169" y="4114"/>
                      <a:pt x="2123" y="3931"/>
                    </a:cubicBezTo>
                    <a:cubicBezTo>
                      <a:pt x="1963" y="2653"/>
                      <a:pt x="1804" y="1352"/>
                      <a:pt x="1575" y="74"/>
                    </a:cubicBezTo>
                    <a:cubicBezTo>
                      <a:pt x="1575" y="24"/>
                      <a:pt x="1537" y="0"/>
                      <a:pt x="149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1370430" y="2431539"/>
                <a:ext cx="77548" cy="5249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46" extrusionOk="0">
                    <a:moveTo>
                      <a:pt x="1277" y="1"/>
                    </a:moveTo>
                    <a:cubicBezTo>
                      <a:pt x="1272" y="1"/>
                      <a:pt x="1265" y="3"/>
                      <a:pt x="1256" y="7"/>
                    </a:cubicBezTo>
                    <a:cubicBezTo>
                      <a:pt x="1028" y="53"/>
                      <a:pt x="799" y="189"/>
                      <a:pt x="617" y="349"/>
                    </a:cubicBezTo>
                    <a:cubicBezTo>
                      <a:pt x="571" y="395"/>
                      <a:pt x="526" y="441"/>
                      <a:pt x="480" y="486"/>
                    </a:cubicBezTo>
                    <a:cubicBezTo>
                      <a:pt x="457" y="509"/>
                      <a:pt x="434" y="532"/>
                      <a:pt x="411" y="555"/>
                    </a:cubicBezTo>
                    <a:cubicBezTo>
                      <a:pt x="434" y="486"/>
                      <a:pt x="480" y="418"/>
                      <a:pt x="503" y="326"/>
                    </a:cubicBezTo>
                    <a:cubicBezTo>
                      <a:pt x="503" y="326"/>
                      <a:pt x="503" y="316"/>
                      <a:pt x="496" y="316"/>
                    </a:cubicBezTo>
                    <a:cubicBezTo>
                      <a:pt x="493" y="316"/>
                      <a:pt x="488" y="319"/>
                      <a:pt x="480" y="326"/>
                    </a:cubicBezTo>
                    <a:cubicBezTo>
                      <a:pt x="252" y="600"/>
                      <a:pt x="69" y="988"/>
                      <a:pt x="46" y="1354"/>
                    </a:cubicBezTo>
                    <a:cubicBezTo>
                      <a:pt x="23" y="1399"/>
                      <a:pt x="23" y="1445"/>
                      <a:pt x="1" y="1491"/>
                    </a:cubicBezTo>
                    <a:cubicBezTo>
                      <a:pt x="1" y="1524"/>
                      <a:pt x="25" y="1545"/>
                      <a:pt x="47" y="1545"/>
                    </a:cubicBezTo>
                    <a:cubicBezTo>
                      <a:pt x="55" y="1545"/>
                      <a:pt x="63" y="1542"/>
                      <a:pt x="69" y="1536"/>
                    </a:cubicBezTo>
                    <a:cubicBezTo>
                      <a:pt x="320" y="1239"/>
                      <a:pt x="457" y="943"/>
                      <a:pt x="868" y="851"/>
                    </a:cubicBezTo>
                    <a:cubicBezTo>
                      <a:pt x="1210" y="760"/>
                      <a:pt x="1530" y="760"/>
                      <a:pt x="1872" y="714"/>
                    </a:cubicBezTo>
                    <a:cubicBezTo>
                      <a:pt x="2215" y="692"/>
                      <a:pt x="2283" y="167"/>
                      <a:pt x="1918" y="121"/>
                    </a:cubicBezTo>
                    <a:cubicBezTo>
                      <a:pt x="1853" y="116"/>
                      <a:pt x="1786" y="113"/>
                      <a:pt x="1718" y="113"/>
                    </a:cubicBezTo>
                    <a:cubicBezTo>
                      <a:pt x="1496" y="113"/>
                      <a:pt x="1260" y="143"/>
                      <a:pt x="1051" y="212"/>
                    </a:cubicBezTo>
                    <a:cubicBezTo>
                      <a:pt x="1119" y="144"/>
                      <a:pt x="1210" y="98"/>
                      <a:pt x="1279" y="53"/>
                    </a:cubicBezTo>
                    <a:cubicBezTo>
                      <a:pt x="1297" y="34"/>
                      <a:pt x="1301" y="1"/>
                      <a:pt x="127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1372773" y="2478088"/>
                <a:ext cx="105185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21" extrusionOk="0">
                    <a:moveTo>
                      <a:pt x="1567" y="1"/>
                    </a:moveTo>
                    <a:cubicBezTo>
                      <a:pt x="1504" y="1"/>
                      <a:pt x="1438" y="9"/>
                      <a:pt x="1370" y="28"/>
                    </a:cubicBezTo>
                    <a:cubicBezTo>
                      <a:pt x="548" y="256"/>
                      <a:pt x="936" y="1124"/>
                      <a:pt x="46" y="1261"/>
                    </a:cubicBezTo>
                    <a:cubicBezTo>
                      <a:pt x="0" y="1261"/>
                      <a:pt x="0" y="1329"/>
                      <a:pt x="46" y="1329"/>
                    </a:cubicBezTo>
                    <a:cubicBezTo>
                      <a:pt x="113" y="1317"/>
                      <a:pt x="175" y="1312"/>
                      <a:pt x="234" y="1312"/>
                    </a:cubicBezTo>
                    <a:cubicBezTo>
                      <a:pt x="804" y="1312"/>
                      <a:pt x="1015" y="1821"/>
                      <a:pt x="1597" y="1821"/>
                    </a:cubicBezTo>
                    <a:cubicBezTo>
                      <a:pt x="1648" y="1821"/>
                      <a:pt x="1701" y="1817"/>
                      <a:pt x="1758" y="1809"/>
                    </a:cubicBezTo>
                    <a:cubicBezTo>
                      <a:pt x="2511" y="1694"/>
                      <a:pt x="2420" y="713"/>
                      <a:pt x="3059" y="508"/>
                    </a:cubicBezTo>
                    <a:cubicBezTo>
                      <a:pt x="3098" y="488"/>
                      <a:pt x="3087" y="434"/>
                      <a:pt x="3053" y="434"/>
                    </a:cubicBezTo>
                    <a:cubicBezTo>
                      <a:pt x="3048" y="434"/>
                      <a:pt x="3042" y="436"/>
                      <a:pt x="3036" y="439"/>
                    </a:cubicBezTo>
                    <a:cubicBezTo>
                      <a:pt x="2962" y="463"/>
                      <a:pt x="2892" y="473"/>
                      <a:pt x="2825" y="473"/>
                    </a:cubicBezTo>
                    <a:cubicBezTo>
                      <a:pt x="2369" y="473"/>
                      <a:pt x="2040" y="1"/>
                      <a:pt x="156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1399119" y="2482841"/>
                <a:ext cx="55818" cy="5279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55" extrusionOk="0">
                    <a:moveTo>
                      <a:pt x="762" y="0"/>
                    </a:moveTo>
                    <a:cubicBezTo>
                      <a:pt x="605" y="0"/>
                      <a:pt x="448" y="60"/>
                      <a:pt x="320" y="162"/>
                    </a:cubicBezTo>
                    <a:cubicBezTo>
                      <a:pt x="46" y="368"/>
                      <a:pt x="0" y="710"/>
                      <a:pt x="91" y="1029"/>
                    </a:cubicBezTo>
                    <a:cubicBezTo>
                      <a:pt x="181" y="1374"/>
                      <a:pt x="499" y="1555"/>
                      <a:pt x="814" y="1555"/>
                    </a:cubicBezTo>
                    <a:cubicBezTo>
                      <a:pt x="1062" y="1555"/>
                      <a:pt x="1307" y="1443"/>
                      <a:pt x="1438" y="1212"/>
                    </a:cubicBezTo>
                    <a:cubicBezTo>
                      <a:pt x="1644" y="824"/>
                      <a:pt x="1484" y="253"/>
                      <a:pt x="1119" y="116"/>
                    </a:cubicBezTo>
                    <a:cubicBezTo>
                      <a:pt x="1008" y="36"/>
                      <a:pt x="885" y="0"/>
                      <a:pt x="762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1420475" y="2489869"/>
                <a:ext cx="20507" cy="4070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199" extrusionOk="0">
                    <a:moveTo>
                      <a:pt x="196" y="0"/>
                    </a:moveTo>
                    <a:cubicBezTo>
                      <a:pt x="97" y="0"/>
                      <a:pt x="0" y="91"/>
                      <a:pt x="33" y="206"/>
                    </a:cubicBezTo>
                    <a:cubicBezTo>
                      <a:pt x="79" y="366"/>
                      <a:pt x="102" y="526"/>
                      <a:pt x="147" y="686"/>
                    </a:cubicBezTo>
                    <a:cubicBezTo>
                      <a:pt x="193" y="845"/>
                      <a:pt x="238" y="982"/>
                      <a:pt x="307" y="1142"/>
                    </a:cubicBezTo>
                    <a:cubicBezTo>
                      <a:pt x="326" y="1180"/>
                      <a:pt x="369" y="1198"/>
                      <a:pt x="414" y="1198"/>
                    </a:cubicBezTo>
                    <a:cubicBezTo>
                      <a:pt x="477" y="1198"/>
                      <a:pt x="545" y="1163"/>
                      <a:pt x="558" y="1096"/>
                    </a:cubicBezTo>
                    <a:cubicBezTo>
                      <a:pt x="604" y="891"/>
                      <a:pt x="604" y="754"/>
                      <a:pt x="558" y="549"/>
                    </a:cubicBezTo>
                    <a:cubicBezTo>
                      <a:pt x="512" y="343"/>
                      <a:pt x="421" y="206"/>
                      <a:pt x="307" y="46"/>
                    </a:cubicBezTo>
                    <a:cubicBezTo>
                      <a:pt x="275" y="14"/>
                      <a:pt x="235" y="0"/>
                      <a:pt x="1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1424685" y="3044752"/>
                <a:ext cx="815" cy="81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23" y="23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1537169" y="2667202"/>
                <a:ext cx="12528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59" extrusionOk="0">
                    <a:moveTo>
                      <a:pt x="128" y="0"/>
                    </a:moveTo>
                    <a:cubicBezTo>
                      <a:pt x="66" y="0"/>
                      <a:pt x="0" y="60"/>
                      <a:pt x="20" y="119"/>
                    </a:cubicBezTo>
                    <a:cubicBezTo>
                      <a:pt x="43" y="142"/>
                      <a:pt x="43" y="142"/>
                      <a:pt x="43" y="165"/>
                    </a:cubicBezTo>
                    <a:cubicBezTo>
                      <a:pt x="61" y="233"/>
                      <a:pt x="98" y="259"/>
                      <a:pt x="138" y="259"/>
                    </a:cubicBezTo>
                    <a:cubicBezTo>
                      <a:pt x="244" y="259"/>
                      <a:pt x="369" y="71"/>
                      <a:pt x="202" y="5"/>
                    </a:cubicBezTo>
                    <a:lnTo>
                      <a:pt x="157" y="5"/>
                    </a:lnTo>
                    <a:cubicBezTo>
                      <a:pt x="148" y="2"/>
                      <a:pt x="138" y="0"/>
                      <a:pt x="12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1478160" y="2693685"/>
                <a:ext cx="11646" cy="933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75" extrusionOk="0">
                    <a:moveTo>
                      <a:pt x="183" y="1"/>
                    </a:moveTo>
                    <a:cubicBezTo>
                      <a:pt x="0" y="1"/>
                      <a:pt x="0" y="275"/>
                      <a:pt x="183" y="275"/>
                    </a:cubicBezTo>
                    <a:cubicBezTo>
                      <a:pt x="343" y="275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1485120" y="2663468"/>
                <a:ext cx="10899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2" extrusionOk="0">
                    <a:moveTo>
                      <a:pt x="161" y="1"/>
                    </a:moveTo>
                    <a:cubicBezTo>
                      <a:pt x="1" y="1"/>
                      <a:pt x="1" y="252"/>
                      <a:pt x="161" y="252"/>
                    </a:cubicBezTo>
                    <a:cubicBezTo>
                      <a:pt x="320" y="252"/>
                      <a:pt x="320" y="1"/>
                      <a:pt x="161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1554892" y="2708421"/>
                <a:ext cx="10865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160" y="1"/>
                    </a:moveTo>
                    <a:cubicBezTo>
                      <a:pt x="0" y="1"/>
                      <a:pt x="0" y="252"/>
                      <a:pt x="160" y="252"/>
                    </a:cubicBezTo>
                    <a:cubicBezTo>
                      <a:pt x="320" y="252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1427775" y="2709134"/>
                <a:ext cx="135844" cy="31171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9181" extrusionOk="0">
                    <a:moveTo>
                      <a:pt x="3922" y="1"/>
                    </a:moveTo>
                    <a:cubicBezTo>
                      <a:pt x="3907" y="1"/>
                      <a:pt x="3893" y="8"/>
                      <a:pt x="3881" y="25"/>
                    </a:cubicBezTo>
                    <a:cubicBezTo>
                      <a:pt x="1553" y="2490"/>
                      <a:pt x="685" y="5891"/>
                      <a:pt x="1" y="9132"/>
                    </a:cubicBezTo>
                    <a:cubicBezTo>
                      <a:pt x="1" y="9161"/>
                      <a:pt x="27" y="9180"/>
                      <a:pt x="47" y="9180"/>
                    </a:cubicBezTo>
                    <a:cubicBezTo>
                      <a:pt x="59" y="9180"/>
                      <a:pt x="69" y="9173"/>
                      <a:pt x="69" y="9155"/>
                    </a:cubicBezTo>
                    <a:cubicBezTo>
                      <a:pt x="845" y="5891"/>
                      <a:pt x="1735" y="2696"/>
                      <a:pt x="3949" y="94"/>
                    </a:cubicBezTo>
                    <a:cubicBezTo>
                      <a:pt x="4000" y="60"/>
                      <a:pt x="3963" y="1"/>
                      <a:pt x="392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1357256" y="2670224"/>
                <a:ext cx="187452" cy="335926"/>
              </a:xfrm>
              <a:custGeom>
                <a:avLst/>
                <a:gdLst/>
                <a:ahLst/>
                <a:cxnLst/>
                <a:rect l="l" t="t" r="r" b="b"/>
                <a:pathLst>
                  <a:path w="5521" h="9894" extrusionOk="0">
                    <a:moveTo>
                      <a:pt x="5458" y="1"/>
                    </a:moveTo>
                    <a:cubicBezTo>
                      <a:pt x="5450" y="1"/>
                      <a:pt x="5441" y="3"/>
                      <a:pt x="5433" y="7"/>
                    </a:cubicBezTo>
                    <a:cubicBezTo>
                      <a:pt x="2922" y="2792"/>
                      <a:pt x="936" y="6216"/>
                      <a:pt x="1" y="9868"/>
                    </a:cubicBezTo>
                    <a:cubicBezTo>
                      <a:pt x="1" y="9881"/>
                      <a:pt x="16" y="9894"/>
                      <a:pt x="33" y="9894"/>
                    </a:cubicBezTo>
                    <a:cubicBezTo>
                      <a:pt x="46" y="9894"/>
                      <a:pt x="59" y="9887"/>
                      <a:pt x="69" y="9868"/>
                    </a:cubicBezTo>
                    <a:cubicBezTo>
                      <a:pt x="1256" y="6238"/>
                      <a:pt x="2968" y="2997"/>
                      <a:pt x="5501" y="76"/>
                    </a:cubicBezTo>
                    <a:cubicBezTo>
                      <a:pt x="5520" y="38"/>
                      <a:pt x="5493" y="1"/>
                      <a:pt x="5458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1265280" y="2694840"/>
                <a:ext cx="221133" cy="226633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675" extrusionOk="0">
                    <a:moveTo>
                      <a:pt x="6456" y="0"/>
                    </a:moveTo>
                    <a:cubicBezTo>
                      <a:pt x="6448" y="0"/>
                      <a:pt x="6439" y="4"/>
                      <a:pt x="6430" y="12"/>
                    </a:cubicBezTo>
                    <a:cubicBezTo>
                      <a:pt x="3782" y="1565"/>
                      <a:pt x="1591" y="4030"/>
                      <a:pt x="16" y="6632"/>
                    </a:cubicBezTo>
                    <a:cubicBezTo>
                      <a:pt x="0" y="6648"/>
                      <a:pt x="17" y="6674"/>
                      <a:pt x="37" y="6674"/>
                    </a:cubicBezTo>
                    <a:cubicBezTo>
                      <a:pt x="45" y="6674"/>
                      <a:pt x="55" y="6669"/>
                      <a:pt x="62" y="6655"/>
                    </a:cubicBezTo>
                    <a:cubicBezTo>
                      <a:pt x="1728" y="3938"/>
                      <a:pt x="3919" y="1953"/>
                      <a:pt x="6476" y="104"/>
                    </a:cubicBezTo>
                    <a:cubicBezTo>
                      <a:pt x="6513" y="67"/>
                      <a:pt x="6490" y="0"/>
                      <a:pt x="645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1193335" y="2665675"/>
                <a:ext cx="299563" cy="176587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5201" extrusionOk="0">
                    <a:moveTo>
                      <a:pt x="8593" y="0"/>
                    </a:moveTo>
                    <a:cubicBezTo>
                      <a:pt x="6967" y="0"/>
                      <a:pt x="5371" y="857"/>
                      <a:pt x="4030" y="1693"/>
                    </a:cubicBezTo>
                    <a:cubicBezTo>
                      <a:pt x="2523" y="2629"/>
                      <a:pt x="1177" y="3770"/>
                      <a:pt x="35" y="5140"/>
                    </a:cubicBezTo>
                    <a:cubicBezTo>
                      <a:pt x="1" y="5157"/>
                      <a:pt x="32" y="5201"/>
                      <a:pt x="59" y="5201"/>
                    </a:cubicBezTo>
                    <a:cubicBezTo>
                      <a:pt x="67" y="5201"/>
                      <a:pt x="75" y="5196"/>
                      <a:pt x="81" y="5185"/>
                    </a:cubicBezTo>
                    <a:cubicBezTo>
                      <a:pt x="2226" y="2812"/>
                      <a:pt x="5422" y="164"/>
                      <a:pt x="8777" y="95"/>
                    </a:cubicBezTo>
                    <a:cubicBezTo>
                      <a:pt x="8823" y="95"/>
                      <a:pt x="8823" y="4"/>
                      <a:pt x="8777" y="4"/>
                    </a:cubicBezTo>
                    <a:cubicBezTo>
                      <a:pt x="8716" y="2"/>
                      <a:pt x="8654" y="0"/>
                      <a:pt x="8593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664429" y="4499371"/>
                <a:ext cx="202323" cy="12820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3776" extrusionOk="0">
                    <a:moveTo>
                      <a:pt x="4634" y="1"/>
                    </a:moveTo>
                    <a:cubicBezTo>
                      <a:pt x="4338" y="1"/>
                      <a:pt x="4064" y="206"/>
                      <a:pt x="3790" y="275"/>
                    </a:cubicBezTo>
                    <a:cubicBezTo>
                      <a:pt x="3655" y="311"/>
                      <a:pt x="3482" y="335"/>
                      <a:pt x="3304" y="335"/>
                    </a:cubicBezTo>
                    <a:cubicBezTo>
                      <a:pt x="3149" y="335"/>
                      <a:pt x="2992" y="317"/>
                      <a:pt x="2854" y="275"/>
                    </a:cubicBezTo>
                    <a:cubicBezTo>
                      <a:pt x="2626" y="457"/>
                      <a:pt x="2420" y="640"/>
                      <a:pt x="2238" y="891"/>
                    </a:cubicBezTo>
                    <a:cubicBezTo>
                      <a:pt x="2192" y="959"/>
                      <a:pt x="2146" y="1005"/>
                      <a:pt x="2101" y="1073"/>
                    </a:cubicBezTo>
                    <a:cubicBezTo>
                      <a:pt x="1644" y="1256"/>
                      <a:pt x="1119" y="1279"/>
                      <a:pt x="708" y="1553"/>
                    </a:cubicBezTo>
                    <a:cubicBezTo>
                      <a:pt x="412" y="1735"/>
                      <a:pt x="161" y="2009"/>
                      <a:pt x="1" y="2329"/>
                    </a:cubicBezTo>
                    <a:cubicBezTo>
                      <a:pt x="24" y="2375"/>
                      <a:pt x="24" y="2397"/>
                      <a:pt x="69" y="2420"/>
                    </a:cubicBezTo>
                    <a:cubicBezTo>
                      <a:pt x="457" y="2694"/>
                      <a:pt x="937" y="2717"/>
                      <a:pt x="1393" y="2785"/>
                    </a:cubicBezTo>
                    <a:cubicBezTo>
                      <a:pt x="1735" y="2831"/>
                      <a:pt x="2169" y="2854"/>
                      <a:pt x="2489" y="3014"/>
                    </a:cubicBezTo>
                    <a:cubicBezTo>
                      <a:pt x="2557" y="3036"/>
                      <a:pt x="2603" y="3082"/>
                      <a:pt x="2671" y="3128"/>
                    </a:cubicBezTo>
                    <a:cubicBezTo>
                      <a:pt x="2671" y="3151"/>
                      <a:pt x="2671" y="3151"/>
                      <a:pt x="2671" y="3173"/>
                    </a:cubicBezTo>
                    <a:cubicBezTo>
                      <a:pt x="2831" y="3516"/>
                      <a:pt x="3219" y="3653"/>
                      <a:pt x="3584" y="3721"/>
                    </a:cubicBezTo>
                    <a:cubicBezTo>
                      <a:pt x="3757" y="3754"/>
                      <a:pt x="3975" y="3776"/>
                      <a:pt x="4193" y="3776"/>
                    </a:cubicBezTo>
                    <a:cubicBezTo>
                      <a:pt x="4437" y="3776"/>
                      <a:pt x="4682" y="3748"/>
                      <a:pt x="4863" y="3676"/>
                    </a:cubicBezTo>
                    <a:cubicBezTo>
                      <a:pt x="5159" y="3539"/>
                      <a:pt x="5205" y="3242"/>
                      <a:pt x="5159" y="2922"/>
                    </a:cubicBezTo>
                    <a:cubicBezTo>
                      <a:pt x="5479" y="2877"/>
                      <a:pt x="5821" y="2831"/>
                      <a:pt x="5867" y="2466"/>
                    </a:cubicBezTo>
                    <a:cubicBezTo>
                      <a:pt x="5958" y="1918"/>
                      <a:pt x="5547" y="1119"/>
                      <a:pt x="5342" y="640"/>
                    </a:cubicBezTo>
                    <a:cubicBezTo>
                      <a:pt x="5205" y="320"/>
                      <a:pt x="5045" y="1"/>
                      <a:pt x="463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785333" y="4535361"/>
                <a:ext cx="58942" cy="6569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935" extrusionOk="0">
                    <a:moveTo>
                      <a:pt x="799" y="1"/>
                    </a:moveTo>
                    <a:cubicBezTo>
                      <a:pt x="568" y="1"/>
                      <a:pt x="315" y="91"/>
                      <a:pt x="69" y="128"/>
                    </a:cubicBezTo>
                    <a:cubicBezTo>
                      <a:pt x="0" y="128"/>
                      <a:pt x="0" y="219"/>
                      <a:pt x="69" y="219"/>
                    </a:cubicBezTo>
                    <a:cubicBezTo>
                      <a:pt x="297" y="219"/>
                      <a:pt x="548" y="219"/>
                      <a:pt x="754" y="287"/>
                    </a:cubicBezTo>
                    <a:cubicBezTo>
                      <a:pt x="1005" y="356"/>
                      <a:pt x="1096" y="561"/>
                      <a:pt x="1142" y="790"/>
                    </a:cubicBezTo>
                    <a:cubicBezTo>
                      <a:pt x="1256" y="1155"/>
                      <a:pt x="1302" y="1588"/>
                      <a:pt x="1530" y="1885"/>
                    </a:cubicBezTo>
                    <a:cubicBezTo>
                      <a:pt x="1556" y="1920"/>
                      <a:pt x="1585" y="1935"/>
                      <a:pt x="1612" y="1935"/>
                    </a:cubicBezTo>
                    <a:cubicBezTo>
                      <a:pt x="1655" y="1935"/>
                      <a:pt x="1690" y="1896"/>
                      <a:pt x="1690" y="1839"/>
                    </a:cubicBezTo>
                    <a:cubicBezTo>
                      <a:pt x="1735" y="1543"/>
                      <a:pt x="1644" y="1223"/>
                      <a:pt x="1575" y="926"/>
                    </a:cubicBezTo>
                    <a:cubicBezTo>
                      <a:pt x="1507" y="721"/>
                      <a:pt x="1461" y="470"/>
                      <a:pt x="1324" y="287"/>
                    </a:cubicBezTo>
                    <a:cubicBezTo>
                      <a:pt x="1177" y="66"/>
                      <a:pt x="996" y="1"/>
                      <a:pt x="79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-6669" y="2924629"/>
                <a:ext cx="1319021" cy="1702956"/>
              </a:xfrm>
              <a:custGeom>
                <a:avLst/>
                <a:gdLst/>
                <a:ahLst/>
                <a:cxnLst/>
                <a:rect l="l" t="t" r="r" b="b"/>
                <a:pathLst>
                  <a:path w="38849" h="50157" extrusionOk="0">
                    <a:moveTo>
                      <a:pt x="38324" y="1"/>
                    </a:moveTo>
                    <a:lnTo>
                      <a:pt x="38324" y="1"/>
                    </a:lnTo>
                    <a:cubicBezTo>
                      <a:pt x="36794" y="1142"/>
                      <a:pt x="36863" y="1781"/>
                      <a:pt x="35630" y="3242"/>
                    </a:cubicBezTo>
                    <a:cubicBezTo>
                      <a:pt x="33827" y="5388"/>
                      <a:pt x="35151" y="14381"/>
                      <a:pt x="33508" y="16572"/>
                    </a:cubicBezTo>
                    <a:cubicBezTo>
                      <a:pt x="32976" y="17272"/>
                      <a:pt x="32490" y="17541"/>
                      <a:pt x="32056" y="17541"/>
                    </a:cubicBezTo>
                    <a:cubicBezTo>
                      <a:pt x="30606" y="17541"/>
                      <a:pt x="29741" y="14540"/>
                      <a:pt x="29741" y="14540"/>
                    </a:cubicBezTo>
                    <a:cubicBezTo>
                      <a:pt x="29216" y="15887"/>
                      <a:pt x="26021" y="21000"/>
                      <a:pt x="25245" y="22255"/>
                    </a:cubicBezTo>
                    <a:cubicBezTo>
                      <a:pt x="24423" y="23602"/>
                      <a:pt x="22460" y="23876"/>
                      <a:pt x="21045" y="24310"/>
                    </a:cubicBezTo>
                    <a:cubicBezTo>
                      <a:pt x="18708" y="25019"/>
                      <a:pt x="12828" y="25414"/>
                      <a:pt x="9485" y="25414"/>
                    </a:cubicBezTo>
                    <a:cubicBezTo>
                      <a:pt x="8419" y="25414"/>
                      <a:pt x="7612" y="25374"/>
                      <a:pt x="7258" y="25291"/>
                    </a:cubicBezTo>
                    <a:cubicBezTo>
                      <a:pt x="4839" y="24721"/>
                      <a:pt x="2419" y="24173"/>
                      <a:pt x="0" y="23648"/>
                    </a:cubicBezTo>
                    <a:lnTo>
                      <a:pt x="0" y="26798"/>
                    </a:lnTo>
                    <a:cubicBezTo>
                      <a:pt x="662" y="26980"/>
                      <a:pt x="1324" y="27163"/>
                      <a:pt x="1986" y="27391"/>
                    </a:cubicBezTo>
                    <a:cubicBezTo>
                      <a:pt x="2168" y="27437"/>
                      <a:pt x="2351" y="27505"/>
                      <a:pt x="2534" y="27551"/>
                    </a:cubicBezTo>
                    <a:cubicBezTo>
                      <a:pt x="2990" y="27711"/>
                      <a:pt x="3447" y="27893"/>
                      <a:pt x="3926" y="28076"/>
                    </a:cubicBezTo>
                    <a:cubicBezTo>
                      <a:pt x="4999" y="28510"/>
                      <a:pt x="6117" y="28989"/>
                      <a:pt x="7258" y="29400"/>
                    </a:cubicBezTo>
                    <a:cubicBezTo>
                      <a:pt x="7624" y="29537"/>
                      <a:pt x="7989" y="29674"/>
                      <a:pt x="8354" y="29788"/>
                    </a:cubicBezTo>
                    <a:cubicBezTo>
                      <a:pt x="9511" y="30141"/>
                      <a:pt x="10679" y="30381"/>
                      <a:pt x="11826" y="30381"/>
                    </a:cubicBezTo>
                    <a:cubicBezTo>
                      <a:pt x="12309" y="30381"/>
                      <a:pt x="12788" y="30339"/>
                      <a:pt x="13262" y="30244"/>
                    </a:cubicBezTo>
                    <a:cubicBezTo>
                      <a:pt x="13284" y="30450"/>
                      <a:pt x="13307" y="30678"/>
                      <a:pt x="13330" y="30883"/>
                    </a:cubicBezTo>
                    <a:cubicBezTo>
                      <a:pt x="13376" y="31363"/>
                      <a:pt x="13421" y="31842"/>
                      <a:pt x="13490" y="32298"/>
                    </a:cubicBezTo>
                    <a:cubicBezTo>
                      <a:pt x="13535" y="34627"/>
                      <a:pt x="13832" y="36955"/>
                      <a:pt x="14106" y="39260"/>
                    </a:cubicBezTo>
                    <a:cubicBezTo>
                      <a:pt x="14220" y="40219"/>
                      <a:pt x="14289" y="41200"/>
                      <a:pt x="14448" y="42182"/>
                    </a:cubicBezTo>
                    <a:cubicBezTo>
                      <a:pt x="14517" y="42570"/>
                      <a:pt x="14585" y="42981"/>
                      <a:pt x="15042" y="43004"/>
                    </a:cubicBezTo>
                    <a:cubicBezTo>
                      <a:pt x="15430" y="43209"/>
                      <a:pt x="15864" y="43323"/>
                      <a:pt x="16252" y="43529"/>
                    </a:cubicBezTo>
                    <a:cubicBezTo>
                      <a:pt x="16252" y="43529"/>
                      <a:pt x="16252" y="43551"/>
                      <a:pt x="16274" y="43574"/>
                    </a:cubicBezTo>
                    <a:cubicBezTo>
                      <a:pt x="17119" y="44533"/>
                      <a:pt x="17712" y="45674"/>
                      <a:pt x="18352" y="46770"/>
                    </a:cubicBezTo>
                    <a:cubicBezTo>
                      <a:pt x="18762" y="47454"/>
                      <a:pt x="19128" y="48253"/>
                      <a:pt x="19767" y="48710"/>
                    </a:cubicBezTo>
                    <a:cubicBezTo>
                      <a:pt x="19790" y="48756"/>
                      <a:pt x="19790" y="48778"/>
                      <a:pt x="19835" y="48801"/>
                    </a:cubicBezTo>
                    <a:cubicBezTo>
                      <a:pt x="20223" y="49075"/>
                      <a:pt x="20703" y="49098"/>
                      <a:pt x="21159" y="49166"/>
                    </a:cubicBezTo>
                    <a:cubicBezTo>
                      <a:pt x="21501" y="49212"/>
                      <a:pt x="21935" y="49235"/>
                      <a:pt x="22255" y="49395"/>
                    </a:cubicBezTo>
                    <a:cubicBezTo>
                      <a:pt x="22323" y="49417"/>
                      <a:pt x="22369" y="49463"/>
                      <a:pt x="22437" y="49509"/>
                    </a:cubicBezTo>
                    <a:cubicBezTo>
                      <a:pt x="22437" y="49532"/>
                      <a:pt x="22437" y="49532"/>
                      <a:pt x="22437" y="49554"/>
                    </a:cubicBezTo>
                    <a:cubicBezTo>
                      <a:pt x="22597" y="49897"/>
                      <a:pt x="22985" y="50034"/>
                      <a:pt x="23350" y="50102"/>
                    </a:cubicBezTo>
                    <a:cubicBezTo>
                      <a:pt x="23523" y="50135"/>
                      <a:pt x="23741" y="50157"/>
                      <a:pt x="23959" y="50157"/>
                    </a:cubicBezTo>
                    <a:cubicBezTo>
                      <a:pt x="24203" y="50157"/>
                      <a:pt x="24448" y="50129"/>
                      <a:pt x="24629" y="50057"/>
                    </a:cubicBezTo>
                    <a:cubicBezTo>
                      <a:pt x="24925" y="49920"/>
                      <a:pt x="24971" y="49623"/>
                      <a:pt x="24925" y="49303"/>
                    </a:cubicBezTo>
                    <a:cubicBezTo>
                      <a:pt x="25245" y="49258"/>
                      <a:pt x="25587" y="49212"/>
                      <a:pt x="25633" y="48847"/>
                    </a:cubicBezTo>
                    <a:cubicBezTo>
                      <a:pt x="25724" y="48299"/>
                      <a:pt x="25313" y="47500"/>
                      <a:pt x="25108" y="47021"/>
                    </a:cubicBezTo>
                    <a:cubicBezTo>
                      <a:pt x="24971" y="46701"/>
                      <a:pt x="24811" y="46382"/>
                      <a:pt x="24400" y="46382"/>
                    </a:cubicBezTo>
                    <a:cubicBezTo>
                      <a:pt x="24104" y="46382"/>
                      <a:pt x="23830" y="46587"/>
                      <a:pt x="23556" y="46656"/>
                    </a:cubicBezTo>
                    <a:cubicBezTo>
                      <a:pt x="23421" y="46692"/>
                      <a:pt x="23248" y="46716"/>
                      <a:pt x="23070" y="46716"/>
                    </a:cubicBezTo>
                    <a:cubicBezTo>
                      <a:pt x="22915" y="46716"/>
                      <a:pt x="22758" y="46698"/>
                      <a:pt x="22620" y="46656"/>
                    </a:cubicBezTo>
                    <a:cubicBezTo>
                      <a:pt x="22346" y="46587"/>
                      <a:pt x="22141" y="46450"/>
                      <a:pt x="22072" y="46199"/>
                    </a:cubicBezTo>
                    <a:cubicBezTo>
                      <a:pt x="21958" y="44715"/>
                      <a:pt x="21775" y="43255"/>
                      <a:pt x="21616" y="41794"/>
                    </a:cubicBezTo>
                    <a:cubicBezTo>
                      <a:pt x="21547" y="41155"/>
                      <a:pt x="21410" y="40470"/>
                      <a:pt x="21410" y="39808"/>
                    </a:cubicBezTo>
                    <a:cubicBezTo>
                      <a:pt x="21410" y="39557"/>
                      <a:pt x="21433" y="39329"/>
                      <a:pt x="21501" y="39100"/>
                    </a:cubicBezTo>
                    <a:cubicBezTo>
                      <a:pt x="21593" y="38644"/>
                      <a:pt x="21821" y="38233"/>
                      <a:pt x="22026" y="37799"/>
                    </a:cubicBezTo>
                    <a:cubicBezTo>
                      <a:pt x="22072" y="37685"/>
                      <a:pt x="22141" y="37548"/>
                      <a:pt x="22186" y="37434"/>
                    </a:cubicBezTo>
                    <a:cubicBezTo>
                      <a:pt x="22574" y="36521"/>
                      <a:pt x="22917" y="35585"/>
                      <a:pt x="23259" y="34649"/>
                    </a:cubicBezTo>
                    <a:cubicBezTo>
                      <a:pt x="23670" y="33508"/>
                      <a:pt x="24081" y="32367"/>
                      <a:pt x="24560" y="31249"/>
                    </a:cubicBezTo>
                    <a:cubicBezTo>
                      <a:pt x="24811" y="30632"/>
                      <a:pt x="25085" y="30016"/>
                      <a:pt x="25405" y="29423"/>
                    </a:cubicBezTo>
                    <a:cubicBezTo>
                      <a:pt x="25405" y="29423"/>
                      <a:pt x="25405" y="29400"/>
                      <a:pt x="25405" y="29400"/>
                    </a:cubicBezTo>
                    <a:cubicBezTo>
                      <a:pt x="27048" y="28920"/>
                      <a:pt x="28714" y="28099"/>
                      <a:pt x="30221" y="27345"/>
                    </a:cubicBezTo>
                    <a:cubicBezTo>
                      <a:pt x="31316" y="26798"/>
                      <a:pt x="32343" y="26159"/>
                      <a:pt x="33279" y="25405"/>
                    </a:cubicBezTo>
                    <a:cubicBezTo>
                      <a:pt x="34398" y="24561"/>
                      <a:pt x="35471" y="23602"/>
                      <a:pt x="36406" y="22598"/>
                    </a:cubicBezTo>
                    <a:cubicBezTo>
                      <a:pt x="36840" y="22118"/>
                      <a:pt x="37365" y="21571"/>
                      <a:pt x="37776" y="20954"/>
                    </a:cubicBezTo>
                    <a:lnTo>
                      <a:pt x="37776" y="20954"/>
                    </a:lnTo>
                    <a:cubicBezTo>
                      <a:pt x="37707" y="21114"/>
                      <a:pt x="37639" y="21274"/>
                      <a:pt x="37548" y="21411"/>
                    </a:cubicBezTo>
                    <a:cubicBezTo>
                      <a:pt x="37297" y="21867"/>
                      <a:pt x="36977" y="22210"/>
                      <a:pt x="36680" y="22621"/>
                    </a:cubicBezTo>
                    <a:cubicBezTo>
                      <a:pt x="36645" y="22674"/>
                      <a:pt x="36678" y="22727"/>
                      <a:pt x="36727" y="22727"/>
                    </a:cubicBezTo>
                    <a:cubicBezTo>
                      <a:pt x="36741" y="22727"/>
                      <a:pt x="36756" y="22722"/>
                      <a:pt x="36772" y="22712"/>
                    </a:cubicBezTo>
                    <a:cubicBezTo>
                      <a:pt x="37593" y="22210"/>
                      <a:pt x="38004" y="21023"/>
                      <a:pt x="38255" y="20087"/>
                    </a:cubicBezTo>
                    <a:cubicBezTo>
                      <a:pt x="38267" y="20087"/>
                      <a:pt x="38273" y="20081"/>
                      <a:pt x="38275" y="20072"/>
                    </a:cubicBezTo>
                    <a:lnTo>
                      <a:pt x="38275" y="20072"/>
                    </a:lnTo>
                    <a:cubicBezTo>
                      <a:pt x="38228" y="20609"/>
                      <a:pt x="38114" y="21124"/>
                      <a:pt x="37913" y="21639"/>
                    </a:cubicBezTo>
                    <a:cubicBezTo>
                      <a:pt x="37898" y="21683"/>
                      <a:pt x="37931" y="21709"/>
                      <a:pt x="37968" y="21709"/>
                    </a:cubicBezTo>
                    <a:cubicBezTo>
                      <a:pt x="37989" y="21709"/>
                      <a:pt x="38011" y="21701"/>
                      <a:pt x="38027" y="21685"/>
                    </a:cubicBezTo>
                    <a:cubicBezTo>
                      <a:pt x="38849" y="20543"/>
                      <a:pt x="38780" y="19151"/>
                      <a:pt x="38483" y="17827"/>
                    </a:cubicBezTo>
                    <a:cubicBezTo>
                      <a:pt x="38347" y="16435"/>
                      <a:pt x="37913" y="14997"/>
                      <a:pt x="37639" y="13673"/>
                    </a:cubicBezTo>
                    <a:cubicBezTo>
                      <a:pt x="37251" y="11710"/>
                      <a:pt x="36863" y="9747"/>
                      <a:pt x="36589" y="7739"/>
                    </a:cubicBezTo>
                    <a:cubicBezTo>
                      <a:pt x="36772" y="5821"/>
                      <a:pt x="36954" y="3950"/>
                      <a:pt x="37502" y="2078"/>
                    </a:cubicBezTo>
                    <a:cubicBezTo>
                      <a:pt x="37707" y="1370"/>
                      <a:pt x="37936" y="640"/>
                      <a:pt x="38324" y="1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1" name="Google Shape;2321;p38"/>
          <p:cNvGrpSpPr/>
          <p:nvPr/>
        </p:nvGrpSpPr>
        <p:grpSpPr>
          <a:xfrm>
            <a:off x="7089702" y="1262884"/>
            <a:ext cx="2068533" cy="3251602"/>
            <a:chOff x="7089702" y="1262884"/>
            <a:chExt cx="2068533" cy="3251602"/>
          </a:xfrm>
        </p:grpSpPr>
        <p:grpSp>
          <p:nvGrpSpPr>
            <p:cNvPr id="2322" name="Google Shape;2322;p38"/>
            <p:cNvGrpSpPr/>
            <p:nvPr/>
          </p:nvGrpSpPr>
          <p:grpSpPr>
            <a:xfrm>
              <a:off x="7543850" y="1262884"/>
              <a:ext cx="1614385" cy="2929394"/>
              <a:chOff x="7543850" y="1262884"/>
              <a:chExt cx="1614385" cy="2929394"/>
            </a:xfrm>
          </p:grpSpPr>
          <p:sp>
            <p:nvSpPr>
              <p:cNvPr id="2323" name="Google Shape;2323;p38"/>
              <p:cNvSpPr/>
              <p:nvPr/>
            </p:nvSpPr>
            <p:spPr>
              <a:xfrm>
                <a:off x="7659831" y="2058530"/>
                <a:ext cx="987919" cy="79080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828565" y="2153716"/>
                <a:ext cx="827813" cy="68530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8556097" y="2736188"/>
                <a:ext cx="12200" cy="1151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8372842" y="2572379"/>
                <a:ext cx="216934" cy="186105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8463043" y="2656746"/>
                <a:ext cx="13643" cy="1361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8201035" y="2451820"/>
                <a:ext cx="286371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8087249" y="2300996"/>
                <a:ext cx="227629" cy="243404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147341" y="2402612"/>
                <a:ext cx="10757" cy="1075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969104" y="2247271"/>
                <a:ext cx="201880" cy="17754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986981" y="2274463"/>
                <a:ext cx="13643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7857419" y="2127528"/>
                <a:ext cx="158224" cy="169577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8079345" y="221434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8040675" y="2179967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8087939" y="2169241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8008465" y="2517149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7965497" y="2485661"/>
                <a:ext cx="42277" cy="3293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8022076" y="2469195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8286938" y="2270888"/>
                <a:ext cx="4155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8251153" y="2241532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8169546" y="267249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8125857" y="2656746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7543850" y="1262884"/>
                <a:ext cx="1614291" cy="889221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7772394" y="1411575"/>
                <a:ext cx="1385752" cy="578011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8204610" y="1585796"/>
                <a:ext cx="19351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7896059" y="1360172"/>
                <a:ext cx="340785" cy="266424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8415810" y="1691050"/>
                <a:ext cx="14333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8050868" y="1438422"/>
                <a:ext cx="395011" cy="334199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8728626" y="1839209"/>
                <a:ext cx="17939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8329812" y="1516265"/>
                <a:ext cx="431046" cy="41404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9014251" y="1943741"/>
                <a:ext cx="17218" cy="186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8628421" y="1665364"/>
                <a:ext cx="419505" cy="413985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8441122" y="2126995"/>
                <a:ext cx="715880" cy="2065283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8549292" y="2271985"/>
                <a:ext cx="608872" cy="1482913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8515074" y="2408885"/>
                <a:ext cx="272289" cy="2247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8747946" y="2607349"/>
                <a:ext cx="14364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8868945" y="2839999"/>
                <a:ext cx="157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69" y="1"/>
                    </a:moveTo>
                    <a:cubicBezTo>
                      <a:pt x="46" y="137"/>
                      <a:pt x="23" y="252"/>
                      <a:pt x="0" y="389"/>
                    </a:cubicBezTo>
                    <a:cubicBezTo>
                      <a:pt x="160" y="320"/>
                      <a:pt x="320" y="252"/>
                      <a:pt x="503" y="183"/>
                    </a:cubicBezTo>
                    <a:cubicBezTo>
                      <a:pt x="366" y="115"/>
                      <a:pt x="229" y="69"/>
                      <a:pt x="69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8517928" y="2616037"/>
                <a:ext cx="417466" cy="249551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8965576" y="3105580"/>
                <a:ext cx="13643" cy="1006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115" y="1"/>
                    </a:moveTo>
                    <a:cubicBezTo>
                      <a:pt x="92" y="115"/>
                      <a:pt x="47" y="206"/>
                      <a:pt x="1" y="320"/>
                    </a:cubicBezTo>
                    <a:cubicBezTo>
                      <a:pt x="138" y="252"/>
                      <a:pt x="298" y="160"/>
                      <a:pt x="435" y="92"/>
                    </a:cubicBezTo>
                    <a:cubicBezTo>
                      <a:pt x="320" y="69"/>
                      <a:pt x="229" y="23"/>
                      <a:pt x="11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8503658" y="2777806"/>
                <a:ext cx="587075" cy="351981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8559328" y="3132082"/>
                <a:ext cx="598836" cy="22816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7275" extrusionOk="0">
                    <a:moveTo>
                      <a:pt x="19094" y="0"/>
                    </a:moveTo>
                    <a:cubicBezTo>
                      <a:pt x="18660" y="845"/>
                      <a:pt x="18226" y="1712"/>
                      <a:pt x="17861" y="2579"/>
                    </a:cubicBezTo>
                    <a:cubicBezTo>
                      <a:pt x="17099" y="4405"/>
                      <a:pt x="16478" y="6494"/>
                      <a:pt x="14480" y="6494"/>
                    </a:cubicBezTo>
                    <a:cubicBezTo>
                      <a:pt x="14204" y="6494"/>
                      <a:pt x="13902" y="6454"/>
                      <a:pt x="13570" y="6368"/>
                    </a:cubicBezTo>
                    <a:cubicBezTo>
                      <a:pt x="11539" y="5843"/>
                      <a:pt x="9781" y="4588"/>
                      <a:pt x="7841" y="3835"/>
                    </a:cubicBezTo>
                    <a:cubicBezTo>
                      <a:pt x="5399" y="2853"/>
                      <a:pt x="2934" y="1872"/>
                      <a:pt x="674" y="502"/>
                    </a:cubicBezTo>
                    <a:cubicBezTo>
                      <a:pt x="613" y="467"/>
                      <a:pt x="554" y="451"/>
                      <a:pt x="498" y="451"/>
                    </a:cubicBezTo>
                    <a:cubicBezTo>
                      <a:pt x="196" y="451"/>
                      <a:pt x="0" y="907"/>
                      <a:pt x="309" y="1119"/>
                    </a:cubicBezTo>
                    <a:cubicBezTo>
                      <a:pt x="2819" y="2625"/>
                      <a:pt x="5558" y="3538"/>
                      <a:pt x="8206" y="4748"/>
                    </a:cubicBezTo>
                    <a:cubicBezTo>
                      <a:pt x="10238" y="5661"/>
                      <a:pt x="12223" y="6985"/>
                      <a:pt x="14483" y="7259"/>
                    </a:cubicBezTo>
                    <a:cubicBezTo>
                      <a:pt x="14582" y="7269"/>
                      <a:pt x="14678" y="7275"/>
                      <a:pt x="14772" y="7275"/>
                    </a:cubicBezTo>
                    <a:cubicBezTo>
                      <a:pt x="16455" y="7275"/>
                      <a:pt x="17346" y="5585"/>
                      <a:pt x="17930" y="4223"/>
                    </a:cubicBezTo>
                    <a:cubicBezTo>
                      <a:pt x="18295" y="3378"/>
                      <a:pt x="18683" y="2557"/>
                      <a:pt x="19094" y="1735"/>
                    </a:cubicBezTo>
                    <a:lnTo>
                      <a:pt x="19094" y="0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8579607" y="3429873"/>
                <a:ext cx="564650" cy="221670"/>
              </a:xfrm>
              <a:custGeom>
                <a:avLst/>
                <a:gdLst/>
                <a:ahLst/>
                <a:cxnLst/>
                <a:rect l="l" t="t" r="r" b="b"/>
                <a:pathLst>
                  <a:path w="18004" h="7068" extrusionOk="0">
                    <a:moveTo>
                      <a:pt x="537" y="1"/>
                    </a:moveTo>
                    <a:cubicBezTo>
                      <a:pt x="251" y="1"/>
                      <a:pt x="0" y="356"/>
                      <a:pt x="269" y="571"/>
                    </a:cubicBezTo>
                    <a:cubicBezTo>
                      <a:pt x="2277" y="2237"/>
                      <a:pt x="4879" y="2740"/>
                      <a:pt x="7322" y="3470"/>
                    </a:cubicBezTo>
                    <a:cubicBezTo>
                      <a:pt x="10700" y="4474"/>
                      <a:pt x="13850" y="6026"/>
                      <a:pt x="17205" y="7053"/>
                    </a:cubicBezTo>
                    <a:cubicBezTo>
                      <a:pt x="17238" y="7063"/>
                      <a:pt x="17271" y="7068"/>
                      <a:pt x="17302" y="7068"/>
                    </a:cubicBezTo>
                    <a:cubicBezTo>
                      <a:pt x="17420" y="7068"/>
                      <a:pt x="17521" y="7002"/>
                      <a:pt x="17593" y="6894"/>
                    </a:cubicBezTo>
                    <a:cubicBezTo>
                      <a:pt x="17730" y="6711"/>
                      <a:pt x="17867" y="6506"/>
                      <a:pt x="18004" y="6323"/>
                    </a:cubicBezTo>
                    <a:lnTo>
                      <a:pt x="18004" y="5068"/>
                    </a:lnTo>
                    <a:cubicBezTo>
                      <a:pt x="17798" y="5364"/>
                      <a:pt x="17616" y="5661"/>
                      <a:pt x="17410" y="5958"/>
                    </a:cubicBezTo>
                    <a:cubicBezTo>
                      <a:pt x="17273" y="6153"/>
                      <a:pt x="17090" y="6225"/>
                      <a:pt x="16884" y="6225"/>
                    </a:cubicBezTo>
                    <a:cubicBezTo>
                      <a:pt x="16442" y="6225"/>
                      <a:pt x="15898" y="5893"/>
                      <a:pt x="15493" y="5752"/>
                    </a:cubicBezTo>
                    <a:cubicBezTo>
                      <a:pt x="12937" y="4817"/>
                      <a:pt x="10449" y="3767"/>
                      <a:pt x="7869" y="2899"/>
                    </a:cubicBezTo>
                    <a:cubicBezTo>
                      <a:pt x="5450" y="2123"/>
                      <a:pt x="2779" y="1735"/>
                      <a:pt x="771" y="92"/>
                    </a:cubicBezTo>
                    <a:cubicBezTo>
                      <a:pt x="697" y="28"/>
                      <a:pt x="616" y="1"/>
                      <a:pt x="53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8676532" y="3743878"/>
                <a:ext cx="481634" cy="188551"/>
              </a:xfrm>
              <a:custGeom>
                <a:avLst/>
                <a:gdLst/>
                <a:ahLst/>
                <a:cxnLst/>
                <a:rect l="l" t="t" r="r" b="b"/>
                <a:pathLst>
                  <a:path w="15357" h="6012" extrusionOk="0">
                    <a:moveTo>
                      <a:pt x="509" y="0"/>
                    </a:moveTo>
                    <a:cubicBezTo>
                      <a:pt x="134" y="0"/>
                      <a:pt x="0" y="585"/>
                      <a:pt x="406" y="671"/>
                    </a:cubicBezTo>
                    <a:cubicBezTo>
                      <a:pt x="5588" y="1926"/>
                      <a:pt x="10358" y="4254"/>
                      <a:pt x="15357" y="6012"/>
                    </a:cubicBezTo>
                    <a:lnTo>
                      <a:pt x="15357" y="5304"/>
                    </a:lnTo>
                    <a:cubicBezTo>
                      <a:pt x="15220" y="5236"/>
                      <a:pt x="15083" y="5190"/>
                      <a:pt x="14946" y="5144"/>
                    </a:cubicBezTo>
                    <a:cubicBezTo>
                      <a:pt x="10153" y="3433"/>
                      <a:pt x="5565" y="1218"/>
                      <a:pt x="589" y="9"/>
                    </a:cubicBezTo>
                    <a:cubicBezTo>
                      <a:pt x="561" y="3"/>
                      <a:pt x="534" y="0"/>
                      <a:pt x="50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8623842" y="1998501"/>
                <a:ext cx="534323" cy="721243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8866876" y="2114481"/>
                <a:ext cx="291295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8727372" y="2300275"/>
                <a:ext cx="430795" cy="366502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8665273" y="2483089"/>
                <a:ext cx="492893" cy="220196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9069921" y="2072486"/>
                <a:ext cx="88254" cy="376664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8664928" y="3146383"/>
                <a:ext cx="9315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06" y="24"/>
                      <a:pt x="92" y="69"/>
                      <a:pt x="0" y="92"/>
                    </a:cubicBezTo>
                    <a:cubicBezTo>
                      <a:pt x="69" y="160"/>
                      <a:pt x="137" y="229"/>
                      <a:pt x="206" y="297"/>
                    </a:cubicBezTo>
                    <a:cubicBezTo>
                      <a:pt x="251" y="206"/>
                      <a:pt x="274" y="92"/>
                      <a:pt x="297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1" name="Google Shape;2371;p38"/>
              <p:cNvGrpSpPr/>
              <p:nvPr/>
            </p:nvGrpSpPr>
            <p:grpSpPr>
              <a:xfrm>
                <a:off x="8344614" y="1291769"/>
                <a:ext cx="813621" cy="626346"/>
                <a:chOff x="8267893" y="1920039"/>
                <a:chExt cx="890274" cy="685355"/>
              </a:xfrm>
            </p:grpSpPr>
            <p:sp>
              <p:nvSpPr>
                <p:cNvPr id="2372" name="Google Shape;2372;p38"/>
                <p:cNvSpPr/>
                <p:nvPr/>
              </p:nvSpPr>
              <p:spPr>
                <a:xfrm>
                  <a:off x="8267893" y="1920039"/>
                  <a:ext cx="890265" cy="68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2" h="19971" extrusionOk="0">
                      <a:moveTo>
                        <a:pt x="9705" y="1"/>
                      </a:moveTo>
                      <a:cubicBezTo>
                        <a:pt x="7527" y="1"/>
                        <a:pt x="5973" y="655"/>
                        <a:pt x="8435" y="3009"/>
                      </a:cubicBezTo>
                      <a:cubicBezTo>
                        <a:pt x="10695" y="5086"/>
                        <a:pt x="14849" y="6638"/>
                        <a:pt x="17770" y="7505"/>
                      </a:cubicBezTo>
                      <a:cubicBezTo>
                        <a:pt x="16612" y="7411"/>
                        <a:pt x="11802" y="6606"/>
                        <a:pt x="7521" y="6606"/>
                      </a:cubicBezTo>
                      <a:cubicBezTo>
                        <a:pt x="3532" y="6606"/>
                        <a:pt x="1" y="7304"/>
                        <a:pt x="309" y="9925"/>
                      </a:cubicBezTo>
                      <a:cubicBezTo>
                        <a:pt x="574" y="12205"/>
                        <a:pt x="8728" y="12815"/>
                        <a:pt x="14639" y="12815"/>
                      </a:cubicBezTo>
                      <a:cubicBezTo>
                        <a:pt x="16359" y="12815"/>
                        <a:pt x="17889" y="12764"/>
                        <a:pt x="18980" y="12686"/>
                      </a:cubicBezTo>
                      <a:lnTo>
                        <a:pt x="18980" y="12686"/>
                      </a:lnTo>
                      <a:cubicBezTo>
                        <a:pt x="14324" y="14421"/>
                        <a:pt x="9142" y="14946"/>
                        <a:pt x="6015" y="15631"/>
                      </a:cubicBezTo>
                      <a:cubicBezTo>
                        <a:pt x="905" y="16609"/>
                        <a:pt x="1306" y="19970"/>
                        <a:pt x="6427" y="19970"/>
                      </a:cubicBezTo>
                      <a:cubicBezTo>
                        <a:pt x="6682" y="19970"/>
                        <a:pt x="6948" y="19962"/>
                        <a:pt x="7225" y="19945"/>
                      </a:cubicBezTo>
                      <a:cubicBezTo>
                        <a:pt x="12931" y="19625"/>
                        <a:pt x="19893" y="18347"/>
                        <a:pt x="25942" y="17023"/>
                      </a:cubicBezTo>
                      <a:lnTo>
                        <a:pt x="25942" y="4629"/>
                      </a:lnTo>
                      <a:cubicBezTo>
                        <a:pt x="22016" y="3077"/>
                        <a:pt x="17702" y="1799"/>
                        <a:pt x="13981" y="589"/>
                      </a:cubicBezTo>
                      <a:cubicBezTo>
                        <a:pt x="12996" y="310"/>
                        <a:pt x="11203" y="1"/>
                        <a:pt x="970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38"/>
                <p:cNvSpPr/>
                <p:nvPr/>
              </p:nvSpPr>
              <p:spPr>
                <a:xfrm>
                  <a:off x="8600128" y="1969526"/>
                  <a:ext cx="558037" cy="23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6794" extrusionOk="0">
                      <a:moveTo>
                        <a:pt x="487" y="1"/>
                      </a:moveTo>
                      <a:cubicBezTo>
                        <a:pt x="190" y="1"/>
                        <a:pt x="1" y="463"/>
                        <a:pt x="306" y="653"/>
                      </a:cubicBezTo>
                      <a:cubicBezTo>
                        <a:pt x="5031" y="3712"/>
                        <a:pt x="10646" y="5675"/>
                        <a:pt x="16261" y="6793"/>
                      </a:cubicBezTo>
                      <a:lnTo>
                        <a:pt x="16261" y="6086"/>
                      </a:lnTo>
                      <a:cubicBezTo>
                        <a:pt x="10760" y="4967"/>
                        <a:pt x="5282" y="3027"/>
                        <a:pt x="671" y="60"/>
                      </a:cubicBezTo>
                      <a:cubicBezTo>
                        <a:pt x="607" y="19"/>
                        <a:pt x="545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38"/>
                <p:cNvSpPr/>
                <p:nvPr/>
              </p:nvSpPr>
              <p:spPr>
                <a:xfrm>
                  <a:off x="8352110" y="2225369"/>
                  <a:ext cx="806049" cy="5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8" h="1507" extrusionOk="0">
                      <a:moveTo>
                        <a:pt x="11990" y="0"/>
                      </a:moveTo>
                      <a:cubicBezTo>
                        <a:pt x="8126" y="0"/>
                        <a:pt x="4258" y="160"/>
                        <a:pt x="457" y="160"/>
                      </a:cubicBezTo>
                      <a:cubicBezTo>
                        <a:pt x="1" y="160"/>
                        <a:pt x="1" y="868"/>
                        <a:pt x="457" y="868"/>
                      </a:cubicBezTo>
                      <a:cubicBezTo>
                        <a:pt x="4258" y="856"/>
                        <a:pt x="8126" y="691"/>
                        <a:pt x="11990" y="691"/>
                      </a:cubicBezTo>
                      <a:cubicBezTo>
                        <a:pt x="15853" y="691"/>
                        <a:pt x="19710" y="856"/>
                        <a:pt x="23488" y="1507"/>
                      </a:cubicBezTo>
                      <a:lnTo>
                        <a:pt x="23488" y="799"/>
                      </a:lnTo>
                      <a:cubicBezTo>
                        <a:pt x="19710" y="160"/>
                        <a:pt x="15853" y="0"/>
                        <a:pt x="11990" y="0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38"/>
                <p:cNvSpPr/>
                <p:nvPr/>
              </p:nvSpPr>
              <p:spPr>
                <a:xfrm>
                  <a:off x="8480529" y="2421189"/>
                  <a:ext cx="677633" cy="13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6" h="3795" extrusionOk="0">
                      <a:moveTo>
                        <a:pt x="19746" y="1"/>
                      </a:moveTo>
                      <a:cubicBezTo>
                        <a:pt x="13241" y="503"/>
                        <a:pt x="6850" y="1872"/>
                        <a:pt x="413" y="3105"/>
                      </a:cubicBezTo>
                      <a:cubicBezTo>
                        <a:pt x="0" y="3192"/>
                        <a:pt x="145" y="3795"/>
                        <a:pt x="553" y="3795"/>
                      </a:cubicBezTo>
                      <a:cubicBezTo>
                        <a:pt x="574" y="3795"/>
                        <a:pt x="596" y="3793"/>
                        <a:pt x="618" y="3790"/>
                      </a:cubicBezTo>
                      <a:cubicBezTo>
                        <a:pt x="6964" y="2557"/>
                        <a:pt x="13309" y="1188"/>
                        <a:pt x="19746" y="708"/>
                      </a:cubicBezTo>
                      <a:lnTo>
                        <a:pt x="19746" y="1"/>
                      </a:ln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38"/>
                <p:cNvSpPr/>
                <p:nvPr/>
              </p:nvSpPr>
              <p:spPr>
                <a:xfrm>
                  <a:off x="8675456" y="2081884"/>
                  <a:ext cx="482710" cy="4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" h="12275" extrusionOk="0">
                      <a:moveTo>
                        <a:pt x="5947" y="1"/>
                      </a:moveTo>
                      <a:cubicBezTo>
                        <a:pt x="4617" y="1"/>
                        <a:pt x="3672" y="406"/>
                        <a:pt x="5187" y="1853"/>
                      </a:cubicBezTo>
                      <a:cubicBezTo>
                        <a:pt x="6556" y="3131"/>
                        <a:pt x="9113" y="4090"/>
                        <a:pt x="10916" y="4615"/>
                      </a:cubicBezTo>
                      <a:cubicBezTo>
                        <a:pt x="10195" y="4556"/>
                        <a:pt x="7242" y="4063"/>
                        <a:pt x="4615" y="4063"/>
                      </a:cubicBezTo>
                      <a:cubicBezTo>
                        <a:pt x="2167" y="4063"/>
                        <a:pt x="1" y="4491"/>
                        <a:pt x="188" y="6099"/>
                      </a:cubicBezTo>
                      <a:cubicBezTo>
                        <a:pt x="346" y="7488"/>
                        <a:pt x="5300" y="7875"/>
                        <a:pt x="8923" y="7875"/>
                      </a:cubicBezTo>
                      <a:cubicBezTo>
                        <a:pt x="10003" y="7875"/>
                        <a:pt x="10965" y="7840"/>
                        <a:pt x="11646" y="7788"/>
                      </a:cubicBezTo>
                      <a:lnTo>
                        <a:pt x="11646" y="7788"/>
                      </a:lnTo>
                      <a:cubicBezTo>
                        <a:pt x="8793" y="8861"/>
                        <a:pt x="5598" y="9180"/>
                        <a:pt x="3680" y="9591"/>
                      </a:cubicBezTo>
                      <a:cubicBezTo>
                        <a:pt x="537" y="10202"/>
                        <a:pt x="796" y="12275"/>
                        <a:pt x="3980" y="12275"/>
                      </a:cubicBezTo>
                      <a:cubicBezTo>
                        <a:pt x="4125" y="12275"/>
                        <a:pt x="4276" y="12271"/>
                        <a:pt x="4434" y="12262"/>
                      </a:cubicBezTo>
                      <a:cubicBezTo>
                        <a:pt x="7355" y="12079"/>
                        <a:pt x="10825" y="11508"/>
                        <a:pt x="14066" y="10846"/>
                      </a:cubicBezTo>
                      <a:lnTo>
                        <a:pt x="14066" y="2150"/>
                      </a:lnTo>
                      <a:cubicBezTo>
                        <a:pt x="12194" y="1511"/>
                        <a:pt x="10277" y="917"/>
                        <a:pt x="8565" y="370"/>
                      </a:cubicBezTo>
                      <a:cubicBezTo>
                        <a:pt x="7960" y="193"/>
                        <a:pt x="6863" y="1"/>
                        <a:pt x="5947" y="1"/>
                      </a:cubicBezTo>
                      <a:close/>
                    </a:path>
                  </a:pathLst>
                </a:custGeom>
                <a:solidFill>
                  <a:srgbClr val="A53A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77" name="Google Shape;2377;p38"/>
            <p:cNvGrpSpPr/>
            <p:nvPr/>
          </p:nvGrpSpPr>
          <p:grpSpPr>
            <a:xfrm>
              <a:off x="7089702" y="2810575"/>
              <a:ext cx="2066580" cy="1703911"/>
              <a:chOff x="7089702" y="2810575"/>
              <a:chExt cx="2066580" cy="1703911"/>
            </a:xfrm>
          </p:grpSpPr>
          <p:sp>
            <p:nvSpPr>
              <p:cNvPr id="2378" name="Google Shape;2378;p38"/>
              <p:cNvSpPr/>
              <p:nvPr/>
            </p:nvSpPr>
            <p:spPr>
              <a:xfrm>
                <a:off x="8531999" y="2810575"/>
                <a:ext cx="624269" cy="1228338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36019" extrusionOk="0">
                    <a:moveTo>
                      <a:pt x="14906" y="0"/>
                    </a:moveTo>
                    <a:lnTo>
                      <a:pt x="14906" y="0"/>
                    </a:lnTo>
                    <a:cubicBezTo>
                      <a:pt x="14906" y="1"/>
                      <a:pt x="13468" y="4132"/>
                      <a:pt x="13262" y="6049"/>
                    </a:cubicBezTo>
                    <a:cubicBezTo>
                      <a:pt x="13080" y="7966"/>
                      <a:pt x="14084" y="13535"/>
                      <a:pt x="14769" y="15749"/>
                    </a:cubicBezTo>
                    <a:cubicBezTo>
                      <a:pt x="14769" y="15749"/>
                      <a:pt x="13308" y="12896"/>
                      <a:pt x="12646" y="12006"/>
                    </a:cubicBezTo>
                    <a:cubicBezTo>
                      <a:pt x="11619" y="10637"/>
                      <a:pt x="10318" y="8833"/>
                      <a:pt x="9907" y="8400"/>
                    </a:cubicBezTo>
                    <a:cubicBezTo>
                      <a:pt x="9473" y="7943"/>
                      <a:pt x="7670" y="5752"/>
                      <a:pt x="4817" y="4519"/>
                    </a:cubicBezTo>
                    <a:lnTo>
                      <a:pt x="4817" y="4519"/>
                    </a:lnTo>
                    <a:cubicBezTo>
                      <a:pt x="4817" y="4520"/>
                      <a:pt x="8538" y="8468"/>
                      <a:pt x="9154" y="9746"/>
                    </a:cubicBezTo>
                    <a:cubicBezTo>
                      <a:pt x="9770" y="11002"/>
                      <a:pt x="13765" y="16434"/>
                      <a:pt x="15134" y="17005"/>
                    </a:cubicBezTo>
                    <a:lnTo>
                      <a:pt x="15271" y="17918"/>
                    </a:lnTo>
                    <a:cubicBezTo>
                      <a:pt x="15271" y="17918"/>
                      <a:pt x="10820" y="13923"/>
                      <a:pt x="9633" y="12622"/>
                    </a:cubicBezTo>
                    <a:cubicBezTo>
                      <a:pt x="8469" y="11299"/>
                      <a:pt x="6757" y="9472"/>
                      <a:pt x="5981" y="9039"/>
                    </a:cubicBezTo>
                    <a:cubicBezTo>
                      <a:pt x="5182" y="8628"/>
                      <a:pt x="3083" y="7578"/>
                      <a:pt x="3082" y="7578"/>
                    </a:cubicBezTo>
                    <a:lnTo>
                      <a:pt x="3082" y="7578"/>
                    </a:lnTo>
                    <a:cubicBezTo>
                      <a:pt x="3083" y="7578"/>
                      <a:pt x="4292" y="8879"/>
                      <a:pt x="5045" y="9655"/>
                    </a:cubicBezTo>
                    <a:cubicBezTo>
                      <a:pt x="5799" y="10408"/>
                      <a:pt x="8971" y="14631"/>
                      <a:pt x="9884" y="15065"/>
                    </a:cubicBezTo>
                    <a:cubicBezTo>
                      <a:pt x="10820" y="15476"/>
                      <a:pt x="14449" y="18055"/>
                      <a:pt x="15340" y="18397"/>
                    </a:cubicBezTo>
                    <a:lnTo>
                      <a:pt x="15613" y="20200"/>
                    </a:lnTo>
                    <a:cubicBezTo>
                      <a:pt x="15613" y="20200"/>
                      <a:pt x="13924" y="18717"/>
                      <a:pt x="12578" y="17895"/>
                    </a:cubicBezTo>
                    <a:cubicBezTo>
                      <a:pt x="11231" y="17073"/>
                      <a:pt x="6027" y="13307"/>
                      <a:pt x="5319" y="12965"/>
                    </a:cubicBezTo>
                    <a:cubicBezTo>
                      <a:pt x="4589" y="12622"/>
                      <a:pt x="1896" y="11002"/>
                      <a:pt x="1895" y="11002"/>
                    </a:cubicBezTo>
                    <a:lnTo>
                      <a:pt x="1895" y="11002"/>
                    </a:lnTo>
                    <a:cubicBezTo>
                      <a:pt x="1896" y="11002"/>
                      <a:pt x="4498" y="13672"/>
                      <a:pt x="5662" y="14563"/>
                    </a:cubicBezTo>
                    <a:cubicBezTo>
                      <a:pt x="6803" y="15476"/>
                      <a:pt x="9473" y="18648"/>
                      <a:pt x="15659" y="20588"/>
                    </a:cubicBezTo>
                    <a:lnTo>
                      <a:pt x="15819" y="22209"/>
                    </a:lnTo>
                    <a:cubicBezTo>
                      <a:pt x="15819" y="22209"/>
                      <a:pt x="11824" y="19995"/>
                      <a:pt x="10227" y="19310"/>
                    </a:cubicBezTo>
                    <a:cubicBezTo>
                      <a:pt x="8629" y="18648"/>
                      <a:pt x="1667" y="14951"/>
                      <a:pt x="777" y="14768"/>
                    </a:cubicBezTo>
                    <a:lnTo>
                      <a:pt x="777" y="14768"/>
                    </a:lnTo>
                    <a:cubicBezTo>
                      <a:pt x="777" y="14768"/>
                      <a:pt x="3060" y="16731"/>
                      <a:pt x="3516" y="17028"/>
                    </a:cubicBezTo>
                    <a:cubicBezTo>
                      <a:pt x="3950" y="17347"/>
                      <a:pt x="6712" y="19630"/>
                      <a:pt x="8789" y="20246"/>
                    </a:cubicBezTo>
                    <a:cubicBezTo>
                      <a:pt x="10866" y="20885"/>
                      <a:pt x="15842" y="22597"/>
                      <a:pt x="15842" y="22597"/>
                    </a:cubicBezTo>
                    <a:lnTo>
                      <a:pt x="15956" y="23784"/>
                    </a:lnTo>
                    <a:cubicBezTo>
                      <a:pt x="15956" y="23784"/>
                      <a:pt x="10501" y="21547"/>
                      <a:pt x="9588" y="21319"/>
                    </a:cubicBezTo>
                    <a:cubicBezTo>
                      <a:pt x="8675" y="21091"/>
                      <a:pt x="6985" y="20588"/>
                      <a:pt x="6460" y="20314"/>
                    </a:cubicBezTo>
                    <a:cubicBezTo>
                      <a:pt x="5936" y="20041"/>
                      <a:pt x="663" y="18603"/>
                      <a:pt x="92" y="18557"/>
                    </a:cubicBezTo>
                    <a:lnTo>
                      <a:pt x="92" y="18557"/>
                    </a:lnTo>
                    <a:cubicBezTo>
                      <a:pt x="92" y="18557"/>
                      <a:pt x="6575" y="22232"/>
                      <a:pt x="8629" y="22780"/>
                    </a:cubicBezTo>
                    <a:cubicBezTo>
                      <a:pt x="9534" y="23051"/>
                      <a:pt x="13734" y="24286"/>
                      <a:pt x="15942" y="24286"/>
                    </a:cubicBezTo>
                    <a:cubicBezTo>
                      <a:pt x="15962" y="24286"/>
                      <a:pt x="15982" y="24286"/>
                      <a:pt x="16001" y="24286"/>
                    </a:cubicBezTo>
                    <a:lnTo>
                      <a:pt x="16207" y="25975"/>
                    </a:lnTo>
                    <a:cubicBezTo>
                      <a:pt x="16207" y="25975"/>
                      <a:pt x="11185" y="24035"/>
                      <a:pt x="9679" y="23715"/>
                    </a:cubicBezTo>
                    <a:cubicBezTo>
                      <a:pt x="8281" y="23414"/>
                      <a:pt x="2970" y="22079"/>
                      <a:pt x="434" y="22079"/>
                    </a:cubicBezTo>
                    <a:cubicBezTo>
                      <a:pt x="278" y="22079"/>
                      <a:pt x="134" y="22084"/>
                      <a:pt x="1" y="22095"/>
                    </a:cubicBezTo>
                    <a:cubicBezTo>
                      <a:pt x="1" y="22095"/>
                      <a:pt x="5981" y="24583"/>
                      <a:pt x="8309" y="24994"/>
                    </a:cubicBezTo>
                    <a:cubicBezTo>
                      <a:pt x="10638" y="25382"/>
                      <a:pt x="16253" y="26318"/>
                      <a:pt x="16253" y="26318"/>
                    </a:cubicBezTo>
                    <a:lnTo>
                      <a:pt x="16344" y="27094"/>
                    </a:lnTo>
                    <a:cubicBezTo>
                      <a:pt x="16344" y="27094"/>
                      <a:pt x="10249" y="26066"/>
                      <a:pt x="7716" y="25930"/>
                    </a:cubicBezTo>
                    <a:cubicBezTo>
                      <a:pt x="6308" y="25866"/>
                      <a:pt x="4358" y="25852"/>
                      <a:pt x="2903" y="25852"/>
                    </a:cubicBezTo>
                    <a:cubicBezTo>
                      <a:pt x="1739" y="25852"/>
                      <a:pt x="891" y="25861"/>
                      <a:pt x="891" y="25861"/>
                    </a:cubicBezTo>
                    <a:cubicBezTo>
                      <a:pt x="891" y="25861"/>
                      <a:pt x="4383" y="27048"/>
                      <a:pt x="6460" y="27573"/>
                    </a:cubicBezTo>
                    <a:cubicBezTo>
                      <a:pt x="7678" y="27873"/>
                      <a:pt x="9113" y="27976"/>
                      <a:pt x="10511" y="27976"/>
                    </a:cubicBezTo>
                    <a:cubicBezTo>
                      <a:pt x="13255" y="27976"/>
                      <a:pt x="15853" y="27580"/>
                      <a:pt x="16367" y="27504"/>
                    </a:cubicBezTo>
                    <a:lnTo>
                      <a:pt x="16481" y="28052"/>
                    </a:lnTo>
                    <a:cubicBezTo>
                      <a:pt x="16481" y="28052"/>
                      <a:pt x="14061" y="28783"/>
                      <a:pt x="9930" y="29216"/>
                    </a:cubicBezTo>
                    <a:cubicBezTo>
                      <a:pt x="5799" y="29650"/>
                      <a:pt x="3676" y="31202"/>
                      <a:pt x="3676" y="31202"/>
                    </a:cubicBezTo>
                    <a:cubicBezTo>
                      <a:pt x="3676" y="31202"/>
                      <a:pt x="4531" y="31333"/>
                      <a:pt x="5921" y="31333"/>
                    </a:cubicBezTo>
                    <a:cubicBezTo>
                      <a:pt x="8385" y="31333"/>
                      <a:pt x="12530" y="30922"/>
                      <a:pt x="16572" y="28646"/>
                    </a:cubicBezTo>
                    <a:lnTo>
                      <a:pt x="16641" y="28920"/>
                    </a:lnTo>
                    <a:cubicBezTo>
                      <a:pt x="16641" y="28920"/>
                      <a:pt x="13399" y="30837"/>
                      <a:pt x="12646" y="31613"/>
                    </a:cubicBezTo>
                    <a:cubicBezTo>
                      <a:pt x="11870" y="32389"/>
                      <a:pt x="9314" y="34786"/>
                      <a:pt x="9314" y="34786"/>
                    </a:cubicBezTo>
                    <a:cubicBezTo>
                      <a:pt x="9314" y="34786"/>
                      <a:pt x="12144" y="33667"/>
                      <a:pt x="13810" y="32526"/>
                    </a:cubicBezTo>
                    <a:cubicBezTo>
                      <a:pt x="15476" y="31362"/>
                      <a:pt x="16778" y="29308"/>
                      <a:pt x="16778" y="29308"/>
                    </a:cubicBezTo>
                    <a:cubicBezTo>
                      <a:pt x="16778" y="29308"/>
                      <a:pt x="17531" y="32800"/>
                      <a:pt x="18307" y="36018"/>
                    </a:cubicBezTo>
                    <a:lnTo>
                      <a:pt x="18307" y="33211"/>
                    </a:lnTo>
                    <a:cubicBezTo>
                      <a:pt x="17691" y="31088"/>
                      <a:pt x="17120" y="29125"/>
                      <a:pt x="16960" y="28258"/>
                    </a:cubicBezTo>
                    <a:lnTo>
                      <a:pt x="16960" y="28258"/>
                    </a:lnTo>
                    <a:cubicBezTo>
                      <a:pt x="16960" y="28258"/>
                      <a:pt x="17577" y="28372"/>
                      <a:pt x="18307" y="28554"/>
                    </a:cubicBezTo>
                    <a:lnTo>
                      <a:pt x="18307" y="27892"/>
                    </a:lnTo>
                    <a:cubicBezTo>
                      <a:pt x="17599" y="27915"/>
                      <a:pt x="16869" y="27938"/>
                      <a:pt x="16869" y="27938"/>
                    </a:cubicBezTo>
                    <a:lnTo>
                      <a:pt x="16755" y="27231"/>
                    </a:lnTo>
                    <a:cubicBezTo>
                      <a:pt x="16755" y="27231"/>
                      <a:pt x="17325" y="26929"/>
                      <a:pt x="17976" y="26929"/>
                    </a:cubicBezTo>
                    <a:cubicBezTo>
                      <a:pt x="18085" y="26929"/>
                      <a:pt x="18196" y="26937"/>
                      <a:pt x="18307" y="26957"/>
                    </a:cubicBezTo>
                    <a:lnTo>
                      <a:pt x="18307" y="26112"/>
                    </a:lnTo>
                    <a:cubicBezTo>
                      <a:pt x="17531" y="26363"/>
                      <a:pt x="16800" y="26614"/>
                      <a:pt x="16778" y="26683"/>
                    </a:cubicBezTo>
                    <a:cubicBezTo>
                      <a:pt x="16774" y="26687"/>
                      <a:pt x="16771" y="26689"/>
                      <a:pt x="16768" y="26689"/>
                    </a:cubicBezTo>
                    <a:cubicBezTo>
                      <a:pt x="16699" y="26689"/>
                      <a:pt x="16595" y="25815"/>
                      <a:pt x="16595" y="25815"/>
                    </a:cubicBezTo>
                    <a:cubicBezTo>
                      <a:pt x="16595" y="25815"/>
                      <a:pt x="17371" y="25587"/>
                      <a:pt x="18307" y="25268"/>
                    </a:cubicBezTo>
                    <a:lnTo>
                      <a:pt x="18307" y="24240"/>
                    </a:lnTo>
                    <a:cubicBezTo>
                      <a:pt x="17371" y="24857"/>
                      <a:pt x="16595" y="25359"/>
                      <a:pt x="16595" y="25359"/>
                    </a:cubicBezTo>
                    <a:lnTo>
                      <a:pt x="16367" y="23236"/>
                    </a:lnTo>
                    <a:cubicBezTo>
                      <a:pt x="16367" y="23236"/>
                      <a:pt x="17303" y="22917"/>
                      <a:pt x="18307" y="22574"/>
                    </a:cubicBezTo>
                    <a:lnTo>
                      <a:pt x="18307" y="21364"/>
                    </a:lnTo>
                    <a:cubicBezTo>
                      <a:pt x="17439" y="22026"/>
                      <a:pt x="16321" y="22871"/>
                      <a:pt x="16321" y="22871"/>
                    </a:cubicBezTo>
                    <a:lnTo>
                      <a:pt x="16138" y="20817"/>
                    </a:lnTo>
                    <a:cubicBezTo>
                      <a:pt x="16138" y="20817"/>
                      <a:pt x="16960" y="20817"/>
                      <a:pt x="17759" y="20041"/>
                    </a:cubicBezTo>
                    <a:cubicBezTo>
                      <a:pt x="17919" y="19904"/>
                      <a:pt x="18101" y="19721"/>
                      <a:pt x="18307" y="19538"/>
                    </a:cubicBezTo>
                    <a:lnTo>
                      <a:pt x="18307" y="17758"/>
                    </a:lnTo>
                    <a:cubicBezTo>
                      <a:pt x="17485" y="18466"/>
                      <a:pt x="16663" y="19333"/>
                      <a:pt x="16070" y="20337"/>
                    </a:cubicBezTo>
                    <a:lnTo>
                      <a:pt x="15819" y="18397"/>
                    </a:lnTo>
                    <a:cubicBezTo>
                      <a:pt x="15819" y="18397"/>
                      <a:pt x="16823" y="16891"/>
                      <a:pt x="18307" y="15544"/>
                    </a:cubicBezTo>
                    <a:lnTo>
                      <a:pt x="18307" y="14106"/>
                    </a:lnTo>
                    <a:cubicBezTo>
                      <a:pt x="17873" y="14585"/>
                      <a:pt x="17508" y="15019"/>
                      <a:pt x="17325" y="15270"/>
                    </a:cubicBezTo>
                    <a:cubicBezTo>
                      <a:pt x="16778" y="16092"/>
                      <a:pt x="15591" y="17849"/>
                      <a:pt x="15591" y="17849"/>
                    </a:cubicBezTo>
                    <a:lnTo>
                      <a:pt x="15545" y="17279"/>
                    </a:lnTo>
                    <a:cubicBezTo>
                      <a:pt x="15545" y="17279"/>
                      <a:pt x="17211" y="14220"/>
                      <a:pt x="18307" y="12212"/>
                    </a:cubicBezTo>
                    <a:lnTo>
                      <a:pt x="18307" y="10089"/>
                    </a:lnTo>
                    <a:cubicBezTo>
                      <a:pt x="17097" y="12348"/>
                      <a:pt x="15705" y="15567"/>
                      <a:pt x="15636" y="15978"/>
                    </a:cubicBezTo>
                    <a:cubicBezTo>
                      <a:pt x="15636" y="15978"/>
                      <a:pt x="15568" y="15247"/>
                      <a:pt x="15796" y="14677"/>
                    </a:cubicBezTo>
                    <a:cubicBezTo>
                      <a:pt x="16001" y="14083"/>
                      <a:pt x="16686" y="11595"/>
                      <a:pt x="16892" y="10956"/>
                    </a:cubicBezTo>
                    <a:cubicBezTo>
                      <a:pt x="17097" y="10317"/>
                      <a:pt x="17759" y="7281"/>
                      <a:pt x="18033" y="6186"/>
                    </a:cubicBezTo>
                    <a:cubicBezTo>
                      <a:pt x="18101" y="5889"/>
                      <a:pt x="18193" y="5501"/>
                      <a:pt x="18307" y="5067"/>
                    </a:cubicBezTo>
                    <a:lnTo>
                      <a:pt x="18307" y="3606"/>
                    </a:lnTo>
                    <a:cubicBezTo>
                      <a:pt x="17850" y="4337"/>
                      <a:pt x="17280" y="5410"/>
                      <a:pt x="16778" y="6733"/>
                    </a:cubicBezTo>
                    <a:cubicBezTo>
                      <a:pt x="15865" y="9244"/>
                      <a:pt x="15225" y="14859"/>
                      <a:pt x="15225" y="15407"/>
                    </a:cubicBezTo>
                    <a:cubicBezTo>
                      <a:pt x="15225" y="15407"/>
                      <a:pt x="15066" y="9975"/>
                      <a:pt x="14906" y="9564"/>
                    </a:cubicBezTo>
                    <a:cubicBezTo>
                      <a:pt x="14746" y="9130"/>
                      <a:pt x="14837" y="5547"/>
                      <a:pt x="14883" y="5136"/>
                    </a:cubicBezTo>
                    <a:cubicBezTo>
                      <a:pt x="14929" y="4725"/>
                      <a:pt x="14906" y="1"/>
                      <a:pt x="14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7359031" y="3454273"/>
                <a:ext cx="1297164" cy="1060213"/>
              </a:xfrm>
              <a:custGeom>
                <a:avLst/>
                <a:gdLst/>
                <a:ahLst/>
                <a:cxnLst/>
                <a:rect l="l" t="t" r="r" b="b"/>
                <a:pathLst>
                  <a:path w="38040" h="31089" extrusionOk="0">
                    <a:moveTo>
                      <a:pt x="12326" y="1"/>
                    </a:moveTo>
                    <a:cubicBezTo>
                      <a:pt x="12321" y="10"/>
                      <a:pt x="12319" y="28"/>
                      <a:pt x="12320" y="52"/>
                    </a:cubicBezTo>
                    <a:lnTo>
                      <a:pt x="12320" y="52"/>
                    </a:lnTo>
                    <a:cubicBezTo>
                      <a:pt x="12324" y="18"/>
                      <a:pt x="12326" y="1"/>
                      <a:pt x="12326" y="1"/>
                    </a:cubicBezTo>
                    <a:close/>
                    <a:moveTo>
                      <a:pt x="12320" y="52"/>
                    </a:moveTo>
                    <a:cubicBezTo>
                      <a:pt x="12283" y="394"/>
                      <a:pt x="12097" y="2387"/>
                      <a:pt x="12554" y="4360"/>
                    </a:cubicBezTo>
                    <a:cubicBezTo>
                      <a:pt x="13079" y="6506"/>
                      <a:pt x="15430" y="11641"/>
                      <a:pt x="15772" y="12052"/>
                    </a:cubicBezTo>
                    <a:cubicBezTo>
                      <a:pt x="15772" y="12052"/>
                      <a:pt x="15179" y="11619"/>
                      <a:pt x="14882" y="11071"/>
                    </a:cubicBezTo>
                    <a:cubicBezTo>
                      <a:pt x="14586" y="10500"/>
                      <a:pt x="13193" y="8355"/>
                      <a:pt x="12851" y="7784"/>
                    </a:cubicBezTo>
                    <a:cubicBezTo>
                      <a:pt x="12508" y="7213"/>
                      <a:pt x="10660" y="4703"/>
                      <a:pt x="10021" y="3767"/>
                    </a:cubicBezTo>
                    <a:cubicBezTo>
                      <a:pt x="9359" y="2854"/>
                      <a:pt x="7966" y="617"/>
                      <a:pt x="7966" y="617"/>
                    </a:cubicBezTo>
                    <a:lnTo>
                      <a:pt x="7966" y="617"/>
                    </a:lnTo>
                    <a:cubicBezTo>
                      <a:pt x="7966" y="617"/>
                      <a:pt x="8332" y="2671"/>
                      <a:pt x="9610" y="5045"/>
                    </a:cubicBezTo>
                    <a:cubicBezTo>
                      <a:pt x="10888" y="7419"/>
                      <a:pt x="14654" y="11619"/>
                      <a:pt x="15065" y="11984"/>
                    </a:cubicBezTo>
                    <a:cubicBezTo>
                      <a:pt x="15065" y="11984"/>
                      <a:pt x="10888" y="8492"/>
                      <a:pt x="10477" y="8332"/>
                    </a:cubicBezTo>
                    <a:cubicBezTo>
                      <a:pt x="10066" y="8172"/>
                      <a:pt x="7418" y="5730"/>
                      <a:pt x="7145" y="5433"/>
                    </a:cubicBezTo>
                    <a:cubicBezTo>
                      <a:pt x="6871" y="5113"/>
                      <a:pt x="3310" y="2009"/>
                      <a:pt x="3310" y="2009"/>
                    </a:cubicBezTo>
                    <a:lnTo>
                      <a:pt x="3310" y="2009"/>
                    </a:lnTo>
                    <a:cubicBezTo>
                      <a:pt x="3310" y="2010"/>
                      <a:pt x="5456" y="5844"/>
                      <a:pt x="6779" y="7236"/>
                    </a:cubicBezTo>
                    <a:cubicBezTo>
                      <a:pt x="8080" y="8651"/>
                      <a:pt x="12919" y="11596"/>
                      <a:pt x="15019" y="12532"/>
                    </a:cubicBezTo>
                    <a:cubicBezTo>
                      <a:pt x="15019" y="12532"/>
                      <a:pt x="11915" y="11733"/>
                      <a:pt x="10819" y="11641"/>
                    </a:cubicBezTo>
                    <a:cubicBezTo>
                      <a:pt x="9188" y="11533"/>
                      <a:pt x="7101" y="11320"/>
                      <a:pt x="6375" y="11320"/>
                    </a:cubicBezTo>
                    <a:cubicBezTo>
                      <a:pt x="6339" y="11320"/>
                      <a:pt x="6306" y="11321"/>
                      <a:pt x="6277" y="11322"/>
                    </a:cubicBezTo>
                    <a:cubicBezTo>
                      <a:pt x="5684" y="11345"/>
                      <a:pt x="2831" y="11231"/>
                      <a:pt x="0" y="12554"/>
                    </a:cubicBezTo>
                    <a:cubicBezTo>
                      <a:pt x="0" y="12554"/>
                      <a:pt x="1188" y="12520"/>
                      <a:pt x="2592" y="12520"/>
                    </a:cubicBezTo>
                    <a:cubicBezTo>
                      <a:pt x="4197" y="12520"/>
                      <a:pt x="6084" y="12565"/>
                      <a:pt x="6802" y="12760"/>
                    </a:cubicBezTo>
                    <a:cubicBezTo>
                      <a:pt x="7729" y="13027"/>
                      <a:pt x="11193" y="13402"/>
                      <a:pt x="13704" y="13402"/>
                    </a:cubicBezTo>
                    <a:cubicBezTo>
                      <a:pt x="14843" y="13402"/>
                      <a:pt x="15786" y="13324"/>
                      <a:pt x="16206" y="13125"/>
                    </a:cubicBezTo>
                    <a:lnTo>
                      <a:pt x="16982" y="13604"/>
                    </a:lnTo>
                    <a:cubicBezTo>
                      <a:pt x="16982" y="13604"/>
                      <a:pt x="11048" y="14289"/>
                      <a:pt x="9290" y="14312"/>
                    </a:cubicBezTo>
                    <a:cubicBezTo>
                      <a:pt x="7510" y="14335"/>
                      <a:pt x="4999" y="14380"/>
                      <a:pt x="4177" y="14700"/>
                    </a:cubicBezTo>
                    <a:cubicBezTo>
                      <a:pt x="3333" y="14997"/>
                      <a:pt x="1164" y="15887"/>
                      <a:pt x="1164" y="15887"/>
                    </a:cubicBezTo>
                    <a:cubicBezTo>
                      <a:pt x="1164" y="15887"/>
                      <a:pt x="2945" y="15841"/>
                      <a:pt x="4017" y="15796"/>
                    </a:cubicBezTo>
                    <a:cubicBezTo>
                      <a:pt x="4101" y="15790"/>
                      <a:pt x="4212" y="15788"/>
                      <a:pt x="4346" y="15788"/>
                    </a:cubicBezTo>
                    <a:cubicBezTo>
                      <a:pt x="5334" y="15788"/>
                      <a:pt x="7560" y="15919"/>
                      <a:pt x="9251" y="15919"/>
                    </a:cubicBezTo>
                    <a:cubicBezTo>
                      <a:pt x="10196" y="15919"/>
                      <a:pt x="10975" y="15878"/>
                      <a:pt x="11276" y="15750"/>
                    </a:cubicBezTo>
                    <a:cubicBezTo>
                      <a:pt x="12212" y="15339"/>
                      <a:pt x="16526" y="14312"/>
                      <a:pt x="17370" y="13878"/>
                    </a:cubicBezTo>
                    <a:lnTo>
                      <a:pt x="18900" y="14860"/>
                    </a:lnTo>
                    <a:cubicBezTo>
                      <a:pt x="18900" y="14860"/>
                      <a:pt x="16686" y="15134"/>
                      <a:pt x="15179" y="15590"/>
                    </a:cubicBezTo>
                    <a:cubicBezTo>
                      <a:pt x="13650" y="16069"/>
                      <a:pt x="7418" y="17485"/>
                      <a:pt x="6665" y="17781"/>
                    </a:cubicBezTo>
                    <a:cubicBezTo>
                      <a:pt x="5935" y="18101"/>
                      <a:pt x="2922" y="19037"/>
                      <a:pt x="2922" y="19037"/>
                    </a:cubicBezTo>
                    <a:cubicBezTo>
                      <a:pt x="2922" y="19037"/>
                      <a:pt x="6665" y="18854"/>
                      <a:pt x="8103" y="18580"/>
                    </a:cubicBezTo>
                    <a:cubicBezTo>
                      <a:pt x="9541" y="18329"/>
                      <a:pt x="13673" y="18420"/>
                      <a:pt x="19242" y="15065"/>
                    </a:cubicBezTo>
                    <a:lnTo>
                      <a:pt x="20566" y="16047"/>
                    </a:lnTo>
                    <a:cubicBezTo>
                      <a:pt x="20566" y="16047"/>
                      <a:pt x="16252" y="17576"/>
                      <a:pt x="14677" y="18329"/>
                    </a:cubicBezTo>
                    <a:cubicBezTo>
                      <a:pt x="13125" y="19082"/>
                      <a:pt x="5752" y="21844"/>
                      <a:pt x="5022" y="22369"/>
                    </a:cubicBezTo>
                    <a:cubicBezTo>
                      <a:pt x="5022" y="22369"/>
                      <a:pt x="8012" y="21958"/>
                      <a:pt x="8537" y="21821"/>
                    </a:cubicBezTo>
                    <a:cubicBezTo>
                      <a:pt x="9039" y="21707"/>
                      <a:pt x="12577" y="21160"/>
                      <a:pt x="14449" y="19995"/>
                    </a:cubicBezTo>
                    <a:cubicBezTo>
                      <a:pt x="16297" y="18854"/>
                      <a:pt x="20863" y="16275"/>
                      <a:pt x="20863" y="16275"/>
                    </a:cubicBezTo>
                    <a:lnTo>
                      <a:pt x="21844" y="16982"/>
                    </a:lnTo>
                    <a:cubicBezTo>
                      <a:pt x="21844" y="16982"/>
                      <a:pt x="16526" y="19585"/>
                      <a:pt x="15750" y="20110"/>
                    </a:cubicBezTo>
                    <a:cubicBezTo>
                      <a:pt x="14996" y="20635"/>
                      <a:pt x="13490" y="21570"/>
                      <a:pt x="12942" y="21776"/>
                    </a:cubicBezTo>
                    <a:cubicBezTo>
                      <a:pt x="12394" y="22004"/>
                      <a:pt x="7806" y="24994"/>
                      <a:pt x="7396" y="25382"/>
                    </a:cubicBezTo>
                    <a:cubicBezTo>
                      <a:pt x="7396" y="25382"/>
                      <a:pt x="14449" y="22963"/>
                      <a:pt x="16229" y="21821"/>
                    </a:cubicBezTo>
                    <a:cubicBezTo>
                      <a:pt x="17005" y="21296"/>
                      <a:pt x="20794" y="18923"/>
                      <a:pt x="22232" y="17279"/>
                    </a:cubicBezTo>
                    <a:lnTo>
                      <a:pt x="23624" y="18238"/>
                    </a:lnTo>
                    <a:cubicBezTo>
                      <a:pt x="23624" y="18238"/>
                      <a:pt x="18854" y="20726"/>
                      <a:pt x="17621" y="21639"/>
                    </a:cubicBezTo>
                    <a:cubicBezTo>
                      <a:pt x="16389" y="22552"/>
                      <a:pt x="11390" y="25953"/>
                      <a:pt x="9998" y="27802"/>
                    </a:cubicBezTo>
                    <a:cubicBezTo>
                      <a:pt x="9998" y="27802"/>
                      <a:pt x="15795" y="24994"/>
                      <a:pt x="17667" y="23511"/>
                    </a:cubicBezTo>
                    <a:cubicBezTo>
                      <a:pt x="19516" y="22027"/>
                      <a:pt x="23921" y="18443"/>
                      <a:pt x="23921" y="18443"/>
                    </a:cubicBezTo>
                    <a:lnTo>
                      <a:pt x="24560" y="18900"/>
                    </a:lnTo>
                    <a:cubicBezTo>
                      <a:pt x="24560" y="18900"/>
                      <a:pt x="19744" y="22757"/>
                      <a:pt x="17987" y="24583"/>
                    </a:cubicBezTo>
                    <a:cubicBezTo>
                      <a:pt x="16206" y="26387"/>
                      <a:pt x="13399" y="29628"/>
                      <a:pt x="13399" y="29628"/>
                    </a:cubicBezTo>
                    <a:cubicBezTo>
                      <a:pt x="13399" y="29628"/>
                      <a:pt x="16594" y="27824"/>
                      <a:pt x="18375" y="26615"/>
                    </a:cubicBezTo>
                    <a:cubicBezTo>
                      <a:pt x="21433" y="24492"/>
                      <a:pt x="24446" y="19813"/>
                      <a:pt x="24880" y="19128"/>
                    </a:cubicBezTo>
                    <a:lnTo>
                      <a:pt x="25382" y="19425"/>
                    </a:lnTo>
                    <a:cubicBezTo>
                      <a:pt x="25382" y="19425"/>
                      <a:pt x="24332" y="21707"/>
                      <a:pt x="21912" y="25108"/>
                    </a:cubicBezTo>
                    <a:cubicBezTo>
                      <a:pt x="19493" y="28486"/>
                      <a:pt x="19242" y="31089"/>
                      <a:pt x="19242" y="31089"/>
                    </a:cubicBezTo>
                    <a:cubicBezTo>
                      <a:pt x="19242" y="31089"/>
                      <a:pt x="24355" y="26820"/>
                      <a:pt x="25884" y="19744"/>
                    </a:cubicBezTo>
                    <a:lnTo>
                      <a:pt x="26112" y="19881"/>
                    </a:lnTo>
                    <a:cubicBezTo>
                      <a:pt x="26112" y="19881"/>
                      <a:pt x="25405" y="23579"/>
                      <a:pt x="25496" y="24652"/>
                    </a:cubicBezTo>
                    <a:cubicBezTo>
                      <a:pt x="25565" y="25725"/>
                      <a:pt x="25679" y="29240"/>
                      <a:pt x="25679" y="29240"/>
                    </a:cubicBezTo>
                    <a:cubicBezTo>
                      <a:pt x="25679" y="29240"/>
                      <a:pt x="26706" y="26387"/>
                      <a:pt x="26957" y="24378"/>
                    </a:cubicBezTo>
                    <a:cubicBezTo>
                      <a:pt x="27185" y="22347"/>
                      <a:pt x="26500" y="20018"/>
                      <a:pt x="26500" y="20018"/>
                    </a:cubicBezTo>
                    <a:lnTo>
                      <a:pt x="26500" y="20018"/>
                    </a:lnTo>
                    <a:cubicBezTo>
                      <a:pt x="26501" y="20019"/>
                      <a:pt x="36064" y="25405"/>
                      <a:pt x="37479" y="25610"/>
                    </a:cubicBezTo>
                    <a:cubicBezTo>
                      <a:pt x="37490" y="25612"/>
                      <a:pt x="37500" y="25613"/>
                      <a:pt x="37511" y="25613"/>
                    </a:cubicBezTo>
                    <a:cubicBezTo>
                      <a:pt x="37756" y="25613"/>
                      <a:pt x="38040" y="25122"/>
                      <a:pt x="37799" y="24903"/>
                    </a:cubicBezTo>
                    <a:cubicBezTo>
                      <a:pt x="37548" y="24697"/>
                      <a:pt x="27893" y="20383"/>
                      <a:pt x="25838" y="19219"/>
                    </a:cubicBezTo>
                    <a:cubicBezTo>
                      <a:pt x="25838" y="19219"/>
                      <a:pt x="26569" y="18580"/>
                      <a:pt x="27413" y="18124"/>
                    </a:cubicBezTo>
                    <a:cubicBezTo>
                      <a:pt x="28235" y="17644"/>
                      <a:pt x="30860" y="16480"/>
                      <a:pt x="31613" y="15773"/>
                    </a:cubicBezTo>
                    <a:cubicBezTo>
                      <a:pt x="32366" y="15065"/>
                      <a:pt x="33690" y="13376"/>
                      <a:pt x="34124" y="12942"/>
                    </a:cubicBezTo>
                    <a:lnTo>
                      <a:pt x="34124" y="12942"/>
                    </a:lnTo>
                    <a:cubicBezTo>
                      <a:pt x="34124" y="12943"/>
                      <a:pt x="30426" y="14768"/>
                      <a:pt x="29993" y="15042"/>
                    </a:cubicBezTo>
                    <a:cubicBezTo>
                      <a:pt x="29582" y="15316"/>
                      <a:pt x="27710" y="16480"/>
                      <a:pt x="27208" y="17051"/>
                    </a:cubicBezTo>
                    <a:cubicBezTo>
                      <a:pt x="26706" y="17622"/>
                      <a:pt x="25542" y="19037"/>
                      <a:pt x="25542" y="19037"/>
                    </a:cubicBezTo>
                    <a:lnTo>
                      <a:pt x="24925" y="18649"/>
                    </a:lnTo>
                    <a:cubicBezTo>
                      <a:pt x="24925" y="18649"/>
                      <a:pt x="25154" y="17736"/>
                      <a:pt x="25838" y="17256"/>
                    </a:cubicBezTo>
                    <a:cubicBezTo>
                      <a:pt x="26523" y="16754"/>
                      <a:pt x="28395" y="14586"/>
                      <a:pt x="28988" y="13353"/>
                    </a:cubicBezTo>
                    <a:cubicBezTo>
                      <a:pt x="29582" y="12144"/>
                      <a:pt x="31408" y="9268"/>
                      <a:pt x="31750" y="7510"/>
                    </a:cubicBezTo>
                    <a:lnTo>
                      <a:pt x="31750" y="7510"/>
                    </a:lnTo>
                    <a:cubicBezTo>
                      <a:pt x="31750" y="7510"/>
                      <a:pt x="30495" y="8400"/>
                      <a:pt x="29102" y="10203"/>
                    </a:cubicBezTo>
                    <a:cubicBezTo>
                      <a:pt x="27687" y="12029"/>
                      <a:pt x="26204" y="14563"/>
                      <a:pt x="25816" y="15293"/>
                    </a:cubicBezTo>
                    <a:cubicBezTo>
                      <a:pt x="25428" y="16047"/>
                      <a:pt x="24515" y="18169"/>
                      <a:pt x="24537" y="18284"/>
                    </a:cubicBezTo>
                    <a:cubicBezTo>
                      <a:pt x="24540" y="18294"/>
                      <a:pt x="24534" y="18299"/>
                      <a:pt x="24523" y="18299"/>
                    </a:cubicBezTo>
                    <a:cubicBezTo>
                      <a:pt x="24417" y="18299"/>
                      <a:pt x="23761" y="17850"/>
                      <a:pt x="23761" y="17850"/>
                    </a:cubicBezTo>
                    <a:cubicBezTo>
                      <a:pt x="23761" y="17850"/>
                      <a:pt x="24606" y="16115"/>
                      <a:pt x="25108" y="14563"/>
                    </a:cubicBezTo>
                    <a:cubicBezTo>
                      <a:pt x="25610" y="13011"/>
                      <a:pt x="26569" y="9290"/>
                      <a:pt x="26729" y="8857"/>
                    </a:cubicBezTo>
                    <a:cubicBezTo>
                      <a:pt x="26888" y="8400"/>
                      <a:pt x="28144" y="4360"/>
                      <a:pt x="28441" y="3881"/>
                    </a:cubicBezTo>
                    <a:lnTo>
                      <a:pt x="28441" y="3881"/>
                    </a:lnTo>
                    <a:cubicBezTo>
                      <a:pt x="28440" y="3881"/>
                      <a:pt x="26888" y="5068"/>
                      <a:pt x="26204" y="6665"/>
                    </a:cubicBezTo>
                    <a:cubicBezTo>
                      <a:pt x="25542" y="8240"/>
                      <a:pt x="24423" y="10911"/>
                      <a:pt x="24264" y="11938"/>
                    </a:cubicBezTo>
                    <a:cubicBezTo>
                      <a:pt x="24081" y="12965"/>
                      <a:pt x="23419" y="17553"/>
                      <a:pt x="23419" y="17553"/>
                    </a:cubicBezTo>
                    <a:lnTo>
                      <a:pt x="21684" y="16298"/>
                    </a:lnTo>
                    <a:cubicBezTo>
                      <a:pt x="21684" y="16298"/>
                      <a:pt x="23122" y="13011"/>
                      <a:pt x="23305" y="12121"/>
                    </a:cubicBezTo>
                    <a:cubicBezTo>
                      <a:pt x="23487" y="11208"/>
                      <a:pt x="24058" y="7419"/>
                      <a:pt x="24286" y="6346"/>
                    </a:cubicBezTo>
                    <a:cubicBezTo>
                      <a:pt x="24515" y="5250"/>
                      <a:pt x="24903" y="2306"/>
                      <a:pt x="24903" y="2306"/>
                    </a:cubicBezTo>
                    <a:lnTo>
                      <a:pt x="24903" y="2306"/>
                    </a:lnTo>
                    <a:cubicBezTo>
                      <a:pt x="24902" y="2306"/>
                      <a:pt x="22803" y="6209"/>
                      <a:pt x="22506" y="7122"/>
                    </a:cubicBezTo>
                    <a:cubicBezTo>
                      <a:pt x="22209" y="8058"/>
                      <a:pt x="21684" y="11801"/>
                      <a:pt x="21639" y="12577"/>
                    </a:cubicBezTo>
                    <a:cubicBezTo>
                      <a:pt x="21593" y="13353"/>
                      <a:pt x="21388" y="16092"/>
                      <a:pt x="21388" y="16092"/>
                    </a:cubicBezTo>
                    <a:lnTo>
                      <a:pt x="19721" y="14883"/>
                    </a:lnTo>
                    <a:cubicBezTo>
                      <a:pt x="19721" y="14883"/>
                      <a:pt x="20269" y="14266"/>
                      <a:pt x="20223" y="13148"/>
                    </a:cubicBezTo>
                    <a:cubicBezTo>
                      <a:pt x="20201" y="12029"/>
                      <a:pt x="20178" y="9245"/>
                      <a:pt x="20315" y="8880"/>
                    </a:cubicBezTo>
                    <a:cubicBezTo>
                      <a:pt x="20452" y="8514"/>
                      <a:pt x="21091" y="5273"/>
                      <a:pt x="21159" y="4885"/>
                    </a:cubicBezTo>
                    <a:cubicBezTo>
                      <a:pt x="21205" y="4520"/>
                      <a:pt x="21456" y="2078"/>
                      <a:pt x="21479" y="2009"/>
                    </a:cubicBezTo>
                    <a:cubicBezTo>
                      <a:pt x="21479" y="2008"/>
                      <a:pt x="21479" y="2008"/>
                      <a:pt x="21478" y="2008"/>
                    </a:cubicBezTo>
                    <a:cubicBezTo>
                      <a:pt x="21438" y="2008"/>
                      <a:pt x="19514" y="6288"/>
                      <a:pt x="19356" y="7327"/>
                    </a:cubicBezTo>
                    <a:cubicBezTo>
                      <a:pt x="19173" y="8400"/>
                      <a:pt x="18375" y="11756"/>
                      <a:pt x="19310" y="14609"/>
                    </a:cubicBezTo>
                    <a:lnTo>
                      <a:pt x="17690" y="13536"/>
                    </a:lnTo>
                    <a:cubicBezTo>
                      <a:pt x="17690" y="13536"/>
                      <a:pt x="17005" y="10911"/>
                      <a:pt x="17279" y="8446"/>
                    </a:cubicBezTo>
                    <a:cubicBezTo>
                      <a:pt x="17553" y="5958"/>
                      <a:pt x="17758" y="1438"/>
                      <a:pt x="17393" y="434"/>
                    </a:cubicBezTo>
                    <a:lnTo>
                      <a:pt x="17393" y="434"/>
                    </a:lnTo>
                    <a:cubicBezTo>
                      <a:pt x="17393" y="434"/>
                      <a:pt x="16252" y="2945"/>
                      <a:pt x="16069" y="4451"/>
                    </a:cubicBezTo>
                    <a:cubicBezTo>
                      <a:pt x="15864" y="5935"/>
                      <a:pt x="16115" y="9336"/>
                      <a:pt x="16366" y="10318"/>
                    </a:cubicBezTo>
                    <a:cubicBezTo>
                      <a:pt x="16617" y="11276"/>
                      <a:pt x="17119" y="13330"/>
                      <a:pt x="17119" y="13330"/>
                    </a:cubicBezTo>
                    <a:lnTo>
                      <a:pt x="16686" y="12988"/>
                    </a:lnTo>
                    <a:cubicBezTo>
                      <a:pt x="16686" y="12988"/>
                      <a:pt x="14494" y="6917"/>
                      <a:pt x="14129" y="5867"/>
                    </a:cubicBezTo>
                    <a:cubicBezTo>
                      <a:pt x="13757" y="4861"/>
                      <a:pt x="12339" y="609"/>
                      <a:pt x="12320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8521905" y="3020571"/>
                <a:ext cx="197712" cy="125020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3666" extrusionOk="0">
                    <a:moveTo>
                      <a:pt x="4763" y="1"/>
                    </a:moveTo>
                    <a:cubicBezTo>
                      <a:pt x="4329" y="1"/>
                      <a:pt x="3871" y="287"/>
                      <a:pt x="3470" y="416"/>
                    </a:cubicBezTo>
                    <a:cubicBezTo>
                      <a:pt x="2465" y="758"/>
                      <a:pt x="1507" y="895"/>
                      <a:pt x="457" y="941"/>
                    </a:cubicBezTo>
                    <a:cubicBezTo>
                      <a:pt x="388" y="941"/>
                      <a:pt x="0" y="1009"/>
                      <a:pt x="343" y="1283"/>
                    </a:cubicBezTo>
                    <a:cubicBezTo>
                      <a:pt x="708" y="1557"/>
                      <a:pt x="845" y="1968"/>
                      <a:pt x="1164" y="2265"/>
                    </a:cubicBezTo>
                    <a:cubicBezTo>
                      <a:pt x="1370" y="2447"/>
                      <a:pt x="1598" y="2584"/>
                      <a:pt x="1849" y="2698"/>
                    </a:cubicBezTo>
                    <a:cubicBezTo>
                      <a:pt x="1940" y="2744"/>
                      <a:pt x="2032" y="2767"/>
                      <a:pt x="2123" y="2812"/>
                    </a:cubicBezTo>
                    <a:cubicBezTo>
                      <a:pt x="2967" y="3109"/>
                      <a:pt x="3858" y="3155"/>
                      <a:pt x="4634" y="3657"/>
                    </a:cubicBezTo>
                    <a:cubicBezTo>
                      <a:pt x="4645" y="3663"/>
                      <a:pt x="4656" y="3665"/>
                      <a:pt x="4667" y="3665"/>
                    </a:cubicBezTo>
                    <a:cubicBezTo>
                      <a:pt x="4741" y="3665"/>
                      <a:pt x="4794" y="3540"/>
                      <a:pt x="4794" y="3520"/>
                    </a:cubicBezTo>
                    <a:cubicBezTo>
                      <a:pt x="5067" y="3041"/>
                      <a:pt x="5524" y="2287"/>
                      <a:pt x="5684" y="1603"/>
                    </a:cubicBezTo>
                    <a:cubicBezTo>
                      <a:pt x="5798" y="1055"/>
                      <a:pt x="5729" y="530"/>
                      <a:pt x="5296" y="187"/>
                    </a:cubicBezTo>
                    <a:cubicBezTo>
                      <a:pt x="5126" y="52"/>
                      <a:pt x="4947" y="1"/>
                      <a:pt x="476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8613739" y="3053479"/>
                <a:ext cx="104687" cy="12065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538" extrusionOk="0">
                    <a:moveTo>
                      <a:pt x="2590" y="1"/>
                    </a:moveTo>
                    <a:cubicBezTo>
                      <a:pt x="2513" y="1"/>
                      <a:pt x="2426" y="15"/>
                      <a:pt x="2329" y="44"/>
                    </a:cubicBezTo>
                    <a:cubicBezTo>
                      <a:pt x="1872" y="181"/>
                      <a:pt x="1484" y="683"/>
                      <a:pt x="1142" y="1048"/>
                    </a:cubicBezTo>
                    <a:cubicBezTo>
                      <a:pt x="777" y="1459"/>
                      <a:pt x="389" y="1825"/>
                      <a:pt x="1" y="2167"/>
                    </a:cubicBezTo>
                    <a:cubicBezTo>
                      <a:pt x="663" y="2372"/>
                      <a:pt x="914" y="3148"/>
                      <a:pt x="1507" y="3536"/>
                    </a:cubicBezTo>
                    <a:cubicBezTo>
                      <a:pt x="1509" y="3537"/>
                      <a:pt x="1510" y="3538"/>
                      <a:pt x="1512" y="3538"/>
                    </a:cubicBezTo>
                    <a:cubicBezTo>
                      <a:pt x="1599" y="3538"/>
                      <a:pt x="2101" y="2577"/>
                      <a:pt x="2123" y="2555"/>
                    </a:cubicBezTo>
                    <a:cubicBezTo>
                      <a:pt x="2374" y="2076"/>
                      <a:pt x="2808" y="1345"/>
                      <a:pt x="3014" y="660"/>
                    </a:cubicBezTo>
                    <a:cubicBezTo>
                      <a:pt x="3069" y="270"/>
                      <a:pt x="2928" y="1"/>
                      <a:pt x="2590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8611999" y="3119227"/>
                <a:ext cx="204157" cy="50062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468" extrusionOk="0">
                    <a:moveTo>
                      <a:pt x="4228" y="0"/>
                    </a:moveTo>
                    <a:cubicBezTo>
                      <a:pt x="2751" y="0"/>
                      <a:pt x="1246" y="477"/>
                      <a:pt x="74" y="1335"/>
                    </a:cubicBezTo>
                    <a:cubicBezTo>
                      <a:pt x="1" y="1371"/>
                      <a:pt x="31" y="1467"/>
                      <a:pt x="93" y="1467"/>
                    </a:cubicBezTo>
                    <a:cubicBezTo>
                      <a:pt x="108" y="1467"/>
                      <a:pt x="125" y="1462"/>
                      <a:pt x="143" y="1449"/>
                    </a:cubicBezTo>
                    <a:cubicBezTo>
                      <a:pt x="1518" y="613"/>
                      <a:pt x="2906" y="216"/>
                      <a:pt x="4419" y="216"/>
                    </a:cubicBezTo>
                    <a:cubicBezTo>
                      <a:pt x="4890" y="216"/>
                      <a:pt x="5373" y="254"/>
                      <a:pt x="5872" y="330"/>
                    </a:cubicBezTo>
                    <a:cubicBezTo>
                      <a:pt x="5941" y="330"/>
                      <a:pt x="5986" y="216"/>
                      <a:pt x="5895" y="216"/>
                    </a:cubicBezTo>
                    <a:cubicBezTo>
                      <a:pt x="5357" y="71"/>
                      <a:pt x="4794" y="0"/>
                      <a:pt x="42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8624651" y="3176074"/>
                <a:ext cx="136741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22" extrusionOk="0">
                    <a:moveTo>
                      <a:pt x="1784" y="0"/>
                    </a:moveTo>
                    <a:cubicBezTo>
                      <a:pt x="1192" y="0"/>
                      <a:pt x="599" y="121"/>
                      <a:pt x="46" y="352"/>
                    </a:cubicBezTo>
                    <a:cubicBezTo>
                      <a:pt x="0" y="375"/>
                      <a:pt x="23" y="421"/>
                      <a:pt x="69" y="421"/>
                    </a:cubicBezTo>
                    <a:cubicBezTo>
                      <a:pt x="586" y="230"/>
                      <a:pt x="1100" y="141"/>
                      <a:pt x="1608" y="141"/>
                    </a:cubicBezTo>
                    <a:cubicBezTo>
                      <a:pt x="2379" y="141"/>
                      <a:pt x="3138" y="346"/>
                      <a:pt x="3880" y="717"/>
                    </a:cubicBezTo>
                    <a:cubicBezTo>
                      <a:pt x="3888" y="720"/>
                      <a:pt x="3895" y="721"/>
                      <a:pt x="3903" y="721"/>
                    </a:cubicBezTo>
                    <a:cubicBezTo>
                      <a:pt x="3962" y="721"/>
                      <a:pt x="4010" y="644"/>
                      <a:pt x="3949" y="603"/>
                    </a:cubicBezTo>
                    <a:cubicBezTo>
                      <a:pt x="3285" y="195"/>
                      <a:pt x="2535" y="0"/>
                      <a:pt x="1784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8203539" y="2884439"/>
                <a:ext cx="185299" cy="138968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75" extrusionOk="0">
                    <a:moveTo>
                      <a:pt x="1588" y="1"/>
                    </a:moveTo>
                    <a:cubicBezTo>
                      <a:pt x="1569" y="1"/>
                      <a:pt x="1549" y="1"/>
                      <a:pt x="1530" y="2"/>
                    </a:cubicBezTo>
                    <a:cubicBezTo>
                      <a:pt x="959" y="48"/>
                      <a:pt x="617" y="436"/>
                      <a:pt x="412" y="961"/>
                    </a:cubicBezTo>
                    <a:cubicBezTo>
                      <a:pt x="138" y="1623"/>
                      <a:pt x="92" y="2468"/>
                      <a:pt x="46" y="3038"/>
                    </a:cubicBezTo>
                    <a:cubicBezTo>
                      <a:pt x="46" y="3061"/>
                      <a:pt x="1" y="3244"/>
                      <a:pt x="92" y="3244"/>
                    </a:cubicBezTo>
                    <a:cubicBezTo>
                      <a:pt x="1028" y="3266"/>
                      <a:pt x="1781" y="3723"/>
                      <a:pt x="2648" y="3951"/>
                    </a:cubicBezTo>
                    <a:cubicBezTo>
                      <a:pt x="2740" y="3997"/>
                      <a:pt x="2831" y="3997"/>
                      <a:pt x="2945" y="4020"/>
                    </a:cubicBezTo>
                    <a:cubicBezTo>
                      <a:pt x="3146" y="4053"/>
                      <a:pt x="3334" y="4074"/>
                      <a:pt x="3528" y="4074"/>
                    </a:cubicBezTo>
                    <a:cubicBezTo>
                      <a:pt x="3599" y="4074"/>
                      <a:pt x="3671" y="4071"/>
                      <a:pt x="3744" y="4065"/>
                    </a:cubicBezTo>
                    <a:cubicBezTo>
                      <a:pt x="4178" y="3997"/>
                      <a:pt x="4543" y="3723"/>
                      <a:pt x="4977" y="3700"/>
                    </a:cubicBezTo>
                    <a:cubicBezTo>
                      <a:pt x="5433" y="3677"/>
                      <a:pt x="5136" y="3426"/>
                      <a:pt x="5091" y="3381"/>
                    </a:cubicBezTo>
                    <a:cubicBezTo>
                      <a:pt x="4246" y="2741"/>
                      <a:pt x="3516" y="2080"/>
                      <a:pt x="2899" y="1235"/>
                    </a:cubicBezTo>
                    <a:cubicBezTo>
                      <a:pt x="2544" y="769"/>
                      <a:pt x="2254" y="1"/>
                      <a:pt x="158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8200436" y="2905172"/>
                <a:ext cx="93434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575" extrusionOk="0">
                    <a:moveTo>
                      <a:pt x="1155" y="1"/>
                    </a:moveTo>
                    <a:cubicBezTo>
                      <a:pt x="908" y="1"/>
                      <a:pt x="687" y="143"/>
                      <a:pt x="503" y="353"/>
                    </a:cubicBezTo>
                    <a:cubicBezTo>
                      <a:pt x="229" y="1015"/>
                      <a:pt x="183" y="1860"/>
                      <a:pt x="137" y="2430"/>
                    </a:cubicBezTo>
                    <a:cubicBezTo>
                      <a:pt x="137" y="2453"/>
                      <a:pt x="0" y="3571"/>
                      <a:pt x="69" y="3571"/>
                    </a:cubicBezTo>
                    <a:cubicBezTo>
                      <a:pt x="110" y="3573"/>
                      <a:pt x="151" y="3574"/>
                      <a:pt x="192" y="3574"/>
                    </a:cubicBezTo>
                    <a:cubicBezTo>
                      <a:pt x="907" y="3574"/>
                      <a:pt x="1584" y="3283"/>
                      <a:pt x="2253" y="3283"/>
                    </a:cubicBezTo>
                    <a:cubicBezTo>
                      <a:pt x="2415" y="3283"/>
                      <a:pt x="2577" y="3301"/>
                      <a:pt x="2739" y="3343"/>
                    </a:cubicBezTo>
                    <a:cubicBezTo>
                      <a:pt x="2580" y="2841"/>
                      <a:pt x="2420" y="2316"/>
                      <a:pt x="2306" y="1768"/>
                    </a:cubicBezTo>
                    <a:cubicBezTo>
                      <a:pt x="2192" y="1266"/>
                      <a:pt x="2146" y="627"/>
                      <a:pt x="1735" y="262"/>
                    </a:cubicBezTo>
                    <a:cubicBezTo>
                      <a:pt x="1532" y="78"/>
                      <a:pt x="1337" y="1"/>
                      <a:pt x="1155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8100793" y="2970135"/>
                <a:ext cx="120987" cy="75264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2207" extrusionOk="0">
                    <a:moveTo>
                      <a:pt x="69" y="0"/>
                    </a:moveTo>
                    <a:cubicBezTo>
                      <a:pt x="24" y="0"/>
                      <a:pt x="1" y="91"/>
                      <a:pt x="69" y="91"/>
                    </a:cubicBezTo>
                    <a:cubicBezTo>
                      <a:pt x="1439" y="297"/>
                      <a:pt x="2580" y="1027"/>
                      <a:pt x="3379" y="2169"/>
                    </a:cubicBezTo>
                    <a:cubicBezTo>
                      <a:pt x="3399" y="2196"/>
                      <a:pt x="3424" y="2207"/>
                      <a:pt x="3447" y="2207"/>
                    </a:cubicBezTo>
                    <a:cubicBezTo>
                      <a:pt x="3502" y="2207"/>
                      <a:pt x="3548" y="2148"/>
                      <a:pt x="3516" y="2100"/>
                    </a:cubicBezTo>
                    <a:cubicBezTo>
                      <a:pt x="2785" y="868"/>
                      <a:pt x="1484" y="137"/>
                      <a:pt x="6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8090665" y="2903979"/>
                <a:ext cx="148130" cy="13872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4068" extrusionOk="0">
                    <a:moveTo>
                      <a:pt x="92" y="0"/>
                    </a:moveTo>
                    <a:cubicBezTo>
                      <a:pt x="24" y="0"/>
                      <a:pt x="1" y="91"/>
                      <a:pt x="69" y="114"/>
                    </a:cubicBezTo>
                    <a:cubicBezTo>
                      <a:pt x="2055" y="730"/>
                      <a:pt x="3493" y="2031"/>
                      <a:pt x="4178" y="4017"/>
                    </a:cubicBezTo>
                    <a:cubicBezTo>
                      <a:pt x="4187" y="4052"/>
                      <a:pt x="4215" y="4067"/>
                      <a:pt x="4245" y="4067"/>
                    </a:cubicBezTo>
                    <a:cubicBezTo>
                      <a:pt x="4293" y="4067"/>
                      <a:pt x="4343" y="4028"/>
                      <a:pt x="4315" y="3972"/>
                    </a:cubicBezTo>
                    <a:cubicBezTo>
                      <a:pt x="3858" y="2009"/>
                      <a:pt x="2101" y="320"/>
                      <a:pt x="92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7089702" y="2983469"/>
                <a:ext cx="2066528" cy="1526360"/>
              </a:xfrm>
              <a:custGeom>
                <a:avLst/>
                <a:gdLst/>
                <a:ahLst/>
                <a:cxnLst/>
                <a:rect l="l" t="t" r="r" b="b"/>
                <a:pathLst>
                  <a:path w="60602" h="44758" extrusionOk="0">
                    <a:moveTo>
                      <a:pt x="34981" y="1"/>
                    </a:moveTo>
                    <a:cubicBezTo>
                      <a:pt x="34839" y="1"/>
                      <a:pt x="34697" y="7"/>
                      <a:pt x="34558" y="20"/>
                    </a:cubicBezTo>
                    <a:cubicBezTo>
                      <a:pt x="34490" y="20"/>
                      <a:pt x="34421" y="89"/>
                      <a:pt x="34398" y="134"/>
                    </a:cubicBezTo>
                    <a:cubicBezTo>
                      <a:pt x="33782" y="225"/>
                      <a:pt x="33234" y="591"/>
                      <a:pt x="32709" y="1002"/>
                    </a:cubicBezTo>
                    <a:cubicBezTo>
                      <a:pt x="32664" y="1024"/>
                      <a:pt x="32641" y="1047"/>
                      <a:pt x="32595" y="1070"/>
                    </a:cubicBezTo>
                    <a:cubicBezTo>
                      <a:pt x="31568" y="1892"/>
                      <a:pt x="30655" y="2850"/>
                      <a:pt x="29788" y="3809"/>
                    </a:cubicBezTo>
                    <a:cubicBezTo>
                      <a:pt x="29377" y="4243"/>
                      <a:pt x="28989" y="4699"/>
                      <a:pt x="28578" y="5133"/>
                    </a:cubicBezTo>
                    <a:cubicBezTo>
                      <a:pt x="28441" y="5270"/>
                      <a:pt x="28304" y="5407"/>
                      <a:pt x="28190" y="5544"/>
                    </a:cubicBezTo>
                    <a:cubicBezTo>
                      <a:pt x="28076" y="5658"/>
                      <a:pt x="27939" y="5795"/>
                      <a:pt x="27825" y="5909"/>
                    </a:cubicBezTo>
                    <a:cubicBezTo>
                      <a:pt x="27574" y="6160"/>
                      <a:pt x="27323" y="6388"/>
                      <a:pt x="27049" y="6639"/>
                    </a:cubicBezTo>
                    <a:cubicBezTo>
                      <a:pt x="26866" y="6776"/>
                      <a:pt x="26683" y="6936"/>
                      <a:pt x="26501" y="7073"/>
                    </a:cubicBezTo>
                    <a:cubicBezTo>
                      <a:pt x="26227" y="7278"/>
                      <a:pt x="25930" y="7484"/>
                      <a:pt x="25633" y="7667"/>
                    </a:cubicBezTo>
                    <a:cubicBezTo>
                      <a:pt x="25108" y="8009"/>
                      <a:pt x="24584" y="8351"/>
                      <a:pt x="24081" y="8739"/>
                    </a:cubicBezTo>
                    <a:cubicBezTo>
                      <a:pt x="22301" y="10132"/>
                      <a:pt x="22552" y="12551"/>
                      <a:pt x="23009" y="14560"/>
                    </a:cubicBezTo>
                    <a:cubicBezTo>
                      <a:pt x="23260" y="15655"/>
                      <a:pt x="23716" y="16728"/>
                      <a:pt x="24401" y="17641"/>
                    </a:cubicBezTo>
                    <a:cubicBezTo>
                      <a:pt x="25245" y="18760"/>
                      <a:pt x="26455" y="19581"/>
                      <a:pt x="27254" y="20745"/>
                    </a:cubicBezTo>
                    <a:cubicBezTo>
                      <a:pt x="27870" y="22891"/>
                      <a:pt x="27026" y="25379"/>
                      <a:pt x="26752" y="27547"/>
                    </a:cubicBezTo>
                    <a:cubicBezTo>
                      <a:pt x="26752" y="27547"/>
                      <a:pt x="26752" y="27547"/>
                      <a:pt x="26752" y="27570"/>
                    </a:cubicBezTo>
                    <a:cubicBezTo>
                      <a:pt x="26752" y="27593"/>
                      <a:pt x="26752" y="27616"/>
                      <a:pt x="26775" y="27639"/>
                    </a:cubicBezTo>
                    <a:cubicBezTo>
                      <a:pt x="25907" y="28301"/>
                      <a:pt x="25268" y="29122"/>
                      <a:pt x="24720" y="30081"/>
                    </a:cubicBezTo>
                    <a:cubicBezTo>
                      <a:pt x="24104" y="31131"/>
                      <a:pt x="23511" y="32226"/>
                      <a:pt x="22963" y="33345"/>
                    </a:cubicBezTo>
                    <a:cubicBezTo>
                      <a:pt x="22940" y="33391"/>
                      <a:pt x="22894" y="33459"/>
                      <a:pt x="22872" y="33505"/>
                    </a:cubicBezTo>
                    <a:cubicBezTo>
                      <a:pt x="22621" y="34007"/>
                      <a:pt x="22392" y="34509"/>
                      <a:pt x="22164" y="35011"/>
                    </a:cubicBezTo>
                    <a:cubicBezTo>
                      <a:pt x="22164" y="35034"/>
                      <a:pt x="22141" y="35034"/>
                      <a:pt x="22141" y="35034"/>
                    </a:cubicBezTo>
                    <a:cubicBezTo>
                      <a:pt x="21662" y="35262"/>
                      <a:pt x="21068" y="35331"/>
                      <a:pt x="20566" y="35422"/>
                    </a:cubicBezTo>
                    <a:cubicBezTo>
                      <a:pt x="20498" y="35445"/>
                      <a:pt x="20406" y="35468"/>
                      <a:pt x="20338" y="35468"/>
                    </a:cubicBezTo>
                    <a:cubicBezTo>
                      <a:pt x="19745" y="35605"/>
                      <a:pt x="19151" y="35742"/>
                      <a:pt x="18558" y="35856"/>
                    </a:cubicBezTo>
                    <a:cubicBezTo>
                      <a:pt x="18284" y="35924"/>
                      <a:pt x="18033" y="35993"/>
                      <a:pt x="17759" y="36038"/>
                    </a:cubicBezTo>
                    <a:cubicBezTo>
                      <a:pt x="16732" y="36267"/>
                      <a:pt x="15704" y="36518"/>
                      <a:pt x="14677" y="36746"/>
                    </a:cubicBezTo>
                    <a:cubicBezTo>
                      <a:pt x="14609" y="36769"/>
                      <a:pt x="14563" y="36769"/>
                      <a:pt x="14518" y="36792"/>
                    </a:cubicBezTo>
                    <a:cubicBezTo>
                      <a:pt x="12555" y="37225"/>
                      <a:pt x="10477" y="37887"/>
                      <a:pt x="8446" y="38070"/>
                    </a:cubicBezTo>
                    <a:cubicBezTo>
                      <a:pt x="8094" y="38107"/>
                      <a:pt x="7742" y="38124"/>
                      <a:pt x="7394" y="38124"/>
                    </a:cubicBezTo>
                    <a:cubicBezTo>
                      <a:pt x="7110" y="38124"/>
                      <a:pt x="6829" y="38113"/>
                      <a:pt x="6552" y="38093"/>
                    </a:cubicBezTo>
                    <a:cubicBezTo>
                      <a:pt x="5391" y="37987"/>
                      <a:pt x="4172" y="37745"/>
                      <a:pt x="2985" y="37745"/>
                    </a:cubicBezTo>
                    <a:cubicBezTo>
                      <a:pt x="2888" y="37745"/>
                      <a:pt x="2791" y="37747"/>
                      <a:pt x="2694" y="37750"/>
                    </a:cubicBezTo>
                    <a:cubicBezTo>
                      <a:pt x="1758" y="37796"/>
                      <a:pt x="1461" y="38321"/>
                      <a:pt x="1005" y="39097"/>
                    </a:cubicBezTo>
                    <a:cubicBezTo>
                      <a:pt x="708" y="39599"/>
                      <a:pt x="1" y="40307"/>
                      <a:pt x="343" y="40900"/>
                    </a:cubicBezTo>
                    <a:cubicBezTo>
                      <a:pt x="503" y="41151"/>
                      <a:pt x="936" y="41334"/>
                      <a:pt x="1165" y="41494"/>
                    </a:cubicBezTo>
                    <a:cubicBezTo>
                      <a:pt x="1758" y="41882"/>
                      <a:pt x="2352" y="42224"/>
                      <a:pt x="2968" y="42544"/>
                    </a:cubicBezTo>
                    <a:cubicBezTo>
                      <a:pt x="3014" y="42566"/>
                      <a:pt x="3036" y="42566"/>
                      <a:pt x="3059" y="42566"/>
                    </a:cubicBezTo>
                    <a:lnTo>
                      <a:pt x="3082" y="42566"/>
                    </a:lnTo>
                    <a:cubicBezTo>
                      <a:pt x="3658" y="42628"/>
                      <a:pt x="4234" y="42649"/>
                      <a:pt x="4806" y="42649"/>
                    </a:cubicBezTo>
                    <a:cubicBezTo>
                      <a:pt x="5300" y="42649"/>
                      <a:pt x="5791" y="42633"/>
                      <a:pt x="6278" y="42612"/>
                    </a:cubicBezTo>
                    <a:cubicBezTo>
                      <a:pt x="8104" y="42498"/>
                      <a:pt x="9930" y="42270"/>
                      <a:pt x="11756" y="42201"/>
                    </a:cubicBezTo>
                    <a:cubicBezTo>
                      <a:pt x="12205" y="42180"/>
                      <a:pt x="12652" y="42170"/>
                      <a:pt x="13098" y="42170"/>
                    </a:cubicBezTo>
                    <a:cubicBezTo>
                      <a:pt x="14552" y="42170"/>
                      <a:pt x="15989" y="42277"/>
                      <a:pt x="17439" y="42452"/>
                    </a:cubicBezTo>
                    <a:cubicBezTo>
                      <a:pt x="17873" y="42498"/>
                      <a:pt x="18307" y="42566"/>
                      <a:pt x="18763" y="42612"/>
                    </a:cubicBezTo>
                    <a:cubicBezTo>
                      <a:pt x="18786" y="42612"/>
                      <a:pt x="18832" y="42635"/>
                      <a:pt x="18854" y="42635"/>
                    </a:cubicBezTo>
                    <a:cubicBezTo>
                      <a:pt x="19288" y="42680"/>
                      <a:pt x="19722" y="42749"/>
                      <a:pt x="20178" y="42817"/>
                    </a:cubicBezTo>
                    <a:cubicBezTo>
                      <a:pt x="20749" y="42909"/>
                      <a:pt x="21319" y="43000"/>
                      <a:pt x="21867" y="43091"/>
                    </a:cubicBezTo>
                    <a:lnTo>
                      <a:pt x="21890" y="43091"/>
                    </a:lnTo>
                    <a:cubicBezTo>
                      <a:pt x="23967" y="43411"/>
                      <a:pt x="26044" y="43730"/>
                      <a:pt x="28121" y="43913"/>
                    </a:cubicBezTo>
                    <a:cubicBezTo>
                      <a:pt x="28964" y="43990"/>
                      <a:pt x="29929" y="44128"/>
                      <a:pt x="30845" y="44128"/>
                    </a:cubicBezTo>
                    <a:cubicBezTo>
                      <a:pt x="31295" y="44128"/>
                      <a:pt x="31733" y="44094"/>
                      <a:pt x="32139" y="44004"/>
                    </a:cubicBezTo>
                    <a:cubicBezTo>
                      <a:pt x="32184" y="43982"/>
                      <a:pt x="32230" y="43982"/>
                      <a:pt x="32298" y="43959"/>
                    </a:cubicBezTo>
                    <a:cubicBezTo>
                      <a:pt x="32938" y="43753"/>
                      <a:pt x="33303" y="43183"/>
                      <a:pt x="33782" y="42703"/>
                    </a:cubicBezTo>
                    <a:cubicBezTo>
                      <a:pt x="33805" y="42658"/>
                      <a:pt x="33828" y="42635"/>
                      <a:pt x="33873" y="42589"/>
                    </a:cubicBezTo>
                    <a:cubicBezTo>
                      <a:pt x="33873" y="42635"/>
                      <a:pt x="33896" y="42658"/>
                      <a:pt x="33942" y="42680"/>
                    </a:cubicBezTo>
                    <a:cubicBezTo>
                      <a:pt x="34033" y="42703"/>
                      <a:pt x="34124" y="42726"/>
                      <a:pt x="34239" y="42772"/>
                    </a:cubicBezTo>
                    <a:cubicBezTo>
                      <a:pt x="35220" y="43068"/>
                      <a:pt x="36247" y="43274"/>
                      <a:pt x="37274" y="43411"/>
                    </a:cubicBezTo>
                    <a:cubicBezTo>
                      <a:pt x="38416" y="43571"/>
                      <a:pt x="39603" y="43662"/>
                      <a:pt x="40767" y="43730"/>
                    </a:cubicBezTo>
                    <a:cubicBezTo>
                      <a:pt x="43300" y="43890"/>
                      <a:pt x="45811" y="44050"/>
                      <a:pt x="48322" y="44187"/>
                    </a:cubicBezTo>
                    <a:lnTo>
                      <a:pt x="48413" y="44187"/>
                    </a:lnTo>
                    <a:cubicBezTo>
                      <a:pt x="49669" y="44255"/>
                      <a:pt x="50924" y="44347"/>
                      <a:pt x="52202" y="44415"/>
                    </a:cubicBezTo>
                    <a:cubicBezTo>
                      <a:pt x="54622" y="44575"/>
                      <a:pt x="57064" y="44712"/>
                      <a:pt x="59506" y="44758"/>
                    </a:cubicBezTo>
                    <a:lnTo>
                      <a:pt x="60602" y="44758"/>
                    </a:lnTo>
                    <a:lnTo>
                      <a:pt x="60602" y="23074"/>
                    </a:lnTo>
                    <a:cubicBezTo>
                      <a:pt x="60442" y="23028"/>
                      <a:pt x="60259" y="22982"/>
                      <a:pt x="60100" y="22959"/>
                    </a:cubicBezTo>
                    <a:cubicBezTo>
                      <a:pt x="59734" y="22891"/>
                      <a:pt x="59392" y="22822"/>
                      <a:pt x="59050" y="22731"/>
                    </a:cubicBezTo>
                    <a:cubicBezTo>
                      <a:pt x="58114" y="22503"/>
                      <a:pt x="57201" y="22183"/>
                      <a:pt x="56334" y="21750"/>
                    </a:cubicBezTo>
                    <a:cubicBezTo>
                      <a:pt x="56037" y="21613"/>
                      <a:pt x="55717" y="21430"/>
                      <a:pt x="55420" y="21270"/>
                    </a:cubicBezTo>
                    <a:cubicBezTo>
                      <a:pt x="55078" y="21065"/>
                      <a:pt x="54667" y="20791"/>
                      <a:pt x="54188" y="20471"/>
                    </a:cubicBezTo>
                    <a:cubicBezTo>
                      <a:pt x="53458" y="20015"/>
                      <a:pt x="52636" y="19444"/>
                      <a:pt x="51883" y="18897"/>
                    </a:cubicBezTo>
                    <a:cubicBezTo>
                      <a:pt x="51175" y="18417"/>
                      <a:pt x="50559" y="17961"/>
                      <a:pt x="50102" y="17618"/>
                    </a:cubicBezTo>
                    <a:cubicBezTo>
                      <a:pt x="50102" y="17595"/>
                      <a:pt x="50079" y="17595"/>
                      <a:pt x="50057" y="17573"/>
                    </a:cubicBezTo>
                    <a:cubicBezTo>
                      <a:pt x="50079" y="17573"/>
                      <a:pt x="50262" y="17481"/>
                      <a:pt x="50513" y="17322"/>
                    </a:cubicBezTo>
                    <a:cubicBezTo>
                      <a:pt x="50627" y="17253"/>
                      <a:pt x="50718" y="17162"/>
                      <a:pt x="50833" y="17093"/>
                    </a:cubicBezTo>
                    <a:cubicBezTo>
                      <a:pt x="51175" y="16819"/>
                      <a:pt x="51517" y="16500"/>
                      <a:pt x="51677" y="16112"/>
                    </a:cubicBezTo>
                    <a:cubicBezTo>
                      <a:pt x="51883" y="15587"/>
                      <a:pt x="52020" y="15153"/>
                      <a:pt x="51860" y="14583"/>
                    </a:cubicBezTo>
                    <a:cubicBezTo>
                      <a:pt x="51654" y="13966"/>
                      <a:pt x="51152" y="13441"/>
                      <a:pt x="50764" y="12916"/>
                    </a:cubicBezTo>
                    <a:lnTo>
                      <a:pt x="49258" y="10885"/>
                    </a:lnTo>
                    <a:cubicBezTo>
                      <a:pt x="49052" y="10588"/>
                      <a:pt x="48824" y="10314"/>
                      <a:pt x="48619" y="10018"/>
                    </a:cubicBezTo>
                    <a:cubicBezTo>
                      <a:pt x="48596" y="9995"/>
                      <a:pt x="48573" y="9972"/>
                      <a:pt x="48573" y="9949"/>
                    </a:cubicBezTo>
                    <a:cubicBezTo>
                      <a:pt x="48527" y="9903"/>
                      <a:pt x="48504" y="9881"/>
                      <a:pt x="48482" y="9835"/>
                    </a:cubicBezTo>
                    <a:cubicBezTo>
                      <a:pt x="48276" y="9561"/>
                      <a:pt x="48094" y="9287"/>
                      <a:pt x="47911" y="9013"/>
                    </a:cubicBezTo>
                    <a:cubicBezTo>
                      <a:pt x="47842" y="8922"/>
                      <a:pt x="47797" y="8853"/>
                      <a:pt x="47751" y="8785"/>
                    </a:cubicBezTo>
                    <a:cubicBezTo>
                      <a:pt x="47660" y="8648"/>
                      <a:pt x="47591" y="8534"/>
                      <a:pt x="47500" y="8397"/>
                    </a:cubicBezTo>
                    <a:cubicBezTo>
                      <a:pt x="47500" y="8374"/>
                      <a:pt x="47477" y="8328"/>
                      <a:pt x="47454" y="8306"/>
                    </a:cubicBezTo>
                    <a:cubicBezTo>
                      <a:pt x="47363" y="8146"/>
                      <a:pt x="47272" y="7986"/>
                      <a:pt x="47181" y="7803"/>
                    </a:cubicBezTo>
                    <a:cubicBezTo>
                      <a:pt x="46952" y="7393"/>
                      <a:pt x="46770" y="6959"/>
                      <a:pt x="46610" y="6480"/>
                    </a:cubicBezTo>
                    <a:cubicBezTo>
                      <a:pt x="46496" y="6160"/>
                      <a:pt x="46382" y="5818"/>
                      <a:pt x="46245" y="5475"/>
                    </a:cubicBezTo>
                    <a:cubicBezTo>
                      <a:pt x="46131" y="5179"/>
                      <a:pt x="45994" y="4882"/>
                      <a:pt x="45811" y="4631"/>
                    </a:cubicBezTo>
                    <a:cubicBezTo>
                      <a:pt x="45834" y="4608"/>
                      <a:pt x="45857" y="4562"/>
                      <a:pt x="45811" y="4517"/>
                    </a:cubicBezTo>
                    <a:cubicBezTo>
                      <a:pt x="44396" y="3170"/>
                      <a:pt x="42615" y="2188"/>
                      <a:pt x="40812" y="1458"/>
                    </a:cubicBezTo>
                    <a:cubicBezTo>
                      <a:pt x="40767" y="1435"/>
                      <a:pt x="40744" y="1412"/>
                      <a:pt x="40698" y="1390"/>
                    </a:cubicBezTo>
                    <a:cubicBezTo>
                      <a:pt x="40424" y="1275"/>
                      <a:pt x="40128" y="1184"/>
                      <a:pt x="39831" y="1070"/>
                    </a:cubicBezTo>
                    <a:cubicBezTo>
                      <a:pt x="39648" y="1002"/>
                      <a:pt x="39466" y="933"/>
                      <a:pt x="39260" y="887"/>
                    </a:cubicBezTo>
                    <a:cubicBezTo>
                      <a:pt x="39078" y="819"/>
                      <a:pt x="38895" y="773"/>
                      <a:pt x="38712" y="705"/>
                    </a:cubicBezTo>
                    <a:cubicBezTo>
                      <a:pt x="38302" y="591"/>
                      <a:pt x="37891" y="477"/>
                      <a:pt x="37480" y="385"/>
                    </a:cubicBezTo>
                    <a:cubicBezTo>
                      <a:pt x="36699" y="210"/>
                      <a:pt x="35819" y="1"/>
                      <a:pt x="34981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7813903" y="3209868"/>
                <a:ext cx="1095633" cy="713049"/>
              </a:xfrm>
              <a:custGeom>
                <a:avLst/>
                <a:gdLst/>
                <a:ahLst/>
                <a:cxnLst/>
                <a:rect l="l" t="t" r="r" b="b"/>
                <a:pathLst>
                  <a:path w="32130" h="20909" extrusionOk="0">
                    <a:moveTo>
                      <a:pt x="5812" y="0"/>
                    </a:moveTo>
                    <a:cubicBezTo>
                      <a:pt x="4899" y="799"/>
                      <a:pt x="3803" y="1347"/>
                      <a:pt x="2844" y="2100"/>
                    </a:cubicBezTo>
                    <a:cubicBezTo>
                      <a:pt x="2799" y="2146"/>
                      <a:pt x="2730" y="2192"/>
                      <a:pt x="2685" y="2237"/>
                    </a:cubicBezTo>
                    <a:cubicBezTo>
                      <a:pt x="2251" y="2534"/>
                      <a:pt x="1840" y="2854"/>
                      <a:pt x="1452" y="3219"/>
                    </a:cubicBezTo>
                    <a:cubicBezTo>
                      <a:pt x="1429" y="3242"/>
                      <a:pt x="1406" y="3242"/>
                      <a:pt x="1384" y="3264"/>
                    </a:cubicBezTo>
                    <a:cubicBezTo>
                      <a:pt x="562" y="4040"/>
                      <a:pt x="219" y="4976"/>
                      <a:pt x="14" y="6095"/>
                    </a:cubicBezTo>
                    <a:cubicBezTo>
                      <a:pt x="0" y="6218"/>
                      <a:pt x="85" y="6292"/>
                      <a:pt x="175" y="6292"/>
                    </a:cubicBezTo>
                    <a:cubicBezTo>
                      <a:pt x="235" y="6292"/>
                      <a:pt x="297" y="6259"/>
                      <a:pt x="334" y="6186"/>
                    </a:cubicBezTo>
                    <a:cubicBezTo>
                      <a:pt x="630" y="5433"/>
                      <a:pt x="927" y="4771"/>
                      <a:pt x="1361" y="4177"/>
                    </a:cubicBezTo>
                    <a:cubicBezTo>
                      <a:pt x="1452" y="4063"/>
                      <a:pt x="1566" y="3949"/>
                      <a:pt x="1657" y="3812"/>
                    </a:cubicBezTo>
                    <a:lnTo>
                      <a:pt x="1657" y="3812"/>
                    </a:lnTo>
                    <a:cubicBezTo>
                      <a:pt x="1635" y="3903"/>
                      <a:pt x="1612" y="3995"/>
                      <a:pt x="1589" y="4086"/>
                    </a:cubicBezTo>
                    <a:cubicBezTo>
                      <a:pt x="1520" y="4223"/>
                      <a:pt x="1452" y="4337"/>
                      <a:pt x="1384" y="4474"/>
                    </a:cubicBezTo>
                    <a:cubicBezTo>
                      <a:pt x="881" y="5387"/>
                      <a:pt x="630" y="6437"/>
                      <a:pt x="699" y="7556"/>
                    </a:cubicBezTo>
                    <a:cubicBezTo>
                      <a:pt x="712" y="7607"/>
                      <a:pt x="760" y="7636"/>
                      <a:pt x="805" y="7636"/>
                    </a:cubicBezTo>
                    <a:cubicBezTo>
                      <a:pt x="839" y="7636"/>
                      <a:pt x="871" y="7618"/>
                      <a:pt x="881" y="7578"/>
                    </a:cubicBezTo>
                    <a:cubicBezTo>
                      <a:pt x="1087" y="6916"/>
                      <a:pt x="1247" y="6209"/>
                      <a:pt x="1452" y="5547"/>
                    </a:cubicBezTo>
                    <a:cubicBezTo>
                      <a:pt x="1452" y="5844"/>
                      <a:pt x="1475" y="6163"/>
                      <a:pt x="1520" y="6460"/>
                    </a:cubicBezTo>
                    <a:cubicBezTo>
                      <a:pt x="1361" y="7875"/>
                      <a:pt x="1520" y="9222"/>
                      <a:pt x="2251" y="10546"/>
                    </a:cubicBezTo>
                    <a:cubicBezTo>
                      <a:pt x="2267" y="10577"/>
                      <a:pt x="2293" y="10590"/>
                      <a:pt x="2320" y="10590"/>
                    </a:cubicBezTo>
                    <a:cubicBezTo>
                      <a:pt x="2369" y="10590"/>
                      <a:pt x="2418" y="10545"/>
                      <a:pt x="2388" y="10500"/>
                    </a:cubicBezTo>
                    <a:cubicBezTo>
                      <a:pt x="2137" y="9747"/>
                      <a:pt x="1954" y="8948"/>
                      <a:pt x="1840" y="8172"/>
                    </a:cubicBezTo>
                    <a:lnTo>
                      <a:pt x="1840" y="8172"/>
                    </a:lnTo>
                    <a:cubicBezTo>
                      <a:pt x="2091" y="9176"/>
                      <a:pt x="2525" y="10158"/>
                      <a:pt x="3164" y="11002"/>
                    </a:cubicBezTo>
                    <a:cubicBezTo>
                      <a:pt x="3917" y="11984"/>
                      <a:pt x="4921" y="12737"/>
                      <a:pt x="5698" y="13673"/>
                    </a:cubicBezTo>
                    <a:cubicBezTo>
                      <a:pt x="5812" y="13810"/>
                      <a:pt x="5926" y="13947"/>
                      <a:pt x="6017" y="14106"/>
                    </a:cubicBezTo>
                    <a:cubicBezTo>
                      <a:pt x="6633" y="16252"/>
                      <a:pt x="5789" y="18740"/>
                      <a:pt x="5515" y="20908"/>
                    </a:cubicBezTo>
                    <a:cubicBezTo>
                      <a:pt x="7387" y="19744"/>
                      <a:pt x="9235" y="18603"/>
                      <a:pt x="11267" y="17781"/>
                    </a:cubicBezTo>
                    <a:cubicBezTo>
                      <a:pt x="13412" y="16937"/>
                      <a:pt x="15649" y="16343"/>
                      <a:pt x="17863" y="15681"/>
                    </a:cubicBezTo>
                    <a:cubicBezTo>
                      <a:pt x="18594" y="15476"/>
                      <a:pt x="19324" y="15248"/>
                      <a:pt x="20032" y="14997"/>
                    </a:cubicBezTo>
                    <a:cubicBezTo>
                      <a:pt x="21515" y="14494"/>
                      <a:pt x="22999" y="13924"/>
                      <a:pt x="24437" y="13285"/>
                    </a:cubicBezTo>
                    <a:cubicBezTo>
                      <a:pt x="24779" y="13148"/>
                      <a:pt x="25099" y="12988"/>
                      <a:pt x="25441" y="12851"/>
                    </a:cubicBezTo>
                    <a:cubicBezTo>
                      <a:pt x="26628" y="12326"/>
                      <a:pt x="27815" y="11755"/>
                      <a:pt x="28888" y="10979"/>
                    </a:cubicBezTo>
                    <a:cubicBezTo>
                      <a:pt x="29025" y="10888"/>
                      <a:pt x="29139" y="10774"/>
                      <a:pt x="29276" y="10683"/>
                    </a:cubicBezTo>
                    <a:cubicBezTo>
                      <a:pt x="29413" y="10568"/>
                      <a:pt x="29527" y="10454"/>
                      <a:pt x="29664" y="10340"/>
                    </a:cubicBezTo>
                    <a:lnTo>
                      <a:pt x="29664" y="10340"/>
                    </a:lnTo>
                    <a:cubicBezTo>
                      <a:pt x="29641" y="10386"/>
                      <a:pt x="29618" y="10409"/>
                      <a:pt x="29618" y="10454"/>
                    </a:cubicBezTo>
                    <a:cubicBezTo>
                      <a:pt x="29596" y="10477"/>
                      <a:pt x="29573" y="10523"/>
                      <a:pt x="29550" y="10546"/>
                    </a:cubicBezTo>
                    <a:cubicBezTo>
                      <a:pt x="29499" y="10648"/>
                      <a:pt x="29576" y="10738"/>
                      <a:pt x="29656" y="10738"/>
                    </a:cubicBezTo>
                    <a:cubicBezTo>
                      <a:pt x="29683" y="10738"/>
                      <a:pt x="29710" y="10728"/>
                      <a:pt x="29733" y="10705"/>
                    </a:cubicBezTo>
                    <a:cubicBezTo>
                      <a:pt x="30166" y="10272"/>
                      <a:pt x="30463" y="9770"/>
                      <a:pt x="30600" y="9199"/>
                    </a:cubicBezTo>
                    <a:cubicBezTo>
                      <a:pt x="30691" y="9633"/>
                      <a:pt x="30737" y="10066"/>
                      <a:pt x="30783" y="10523"/>
                    </a:cubicBezTo>
                    <a:cubicBezTo>
                      <a:pt x="30783" y="10612"/>
                      <a:pt x="30839" y="10658"/>
                      <a:pt x="30901" y="10658"/>
                    </a:cubicBezTo>
                    <a:cubicBezTo>
                      <a:pt x="30951" y="10658"/>
                      <a:pt x="31003" y="10629"/>
                      <a:pt x="31034" y="10568"/>
                    </a:cubicBezTo>
                    <a:cubicBezTo>
                      <a:pt x="31513" y="9313"/>
                      <a:pt x="31011" y="8081"/>
                      <a:pt x="30258" y="7031"/>
                    </a:cubicBezTo>
                    <a:lnTo>
                      <a:pt x="30258" y="7031"/>
                    </a:lnTo>
                    <a:cubicBezTo>
                      <a:pt x="30965" y="7692"/>
                      <a:pt x="31627" y="8377"/>
                      <a:pt x="31947" y="9382"/>
                    </a:cubicBezTo>
                    <a:cubicBezTo>
                      <a:pt x="31957" y="9425"/>
                      <a:pt x="31994" y="9447"/>
                      <a:pt x="32029" y="9447"/>
                    </a:cubicBezTo>
                    <a:cubicBezTo>
                      <a:pt x="32068" y="9447"/>
                      <a:pt x="32106" y="9419"/>
                      <a:pt x="32106" y="9359"/>
                    </a:cubicBezTo>
                    <a:cubicBezTo>
                      <a:pt x="32129" y="8035"/>
                      <a:pt x="30942" y="7031"/>
                      <a:pt x="30029" y="6209"/>
                    </a:cubicBezTo>
                    <a:cubicBezTo>
                      <a:pt x="29048" y="5319"/>
                      <a:pt x="28135" y="4360"/>
                      <a:pt x="27336" y="3310"/>
                    </a:cubicBezTo>
                    <a:cubicBezTo>
                      <a:pt x="27313" y="3264"/>
                      <a:pt x="27267" y="3242"/>
                      <a:pt x="27245" y="3196"/>
                    </a:cubicBezTo>
                    <a:cubicBezTo>
                      <a:pt x="27039" y="2945"/>
                      <a:pt x="26857" y="2648"/>
                      <a:pt x="26674" y="2374"/>
                    </a:cubicBezTo>
                    <a:cubicBezTo>
                      <a:pt x="26605" y="2283"/>
                      <a:pt x="26560" y="2214"/>
                      <a:pt x="26514" y="2146"/>
                    </a:cubicBezTo>
                    <a:cubicBezTo>
                      <a:pt x="26423" y="2009"/>
                      <a:pt x="26354" y="1895"/>
                      <a:pt x="26286" y="1758"/>
                    </a:cubicBezTo>
                    <a:cubicBezTo>
                      <a:pt x="26149" y="2511"/>
                      <a:pt x="26126" y="3264"/>
                      <a:pt x="26240" y="4018"/>
                    </a:cubicBezTo>
                    <a:cubicBezTo>
                      <a:pt x="26354" y="4725"/>
                      <a:pt x="26583" y="5182"/>
                      <a:pt x="25944" y="5684"/>
                    </a:cubicBezTo>
                    <a:cubicBezTo>
                      <a:pt x="25510" y="6026"/>
                      <a:pt x="24871" y="6232"/>
                      <a:pt x="24391" y="6437"/>
                    </a:cubicBezTo>
                    <a:cubicBezTo>
                      <a:pt x="22474" y="7213"/>
                      <a:pt x="20443" y="7533"/>
                      <a:pt x="18434" y="7989"/>
                    </a:cubicBezTo>
                    <a:cubicBezTo>
                      <a:pt x="18388" y="7989"/>
                      <a:pt x="18366" y="8012"/>
                      <a:pt x="18343" y="8058"/>
                    </a:cubicBezTo>
                    <a:cubicBezTo>
                      <a:pt x="17042" y="7715"/>
                      <a:pt x="16197" y="5935"/>
                      <a:pt x="15490" y="4953"/>
                    </a:cubicBezTo>
                    <a:cubicBezTo>
                      <a:pt x="14736" y="3903"/>
                      <a:pt x="13846" y="3447"/>
                      <a:pt x="12682" y="2899"/>
                    </a:cubicBezTo>
                    <a:cubicBezTo>
                      <a:pt x="12657" y="2886"/>
                      <a:pt x="12633" y="2881"/>
                      <a:pt x="12611" y="2881"/>
                    </a:cubicBezTo>
                    <a:cubicBezTo>
                      <a:pt x="12554" y="2881"/>
                      <a:pt x="12510" y="2918"/>
                      <a:pt x="12477" y="2968"/>
                    </a:cubicBezTo>
                    <a:cubicBezTo>
                      <a:pt x="12143" y="2899"/>
                      <a:pt x="11802" y="2869"/>
                      <a:pt x="11456" y="2869"/>
                    </a:cubicBezTo>
                    <a:cubicBezTo>
                      <a:pt x="10548" y="2869"/>
                      <a:pt x="9616" y="3072"/>
                      <a:pt x="8756" y="3287"/>
                    </a:cubicBezTo>
                    <a:cubicBezTo>
                      <a:pt x="8543" y="3342"/>
                      <a:pt x="8338" y="3375"/>
                      <a:pt x="8144" y="3375"/>
                    </a:cubicBezTo>
                    <a:cubicBezTo>
                      <a:pt x="7695" y="3375"/>
                      <a:pt x="7308" y="3202"/>
                      <a:pt x="7021" y="2739"/>
                    </a:cubicBezTo>
                    <a:cubicBezTo>
                      <a:pt x="6816" y="2397"/>
                      <a:pt x="6656" y="2009"/>
                      <a:pt x="6496" y="1621"/>
                    </a:cubicBezTo>
                    <a:cubicBezTo>
                      <a:pt x="6268" y="1073"/>
                      <a:pt x="6063" y="525"/>
                      <a:pt x="58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7835386" y="3362438"/>
                <a:ext cx="846089" cy="560475"/>
              </a:xfrm>
              <a:custGeom>
                <a:avLst/>
                <a:gdLst/>
                <a:ahLst/>
                <a:cxnLst/>
                <a:rect l="l" t="t" r="r" b="b"/>
                <a:pathLst>
                  <a:path w="24812" h="16435" extrusionOk="0">
                    <a:moveTo>
                      <a:pt x="754" y="0"/>
                    </a:moveTo>
                    <a:cubicBezTo>
                      <a:pt x="251" y="913"/>
                      <a:pt x="0" y="1963"/>
                      <a:pt x="69" y="3082"/>
                    </a:cubicBezTo>
                    <a:cubicBezTo>
                      <a:pt x="82" y="3133"/>
                      <a:pt x="130" y="3162"/>
                      <a:pt x="175" y="3162"/>
                    </a:cubicBezTo>
                    <a:cubicBezTo>
                      <a:pt x="209" y="3162"/>
                      <a:pt x="241" y="3144"/>
                      <a:pt x="251" y="3104"/>
                    </a:cubicBezTo>
                    <a:cubicBezTo>
                      <a:pt x="457" y="2442"/>
                      <a:pt x="617" y="1735"/>
                      <a:pt x="822" y="1073"/>
                    </a:cubicBezTo>
                    <a:cubicBezTo>
                      <a:pt x="822" y="1370"/>
                      <a:pt x="845" y="1689"/>
                      <a:pt x="890" y="1986"/>
                    </a:cubicBezTo>
                    <a:cubicBezTo>
                      <a:pt x="731" y="3401"/>
                      <a:pt x="890" y="4748"/>
                      <a:pt x="1621" y="6072"/>
                    </a:cubicBezTo>
                    <a:cubicBezTo>
                      <a:pt x="1637" y="6103"/>
                      <a:pt x="1663" y="6116"/>
                      <a:pt x="1690" y="6116"/>
                    </a:cubicBezTo>
                    <a:cubicBezTo>
                      <a:pt x="1739" y="6116"/>
                      <a:pt x="1788" y="6071"/>
                      <a:pt x="1758" y="6026"/>
                    </a:cubicBezTo>
                    <a:cubicBezTo>
                      <a:pt x="1507" y="5273"/>
                      <a:pt x="1324" y="4474"/>
                      <a:pt x="1210" y="3698"/>
                    </a:cubicBezTo>
                    <a:lnTo>
                      <a:pt x="1210" y="3698"/>
                    </a:lnTo>
                    <a:cubicBezTo>
                      <a:pt x="1461" y="4702"/>
                      <a:pt x="1895" y="5684"/>
                      <a:pt x="2534" y="6528"/>
                    </a:cubicBezTo>
                    <a:cubicBezTo>
                      <a:pt x="3287" y="7510"/>
                      <a:pt x="4291" y="8263"/>
                      <a:pt x="5068" y="9199"/>
                    </a:cubicBezTo>
                    <a:cubicBezTo>
                      <a:pt x="5182" y="9336"/>
                      <a:pt x="5296" y="9473"/>
                      <a:pt x="5387" y="9632"/>
                    </a:cubicBezTo>
                    <a:cubicBezTo>
                      <a:pt x="6003" y="11778"/>
                      <a:pt x="5159" y="14266"/>
                      <a:pt x="4885" y="16434"/>
                    </a:cubicBezTo>
                    <a:cubicBezTo>
                      <a:pt x="6757" y="15270"/>
                      <a:pt x="8605" y="14129"/>
                      <a:pt x="10637" y="13307"/>
                    </a:cubicBezTo>
                    <a:cubicBezTo>
                      <a:pt x="12782" y="12463"/>
                      <a:pt x="15019" y="11869"/>
                      <a:pt x="17233" y="11207"/>
                    </a:cubicBezTo>
                    <a:cubicBezTo>
                      <a:pt x="17964" y="11002"/>
                      <a:pt x="18694" y="10774"/>
                      <a:pt x="19402" y="10523"/>
                    </a:cubicBezTo>
                    <a:cubicBezTo>
                      <a:pt x="20885" y="10020"/>
                      <a:pt x="22369" y="9450"/>
                      <a:pt x="23807" y="8811"/>
                    </a:cubicBezTo>
                    <a:cubicBezTo>
                      <a:pt x="24149" y="8674"/>
                      <a:pt x="24469" y="8514"/>
                      <a:pt x="24811" y="8377"/>
                    </a:cubicBezTo>
                    <a:lnTo>
                      <a:pt x="24811" y="8377"/>
                    </a:lnTo>
                    <a:cubicBezTo>
                      <a:pt x="20406" y="9883"/>
                      <a:pt x="15613" y="10477"/>
                      <a:pt x="11048" y="10774"/>
                    </a:cubicBezTo>
                    <a:cubicBezTo>
                      <a:pt x="10951" y="10781"/>
                      <a:pt x="10857" y="10785"/>
                      <a:pt x="10767" y="10785"/>
                    </a:cubicBezTo>
                    <a:cubicBezTo>
                      <a:pt x="9245" y="10785"/>
                      <a:pt x="8666" y="9724"/>
                      <a:pt x="7761" y="8582"/>
                    </a:cubicBezTo>
                    <a:cubicBezTo>
                      <a:pt x="6894" y="7487"/>
                      <a:pt x="5707" y="6848"/>
                      <a:pt x="4588" y="6026"/>
                    </a:cubicBezTo>
                    <a:cubicBezTo>
                      <a:pt x="2580" y="4588"/>
                      <a:pt x="890" y="2397"/>
                      <a:pt x="754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813903" y="3319607"/>
                <a:ext cx="49513" cy="1048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074" extrusionOk="0">
                    <a:moveTo>
                      <a:pt x="1452" y="1"/>
                    </a:moveTo>
                    <a:cubicBezTo>
                      <a:pt x="1429" y="24"/>
                      <a:pt x="1406" y="24"/>
                      <a:pt x="1384" y="46"/>
                    </a:cubicBezTo>
                    <a:cubicBezTo>
                      <a:pt x="562" y="822"/>
                      <a:pt x="219" y="1758"/>
                      <a:pt x="14" y="2877"/>
                    </a:cubicBezTo>
                    <a:cubicBezTo>
                      <a:pt x="0" y="3000"/>
                      <a:pt x="85" y="3074"/>
                      <a:pt x="175" y="3074"/>
                    </a:cubicBezTo>
                    <a:cubicBezTo>
                      <a:pt x="235" y="3074"/>
                      <a:pt x="297" y="3041"/>
                      <a:pt x="334" y="2968"/>
                    </a:cubicBezTo>
                    <a:cubicBezTo>
                      <a:pt x="630" y="2215"/>
                      <a:pt x="927" y="1553"/>
                      <a:pt x="1361" y="959"/>
                    </a:cubicBezTo>
                    <a:cubicBezTo>
                      <a:pt x="1361" y="663"/>
                      <a:pt x="1384" y="320"/>
                      <a:pt x="145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8241698" y="4291531"/>
                <a:ext cx="914562" cy="218256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6400" extrusionOk="0">
                    <a:moveTo>
                      <a:pt x="8" y="4330"/>
                    </a:moveTo>
                    <a:cubicBezTo>
                      <a:pt x="5" y="4335"/>
                      <a:pt x="3" y="4340"/>
                      <a:pt x="0" y="4345"/>
                    </a:cubicBezTo>
                    <a:cubicBezTo>
                      <a:pt x="3" y="4340"/>
                      <a:pt x="5" y="4335"/>
                      <a:pt x="8" y="4330"/>
                    </a:cubicBezTo>
                    <a:close/>
                    <a:moveTo>
                      <a:pt x="3566" y="0"/>
                    </a:moveTo>
                    <a:cubicBezTo>
                      <a:pt x="3473" y="0"/>
                      <a:pt x="3409" y="134"/>
                      <a:pt x="3470" y="214"/>
                    </a:cubicBezTo>
                    <a:lnTo>
                      <a:pt x="3447" y="214"/>
                    </a:lnTo>
                    <a:cubicBezTo>
                      <a:pt x="2309" y="1420"/>
                      <a:pt x="831" y="2784"/>
                      <a:pt x="8" y="4330"/>
                    </a:cubicBezTo>
                    <a:lnTo>
                      <a:pt x="8" y="4330"/>
                    </a:lnTo>
                    <a:cubicBezTo>
                      <a:pt x="29" y="4294"/>
                      <a:pt x="51" y="4271"/>
                      <a:pt x="91" y="4231"/>
                    </a:cubicBezTo>
                    <a:cubicBezTo>
                      <a:pt x="91" y="4277"/>
                      <a:pt x="114" y="4300"/>
                      <a:pt x="160" y="4322"/>
                    </a:cubicBezTo>
                    <a:cubicBezTo>
                      <a:pt x="2374" y="5030"/>
                      <a:pt x="4679" y="5235"/>
                      <a:pt x="6985" y="5372"/>
                    </a:cubicBezTo>
                    <a:cubicBezTo>
                      <a:pt x="9541" y="5532"/>
                      <a:pt x="12098" y="5692"/>
                      <a:pt x="14631" y="5829"/>
                    </a:cubicBezTo>
                    <a:cubicBezTo>
                      <a:pt x="18694" y="6080"/>
                      <a:pt x="22757" y="6377"/>
                      <a:pt x="26820" y="6400"/>
                    </a:cubicBezTo>
                    <a:lnTo>
                      <a:pt x="26820" y="5213"/>
                    </a:lnTo>
                    <a:cubicBezTo>
                      <a:pt x="25907" y="5099"/>
                      <a:pt x="24994" y="4962"/>
                      <a:pt x="24104" y="4825"/>
                    </a:cubicBezTo>
                    <a:cubicBezTo>
                      <a:pt x="20566" y="4277"/>
                      <a:pt x="17188" y="3341"/>
                      <a:pt x="13764" y="2359"/>
                    </a:cubicBezTo>
                    <a:lnTo>
                      <a:pt x="13764" y="2359"/>
                    </a:lnTo>
                    <a:cubicBezTo>
                      <a:pt x="16526" y="2770"/>
                      <a:pt x="19173" y="3546"/>
                      <a:pt x="21912" y="4186"/>
                    </a:cubicBezTo>
                    <a:cubicBezTo>
                      <a:pt x="21919" y="4188"/>
                      <a:pt x="21925" y="4189"/>
                      <a:pt x="21930" y="4189"/>
                    </a:cubicBezTo>
                    <a:cubicBezTo>
                      <a:pt x="21988" y="4189"/>
                      <a:pt x="22018" y="4092"/>
                      <a:pt x="21935" y="4071"/>
                    </a:cubicBezTo>
                    <a:cubicBezTo>
                      <a:pt x="19196" y="3113"/>
                      <a:pt x="16389" y="2428"/>
                      <a:pt x="13513" y="1949"/>
                    </a:cubicBezTo>
                    <a:cubicBezTo>
                      <a:pt x="10819" y="1515"/>
                      <a:pt x="8126" y="944"/>
                      <a:pt x="5410" y="602"/>
                    </a:cubicBezTo>
                    <a:cubicBezTo>
                      <a:pt x="4793" y="442"/>
                      <a:pt x="4200" y="260"/>
                      <a:pt x="3606" y="8"/>
                    </a:cubicBezTo>
                    <a:cubicBezTo>
                      <a:pt x="3593" y="3"/>
                      <a:pt x="3579" y="0"/>
                      <a:pt x="3566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7089702" y="4270627"/>
                <a:ext cx="288009" cy="167273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905" extrusionOk="0">
                    <a:moveTo>
                      <a:pt x="2985" y="0"/>
                    </a:moveTo>
                    <a:cubicBezTo>
                      <a:pt x="2888" y="0"/>
                      <a:pt x="2791" y="2"/>
                      <a:pt x="2694" y="5"/>
                    </a:cubicBezTo>
                    <a:cubicBezTo>
                      <a:pt x="1758" y="51"/>
                      <a:pt x="1461" y="576"/>
                      <a:pt x="1005" y="1352"/>
                    </a:cubicBezTo>
                    <a:cubicBezTo>
                      <a:pt x="708" y="1854"/>
                      <a:pt x="1" y="2562"/>
                      <a:pt x="343" y="3155"/>
                    </a:cubicBezTo>
                    <a:cubicBezTo>
                      <a:pt x="503" y="3406"/>
                      <a:pt x="936" y="3589"/>
                      <a:pt x="1165" y="3749"/>
                    </a:cubicBezTo>
                    <a:cubicBezTo>
                      <a:pt x="1758" y="4137"/>
                      <a:pt x="2352" y="4479"/>
                      <a:pt x="2968" y="4799"/>
                    </a:cubicBezTo>
                    <a:cubicBezTo>
                      <a:pt x="3014" y="4821"/>
                      <a:pt x="3036" y="4821"/>
                      <a:pt x="3059" y="4821"/>
                    </a:cubicBezTo>
                    <a:lnTo>
                      <a:pt x="3082" y="4821"/>
                    </a:lnTo>
                    <a:cubicBezTo>
                      <a:pt x="3658" y="4883"/>
                      <a:pt x="4234" y="4904"/>
                      <a:pt x="4806" y="4904"/>
                    </a:cubicBezTo>
                    <a:cubicBezTo>
                      <a:pt x="5300" y="4904"/>
                      <a:pt x="5791" y="4888"/>
                      <a:pt x="6278" y="4867"/>
                    </a:cubicBezTo>
                    <a:cubicBezTo>
                      <a:pt x="6894" y="3931"/>
                      <a:pt x="7076" y="2767"/>
                      <a:pt x="8081" y="2082"/>
                    </a:cubicBezTo>
                    <a:cubicBezTo>
                      <a:pt x="8159" y="2023"/>
                      <a:pt x="8103" y="1913"/>
                      <a:pt x="8027" y="1913"/>
                    </a:cubicBezTo>
                    <a:cubicBezTo>
                      <a:pt x="8015" y="1913"/>
                      <a:pt x="8002" y="1916"/>
                      <a:pt x="7990" y="1923"/>
                    </a:cubicBezTo>
                    <a:cubicBezTo>
                      <a:pt x="7556" y="2174"/>
                      <a:pt x="7191" y="2493"/>
                      <a:pt x="6894" y="2858"/>
                    </a:cubicBezTo>
                    <a:cubicBezTo>
                      <a:pt x="7259" y="1877"/>
                      <a:pt x="7647" y="918"/>
                      <a:pt x="8446" y="325"/>
                    </a:cubicBezTo>
                    <a:lnTo>
                      <a:pt x="8446" y="325"/>
                    </a:lnTo>
                    <a:cubicBezTo>
                      <a:pt x="8094" y="362"/>
                      <a:pt x="7742" y="379"/>
                      <a:pt x="7394" y="379"/>
                    </a:cubicBezTo>
                    <a:cubicBezTo>
                      <a:pt x="7110" y="379"/>
                      <a:pt x="6829" y="368"/>
                      <a:pt x="6552" y="348"/>
                    </a:cubicBezTo>
                    <a:cubicBezTo>
                      <a:pt x="5391" y="242"/>
                      <a:pt x="4172" y="0"/>
                      <a:pt x="298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8488657" y="3314116"/>
                <a:ext cx="186800" cy="106809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132" extrusionOk="0">
                    <a:moveTo>
                      <a:pt x="5357" y="1"/>
                    </a:moveTo>
                    <a:cubicBezTo>
                      <a:pt x="5335" y="1"/>
                      <a:pt x="5311" y="8"/>
                      <a:pt x="5289" y="25"/>
                    </a:cubicBezTo>
                    <a:cubicBezTo>
                      <a:pt x="4627" y="550"/>
                      <a:pt x="4125" y="1326"/>
                      <a:pt x="3395" y="1737"/>
                    </a:cubicBezTo>
                    <a:cubicBezTo>
                      <a:pt x="2881" y="2022"/>
                      <a:pt x="2345" y="2136"/>
                      <a:pt x="1797" y="2136"/>
                    </a:cubicBezTo>
                    <a:cubicBezTo>
                      <a:pt x="1249" y="2136"/>
                      <a:pt x="690" y="2022"/>
                      <a:pt x="131" y="1851"/>
                    </a:cubicBezTo>
                    <a:cubicBezTo>
                      <a:pt x="124" y="1849"/>
                      <a:pt x="117" y="1848"/>
                      <a:pt x="111" y="1848"/>
                    </a:cubicBezTo>
                    <a:cubicBezTo>
                      <a:pt x="33" y="1848"/>
                      <a:pt x="1" y="1968"/>
                      <a:pt x="85" y="2011"/>
                    </a:cubicBezTo>
                    <a:cubicBezTo>
                      <a:pt x="718" y="2368"/>
                      <a:pt x="1640" y="2632"/>
                      <a:pt x="2481" y="2632"/>
                    </a:cubicBezTo>
                    <a:cubicBezTo>
                      <a:pt x="2822" y="2632"/>
                      <a:pt x="3150" y="2589"/>
                      <a:pt x="3440" y="2490"/>
                    </a:cubicBezTo>
                    <a:cubicBezTo>
                      <a:pt x="3577" y="2444"/>
                      <a:pt x="3714" y="2399"/>
                      <a:pt x="3851" y="2353"/>
                    </a:cubicBezTo>
                    <a:lnTo>
                      <a:pt x="3851" y="2353"/>
                    </a:lnTo>
                    <a:cubicBezTo>
                      <a:pt x="3486" y="2650"/>
                      <a:pt x="2984" y="2832"/>
                      <a:pt x="2573" y="2992"/>
                    </a:cubicBezTo>
                    <a:cubicBezTo>
                      <a:pt x="2489" y="3013"/>
                      <a:pt x="2521" y="3132"/>
                      <a:pt x="2599" y="3132"/>
                    </a:cubicBezTo>
                    <a:cubicBezTo>
                      <a:pt x="2605" y="3132"/>
                      <a:pt x="2612" y="3131"/>
                      <a:pt x="2619" y="3129"/>
                    </a:cubicBezTo>
                    <a:cubicBezTo>
                      <a:pt x="3189" y="3038"/>
                      <a:pt x="3851" y="2764"/>
                      <a:pt x="4308" y="2399"/>
                    </a:cubicBezTo>
                    <a:cubicBezTo>
                      <a:pt x="4719" y="2079"/>
                      <a:pt x="4787" y="1577"/>
                      <a:pt x="4878" y="1098"/>
                    </a:cubicBezTo>
                    <a:cubicBezTo>
                      <a:pt x="5015" y="755"/>
                      <a:pt x="5129" y="413"/>
                      <a:pt x="5426" y="139"/>
                    </a:cubicBezTo>
                    <a:cubicBezTo>
                      <a:pt x="5478" y="70"/>
                      <a:pt x="5425" y="1"/>
                      <a:pt x="535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8391912" y="3264260"/>
                <a:ext cx="81601" cy="14964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388" extrusionOk="0">
                    <a:moveTo>
                      <a:pt x="618" y="0"/>
                    </a:moveTo>
                    <a:cubicBezTo>
                      <a:pt x="585" y="0"/>
                      <a:pt x="550" y="15"/>
                      <a:pt x="525" y="49"/>
                    </a:cubicBezTo>
                    <a:cubicBezTo>
                      <a:pt x="320" y="460"/>
                      <a:pt x="183" y="893"/>
                      <a:pt x="160" y="1350"/>
                    </a:cubicBezTo>
                    <a:cubicBezTo>
                      <a:pt x="46" y="1715"/>
                      <a:pt x="0" y="2080"/>
                      <a:pt x="92" y="2491"/>
                    </a:cubicBezTo>
                    <a:cubicBezTo>
                      <a:pt x="229" y="3130"/>
                      <a:pt x="594" y="3792"/>
                      <a:pt x="891" y="4363"/>
                    </a:cubicBezTo>
                    <a:cubicBezTo>
                      <a:pt x="899" y="4380"/>
                      <a:pt x="915" y="4388"/>
                      <a:pt x="929" y="4388"/>
                    </a:cubicBezTo>
                    <a:cubicBezTo>
                      <a:pt x="952" y="4388"/>
                      <a:pt x="973" y="4368"/>
                      <a:pt x="959" y="4340"/>
                    </a:cubicBezTo>
                    <a:cubicBezTo>
                      <a:pt x="822" y="3929"/>
                      <a:pt x="685" y="3495"/>
                      <a:pt x="594" y="3062"/>
                    </a:cubicBezTo>
                    <a:lnTo>
                      <a:pt x="594" y="3062"/>
                    </a:lnTo>
                    <a:cubicBezTo>
                      <a:pt x="1005" y="3632"/>
                      <a:pt x="1644" y="3952"/>
                      <a:pt x="2306" y="4249"/>
                    </a:cubicBezTo>
                    <a:cubicBezTo>
                      <a:pt x="2311" y="4251"/>
                      <a:pt x="2316" y="4252"/>
                      <a:pt x="2320" y="4252"/>
                    </a:cubicBezTo>
                    <a:cubicBezTo>
                      <a:pt x="2360" y="4252"/>
                      <a:pt x="2392" y="4175"/>
                      <a:pt x="2351" y="4135"/>
                    </a:cubicBezTo>
                    <a:cubicBezTo>
                      <a:pt x="1918" y="3815"/>
                      <a:pt x="1416" y="3610"/>
                      <a:pt x="1164" y="3107"/>
                    </a:cubicBezTo>
                    <a:cubicBezTo>
                      <a:pt x="1028" y="2833"/>
                      <a:pt x="959" y="2468"/>
                      <a:pt x="891" y="2172"/>
                    </a:cubicBezTo>
                    <a:cubicBezTo>
                      <a:pt x="776" y="1487"/>
                      <a:pt x="799" y="802"/>
                      <a:pt x="731" y="117"/>
                    </a:cubicBezTo>
                    <a:cubicBezTo>
                      <a:pt x="731" y="45"/>
                      <a:pt x="676" y="0"/>
                      <a:pt x="61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8126471" y="3191147"/>
                <a:ext cx="153723" cy="9893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901" extrusionOk="0">
                    <a:moveTo>
                      <a:pt x="4340" y="1"/>
                    </a:moveTo>
                    <a:cubicBezTo>
                      <a:pt x="4306" y="1"/>
                      <a:pt x="4273" y="14"/>
                      <a:pt x="4246" y="47"/>
                    </a:cubicBezTo>
                    <a:cubicBezTo>
                      <a:pt x="3813" y="595"/>
                      <a:pt x="3333" y="1371"/>
                      <a:pt x="2717" y="1759"/>
                    </a:cubicBezTo>
                    <a:cubicBezTo>
                      <a:pt x="1964" y="2261"/>
                      <a:pt x="914" y="2238"/>
                      <a:pt x="47" y="2490"/>
                    </a:cubicBezTo>
                    <a:cubicBezTo>
                      <a:pt x="1" y="2512"/>
                      <a:pt x="1" y="2604"/>
                      <a:pt x="69" y="2604"/>
                    </a:cubicBezTo>
                    <a:cubicBezTo>
                      <a:pt x="594" y="2604"/>
                      <a:pt x="1211" y="2604"/>
                      <a:pt x="1804" y="2512"/>
                    </a:cubicBezTo>
                    <a:lnTo>
                      <a:pt x="1804" y="2512"/>
                    </a:lnTo>
                    <a:cubicBezTo>
                      <a:pt x="1507" y="2626"/>
                      <a:pt x="1211" y="2741"/>
                      <a:pt x="914" y="2832"/>
                    </a:cubicBezTo>
                    <a:cubicBezTo>
                      <a:pt x="868" y="2855"/>
                      <a:pt x="891" y="2900"/>
                      <a:pt x="937" y="2900"/>
                    </a:cubicBezTo>
                    <a:cubicBezTo>
                      <a:pt x="1690" y="2786"/>
                      <a:pt x="2420" y="2604"/>
                      <a:pt x="3014" y="2216"/>
                    </a:cubicBezTo>
                    <a:cubicBezTo>
                      <a:pt x="3060" y="2216"/>
                      <a:pt x="3082" y="2193"/>
                      <a:pt x="3105" y="2193"/>
                    </a:cubicBezTo>
                    <a:cubicBezTo>
                      <a:pt x="3927" y="1782"/>
                      <a:pt x="4246" y="1006"/>
                      <a:pt x="4475" y="184"/>
                    </a:cubicBezTo>
                    <a:cubicBezTo>
                      <a:pt x="4507" y="87"/>
                      <a:pt x="4424" y="1"/>
                      <a:pt x="43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8386456" y="3019958"/>
                <a:ext cx="138889" cy="18841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5525" extrusionOk="0">
                    <a:moveTo>
                      <a:pt x="1804" y="0"/>
                    </a:moveTo>
                    <a:cubicBezTo>
                      <a:pt x="1735" y="68"/>
                      <a:pt x="1690" y="137"/>
                      <a:pt x="1621" y="228"/>
                    </a:cubicBezTo>
                    <a:cubicBezTo>
                      <a:pt x="1416" y="502"/>
                      <a:pt x="1324" y="845"/>
                      <a:pt x="1142" y="1118"/>
                    </a:cubicBezTo>
                    <a:cubicBezTo>
                      <a:pt x="959" y="1392"/>
                      <a:pt x="685" y="1598"/>
                      <a:pt x="548" y="1895"/>
                    </a:cubicBezTo>
                    <a:cubicBezTo>
                      <a:pt x="1" y="3081"/>
                      <a:pt x="1142" y="4565"/>
                      <a:pt x="1735" y="5501"/>
                    </a:cubicBezTo>
                    <a:cubicBezTo>
                      <a:pt x="1752" y="5517"/>
                      <a:pt x="1776" y="5525"/>
                      <a:pt x="1800" y="5525"/>
                    </a:cubicBezTo>
                    <a:cubicBezTo>
                      <a:pt x="1845" y="5525"/>
                      <a:pt x="1887" y="5499"/>
                      <a:pt x="1872" y="5455"/>
                    </a:cubicBezTo>
                    <a:cubicBezTo>
                      <a:pt x="1667" y="4885"/>
                      <a:pt x="1347" y="4314"/>
                      <a:pt x="1210" y="3721"/>
                    </a:cubicBezTo>
                    <a:cubicBezTo>
                      <a:pt x="1028" y="2899"/>
                      <a:pt x="1188" y="2419"/>
                      <a:pt x="1621" y="1735"/>
                    </a:cubicBezTo>
                    <a:cubicBezTo>
                      <a:pt x="1758" y="1529"/>
                      <a:pt x="1849" y="1324"/>
                      <a:pt x="1964" y="1096"/>
                    </a:cubicBezTo>
                    <a:cubicBezTo>
                      <a:pt x="1964" y="1141"/>
                      <a:pt x="1964" y="1187"/>
                      <a:pt x="1964" y="1210"/>
                    </a:cubicBezTo>
                    <a:cubicBezTo>
                      <a:pt x="2101" y="2283"/>
                      <a:pt x="3356" y="2830"/>
                      <a:pt x="3949" y="3584"/>
                    </a:cubicBezTo>
                    <a:cubicBezTo>
                      <a:pt x="3963" y="3604"/>
                      <a:pt x="3980" y="3612"/>
                      <a:pt x="3997" y="3612"/>
                    </a:cubicBezTo>
                    <a:cubicBezTo>
                      <a:pt x="4037" y="3612"/>
                      <a:pt x="4073" y="3564"/>
                      <a:pt x="4041" y="3515"/>
                    </a:cubicBezTo>
                    <a:cubicBezTo>
                      <a:pt x="3744" y="2967"/>
                      <a:pt x="3128" y="2442"/>
                      <a:pt x="2831" y="1895"/>
                    </a:cubicBezTo>
                    <a:lnTo>
                      <a:pt x="2831" y="1895"/>
                    </a:lnTo>
                    <a:cubicBezTo>
                      <a:pt x="3105" y="2237"/>
                      <a:pt x="3493" y="2534"/>
                      <a:pt x="3812" y="2762"/>
                    </a:cubicBezTo>
                    <a:cubicBezTo>
                      <a:pt x="3823" y="2772"/>
                      <a:pt x="3832" y="2777"/>
                      <a:pt x="3840" y="2777"/>
                    </a:cubicBezTo>
                    <a:cubicBezTo>
                      <a:pt x="3866" y="2777"/>
                      <a:pt x="3876" y="2728"/>
                      <a:pt x="3858" y="2693"/>
                    </a:cubicBezTo>
                    <a:cubicBezTo>
                      <a:pt x="3402" y="2146"/>
                      <a:pt x="2694" y="1666"/>
                      <a:pt x="2648" y="890"/>
                    </a:cubicBezTo>
                    <a:cubicBezTo>
                      <a:pt x="2671" y="708"/>
                      <a:pt x="2717" y="548"/>
                      <a:pt x="2785" y="388"/>
                    </a:cubicBezTo>
                    <a:cubicBezTo>
                      <a:pt x="2740" y="365"/>
                      <a:pt x="2717" y="342"/>
                      <a:pt x="2671" y="320"/>
                    </a:cubicBezTo>
                    <a:cubicBezTo>
                      <a:pt x="2397" y="205"/>
                      <a:pt x="2101" y="114"/>
                      <a:pt x="180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8265023" y="3007477"/>
                <a:ext cx="163510" cy="14971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390" extrusionOk="0">
                    <a:moveTo>
                      <a:pt x="4246" y="1"/>
                    </a:moveTo>
                    <a:cubicBezTo>
                      <a:pt x="4178" y="161"/>
                      <a:pt x="4109" y="298"/>
                      <a:pt x="4018" y="434"/>
                    </a:cubicBezTo>
                    <a:cubicBezTo>
                      <a:pt x="3625" y="744"/>
                      <a:pt x="3177" y="849"/>
                      <a:pt x="2587" y="849"/>
                    </a:cubicBezTo>
                    <a:cubicBezTo>
                      <a:pt x="2525" y="849"/>
                      <a:pt x="2462" y="848"/>
                      <a:pt x="2398" y="845"/>
                    </a:cubicBezTo>
                    <a:cubicBezTo>
                      <a:pt x="2370" y="845"/>
                      <a:pt x="2342" y="844"/>
                      <a:pt x="2314" y="844"/>
                    </a:cubicBezTo>
                    <a:cubicBezTo>
                      <a:pt x="1589" y="844"/>
                      <a:pt x="863" y="1123"/>
                      <a:pt x="138" y="1211"/>
                    </a:cubicBezTo>
                    <a:cubicBezTo>
                      <a:pt x="47" y="1233"/>
                      <a:pt x="1" y="1393"/>
                      <a:pt x="115" y="1416"/>
                    </a:cubicBezTo>
                    <a:cubicBezTo>
                      <a:pt x="282" y="1452"/>
                      <a:pt x="448" y="1464"/>
                      <a:pt x="613" y="1464"/>
                    </a:cubicBezTo>
                    <a:cubicBezTo>
                      <a:pt x="983" y="1464"/>
                      <a:pt x="1350" y="1402"/>
                      <a:pt x="1722" y="1402"/>
                    </a:cubicBezTo>
                    <a:cubicBezTo>
                      <a:pt x="1818" y="1402"/>
                      <a:pt x="1913" y="1406"/>
                      <a:pt x="2009" y="1416"/>
                    </a:cubicBezTo>
                    <a:cubicBezTo>
                      <a:pt x="2388" y="1470"/>
                      <a:pt x="2752" y="1610"/>
                      <a:pt x="3136" y="1610"/>
                    </a:cubicBezTo>
                    <a:cubicBezTo>
                      <a:pt x="3238" y="1610"/>
                      <a:pt x="3342" y="1600"/>
                      <a:pt x="3447" y="1576"/>
                    </a:cubicBezTo>
                    <a:lnTo>
                      <a:pt x="3447" y="1576"/>
                    </a:lnTo>
                    <a:cubicBezTo>
                      <a:pt x="3379" y="1690"/>
                      <a:pt x="3333" y="1804"/>
                      <a:pt x="3265" y="1918"/>
                    </a:cubicBezTo>
                    <a:cubicBezTo>
                      <a:pt x="2694" y="2922"/>
                      <a:pt x="1485" y="3128"/>
                      <a:pt x="480" y="3562"/>
                    </a:cubicBezTo>
                    <a:cubicBezTo>
                      <a:pt x="396" y="3604"/>
                      <a:pt x="448" y="3724"/>
                      <a:pt x="528" y="3724"/>
                    </a:cubicBezTo>
                    <a:cubicBezTo>
                      <a:pt x="535" y="3724"/>
                      <a:pt x="542" y="3723"/>
                      <a:pt x="549" y="3721"/>
                    </a:cubicBezTo>
                    <a:cubicBezTo>
                      <a:pt x="1348" y="3562"/>
                      <a:pt x="2124" y="3356"/>
                      <a:pt x="2922" y="3196"/>
                    </a:cubicBezTo>
                    <a:lnTo>
                      <a:pt x="2922" y="3196"/>
                    </a:lnTo>
                    <a:cubicBezTo>
                      <a:pt x="2603" y="3425"/>
                      <a:pt x="2238" y="3607"/>
                      <a:pt x="1781" y="3744"/>
                    </a:cubicBezTo>
                    <a:cubicBezTo>
                      <a:pt x="1348" y="3858"/>
                      <a:pt x="937" y="3995"/>
                      <a:pt x="617" y="4315"/>
                    </a:cubicBezTo>
                    <a:cubicBezTo>
                      <a:pt x="599" y="4352"/>
                      <a:pt x="610" y="4389"/>
                      <a:pt x="640" y="4389"/>
                    </a:cubicBezTo>
                    <a:cubicBezTo>
                      <a:pt x="647" y="4389"/>
                      <a:pt x="654" y="4387"/>
                      <a:pt x="663" y="4383"/>
                    </a:cubicBezTo>
                    <a:cubicBezTo>
                      <a:pt x="1233" y="3972"/>
                      <a:pt x="1895" y="3927"/>
                      <a:pt x="2534" y="3698"/>
                    </a:cubicBezTo>
                    <a:cubicBezTo>
                      <a:pt x="2968" y="3539"/>
                      <a:pt x="3242" y="3288"/>
                      <a:pt x="3470" y="2945"/>
                    </a:cubicBezTo>
                    <a:cubicBezTo>
                      <a:pt x="3516" y="2877"/>
                      <a:pt x="3584" y="2831"/>
                      <a:pt x="3653" y="2740"/>
                    </a:cubicBezTo>
                    <a:cubicBezTo>
                      <a:pt x="4201" y="2078"/>
                      <a:pt x="4543" y="1096"/>
                      <a:pt x="4794" y="183"/>
                    </a:cubicBezTo>
                    <a:cubicBezTo>
                      <a:pt x="4612" y="115"/>
                      <a:pt x="4429" y="69"/>
                      <a:pt x="42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8488077" y="3266681"/>
                <a:ext cx="259569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637" extrusionOk="0">
                    <a:moveTo>
                      <a:pt x="6447" y="1"/>
                    </a:moveTo>
                    <a:cubicBezTo>
                      <a:pt x="6379" y="229"/>
                      <a:pt x="6333" y="480"/>
                      <a:pt x="6288" y="754"/>
                    </a:cubicBezTo>
                    <a:cubicBezTo>
                      <a:pt x="6082" y="1804"/>
                      <a:pt x="6037" y="2785"/>
                      <a:pt x="6037" y="3812"/>
                    </a:cubicBezTo>
                    <a:cubicBezTo>
                      <a:pt x="6037" y="5547"/>
                      <a:pt x="4188" y="5707"/>
                      <a:pt x="2887" y="6232"/>
                    </a:cubicBezTo>
                    <a:cubicBezTo>
                      <a:pt x="1905" y="6597"/>
                      <a:pt x="969" y="7054"/>
                      <a:pt x="56" y="7533"/>
                    </a:cubicBezTo>
                    <a:cubicBezTo>
                      <a:pt x="1" y="7570"/>
                      <a:pt x="20" y="7637"/>
                      <a:pt x="66" y="7637"/>
                    </a:cubicBezTo>
                    <a:cubicBezTo>
                      <a:pt x="77" y="7637"/>
                      <a:pt x="89" y="7633"/>
                      <a:pt x="102" y="7624"/>
                    </a:cubicBezTo>
                    <a:cubicBezTo>
                      <a:pt x="1335" y="7008"/>
                      <a:pt x="2613" y="6506"/>
                      <a:pt x="3937" y="6186"/>
                    </a:cubicBezTo>
                    <a:cubicBezTo>
                      <a:pt x="4667" y="6004"/>
                      <a:pt x="5512" y="5867"/>
                      <a:pt x="6105" y="5387"/>
                    </a:cubicBezTo>
                    <a:lnTo>
                      <a:pt x="6105" y="5387"/>
                    </a:lnTo>
                    <a:cubicBezTo>
                      <a:pt x="5694" y="6163"/>
                      <a:pt x="4576" y="6460"/>
                      <a:pt x="3868" y="6825"/>
                    </a:cubicBezTo>
                    <a:cubicBezTo>
                      <a:pt x="3768" y="6886"/>
                      <a:pt x="3826" y="7016"/>
                      <a:pt x="3904" y="7016"/>
                    </a:cubicBezTo>
                    <a:cubicBezTo>
                      <a:pt x="3914" y="7016"/>
                      <a:pt x="3926" y="7014"/>
                      <a:pt x="3937" y="7008"/>
                    </a:cubicBezTo>
                    <a:cubicBezTo>
                      <a:pt x="5009" y="6734"/>
                      <a:pt x="6699" y="6232"/>
                      <a:pt x="6904" y="4931"/>
                    </a:cubicBezTo>
                    <a:cubicBezTo>
                      <a:pt x="7018" y="4018"/>
                      <a:pt x="6972" y="3173"/>
                      <a:pt x="7338" y="2306"/>
                    </a:cubicBezTo>
                    <a:cubicBezTo>
                      <a:pt x="7406" y="2101"/>
                      <a:pt x="7497" y="1895"/>
                      <a:pt x="7612" y="1713"/>
                    </a:cubicBezTo>
                    <a:cubicBezTo>
                      <a:pt x="7589" y="1690"/>
                      <a:pt x="7566" y="1667"/>
                      <a:pt x="7566" y="1644"/>
                    </a:cubicBezTo>
                    <a:cubicBezTo>
                      <a:pt x="7520" y="1598"/>
                      <a:pt x="7497" y="1576"/>
                      <a:pt x="7475" y="1530"/>
                    </a:cubicBezTo>
                    <a:cubicBezTo>
                      <a:pt x="7269" y="1256"/>
                      <a:pt x="7087" y="982"/>
                      <a:pt x="6904" y="708"/>
                    </a:cubicBezTo>
                    <a:cubicBezTo>
                      <a:pt x="6835" y="617"/>
                      <a:pt x="6790" y="548"/>
                      <a:pt x="6744" y="480"/>
                    </a:cubicBezTo>
                    <a:cubicBezTo>
                      <a:pt x="6653" y="343"/>
                      <a:pt x="6584" y="229"/>
                      <a:pt x="6493" y="92"/>
                    </a:cubicBezTo>
                    <a:cubicBezTo>
                      <a:pt x="6493" y="69"/>
                      <a:pt x="6470" y="23"/>
                      <a:pt x="644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8038525" y="3158478"/>
                <a:ext cx="39965" cy="9494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784" extrusionOk="0">
                    <a:moveTo>
                      <a:pt x="754" y="1"/>
                    </a:moveTo>
                    <a:cubicBezTo>
                      <a:pt x="617" y="138"/>
                      <a:pt x="480" y="275"/>
                      <a:pt x="366" y="412"/>
                    </a:cubicBezTo>
                    <a:cubicBezTo>
                      <a:pt x="252" y="526"/>
                      <a:pt x="115" y="663"/>
                      <a:pt x="1" y="777"/>
                    </a:cubicBezTo>
                    <a:cubicBezTo>
                      <a:pt x="46" y="1188"/>
                      <a:pt x="138" y="1622"/>
                      <a:pt x="297" y="2010"/>
                    </a:cubicBezTo>
                    <a:cubicBezTo>
                      <a:pt x="297" y="2029"/>
                      <a:pt x="306" y="2036"/>
                      <a:pt x="315" y="2036"/>
                    </a:cubicBezTo>
                    <a:cubicBezTo>
                      <a:pt x="328" y="2036"/>
                      <a:pt x="343" y="2023"/>
                      <a:pt x="343" y="2010"/>
                    </a:cubicBezTo>
                    <a:cubicBezTo>
                      <a:pt x="275" y="1667"/>
                      <a:pt x="229" y="1325"/>
                      <a:pt x="206" y="982"/>
                    </a:cubicBezTo>
                    <a:lnTo>
                      <a:pt x="206" y="982"/>
                    </a:lnTo>
                    <a:cubicBezTo>
                      <a:pt x="389" y="1576"/>
                      <a:pt x="685" y="2169"/>
                      <a:pt x="1005" y="2740"/>
                    </a:cubicBezTo>
                    <a:cubicBezTo>
                      <a:pt x="1021" y="2771"/>
                      <a:pt x="1047" y="2784"/>
                      <a:pt x="1074" y="2784"/>
                    </a:cubicBezTo>
                    <a:cubicBezTo>
                      <a:pt x="1123" y="2784"/>
                      <a:pt x="1172" y="2739"/>
                      <a:pt x="1142" y="2694"/>
                    </a:cubicBezTo>
                    <a:cubicBezTo>
                      <a:pt x="1028" y="2352"/>
                      <a:pt x="891" y="2032"/>
                      <a:pt x="800" y="1690"/>
                    </a:cubicBezTo>
                    <a:cubicBezTo>
                      <a:pt x="685" y="1256"/>
                      <a:pt x="777" y="823"/>
                      <a:pt x="754" y="389"/>
                    </a:cubicBezTo>
                    <a:cubicBezTo>
                      <a:pt x="754" y="252"/>
                      <a:pt x="754" y="138"/>
                      <a:pt x="75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7963810" y="3224668"/>
                <a:ext cx="65131" cy="11690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28" extrusionOk="0">
                    <a:moveTo>
                      <a:pt x="868" y="0"/>
                    </a:moveTo>
                    <a:cubicBezTo>
                      <a:pt x="594" y="205"/>
                      <a:pt x="297" y="411"/>
                      <a:pt x="0" y="594"/>
                    </a:cubicBezTo>
                    <a:cubicBezTo>
                      <a:pt x="343" y="1233"/>
                      <a:pt x="845" y="1826"/>
                      <a:pt x="1256" y="2305"/>
                    </a:cubicBezTo>
                    <a:lnTo>
                      <a:pt x="1302" y="2305"/>
                    </a:lnTo>
                    <a:cubicBezTo>
                      <a:pt x="1484" y="2648"/>
                      <a:pt x="1644" y="3013"/>
                      <a:pt x="1735" y="3378"/>
                    </a:cubicBezTo>
                    <a:cubicBezTo>
                      <a:pt x="1744" y="3413"/>
                      <a:pt x="1773" y="3428"/>
                      <a:pt x="1803" y="3428"/>
                    </a:cubicBezTo>
                    <a:cubicBezTo>
                      <a:pt x="1853" y="3428"/>
                      <a:pt x="1909" y="3389"/>
                      <a:pt x="1895" y="3333"/>
                    </a:cubicBezTo>
                    <a:cubicBezTo>
                      <a:pt x="1712" y="2283"/>
                      <a:pt x="1142" y="1324"/>
                      <a:pt x="913" y="274"/>
                    </a:cubicBezTo>
                    <a:cubicBezTo>
                      <a:pt x="891" y="183"/>
                      <a:pt x="891" y="91"/>
                      <a:pt x="86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8408247" y="3158034"/>
                <a:ext cx="290362" cy="234011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862" extrusionOk="0">
                    <a:moveTo>
                      <a:pt x="5712" y="0"/>
                    </a:moveTo>
                    <a:cubicBezTo>
                      <a:pt x="4545" y="0"/>
                      <a:pt x="3364" y="378"/>
                      <a:pt x="2420" y="1041"/>
                    </a:cubicBezTo>
                    <a:cubicBezTo>
                      <a:pt x="845" y="2159"/>
                      <a:pt x="1" y="4259"/>
                      <a:pt x="1484" y="5857"/>
                    </a:cubicBezTo>
                    <a:cubicBezTo>
                      <a:pt x="2142" y="6556"/>
                      <a:pt x="3003" y="6861"/>
                      <a:pt x="3882" y="6861"/>
                    </a:cubicBezTo>
                    <a:cubicBezTo>
                      <a:pt x="4956" y="6861"/>
                      <a:pt x="6057" y="6405"/>
                      <a:pt x="6848" y="5652"/>
                    </a:cubicBezTo>
                    <a:cubicBezTo>
                      <a:pt x="7442" y="5081"/>
                      <a:pt x="8241" y="3849"/>
                      <a:pt x="8515" y="2684"/>
                    </a:cubicBezTo>
                    <a:cubicBezTo>
                      <a:pt x="8286" y="2274"/>
                      <a:pt x="8104" y="1840"/>
                      <a:pt x="7944" y="1361"/>
                    </a:cubicBezTo>
                    <a:cubicBezTo>
                      <a:pt x="7830" y="1041"/>
                      <a:pt x="7716" y="699"/>
                      <a:pt x="7579" y="356"/>
                    </a:cubicBezTo>
                    <a:cubicBezTo>
                      <a:pt x="6988" y="114"/>
                      <a:pt x="6352" y="0"/>
                      <a:pt x="57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8050972" y="3017605"/>
                <a:ext cx="222639" cy="240832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062" extrusionOk="0">
                    <a:moveTo>
                      <a:pt x="4520" y="1"/>
                    </a:moveTo>
                    <a:cubicBezTo>
                      <a:pt x="4475" y="23"/>
                      <a:pt x="4452" y="46"/>
                      <a:pt x="4406" y="69"/>
                    </a:cubicBezTo>
                    <a:cubicBezTo>
                      <a:pt x="3379" y="891"/>
                      <a:pt x="2466" y="1849"/>
                      <a:pt x="1599" y="2808"/>
                    </a:cubicBezTo>
                    <a:cubicBezTo>
                      <a:pt x="1074" y="3401"/>
                      <a:pt x="549" y="3995"/>
                      <a:pt x="1" y="4543"/>
                    </a:cubicBezTo>
                    <a:cubicBezTo>
                      <a:pt x="469" y="5930"/>
                      <a:pt x="1592" y="7061"/>
                      <a:pt x="2975" y="7061"/>
                    </a:cubicBezTo>
                    <a:cubicBezTo>
                      <a:pt x="3345" y="7061"/>
                      <a:pt x="3733" y="6980"/>
                      <a:pt x="4132" y="6802"/>
                    </a:cubicBezTo>
                    <a:cubicBezTo>
                      <a:pt x="6095" y="5935"/>
                      <a:pt x="6529" y="3493"/>
                      <a:pt x="5707" y="1667"/>
                    </a:cubicBezTo>
                    <a:cubicBezTo>
                      <a:pt x="5502" y="1210"/>
                      <a:pt x="5068" y="571"/>
                      <a:pt x="4520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8134417" y="3119568"/>
                <a:ext cx="88353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966" extrusionOk="0">
                    <a:moveTo>
                      <a:pt x="932" y="1"/>
                    </a:moveTo>
                    <a:cubicBezTo>
                      <a:pt x="590" y="183"/>
                      <a:pt x="270" y="457"/>
                      <a:pt x="110" y="777"/>
                    </a:cubicBezTo>
                    <a:cubicBezTo>
                      <a:pt x="110" y="777"/>
                      <a:pt x="110" y="800"/>
                      <a:pt x="110" y="800"/>
                    </a:cubicBezTo>
                    <a:cubicBezTo>
                      <a:pt x="88" y="822"/>
                      <a:pt x="42" y="868"/>
                      <a:pt x="19" y="891"/>
                    </a:cubicBezTo>
                    <a:cubicBezTo>
                      <a:pt x="0" y="928"/>
                      <a:pt x="27" y="965"/>
                      <a:pt x="50" y="965"/>
                    </a:cubicBezTo>
                    <a:cubicBezTo>
                      <a:pt x="56" y="965"/>
                      <a:pt x="60" y="963"/>
                      <a:pt x="65" y="959"/>
                    </a:cubicBezTo>
                    <a:cubicBezTo>
                      <a:pt x="381" y="801"/>
                      <a:pt x="594" y="626"/>
                      <a:pt x="912" y="626"/>
                    </a:cubicBezTo>
                    <a:cubicBezTo>
                      <a:pt x="962" y="626"/>
                      <a:pt x="1014" y="631"/>
                      <a:pt x="1069" y="640"/>
                    </a:cubicBezTo>
                    <a:cubicBezTo>
                      <a:pt x="1411" y="685"/>
                      <a:pt x="1731" y="822"/>
                      <a:pt x="2050" y="936"/>
                    </a:cubicBezTo>
                    <a:cubicBezTo>
                      <a:pt x="2084" y="948"/>
                      <a:pt x="2117" y="954"/>
                      <a:pt x="2148" y="954"/>
                    </a:cubicBezTo>
                    <a:cubicBezTo>
                      <a:pt x="2417" y="954"/>
                      <a:pt x="2590" y="555"/>
                      <a:pt x="2324" y="411"/>
                    </a:cubicBezTo>
                    <a:cubicBezTo>
                      <a:pt x="2073" y="252"/>
                      <a:pt x="1777" y="160"/>
                      <a:pt x="1480" y="115"/>
                    </a:cubicBezTo>
                    <a:cubicBezTo>
                      <a:pt x="1571" y="115"/>
                      <a:pt x="1685" y="92"/>
                      <a:pt x="1777" y="69"/>
                    </a:cubicBezTo>
                    <a:cubicBezTo>
                      <a:pt x="1799" y="69"/>
                      <a:pt x="1799" y="23"/>
                      <a:pt x="1777" y="23"/>
                    </a:cubicBezTo>
                    <a:cubicBezTo>
                      <a:pt x="1706" y="11"/>
                      <a:pt x="1636" y="5"/>
                      <a:pt x="1567" y="5"/>
                    </a:cubicBezTo>
                    <a:cubicBezTo>
                      <a:pt x="1387" y="5"/>
                      <a:pt x="1211" y="43"/>
                      <a:pt x="1046" y="92"/>
                    </a:cubicBezTo>
                    <a:cubicBezTo>
                      <a:pt x="978" y="115"/>
                      <a:pt x="909" y="138"/>
                      <a:pt x="841" y="160"/>
                    </a:cubicBezTo>
                    <a:cubicBezTo>
                      <a:pt x="818" y="183"/>
                      <a:pt x="795" y="206"/>
                      <a:pt x="772" y="206"/>
                    </a:cubicBezTo>
                    <a:cubicBezTo>
                      <a:pt x="818" y="138"/>
                      <a:pt x="886" y="92"/>
                      <a:pt x="932" y="23"/>
                    </a:cubicBezTo>
                    <a:cubicBezTo>
                      <a:pt x="955" y="23"/>
                      <a:pt x="932" y="1"/>
                      <a:pt x="93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8121254" y="3166730"/>
                <a:ext cx="107995" cy="61896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815" extrusionOk="0">
                    <a:moveTo>
                      <a:pt x="1613" y="0"/>
                    </a:moveTo>
                    <a:cubicBezTo>
                      <a:pt x="989" y="0"/>
                      <a:pt x="894" y="639"/>
                      <a:pt x="302" y="639"/>
                    </a:cubicBezTo>
                    <a:cubicBezTo>
                      <a:pt x="224" y="639"/>
                      <a:pt x="137" y="628"/>
                      <a:pt x="40" y="603"/>
                    </a:cubicBezTo>
                    <a:cubicBezTo>
                      <a:pt x="37" y="600"/>
                      <a:pt x="33" y="599"/>
                      <a:pt x="30" y="599"/>
                    </a:cubicBezTo>
                    <a:cubicBezTo>
                      <a:pt x="12" y="599"/>
                      <a:pt x="1" y="652"/>
                      <a:pt x="40" y="672"/>
                    </a:cubicBezTo>
                    <a:cubicBezTo>
                      <a:pt x="793" y="855"/>
                      <a:pt x="656" y="1585"/>
                      <a:pt x="1387" y="1790"/>
                    </a:cubicBezTo>
                    <a:cubicBezTo>
                      <a:pt x="1457" y="1807"/>
                      <a:pt x="1524" y="1815"/>
                      <a:pt x="1587" y="1815"/>
                    </a:cubicBezTo>
                    <a:cubicBezTo>
                      <a:pt x="2203" y="1815"/>
                      <a:pt x="2503" y="1104"/>
                      <a:pt x="3073" y="1104"/>
                    </a:cubicBezTo>
                    <a:cubicBezTo>
                      <a:pt x="3089" y="1104"/>
                      <a:pt x="3105" y="1104"/>
                      <a:pt x="3121" y="1106"/>
                    </a:cubicBezTo>
                    <a:cubicBezTo>
                      <a:pt x="3167" y="1106"/>
                      <a:pt x="3167" y="1037"/>
                      <a:pt x="3121" y="1037"/>
                    </a:cubicBezTo>
                    <a:cubicBezTo>
                      <a:pt x="2459" y="991"/>
                      <a:pt x="2436" y="101"/>
                      <a:pt x="1752" y="10"/>
                    </a:cubicBezTo>
                    <a:cubicBezTo>
                      <a:pt x="1703" y="3"/>
                      <a:pt x="1657" y="0"/>
                      <a:pt x="161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8147511" y="3170890"/>
                <a:ext cx="56845" cy="5292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52" extrusionOk="0">
                    <a:moveTo>
                      <a:pt x="828" y="0"/>
                    </a:moveTo>
                    <a:cubicBezTo>
                      <a:pt x="758" y="0"/>
                      <a:pt x="687" y="9"/>
                      <a:pt x="617" y="25"/>
                    </a:cubicBezTo>
                    <a:cubicBezTo>
                      <a:pt x="297" y="116"/>
                      <a:pt x="114" y="390"/>
                      <a:pt x="69" y="733"/>
                    </a:cubicBezTo>
                    <a:cubicBezTo>
                      <a:pt x="1" y="1193"/>
                      <a:pt x="416" y="1551"/>
                      <a:pt x="840" y="1551"/>
                    </a:cubicBezTo>
                    <a:cubicBezTo>
                      <a:pt x="984" y="1551"/>
                      <a:pt x="1128" y="1510"/>
                      <a:pt x="1256" y="1417"/>
                    </a:cubicBezTo>
                    <a:cubicBezTo>
                      <a:pt x="1575" y="1166"/>
                      <a:pt x="1666" y="573"/>
                      <a:pt x="1393" y="299"/>
                    </a:cubicBezTo>
                    <a:cubicBezTo>
                      <a:pt x="1271" y="90"/>
                      <a:pt x="1055" y="0"/>
                      <a:pt x="828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8165414" y="3177029"/>
                <a:ext cx="22370" cy="40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8" extrusionOk="0">
                    <a:moveTo>
                      <a:pt x="497" y="0"/>
                    </a:moveTo>
                    <a:cubicBezTo>
                      <a:pt x="467" y="0"/>
                      <a:pt x="436" y="9"/>
                      <a:pt x="411" y="28"/>
                    </a:cubicBezTo>
                    <a:cubicBezTo>
                      <a:pt x="251" y="187"/>
                      <a:pt x="160" y="301"/>
                      <a:pt x="92" y="507"/>
                    </a:cubicBezTo>
                    <a:cubicBezTo>
                      <a:pt x="23" y="689"/>
                      <a:pt x="0" y="872"/>
                      <a:pt x="23" y="1055"/>
                    </a:cubicBezTo>
                    <a:cubicBezTo>
                      <a:pt x="35" y="1138"/>
                      <a:pt x="108" y="1178"/>
                      <a:pt x="183" y="1178"/>
                    </a:cubicBezTo>
                    <a:cubicBezTo>
                      <a:pt x="251" y="1178"/>
                      <a:pt x="321" y="1143"/>
                      <a:pt x="343" y="1078"/>
                    </a:cubicBezTo>
                    <a:cubicBezTo>
                      <a:pt x="388" y="918"/>
                      <a:pt x="457" y="758"/>
                      <a:pt x="502" y="598"/>
                    </a:cubicBezTo>
                    <a:cubicBezTo>
                      <a:pt x="571" y="438"/>
                      <a:pt x="594" y="324"/>
                      <a:pt x="639" y="142"/>
                    </a:cubicBezTo>
                    <a:cubicBezTo>
                      <a:pt x="656" y="59"/>
                      <a:pt x="576" y="0"/>
                      <a:pt x="49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8478290" y="3236331"/>
                <a:ext cx="72428" cy="5691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669" extrusionOk="0">
                    <a:moveTo>
                      <a:pt x="1005" y="0"/>
                    </a:moveTo>
                    <a:cubicBezTo>
                      <a:pt x="982" y="0"/>
                      <a:pt x="960" y="23"/>
                      <a:pt x="982" y="46"/>
                    </a:cubicBezTo>
                    <a:cubicBezTo>
                      <a:pt x="1051" y="115"/>
                      <a:pt x="1142" y="160"/>
                      <a:pt x="1211" y="229"/>
                    </a:cubicBezTo>
                    <a:cubicBezTo>
                      <a:pt x="972" y="129"/>
                      <a:pt x="699" y="65"/>
                      <a:pt x="452" y="65"/>
                    </a:cubicBezTo>
                    <a:cubicBezTo>
                      <a:pt x="415" y="65"/>
                      <a:pt x="379" y="66"/>
                      <a:pt x="343" y="69"/>
                    </a:cubicBezTo>
                    <a:cubicBezTo>
                      <a:pt x="1" y="69"/>
                      <a:pt x="1" y="594"/>
                      <a:pt x="321" y="662"/>
                    </a:cubicBezTo>
                    <a:cubicBezTo>
                      <a:pt x="663" y="731"/>
                      <a:pt x="1005" y="754"/>
                      <a:pt x="1325" y="891"/>
                    </a:cubicBezTo>
                    <a:cubicBezTo>
                      <a:pt x="1713" y="1028"/>
                      <a:pt x="1827" y="1324"/>
                      <a:pt x="2032" y="1644"/>
                    </a:cubicBezTo>
                    <a:cubicBezTo>
                      <a:pt x="2041" y="1661"/>
                      <a:pt x="2057" y="1669"/>
                      <a:pt x="2072" y="1669"/>
                    </a:cubicBezTo>
                    <a:cubicBezTo>
                      <a:pt x="2098" y="1669"/>
                      <a:pt x="2124" y="1649"/>
                      <a:pt x="2124" y="1621"/>
                    </a:cubicBezTo>
                    <a:cubicBezTo>
                      <a:pt x="2101" y="1575"/>
                      <a:pt x="2101" y="1530"/>
                      <a:pt x="2101" y="1484"/>
                    </a:cubicBezTo>
                    <a:cubicBezTo>
                      <a:pt x="2101" y="1096"/>
                      <a:pt x="1964" y="708"/>
                      <a:pt x="1759" y="411"/>
                    </a:cubicBezTo>
                    <a:cubicBezTo>
                      <a:pt x="1751" y="404"/>
                      <a:pt x="1746" y="401"/>
                      <a:pt x="1742" y="401"/>
                    </a:cubicBezTo>
                    <a:cubicBezTo>
                      <a:pt x="1736" y="401"/>
                      <a:pt x="1736" y="411"/>
                      <a:pt x="1736" y="411"/>
                    </a:cubicBezTo>
                    <a:cubicBezTo>
                      <a:pt x="1759" y="480"/>
                      <a:pt x="1781" y="571"/>
                      <a:pt x="1804" y="662"/>
                    </a:cubicBezTo>
                    <a:cubicBezTo>
                      <a:pt x="1781" y="617"/>
                      <a:pt x="1759" y="594"/>
                      <a:pt x="1736" y="571"/>
                    </a:cubicBezTo>
                    <a:cubicBezTo>
                      <a:pt x="1713" y="525"/>
                      <a:pt x="1667" y="480"/>
                      <a:pt x="1622" y="411"/>
                    </a:cubicBezTo>
                    <a:cubicBezTo>
                      <a:pt x="1439" y="252"/>
                      <a:pt x="1234" y="69"/>
                      <a:pt x="10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8441938" y="3282027"/>
                <a:ext cx="102573" cy="61998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818" extrusionOk="0">
                    <a:moveTo>
                      <a:pt x="1490" y="1"/>
                    </a:moveTo>
                    <a:cubicBezTo>
                      <a:pt x="1089" y="1"/>
                      <a:pt x="743" y="342"/>
                      <a:pt x="344" y="342"/>
                    </a:cubicBezTo>
                    <a:cubicBezTo>
                      <a:pt x="253" y="342"/>
                      <a:pt x="160" y="324"/>
                      <a:pt x="63" y="281"/>
                    </a:cubicBezTo>
                    <a:cubicBezTo>
                      <a:pt x="56" y="278"/>
                      <a:pt x="50" y="276"/>
                      <a:pt x="45" y="276"/>
                    </a:cubicBezTo>
                    <a:cubicBezTo>
                      <a:pt x="12" y="276"/>
                      <a:pt x="1" y="330"/>
                      <a:pt x="40" y="350"/>
                    </a:cubicBezTo>
                    <a:cubicBezTo>
                      <a:pt x="656" y="623"/>
                      <a:pt x="451" y="1582"/>
                      <a:pt x="1204" y="1787"/>
                    </a:cubicBezTo>
                    <a:cubicBezTo>
                      <a:pt x="1292" y="1809"/>
                      <a:pt x="1372" y="1818"/>
                      <a:pt x="1447" y="1818"/>
                    </a:cubicBezTo>
                    <a:cubicBezTo>
                      <a:pt x="1934" y="1818"/>
                      <a:pt x="2192" y="1430"/>
                      <a:pt x="2671" y="1430"/>
                    </a:cubicBezTo>
                    <a:cubicBezTo>
                      <a:pt x="2753" y="1430"/>
                      <a:pt x="2842" y="1441"/>
                      <a:pt x="2939" y="1468"/>
                    </a:cubicBezTo>
                    <a:cubicBezTo>
                      <a:pt x="2984" y="1468"/>
                      <a:pt x="3007" y="1399"/>
                      <a:pt x="2961" y="1399"/>
                    </a:cubicBezTo>
                    <a:cubicBezTo>
                      <a:pt x="2071" y="1194"/>
                      <a:pt x="2551" y="350"/>
                      <a:pt x="1752" y="53"/>
                    </a:cubicBezTo>
                    <a:cubicBezTo>
                      <a:pt x="1661" y="16"/>
                      <a:pt x="1574" y="1"/>
                      <a:pt x="149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8462740" y="3286494"/>
                <a:ext cx="5684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49" extrusionOk="0">
                    <a:moveTo>
                      <a:pt x="899" y="0"/>
                    </a:moveTo>
                    <a:cubicBezTo>
                      <a:pt x="802" y="0"/>
                      <a:pt x="705" y="25"/>
                      <a:pt x="617" y="82"/>
                    </a:cubicBezTo>
                    <a:cubicBezTo>
                      <a:pt x="229" y="196"/>
                      <a:pt x="0" y="743"/>
                      <a:pt x="183" y="1132"/>
                    </a:cubicBezTo>
                    <a:cubicBezTo>
                      <a:pt x="295" y="1411"/>
                      <a:pt x="571" y="1548"/>
                      <a:pt x="848" y="1548"/>
                    </a:cubicBezTo>
                    <a:cubicBezTo>
                      <a:pt x="1136" y="1548"/>
                      <a:pt x="1425" y="1400"/>
                      <a:pt x="1530" y="1109"/>
                    </a:cubicBezTo>
                    <a:cubicBezTo>
                      <a:pt x="1667" y="789"/>
                      <a:pt x="1644" y="447"/>
                      <a:pt x="1393" y="219"/>
                    </a:cubicBezTo>
                    <a:cubicBezTo>
                      <a:pt x="1260" y="85"/>
                      <a:pt x="1079" y="0"/>
                      <a:pt x="899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8478529" y="3292837"/>
                <a:ext cx="22370" cy="4020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9" extrusionOk="0">
                    <a:moveTo>
                      <a:pt x="494" y="1"/>
                    </a:moveTo>
                    <a:cubicBezTo>
                      <a:pt x="428" y="1"/>
                      <a:pt x="358" y="35"/>
                      <a:pt x="336" y="101"/>
                    </a:cubicBezTo>
                    <a:cubicBezTo>
                      <a:pt x="268" y="261"/>
                      <a:pt x="199" y="421"/>
                      <a:pt x="154" y="580"/>
                    </a:cubicBezTo>
                    <a:cubicBezTo>
                      <a:pt x="85" y="740"/>
                      <a:pt x="62" y="854"/>
                      <a:pt x="17" y="1037"/>
                    </a:cubicBezTo>
                    <a:cubicBezTo>
                      <a:pt x="0" y="1120"/>
                      <a:pt x="80" y="1178"/>
                      <a:pt x="159" y="1178"/>
                    </a:cubicBezTo>
                    <a:cubicBezTo>
                      <a:pt x="190" y="1178"/>
                      <a:pt x="220" y="1170"/>
                      <a:pt x="245" y="1151"/>
                    </a:cubicBezTo>
                    <a:cubicBezTo>
                      <a:pt x="382" y="1014"/>
                      <a:pt x="496" y="877"/>
                      <a:pt x="565" y="694"/>
                    </a:cubicBezTo>
                    <a:cubicBezTo>
                      <a:pt x="633" y="512"/>
                      <a:pt x="656" y="329"/>
                      <a:pt x="633" y="124"/>
                    </a:cubicBezTo>
                    <a:cubicBezTo>
                      <a:pt x="633" y="41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8187205" y="3289188"/>
                <a:ext cx="199758" cy="123894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633" extrusionOk="0">
                    <a:moveTo>
                      <a:pt x="1099" y="0"/>
                    </a:moveTo>
                    <a:cubicBezTo>
                      <a:pt x="980" y="0"/>
                      <a:pt x="858" y="28"/>
                      <a:pt x="731" y="94"/>
                    </a:cubicBezTo>
                    <a:cubicBezTo>
                      <a:pt x="0" y="459"/>
                      <a:pt x="1347" y="3335"/>
                      <a:pt x="1804" y="3586"/>
                    </a:cubicBezTo>
                    <a:cubicBezTo>
                      <a:pt x="1864" y="3618"/>
                      <a:pt x="1974" y="3633"/>
                      <a:pt x="2119" y="3633"/>
                    </a:cubicBezTo>
                    <a:cubicBezTo>
                      <a:pt x="3130" y="3633"/>
                      <a:pt x="5858" y="2912"/>
                      <a:pt x="5638" y="2034"/>
                    </a:cubicBezTo>
                    <a:cubicBezTo>
                      <a:pt x="5456" y="1349"/>
                      <a:pt x="3744" y="1167"/>
                      <a:pt x="2853" y="847"/>
                    </a:cubicBezTo>
                    <a:cubicBezTo>
                      <a:pt x="2142" y="585"/>
                      <a:pt x="1645" y="0"/>
                      <a:pt x="1099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8092234" y="3315242"/>
                <a:ext cx="387205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11355" h="6447" extrusionOk="0">
                    <a:moveTo>
                      <a:pt x="143" y="0"/>
                    </a:moveTo>
                    <a:cubicBezTo>
                      <a:pt x="117" y="0"/>
                      <a:pt x="92" y="18"/>
                      <a:pt x="92" y="60"/>
                    </a:cubicBezTo>
                    <a:cubicBezTo>
                      <a:pt x="1" y="1338"/>
                      <a:pt x="1" y="3324"/>
                      <a:pt x="1233" y="4123"/>
                    </a:cubicBezTo>
                    <a:cubicBezTo>
                      <a:pt x="1595" y="4362"/>
                      <a:pt x="1959" y="4463"/>
                      <a:pt x="2315" y="4463"/>
                    </a:cubicBezTo>
                    <a:cubicBezTo>
                      <a:pt x="3082" y="4463"/>
                      <a:pt x="3813" y="3993"/>
                      <a:pt x="4406" y="3416"/>
                    </a:cubicBezTo>
                    <a:cubicBezTo>
                      <a:pt x="4452" y="4123"/>
                      <a:pt x="4611" y="5150"/>
                      <a:pt x="5114" y="5675"/>
                    </a:cubicBezTo>
                    <a:cubicBezTo>
                      <a:pt x="5593" y="6177"/>
                      <a:pt x="6574" y="6360"/>
                      <a:pt x="7236" y="6429"/>
                    </a:cubicBezTo>
                    <a:cubicBezTo>
                      <a:pt x="7346" y="6441"/>
                      <a:pt x="7452" y="6447"/>
                      <a:pt x="7556" y="6447"/>
                    </a:cubicBezTo>
                    <a:cubicBezTo>
                      <a:pt x="9405" y="6447"/>
                      <a:pt x="10414" y="4591"/>
                      <a:pt x="11322" y="3164"/>
                    </a:cubicBezTo>
                    <a:cubicBezTo>
                      <a:pt x="11354" y="3116"/>
                      <a:pt x="11318" y="3068"/>
                      <a:pt x="11278" y="3068"/>
                    </a:cubicBezTo>
                    <a:cubicBezTo>
                      <a:pt x="11261" y="3068"/>
                      <a:pt x="11244" y="3076"/>
                      <a:pt x="11231" y="3096"/>
                    </a:cubicBezTo>
                    <a:cubicBezTo>
                      <a:pt x="10455" y="4192"/>
                      <a:pt x="9291" y="5926"/>
                      <a:pt x="7853" y="6063"/>
                    </a:cubicBezTo>
                    <a:cubicBezTo>
                      <a:pt x="7753" y="6074"/>
                      <a:pt x="7648" y="6079"/>
                      <a:pt x="7540" y="6079"/>
                    </a:cubicBezTo>
                    <a:cubicBezTo>
                      <a:pt x="6956" y="6079"/>
                      <a:pt x="6276" y="5929"/>
                      <a:pt x="5775" y="5698"/>
                    </a:cubicBezTo>
                    <a:cubicBezTo>
                      <a:pt x="4794" y="5219"/>
                      <a:pt x="4703" y="4260"/>
                      <a:pt x="4543" y="3301"/>
                    </a:cubicBezTo>
                    <a:cubicBezTo>
                      <a:pt x="4543" y="3256"/>
                      <a:pt x="4497" y="3256"/>
                      <a:pt x="4452" y="3256"/>
                    </a:cubicBezTo>
                    <a:cubicBezTo>
                      <a:pt x="4452" y="3244"/>
                      <a:pt x="4440" y="3239"/>
                      <a:pt x="4426" y="3239"/>
                    </a:cubicBezTo>
                    <a:cubicBezTo>
                      <a:pt x="4412" y="3239"/>
                      <a:pt x="4395" y="3244"/>
                      <a:pt x="4383" y="3256"/>
                    </a:cubicBezTo>
                    <a:cubicBezTo>
                      <a:pt x="3750" y="3716"/>
                      <a:pt x="2973" y="4194"/>
                      <a:pt x="2227" y="4194"/>
                    </a:cubicBezTo>
                    <a:cubicBezTo>
                      <a:pt x="1789" y="4194"/>
                      <a:pt x="1362" y="4029"/>
                      <a:pt x="982" y="3598"/>
                    </a:cubicBezTo>
                    <a:cubicBezTo>
                      <a:pt x="160" y="2662"/>
                      <a:pt x="297" y="1247"/>
                      <a:pt x="206" y="60"/>
                    </a:cubicBezTo>
                    <a:cubicBezTo>
                      <a:pt x="206" y="24"/>
                      <a:pt x="173" y="0"/>
                      <a:pt x="14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8349866" y="3479883"/>
                <a:ext cx="15447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236" y="0"/>
                    </a:moveTo>
                    <a:cubicBezTo>
                      <a:pt x="226" y="0"/>
                      <a:pt x="216" y="1"/>
                      <a:pt x="206" y="3"/>
                    </a:cubicBezTo>
                    <a:cubicBezTo>
                      <a:pt x="92" y="26"/>
                      <a:pt x="1" y="185"/>
                      <a:pt x="92" y="277"/>
                    </a:cubicBezTo>
                    <a:lnTo>
                      <a:pt x="115" y="299"/>
                    </a:lnTo>
                    <a:cubicBezTo>
                      <a:pt x="153" y="338"/>
                      <a:pt x="199" y="356"/>
                      <a:pt x="243" y="356"/>
                    </a:cubicBezTo>
                    <a:cubicBezTo>
                      <a:pt x="305" y="356"/>
                      <a:pt x="362" y="320"/>
                      <a:pt x="389" y="254"/>
                    </a:cubicBezTo>
                    <a:cubicBezTo>
                      <a:pt x="452" y="127"/>
                      <a:pt x="359" y="0"/>
                      <a:pt x="23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8359994" y="3431630"/>
                <a:ext cx="9923" cy="709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08" extrusionOk="0">
                    <a:moveTo>
                      <a:pt x="158" y="1"/>
                    </a:moveTo>
                    <a:cubicBezTo>
                      <a:pt x="152" y="1"/>
                      <a:pt x="145" y="1"/>
                      <a:pt x="137" y="3"/>
                    </a:cubicBezTo>
                    <a:cubicBezTo>
                      <a:pt x="1" y="25"/>
                      <a:pt x="46" y="208"/>
                      <a:pt x="160" y="208"/>
                    </a:cubicBezTo>
                    <a:cubicBezTo>
                      <a:pt x="290" y="186"/>
                      <a:pt x="276" y="1"/>
                      <a:pt x="15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8152968" y="3407554"/>
                <a:ext cx="15140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50" extrusionOk="0">
                    <a:moveTo>
                      <a:pt x="240" y="1"/>
                    </a:moveTo>
                    <a:cubicBezTo>
                      <a:pt x="216" y="1"/>
                      <a:pt x="189" y="8"/>
                      <a:pt x="160" y="24"/>
                    </a:cubicBezTo>
                    <a:cubicBezTo>
                      <a:pt x="160" y="24"/>
                      <a:pt x="137" y="24"/>
                      <a:pt x="137" y="47"/>
                    </a:cubicBezTo>
                    <a:cubicBezTo>
                      <a:pt x="0" y="115"/>
                      <a:pt x="23" y="298"/>
                      <a:pt x="183" y="321"/>
                    </a:cubicBezTo>
                    <a:cubicBezTo>
                      <a:pt x="183" y="343"/>
                      <a:pt x="183" y="343"/>
                      <a:pt x="205" y="343"/>
                    </a:cubicBezTo>
                    <a:cubicBezTo>
                      <a:pt x="222" y="348"/>
                      <a:pt x="238" y="350"/>
                      <a:pt x="252" y="350"/>
                    </a:cubicBezTo>
                    <a:cubicBezTo>
                      <a:pt x="443" y="350"/>
                      <a:pt x="409" y="1"/>
                      <a:pt x="2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8118969" y="3370929"/>
                <a:ext cx="14288" cy="1026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01" extrusionOk="0">
                    <a:moveTo>
                      <a:pt x="218" y="1"/>
                    </a:moveTo>
                    <a:cubicBezTo>
                      <a:pt x="211" y="1"/>
                      <a:pt x="205" y="1"/>
                      <a:pt x="198" y="2"/>
                    </a:cubicBezTo>
                    <a:cubicBezTo>
                      <a:pt x="0" y="24"/>
                      <a:pt x="35" y="300"/>
                      <a:pt x="201" y="300"/>
                    </a:cubicBezTo>
                    <a:cubicBezTo>
                      <a:pt x="208" y="300"/>
                      <a:pt x="214" y="300"/>
                      <a:pt x="221" y="299"/>
                    </a:cubicBezTo>
                    <a:cubicBezTo>
                      <a:pt x="419" y="277"/>
                      <a:pt x="384" y="1"/>
                      <a:pt x="21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8160743" y="3371441"/>
                <a:ext cx="11799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63" extrusionOk="0">
                    <a:moveTo>
                      <a:pt x="184" y="1"/>
                    </a:moveTo>
                    <a:cubicBezTo>
                      <a:pt x="169" y="1"/>
                      <a:pt x="154" y="4"/>
                      <a:pt x="137" y="10"/>
                    </a:cubicBezTo>
                    <a:cubicBezTo>
                      <a:pt x="137" y="10"/>
                      <a:pt x="114" y="33"/>
                      <a:pt x="114" y="33"/>
                    </a:cubicBezTo>
                    <a:cubicBezTo>
                      <a:pt x="0" y="79"/>
                      <a:pt x="23" y="238"/>
                      <a:pt x="137" y="261"/>
                    </a:cubicBezTo>
                    <a:lnTo>
                      <a:pt x="160" y="261"/>
                    </a:lnTo>
                    <a:cubicBezTo>
                      <a:pt x="167" y="262"/>
                      <a:pt x="173" y="262"/>
                      <a:pt x="179" y="262"/>
                    </a:cubicBezTo>
                    <a:cubicBezTo>
                      <a:pt x="345" y="262"/>
                      <a:pt x="321" y="1"/>
                      <a:pt x="18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8135815" y="3339522"/>
                <a:ext cx="9514" cy="753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21" extrusionOk="0">
                    <a:moveTo>
                      <a:pt x="136" y="1"/>
                    </a:moveTo>
                    <a:cubicBezTo>
                      <a:pt x="122" y="1"/>
                      <a:pt x="108" y="4"/>
                      <a:pt x="92" y="10"/>
                    </a:cubicBezTo>
                    <a:cubicBezTo>
                      <a:pt x="92" y="10"/>
                      <a:pt x="92" y="33"/>
                      <a:pt x="92" y="33"/>
                    </a:cubicBezTo>
                    <a:cubicBezTo>
                      <a:pt x="1" y="79"/>
                      <a:pt x="24" y="193"/>
                      <a:pt x="115" y="216"/>
                    </a:cubicBezTo>
                    <a:lnTo>
                      <a:pt x="138" y="216"/>
                    </a:lnTo>
                    <a:cubicBezTo>
                      <a:pt x="149" y="219"/>
                      <a:pt x="158" y="220"/>
                      <a:pt x="167" y="220"/>
                    </a:cubicBezTo>
                    <a:cubicBezTo>
                      <a:pt x="278" y="220"/>
                      <a:pt x="250" y="1"/>
                      <a:pt x="13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8386456" y="3455705"/>
                <a:ext cx="12378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63" extrusionOk="0">
                    <a:moveTo>
                      <a:pt x="214" y="1"/>
                    </a:moveTo>
                    <a:cubicBezTo>
                      <a:pt x="204" y="1"/>
                      <a:pt x="194" y="2"/>
                      <a:pt x="183" y="4"/>
                    </a:cubicBezTo>
                    <a:lnTo>
                      <a:pt x="138" y="4"/>
                    </a:lnTo>
                    <a:cubicBezTo>
                      <a:pt x="69" y="27"/>
                      <a:pt x="1" y="118"/>
                      <a:pt x="69" y="164"/>
                    </a:cubicBezTo>
                    <a:cubicBezTo>
                      <a:pt x="69" y="187"/>
                      <a:pt x="92" y="187"/>
                      <a:pt x="92" y="210"/>
                    </a:cubicBezTo>
                    <a:cubicBezTo>
                      <a:pt x="126" y="248"/>
                      <a:pt x="158" y="263"/>
                      <a:pt x="187" y="263"/>
                    </a:cubicBezTo>
                    <a:cubicBezTo>
                      <a:pt x="305" y="263"/>
                      <a:pt x="362" y="1"/>
                      <a:pt x="21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8315083" y="3457342"/>
                <a:ext cx="10469" cy="791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32" extrusionOk="0">
                    <a:moveTo>
                      <a:pt x="152" y="0"/>
                    </a:moveTo>
                    <a:cubicBezTo>
                      <a:pt x="146" y="0"/>
                      <a:pt x="138" y="1"/>
                      <a:pt x="131" y="2"/>
                    </a:cubicBezTo>
                    <a:cubicBezTo>
                      <a:pt x="0" y="24"/>
                      <a:pt x="15" y="232"/>
                      <a:pt x="154" y="232"/>
                    </a:cubicBezTo>
                    <a:cubicBezTo>
                      <a:pt x="161" y="232"/>
                      <a:pt x="169" y="231"/>
                      <a:pt x="176" y="230"/>
                    </a:cubicBezTo>
                    <a:cubicBezTo>
                      <a:pt x="307" y="208"/>
                      <a:pt x="292" y="0"/>
                      <a:pt x="15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8316413" y="3461264"/>
                <a:ext cx="73963" cy="34266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0048" extrusionOk="0">
                    <a:moveTo>
                      <a:pt x="55" y="0"/>
                    </a:moveTo>
                    <a:cubicBezTo>
                      <a:pt x="29" y="0"/>
                      <a:pt x="0" y="25"/>
                      <a:pt x="0" y="69"/>
                    </a:cubicBezTo>
                    <a:cubicBezTo>
                      <a:pt x="434" y="1758"/>
                      <a:pt x="936" y="3425"/>
                      <a:pt x="1279" y="5137"/>
                    </a:cubicBezTo>
                    <a:cubicBezTo>
                      <a:pt x="1598" y="6757"/>
                      <a:pt x="1781" y="8378"/>
                      <a:pt x="2032" y="9998"/>
                    </a:cubicBezTo>
                    <a:cubicBezTo>
                      <a:pt x="2042" y="10030"/>
                      <a:pt x="2073" y="10047"/>
                      <a:pt x="2102" y="10047"/>
                    </a:cubicBezTo>
                    <a:cubicBezTo>
                      <a:pt x="2136" y="10047"/>
                      <a:pt x="2169" y="10025"/>
                      <a:pt x="2169" y="9976"/>
                    </a:cubicBezTo>
                    <a:cubicBezTo>
                      <a:pt x="1986" y="6666"/>
                      <a:pt x="1256" y="3128"/>
                      <a:pt x="92" y="24"/>
                    </a:cubicBezTo>
                    <a:cubicBezTo>
                      <a:pt x="84" y="8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8355561" y="3484419"/>
                <a:ext cx="140663" cy="44415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3024" extrusionOk="0">
                    <a:moveTo>
                      <a:pt x="81" y="1"/>
                    </a:moveTo>
                    <a:cubicBezTo>
                      <a:pt x="40" y="1"/>
                      <a:pt x="1" y="43"/>
                      <a:pt x="16" y="75"/>
                    </a:cubicBezTo>
                    <a:cubicBezTo>
                      <a:pt x="998" y="2061"/>
                      <a:pt x="1888" y="4070"/>
                      <a:pt x="2550" y="6170"/>
                    </a:cubicBezTo>
                    <a:cubicBezTo>
                      <a:pt x="3235" y="8406"/>
                      <a:pt x="3600" y="10666"/>
                      <a:pt x="3965" y="12949"/>
                    </a:cubicBezTo>
                    <a:cubicBezTo>
                      <a:pt x="3965" y="13000"/>
                      <a:pt x="3998" y="13024"/>
                      <a:pt x="4033" y="13024"/>
                    </a:cubicBezTo>
                    <a:cubicBezTo>
                      <a:pt x="4077" y="13024"/>
                      <a:pt x="4125" y="12989"/>
                      <a:pt x="4125" y="12926"/>
                    </a:cubicBezTo>
                    <a:cubicBezTo>
                      <a:pt x="3874" y="8498"/>
                      <a:pt x="2299" y="3887"/>
                      <a:pt x="131" y="30"/>
                    </a:cubicBezTo>
                    <a:cubicBezTo>
                      <a:pt x="117" y="9"/>
                      <a:pt x="99" y="1"/>
                      <a:pt x="81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8386183" y="3458229"/>
                <a:ext cx="241803" cy="319984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9383" extrusionOk="0">
                    <a:moveTo>
                      <a:pt x="79" y="0"/>
                    </a:moveTo>
                    <a:cubicBezTo>
                      <a:pt x="31" y="0"/>
                      <a:pt x="1" y="77"/>
                      <a:pt x="54" y="113"/>
                    </a:cubicBezTo>
                    <a:cubicBezTo>
                      <a:pt x="3022" y="2715"/>
                      <a:pt x="5213" y="5773"/>
                      <a:pt x="6902" y="9334"/>
                    </a:cubicBezTo>
                    <a:cubicBezTo>
                      <a:pt x="6919" y="9368"/>
                      <a:pt x="6951" y="9383"/>
                      <a:pt x="6982" y="9383"/>
                    </a:cubicBezTo>
                    <a:cubicBezTo>
                      <a:pt x="7037" y="9383"/>
                      <a:pt x="7091" y="9338"/>
                      <a:pt x="7062" y="9266"/>
                    </a:cubicBezTo>
                    <a:cubicBezTo>
                      <a:pt x="5601" y="5682"/>
                      <a:pt x="3090" y="2464"/>
                      <a:pt x="123" y="21"/>
                    </a:cubicBezTo>
                    <a:cubicBezTo>
                      <a:pt x="108" y="6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365655" y="3431527"/>
                <a:ext cx="252204" cy="22910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718" extrusionOk="0">
                    <a:moveTo>
                      <a:pt x="67" y="1"/>
                    </a:moveTo>
                    <a:cubicBezTo>
                      <a:pt x="29" y="1"/>
                      <a:pt x="1" y="54"/>
                      <a:pt x="40" y="74"/>
                    </a:cubicBezTo>
                    <a:cubicBezTo>
                      <a:pt x="1341" y="987"/>
                      <a:pt x="2642" y="1877"/>
                      <a:pt x="3829" y="2950"/>
                    </a:cubicBezTo>
                    <a:cubicBezTo>
                      <a:pt x="5084" y="4091"/>
                      <a:pt x="6180" y="5347"/>
                      <a:pt x="7230" y="6693"/>
                    </a:cubicBezTo>
                    <a:cubicBezTo>
                      <a:pt x="7247" y="6710"/>
                      <a:pt x="7267" y="6718"/>
                      <a:pt x="7286" y="6718"/>
                    </a:cubicBezTo>
                    <a:cubicBezTo>
                      <a:pt x="7344" y="6718"/>
                      <a:pt x="7395" y="6653"/>
                      <a:pt x="7344" y="6602"/>
                    </a:cubicBezTo>
                    <a:cubicBezTo>
                      <a:pt x="5518" y="4000"/>
                      <a:pt x="2916" y="1512"/>
                      <a:pt x="86" y="6"/>
                    </a:cubicBezTo>
                    <a:cubicBezTo>
                      <a:pt x="79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7829930" y="3230875"/>
                <a:ext cx="313413" cy="114107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3346" extrusionOk="0">
                    <a:moveTo>
                      <a:pt x="92" y="1"/>
                    </a:moveTo>
                    <a:cubicBezTo>
                      <a:pt x="23" y="1"/>
                      <a:pt x="1" y="92"/>
                      <a:pt x="69" y="92"/>
                    </a:cubicBezTo>
                    <a:cubicBezTo>
                      <a:pt x="3082" y="412"/>
                      <a:pt x="6780" y="1165"/>
                      <a:pt x="9062" y="3333"/>
                    </a:cubicBezTo>
                    <a:cubicBezTo>
                      <a:pt x="9075" y="3342"/>
                      <a:pt x="9088" y="3345"/>
                      <a:pt x="9100" y="3345"/>
                    </a:cubicBezTo>
                    <a:cubicBezTo>
                      <a:pt x="9152" y="3345"/>
                      <a:pt x="9191" y="3275"/>
                      <a:pt x="9153" y="3219"/>
                    </a:cubicBezTo>
                    <a:cubicBezTo>
                      <a:pt x="8035" y="2101"/>
                      <a:pt x="6369" y="1484"/>
                      <a:pt x="4885" y="982"/>
                    </a:cubicBezTo>
                    <a:cubicBezTo>
                      <a:pt x="3333" y="457"/>
                      <a:pt x="1712" y="115"/>
                      <a:pt x="9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7774652" y="3318822"/>
                <a:ext cx="396617" cy="60259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1767" extrusionOk="0">
                    <a:moveTo>
                      <a:pt x="3116" y="0"/>
                    </a:moveTo>
                    <a:cubicBezTo>
                      <a:pt x="2106" y="0"/>
                      <a:pt x="1101" y="34"/>
                      <a:pt x="115" y="69"/>
                    </a:cubicBezTo>
                    <a:cubicBezTo>
                      <a:pt x="1" y="92"/>
                      <a:pt x="24" y="229"/>
                      <a:pt x="115" y="229"/>
                    </a:cubicBezTo>
                    <a:cubicBezTo>
                      <a:pt x="896" y="211"/>
                      <a:pt x="1674" y="195"/>
                      <a:pt x="2447" y="195"/>
                    </a:cubicBezTo>
                    <a:cubicBezTo>
                      <a:pt x="5543" y="195"/>
                      <a:pt x="8574" y="444"/>
                      <a:pt x="11459" y="1758"/>
                    </a:cubicBezTo>
                    <a:cubicBezTo>
                      <a:pt x="11473" y="1764"/>
                      <a:pt x="11487" y="1767"/>
                      <a:pt x="11499" y="1767"/>
                    </a:cubicBezTo>
                    <a:cubicBezTo>
                      <a:pt x="11588" y="1767"/>
                      <a:pt x="11631" y="1639"/>
                      <a:pt x="11551" y="1599"/>
                    </a:cubicBezTo>
                    <a:cubicBezTo>
                      <a:pt x="8944" y="279"/>
                      <a:pt x="6012" y="0"/>
                      <a:pt x="311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7698812" y="3373316"/>
                <a:ext cx="430035" cy="118677"/>
              </a:xfrm>
              <a:custGeom>
                <a:avLst/>
                <a:gdLst/>
                <a:ahLst/>
                <a:cxnLst/>
                <a:rect l="l" t="t" r="r" b="b"/>
                <a:pathLst>
                  <a:path w="12611" h="3480" extrusionOk="0">
                    <a:moveTo>
                      <a:pt x="12519" y="1"/>
                    </a:moveTo>
                    <a:cubicBezTo>
                      <a:pt x="8251" y="92"/>
                      <a:pt x="3891" y="1439"/>
                      <a:pt x="79" y="3333"/>
                    </a:cubicBezTo>
                    <a:cubicBezTo>
                      <a:pt x="1" y="3372"/>
                      <a:pt x="24" y="3479"/>
                      <a:pt x="90" y="3479"/>
                    </a:cubicBezTo>
                    <a:cubicBezTo>
                      <a:pt x="100" y="3479"/>
                      <a:pt x="112" y="3476"/>
                      <a:pt x="125" y="3470"/>
                    </a:cubicBezTo>
                    <a:cubicBezTo>
                      <a:pt x="4074" y="1530"/>
                      <a:pt x="8182" y="594"/>
                      <a:pt x="12542" y="115"/>
                    </a:cubicBezTo>
                    <a:cubicBezTo>
                      <a:pt x="12610" y="115"/>
                      <a:pt x="12610" y="1"/>
                      <a:pt x="12519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7888038" y="3410589"/>
                <a:ext cx="273277" cy="104797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073" extrusionOk="0">
                    <a:moveTo>
                      <a:pt x="7946" y="0"/>
                    </a:moveTo>
                    <a:cubicBezTo>
                      <a:pt x="7941" y="0"/>
                      <a:pt x="7935" y="1"/>
                      <a:pt x="7929" y="3"/>
                    </a:cubicBezTo>
                    <a:cubicBezTo>
                      <a:pt x="5190" y="277"/>
                      <a:pt x="2382" y="1487"/>
                      <a:pt x="77" y="2925"/>
                    </a:cubicBezTo>
                    <a:cubicBezTo>
                      <a:pt x="0" y="2983"/>
                      <a:pt x="52" y="3072"/>
                      <a:pt x="125" y="3072"/>
                    </a:cubicBezTo>
                    <a:cubicBezTo>
                      <a:pt x="139" y="3072"/>
                      <a:pt x="154" y="3069"/>
                      <a:pt x="168" y="3062"/>
                    </a:cubicBezTo>
                    <a:cubicBezTo>
                      <a:pt x="1424" y="2331"/>
                      <a:pt x="2725" y="1692"/>
                      <a:pt x="4071" y="1190"/>
                    </a:cubicBezTo>
                    <a:cubicBezTo>
                      <a:pt x="5350" y="711"/>
                      <a:pt x="6651" y="460"/>
                      <a:pt x="7952" y="117"/>
                    </a:cubicBezTo>
                    <a:cubicBezTo>
                      <a:pt x="8014" y="97"/>
                      <a:pt x="8001" y="0"/>
                      <a:pt x="794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137520" y="3503720"/>
                <a:ext cx="99538" cy="9807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876" extrusionOk="0">
                    <a:moveTo>
                      <a:pt x="137" y="0"/>
                    </a:moveTo>
                    <a:cubicBezTo>
                      <a:pt x="91" y="0"/>
                      <a:pt x="42" y="35"/>
                      <a:pt x="42" y="80"/>
                    </a:cubicBezTo>
                    <a:cubicBezTo>
                      <a:pt x="0" y="1302"/>
                      <a:pt x="1184" y="2875"/>
                      <a:pt x="2498" y="2875"/>
                    </a:cubicBezTo>
                    <a:cubicBezTo>
                      <a:pt x="2607" y="2875"/>
                      <a:pt x="2717" y="2864"/>
                      <a:pt x="2827" y="2842"/>
                    </a:cubicBezTo>
                    <a:cubicBezTo>
                      <a:pt x="2895" y="2819"/>
                      <a:pt x="2918" y="2705"/>
                      <a:pt x="2827" y="2682"/>
                    </a:cubicBezTo>
                    <a:cubicBezTo>
                      <a:pt x="2256" y="2408"/>
                      <a:pt x="1708" y="2248"/>
                      <a:pt x="1252" y="1792"/>
                    </a:cubicBezTo>
                    <a:cubicBezTo>
                      <a:pt x="727" y="1290"/>
                      <a:pt x="544" y="673"/>
                      <a:pt x="202" y="34"/>
                    </a:cubicBezTo>
                    <a:cubicBezTo>
                      <a:pt x="186" y="10"/>
                      <a:pt x="162" y="0"/>
                      <a:pt x="13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7937450" y="3627849"/>
                <a:ext cx="1000085" cy="427066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12523" extrusionOk="0">
                    <a:moveTo>
                      <a:pt x="27023" y="1"/>
                    </a:moveTo>
                    <a:cubicBezTo>
                      <a:pt x="24557" y="1690"/>
                      <a:pt x="21910" y="3333"/>
                      <a:pt x="19079" y="4086"/>
                    </a:cubicBezTo>
                    <a:cubicBezTo>
                      <a:pt x="19018" y="4086"/>
                      <a:pt x="19030" y="4158"/>
                      <a:pt x="19081" y="4158"/>
                    </a:cubicBezTo>
                    <a:cubicBezTo>
                      <a:pt x="19088" y="4158"/>
                      <a:pt x="19095" y="4157"/>
                      <a:pt x="19102" y="4155"/>
                    </a:cubicBezTo>
                    <a:cubicBezTo>
                      <a:pt x="21271" y="3812"/>
                      <a:pt x="23142" y="2968"/>
                      <a:pt x="24900" y="1872"/>
                    </a:cubicBezTo>
                    <a:lnTo>
                      <a:pt x="24900" y="1872"/>
                    </a:lnTo>
                    <a:cubicBezTo>
                      <a:pt x="24535" y="2146"/>
                      <a:pt x="24192" y="2420"/>
                      <a:pt x="23827" y="2671"/>
                    </a:cubicBezTo>
                    <a:cubicBezTo>
                      <a:pt x="22663" y="3470"/>
                      <a:pt x="21408" y="4155"/>
                      <a:pt x="20015" y="4497"/>
                    </a:cubicBezTo>
                    <a:cubicBezTo>
                      <a:pt x="18486" y="4908"/>
                      <a:pt x="16888" y="4931"/>
                      <a:pt x="15313" y="5136"/>
                    </a:cubicBezTo>
                    <a:cubicBezTo>
                      <a:pt x="12277" y="5547"/>
                      <a:pt x="9242" y="6414"/>
                      <a:pt x="6457" y="7761"/>
                    </a:cubicBezTo>
                    <a:cubicBezTo>
                      <a:pt x="6229" y="7852"/>
                      <a:pt x="6000" y="7967"/>
                      <a:pt x="5795" y="8104"/>
                    </a:cubicBezTo>
                    <a:cubicBezTo>
                      <a:pt x="3672" y="9199"/>
                      <a:pt x="1732" y="10591"/>
                      <a:pt x="89" y="12303"/>
                    </a:cubicBezTo>
                    <a:cubicBezTo>
                      <a:pt x="0" y="12392"/>
                      <a:pt x="77" y="12522"/>
                      <a:pt x="180" y="12522"/>
                    </a:cubicBezTo>
                    <a:cubicBezTo>
                      <a:pt x="209" y="12522"/>
                      <a:pt x="241" y="12511"/>
                      <a:pt x="271" y="12486"/>
                    </a:cubicBezTo>
                    <a:cubicBezTo>
                      <a:pt x="2417" y="10500"/>
                      <a:pt x="4859" y="8971"/>
                      <a:pt x="7484" y="7852"/>
                    </a:cubicBezTo>
                    <a:cubicBezTo>
                      <a:pt x="8101" y="7729"/>
                      <a:pt x="8741" y="7685"/>
                      <a:pt x="9389" y="7685"/>
                    </a:cubicBezTo>
                    <a:cubicBezTo>
                      <a:pt x="10299" y="7685"/>
                      <a:pt x="11224" y="7772"/>
                      <a:pt x="12118" y="7852"/>
                    </a:cubicBezTo>
                    <a:cubicBezTo>
                      <a:pt x="13556" y="7967"/>
                      <a:pt x="15016" y="8058"/>
                      <a:pt x="16454" y="8081"/>
                    </a:cubicBezTo>
                    <a:cubicBezTo>
                      <a:pt x="16767" y="8081"/>
                      <a:pt x="17084" y="8084"/>
                      <a:pt x="17403" y="8084"/>
                    </a:cubicBezTo>
                    <a:cubicBezTo>
                      <a:pt x="18195" y="8084"/>
                      <a:pt x="18997" y="8061"/>
                      <a:pt x="19776" y="7900"/>
                    </a:cubicBezTo>
                    <a:lnTo>
                      <a:pt x="19776" y="7900"/>
                    </a:lnTo>
                    <a:cubicBezTo>
                      <a:pt x="19763" y="7906"/>
                      <a:pt x="19760" y="7921"/>
                      <a:pt x="19741" y="7921"/>
                    </a:cubicBezTo>
                    <a:cubicBezTo>
                      <a:pt x="18897" y="8263"/>
                      <a:pt x="18075" y="8263"/>
                      <a:pt x="17185" y="8286"/>
                    </a:cubicBezTo>
                    <a:cubicBezTo>
                      <a:pt x="15747" y="8332"/>
                      <a:pt x="14195" y="8514"/>
                      <a:pt x="12848" y="9062"/>
                    </a:cubicBezTo>
                    <a:cubicBezTo>
                      <a:pt x="12739" y="9106"/>
                      <a:pt x="12734" y="9338"/>
                      <a:pt x="12874" y="9338"/>
                    </a:cubicBezTo>
                    <a:cubicBezTo>
                      <a:pt x="12880" y="9338"/>
                      <a:pt x="12887" y="9337"/>
                      <a:pt x="12894" y="9336"/>
                    </a:cubicBezTo>
                    <a:cubicBezTo>
                      <a:pt x="14583" y="9131"/>
                      <a:pt x="16203" y="8948"/>
                      <a:pt x="17915" y="8902"/>
                    </a:cubicBezTo>
                    <a:cubicBezTo>
                      <a:pt x="19285" y="8857"/>
                      <a:pt x="20380" y="8355"/>
                      <a:pt x="21499" y="7624"/>
                    </a:cubicBezTo>
                    <a:cubicBezTo>
                      <a:pt x="22823" y="6734"/>
                      <a:pt x="23964" y="5661"/>
                      <a:pt x="25151" y="4611"/>
                    </a:cubicBezTo>
                    <a:cubicBezTo>
                      <a:pt x="25630" y="4246"/>
                      <a:pt x="26110" y="3881"/>
                      <a:pt x="26589" y="3516"/>
                    </a:cubicBezTo>
                    <a:cubicBezTo>
                      <a:pt x="27502" y="2854"/>
                      <a:pt x="28415" y="2215"/>
                      <a:pt x="29328" y="1575"/>
                    </a:cubicBezTo>
                    <a:cubicBezTo>
                      <a:pt x="28598" y="1119"/>
                      <a:pt x="27776" y="548"/>
                      <a:pt x="2702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7844730" y="4025608"/>
                <a:ext cx="5370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4474" extrusionOk="0">
                    <a:moveTo>
                      <a:pt x="15636" y="0"/>
                    </a:moveTo>
                    <a:cubicBezTo>
                      <a:pt x="14449" y="114"/>
                      <a:pt x="13216" y="206"/>
                      <a:pt x="12029" y="434"/>
                    </a:cubicBezTo>
                    <a:cubicBezTo>
                      <a:pt x="12029" y="411"/>
                      <a:pt x="12006" y="411"/>
                      <a:pt x="11983" y="411"/>
                    </a:cubicBezTo>
                    <a:cubicBezTo>
                      <a:pt x="9130" y="982"/>
                      <a:pt x="6391" y="1849"/>
                      <a:pt x="3584" y="2511"/>
                    </a:cubicBezTo>
                    <a:cubicBezTo>
                      <a:pt x="3470" y="2534"/>
                      <a:pt x="3378" y="2557"/>
                      <a:pt x="3264" y="2580"/>
                    </a:cubicBezTo>
                    <a:cubicBezTo>
                      <a:pt x="5090" y="1781"/>
                      <a:pt x="6825" y="845"/>
                      <a:pt x="8834" y="480"/>
                    </a:cubicBezTo>
                    <a:cubicBezTo>
                      <a:pt x="8925" y="457"/>
                      <a:pt x="8902" y="297"/>
                      <a:pt x="8811" y="297"/>
                    </a:cubicBezTo>
                    <a:cubicBezTo>
                      <a:pt x="6848" y="388"/>
                      <a:pt x="5022" y="1301"/>
                      <a:pt x="3241" y="2009"/>
                    </a:cubicBezTo>
                    <a:cubicBezTo>
                      <a:pt x="2443" y="2328"/>
                      <a:pt x="1644" y="2580"/>
                      <a:pt x="822" y="2785"/>
                    </a:cubicBezTo>
                    <a:cubicBezTo>
                      <a:pt x="799" y="2831"/>
                      <a:pt x="753" y="2899"/>
                      <a:pt x="731" y="2945"/>
                    </a:cubicBezTo>
                    <a:cubicBezTo>
                      <a:pt x="480" y="3447"/>
                      <a:pt x="251" y="3949"/>
                      <a:pt x="23" y="4451"/>
                    </a:cubicBezTo>
                    <a:cubicBezTo>
                      <a:pt x="23" y="4466"/>
                      <a:pt x="14" y="4471"/>
                      <a:pt x="7" y="4473"/>
                    </a:cubicBezTo>
                    <a:lnTo>
                      <a:pt x="7" y="4473"/>
                    </a:lnTo>
                    <a:cubicBezTo>
                      <a:pt x="712" y="4359"/>
                      <a:pt x="1418" y="4245"/>
                      <a:pt x="2123" y="4132"/>
                    </a:cubicBezTo>
                    <a:cubicBezTo>
                      <a:pt x="3721" y="3903"/>
                      <a:pt x="5524" y="3858"/>
                      <a:pt x="7053" y="3287"/>
                    </a:cubicBezTo>
                    <a:cubicBezTo>
                      <a:pt x="7806" y="3013"/>
                      <a:pt x="8400" y="2511"/>
                      <a:pt x="9085" y="2077"/>
                    </a:cubicBezTo>
                    <a:cubicBezTo>
                      <a:pt x="9792" y="1644"/>
                      <a:pt x="10523" y="1301"/>
                      <a:pt x="11299" y="1050"/>
                    </a:cubicBezTo>
                    <a:cubicBezTo>
                      <a:pt x="12714" y="571"/>
                      <a:pt x="14198" y="365"/>
                      <a:pt x="15658" y="183"/>
                    </a:cubicBezTo>
                    <a:cubicBezTo>
                      <a:pt x="15750" y="183"/>
                      <a:pt x="15750" y="0"/>
                      <a:pt x="15636" y="0"/>
                    </a:cubicBezTo>
                    <a:close/>
                    <a:moveTo>
                      <a:pt x="7" y="4473"/>
                    </a:moveTo>
                    <a:cubicBezTo>
                      <a:pt x="5" y="4473"/>
                      <a:pt x="3" y="4474"/>
                      <a:pt x="0" y="4474"/>
                    </a:cubicBezTo>
                    <a:cubicBezTo>
                      <a:pt x="0" y="4474"/>
                      <a:pt x="3" y="4474"/>
                      <a:pt x="7" y="4473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7514872" y="4295964"/>
                <a:ext cx="3205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4604" extrusionOk="0">
                    <a:moveTo>
                      <a:pt x="65" y="0"/>
                    </a:moveTo>
                    <a:cubicBezTo>
                      <a:pt x="37" y="0"/>
                      <a:pt x="1" y="49"/>
                      <a:pt x="18" y="84"/>
                    </a:cubicBezTo>
                    <a:cubicBezTo>
                      <a:pt x="315" y="655"/>
                      <a:pt x="817" y="1020"/>
                      <a:pt x="1365" y="1362"/>
                    </a:cubicBezTo>
                    <a:cubicBezTo>
                      <a:pt x="1365" y="1385"/>
                      <a:pt x="1388" y="1408"/>
                      <a:pt x="1410" y="1431"/>
                    </a:cubicBezTo>
                    <a:cubicBezTo>
                      <a:pt x="1456" y="1431"/>
                      <a:pt x="1502" y="1453"/>
                      <a:pt x="1547" y="1453"/>
                    </a:cubicBezTo>
                    <a:cubicBezTo>
                      <a:pt x="2072" y="1750"/>
                      <a:pt x="2597" y="1978"/>
                      <a:pt x="3077" y="2275"/>
                    </a:cubicBezTo>
                    <a:cubicBezTo>
                      <a:pt x="3898" y="2754"/>
                      <a:pt x="4674" y="3348"/>
                      <a:pt x="5405" y="3941"/>
                    </a:cubicBezTo>
                    <a:cubicBezTo>
                      <a:pt x="4743" y="3531"/>
                      <a:pt x="4058" y="3188"/>
                      <a:pt x="3328" y="2960"/>
                    </a:cubicBezTo>
                    <a:cubicBezTo>
                      <a:pt x="3322" y="2958"/>
                      <a:pt x="3316" y="2957"/>
                      <a:pt x="3310" y="2957"/>
                    </a:cubicBezTo>
                    <a:cubicBezTo>
                      <a:pt x="3252" y="2957"/>
                      <a:pt x="3220" y="3055"/>
                      <a:pt x="3282" y="3097"/>
                    </a:cubicBezTo>
                    <a:cubicBezTo>
                      <a:pt x="3830" y="3394"/>
                      <a:pt x="4401" y="3667"/>
                      <a:pt x="4971" y="3964"/>
                    </a:cubicBezTo>
                    <a:cubicBezTo>
                      <a:pt x="5405" y="4010"/>
                      <a:pt x="5839" y="4078"/>
                      <a:pt x="6295" y="4124"/>
                    </a:cubicBezTo>
                    <a:cubicBezTo>
                      <a:pt x="6227" y="4078"/>
                      <a:pt x="6181" y="4033"/>
                      <a:pt x="6135" y="3987"/>
                    </a:cubicBezTo>
                    <a:lnTo>
                      <a:pt x="6135" y="3987"/>
                    </a:lnTo>
                    <a:cubicBezTo>
                      <a:pt x="6227" y="4033"/>
                      <a:pt x="6295" y="4078"/>
                      <a:pt x="6386" y="4147"/>
                    </a:cubicBezTo>
                    <a:cubicBezTo>
                      <a:pt x="6820" y="4192"/>
                      <a:pt x="7254" y="4261"/>
                      <a:pt x="7710" y="4329"/>
                    </a:cubicBezTo>
                    <a:cubicBezTo>
                      <a:pt x="8281" y="4421"/>
                      <a:pt x="8851" y="4512"/>
                      <a:pt x="9399" y="4603"/>
                    </a:cubicBezTo>
                    <a:cubicBezTo>
                      <a:pt x="7003" y="3302"/>
                      <a:pt x="4629" y="1750"/>
                      <a:pt x="1935" y="1294"/>
                    </a:cubicBezTo>
                    <a:cubicBezTo>
                      <a:pt x="1228" y="974"/>
                      <a:pt x="566" y="609"/>
                      <a:pt x="87" y="15"/>
                    </a:cubicBezTo>
                    <a:cubicBezTo>
                      <a:pt x="81" y="5"/>
                      <a:pt x="73" y="0"/>
                      <a:pt x="6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7590201" y="4212416"/>
                <a:ext cx="460452" cy="178015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5220" extrusionOk="0">
                    <a:moveTo>
                      <a:pt x="3082" y="0"/>
                    </a:moveTo>
                    <a:cubicBezTo>
                      <a:pt x="2055" y="229"/>
                      <a:pt x="1027" y="480"/>
                      <a:pt x="0" y="708"/>
                    </a:cubicBezTo>
                    <a:cubicBezTo>
                      <a:pt x="776" y="1484"/>
                      <a:pt x="1940" y="1872"/>
                      <a:pt x="3105" y="2055"/>
                    </a:cubicBezTo>
                    <a:cubicBezTo>
                      <a:pt x="4474" y="2260"/>
                      <a:pt x="5821" y="2260"/>
                      <a:pt x="7167" y="2580"/>
                    </a:cubicBezTo>
                    <a:cubicBezTo>
                      <a:pt x="8400" y="2853"/>
                      <a:pt x="9564" y="3333"/>
                      <a:pt x="10751" y="3721"/>
                    </a:cubicBezTo>
                    <a:cubicBezTo>
                      <a:pt x="10757" y="3723"/>
                      <a:pt x="10763" y="3724"/>
                      <a:pt x="10769" y="3724"/>
                    </a:cubicBezTo>
                    <a:cubicBezTo>
                      <a:pt x="10827" y="3724"/>
                      <a:pt x="10859" y="3625"/>
                      <a:pt x="10797" y="3584"/>
                    </a:cubicBezTo>
                    <a:cubicBezTo>
                      <a:pt x="10728" y="3538"/>
                      <a:pt x="10637" y="3493"/>
                      <a:pt x="10546" y="3447"/>
                    </a:cubicBezTo>
                    <a:lnTo>
                      <a:pt x="10546" y="3447"/>
                    </a:lnTo>
                    <a:cubicBezTo>
                      <a:pt x="11596" y="3858"/>
                      <a:pt x="12554" y="4383"/>
                      <a:pt x="13399" y="5204"/>
                    </a:cubicBezTo>
                    <a:cubicBezTo>
                      <a:pt x="13409" y="5215"/>
                      <a:pt x="13421" y="5220"/>
                      <a:pt x="13433" y="5220"/>
                    </a:cubicBezTo>
                    <a:cubicBezTo>
                      <a:pt x="13470" y="5220"/>
                      <a:pt x="13502" y="5171"/>
                      <a:pt x="13467" y="5136"/>
                    </a:cubicBezTo>
                    <a:cubicBezTo>
                      <a:pt x="12052" y="3493"/>
                      <a:pt x="9907" y="2739"/>
                      <a:pt x="7875" y="2123"/>
                    </a:cubicBezTo>
                    <a:cubicBezTo>
                      <a:pt x="7190" y="1918"/>
                      <a:pt x="6506" y="1689"/>
                      <a:pt x="5844" y="1438"/>
                    </a:cubicBezTo>
                    <a:lnTo>
                      <a:pt x="5844" y="1438"/>
                    </a:lnTo>
                    <a:cubicBezTo>
                      <a:pt x="6140" y="1461"/>
                      <a:pt x="6437" y="1461"/>
                      <a:pt x="6734" y="1507"/>
                    </a:cubicBezTo>
                    <a:cubicBezTo>
                      <a:pt x="7807" y="1598"/>
                      <a:pt x="8834" y="1872"/>
                      <a:pt x="9884" y="2169"/>
                    </a:cubicBezTo>
                    <a:cubicBezTo>
                      <a:pt x="9890" y="2170"/>
                      <a:pt x="9896" y="2171"/>
                      <a:pt x="9901" y="2171"/>
                    </a:cubicBezTo>
                    <a:cubicBezTo>
                      <a:pt x="9980" y="2171"/>
                      <a:pt x="10015" y="2030"/>
                      <a:pt x="9929" y="2009"/>
                    </a:cubicBezTo>
                    <a:cubicBezTo>
                      <a:pt x="8332" y="1393"/>
                      <a:pt x="6711" y="1347"/>
                      <a:pt x="5090" y="936"/>
                    </a:cubicBezTo>
                    <a:cubicBezTo>
                      <a:pt x="4406" y="754"/>
                      <a:pt x="3721" y="434"/>
                      <a:pt x="308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257248" y="3897762"/>
                <a:ext cx="555318" cy="566101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600" extrusionOk="0">
                    <a:moveTo>
                      <a:pt x="16190" y="0"/>
                    </a:moveTo>
                    <a:cubicBezTo>
                      <a:pt x="16171" y="0"/>
                      <a:pt x="16151" y="9"/>
                      <a:pt x="16138" y="29"/>
                    </a:cubicBezTo>
                    <a:cubicBezTo>
                      <a:pt x="13741" y="3247"/>
                      <a:pt x="11048" y="6580"/>
                      <a:pt x="7647" y="8794"/>
                    </a:cubicBezTo>
                    <a:cubicBezTo>
                      <a:pt x="6848" y="9296"/>
                      <a:pt x="5981" y="9729"/>
                      <a:pt x="5250" y="10346"/>
                    </a:cubicBezTo>
                    <a:cubicBezTo>
                      <a:pt x="4520" y="10939"/>
                      <a:pt x="3995" y="11715"/>
                      <a:pt x="3424" y="12468"/>
                    </a:cubicBezTo>
                    <a:cubicBezTo>
                      <a:pt x="2945" y="13108"/>
                      <a:pt x="2420" y="13701"/>
                      <a:pt x="1895" y="14249"/>
                    </a:cubicBezTo>
                    <a:cubicBezTo>
                      <a:pt x="2078" y="13975"/>
                      <a:pt x="2260" y="13678"/>
                      <a:pt x="2443" y="13404"/>
                    </a:cubicBezTo>
                    <a:cubicBezTo>
                      <a:pt x="3630" y="11715"/>
                      <a:pt x="4954" y="10140"/>
                      <a:pt x="6460" y="8725"/>
                    </a:cubicBezTo>
                    <a:cubicBezTo>
                      <a:pt x="6516" y="8688"/>
                      <a:pt x="6466" y="8621"/>
                      <a:pt x="6409" y="8621"/>
                    </a:cubicBezTo>
                    <a:cubicBezTo>
                      <a:pt x="6396" y="8621"/>
                      <a:pt x="6382" y="8625"/>
                      <a:pt x="6369" y="8634"/>
                    </a:cubicBezTo>
                    <a:cubicBezTo>
                      <a:pt x="4931" y="9889"/>
                      <a:pt x="3561" y="11213"/>
                      <a:pt x="2374" y="12720"/>
                    </a:cubicBezTo>
                    <a:cubicBezTo>
                      <a:pt x="1553" y="13770"/>
                      <a:pt x="914" y="14934"/>
                      <a:pt x="46" y="15915"/>
                    </a:cubicBezTo>
                    <a:cubicBezTo>
                      <a:pt x="23" y="15915"/>
                      <a:pt x="1" y="15938"/>
                      <a:pt x="1" y="15961"/>
                    </a:cubicBezTo>
                    <a:cubicBezTo>
                      <a:pt x="982" y="16257"/>
                      <a:pt x="2009" y="16463"/>
                      <a:pt x="3036" y="16600"/>
                    </a:cubicBezTo>
                    <a:cubicBezTo>
                      <a:pt x="3630" y="16098"/>
                      <a:pt x="4200" y="15527"/>
                      <a:pt x="4748" y="14956"/>
                    </a:cubicBezTo>
                    <a:cubicBezTo>
                      <a:pt x="4862" y="14888"/>
                      <a:pt x="4954" y="14819"/>
                      <a:pt x="5045" y="14728"/>
                    </a:cubicBezTo>
                    <a:cubicBezTo>
                      <a:pt x="6255" y="13838"/>
                      <a:pt x="7464" y="12948"/>
                      <a:pt x="8606" y="11966"/>
                    </a:cubicBezTo>
                    <a:cubicBezTo>
                      <a:pt x="10592" y="10254"/>
                      <a:pt x="12555" y="8132"/>
                      <a:pt x="13513" y="5644"/>
                    </a:cubicBezTo>
                    <a:cubicBezTo>
                      <a:pt x="13544" y="5583"/>
                      <a:pt x="13493" y="5532"/>
                      <a:pt x="13442" y="5532"/>
                    </a:cubicBezTo>
                    <a:cubicBezTo>
                      <a:pt x="13417" y="5532"/>
                      <a:pt x="13391" y="5545"/>
                      <a:pt x="13376" y="5575"/>
                    </a:cubicBezTo>
                    <a:cubicBezTo>
                      <a:pt x="12075" y="8109"/>
                      <a:pt x="10249" y="10072"/>
                      <a:pt x="8035" y="11829"/>
                    </a:cubicBezTo>
                    <a:cubicBezTo>
                      <a:pt x="7693" y="12103"/>
                      <a:pt x="7373" y="12354"/>
                      <a:pt x="7031" y="12628"/>
                    </a:cubicBezTo>
                    <a:cubicBezTo>
                      <a:pt x="7236" y="12423"/>
                      <a:pt x="7442" y="12217"/>
                      <a:pt x="7647" y="12035"/>
                    </a:cubicBezTo>
                    <a:cubicBezTo>
                      <a:pt x="10592" y="9410"/>
                      <a:pt x="12691" y="5735"/>
                      <a:pt x="14654" y="2311"/>
                    </a:cubicBezTo>
                    <a:cubicBezTo>
                      <a:pt x="15202" y="1581"/>
                      <a:pt x="15727" y="850"/>
                      <a:pt x="16252" y="97"/>
                    </a:cubicBezTo>
                    <a:cubicBezTo>
                      <a:pt x="16285" y="49"/>
                      <a:pt x="16237" y="0"/>
                      <a:pt x="1619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9076044" y="4155603"/>
                <a:ext cx="80237" cy="11189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3281" extrusionOk="0">
                    <a:moveTo>
                      <a:pt x="2353" y="0"/>
                    </a:moveTo>
                    <a:cubicBezTo>
                      <a:pt x="1622" y="1027"/>
                      <a:pt x="801" y="2009"/>
                      <a:pt x="70" y="3059"/>
                    </a:cubicBezTo>
                    <a:cubicBezTo>
                      <a:pt x="1" y="3163"/>
                      <a:pt x="77" y="3280"/>
                      <a:pt x="177" y="3280"/>
                    </a:cubicBezTo>
                    <a:cubicBezTo>
                      <a:pt x="209" y="3280"/>
                      <a:pt x="243" y="3269"/>
                      <a:pt x="276" y="3241"/>
                    </a:cubicBezTo>
                    <a:cubicBezTo>
                      <a:pt x="1029" y="2556"/>
                      <a:pt x="1714" y="1735"/>
                      <a:pt x="2353" y="913"/>
                    </a:cubicBezTo>
                    <a:lnTo>
                      <a:pt x="2353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8569032" y="3725141"/>
                <a:ext cx="534313" cy="673013"/>
              </a:xfrm>
              <a:custGeom>
                <a:avLst/>
                <a:gdLst/>
                <a:ahLst/>
                <a:cxnLst/>
                <a:rect l="l" t="t" r="r" b="b"/>
                <a:pathLst>
                  <a:path w="15669" h="19735" extrusionOk="0">
                    <a:moveTo>
                      <a:pt x="12953" y="1"/>
                    </a:moveTo>
                    <a:cubicBezTo>
                      <a:pt x="12405" y="731"/>
                      <a:pt x="11925" y="1484"/>
                      <a:pt x="11492" y="2283"/>
                    </a:cubicBezTo>
                    <a:cubicBezTo>
                      <a:pt x="11378" y="2466"/>
                      <a:pt x="11263" y="2648"/>
                      <a:pt x="11149" y="2808"/>
                    </a:cubicBezTo>
                    <a:cubicBezTo>
                      <a:pt x="10099" y="4474"/>
                      <a:pt x="8981" y="6300"/>
                      <a:pt x="8365" y="8149"/>
                    </a:cubicBezTo>
                    <a:cubicBezTo>
                      <a:pt x="8349" y="8210"/>
                      <a:pt x="8395" y="8251"/>
                      <a:pt x="8441" y="8251"/>
                    </a:cubicBezTo>
                    <a:cubicBezTo>
                      <a:pt x="8464" y="8251"/>
                      <a:pt x="8486" y="8241"/>
                      <a:pt x="8502" y="8218"/>
                    </a:cubicBezTo>
                    <a:cubicBezTo>
                      <a:pt x="9255" y="6962"/>
                      <a:pt x="9871" y="5639"/>
                      <a:pt x="10579" y="4360"/>
                    </a:cubicBezTo>
                    <a:lnTo>
                      <a:pt x="10579" y="4360"/>
                    </a:lnTo>
                    <a:cubicBezTo>
                      <a:pt x="10054" y="5730"/>
                      <a:pt x="9666" y="7122"/>
                      <a:pt x="9186" y="8492"/>
                    </a:cubicBezTo>
                    <a:cubicBezTo>
                      <a:pt x="8639" y="9998"/>
                      <a:pt x="7817" y="11276"/>
                      <a:pt x="6881" y="12463"/>
                    </a:cubicBezTo>
                    <a:cubicBezTo>
                      <a:pt x="6105" y="13308"/>
                      <a:pt x="5329" y="14152"/>
                      <a:pt x="4576" y="15020"/>
                    </a:cubicBezTo>
                    <a:cubicBezTo>
                      <a:pt x="4553" y="15020"/>
                      <a:pt x="4553" y="15043"/>
                      <a:pt x="4553" y="15065"/>
                    </a:cubicBezTo>
                    <a:cubicBezTo>
                      <a:pt x="3092" y="16617"/>
                      <a:pt x="1608" y="18170"/>
                      <a:pt x="56" y="19630"/>
                    </a:cubicBezTo>
                    <a:cubicBezTo>
                      <a:pt x="1" y="19667"/>
                      <a:pt x="50" y="19734"/>
                      <a:pt x="107" y="19734"/>
                    </a:cubicBezTo>
                    <a:cubicBezTo>
                      <a:pt x="121" y="19734"/>
                      <a:pt x="134" y="19730"/>
                      <a:pt x="148" y="19722"/>
                    </a:cubicBezTo>
                    <a:cubicBezTo>
                      <a:pt x="2042" y="18192"/>
                      <a:pt x="3754" y="16481"/>
                      <a:pt x="5443" y="14746"/>
                    </a:cubicBezTo>
                    <a:cubicBezTo>
                      <a:pt x="6333" y="13810"/>
                      <a:pt x="7223" y="12920"/>
                      <a:pt x="7977" y="11915"/>
                    </a:cubicBezTo>
                    <a:cubicBezTo>
                      <a:pt x="8228" y="11687"/>
                      <a:pt x="8479" y="11436"/>
                      <a:pt x="8730" y="11185"/>
                    </a:cubicBezTo>
                    <a:cubicBezTo>
                      <a:pt x="9666" y="10249"/>
                      <a:pt x="10510" y="9336"/>
                      <a:pt x="11149" y="8218"/>
                    </a:cubicBezTo>
                    <a:lnTo>
                      <a:pt x="11149" y="8218"/>
                    </a:lnTo>
                    <a:cubicBezTo>
                      <a:pt x="10510" y="9656"/>
                      <a:pt x="9825" y="10888"/>
                      <a:pt x="8753" y="12075"/>
                    </a:cubicBezTo>
                    <a:cubicBezTo>
                      <a:pt x="7703" y="13239"/>
                      <a:pt x="6516" y="14312"/>
                      <a:pt x="5511" y="15499"/>
                    </a:cubicBezTo>
                    <a:cubicBezTo>
                      <a:pt x="5476" y="15552"/>
                      <a:pt x="5509" y="15605"/>
                      <a:pt x="5558" y="15605"/>
                    </a:cubicBezTo>
                    <a:cubicBezTo>
                      <a:pt x="5572" y="15605"/>
                      <a:pt x="5587" y="15601"/>
                      <a:pt x="5603" y="15590"/>
                    </a:cubicBezTo>
                    <a:cubicBezTo>
                      <a:pt x="7794" y="13696"/>
                      <a:pt x="10054" y="11527"/>
                      <a:pt x="11286" y="8857"/>
                    </a:cubicBezTo>
                    <a:cubicBezTo>
                      <a:pt x="12564" y="6095"/>
                      <a:pt x="13843" y="3424"/>
                      <a:pt x="15669" y="982"/>
                    </a:cubicBezTo>
                    <a:cubicBezTo>
                      <a:pt x="14733" y="754"/>
                      <a:pt x="13820" y="434"/>
                      <a:pt x="1295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8737491" y="3933739"/>
                <a:ext cx="418782" cy="564396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6550" extrusionOk="0">
                    <a:moveTo>
                      <a:pt x="12281" y="1"/>
                    </a:moveTo>
                    <a:cubicBezTo>
                      <a:pt x="11208" y="823"/>
                      <a:pt x="10272" y="1850"/>
                      <a:pt x="9633" y="3059"/>
                    </a:cubicBezTo>
                    <a:cubicBezTo>
                      <a:pt x="8743" y="4794"/>
                      <a:pt x="8697" y="6803"/>
                      <a:pt x="7967" y="8606"/>
                    </a:cubicBezTo>
                    <a:cubicBezTo>
                      <a:pt x="7488" y="9747"/>
                      <a:pt x="6666" y="10569"/>
                      <a:pt x="5821" y="11413"/>
                    </a:cubicBezTo>
                    <a:cubicBezTo>
                      <a:pt x="5000" y="12235"/>
                      <a:pt x="4178" y="13057"/>
                      <a:pt x="3356" y="13856"/>
                    </a:cubicBezTo>
                    <a:cubicBezTo>
                      <a:pt x="2694" y="14518"/>
                      <a:pt x="1987" y="15180"/>
                      <a:pt x="1279" y="15819"/>
                    </a:cubicBezTo>
                    <a:cubicBezTo>
                      <a:pt x="1644" y="15294"/>
                      <a:pt x="2032" y="14746"/>
                      <a:pt x="2420" y="14244"/>
                    </a:cubicBezTo>
                    <a:cubicBezTo>
                      <a:pt x="3813" y="12418"/>
                      <a:pt x="5273" y="10683"/>
                      <a:pt x="6689" y="8903"/>
                    </a:cubicBezTo>
                    <a:cubicBezTo>
                      <a:pt x="6740" y="8851"/>
                      <a:pt x="6701" y="8787"/>
                      <a:pt x="6640" y="8787"/>
                    </a:cubicBezTo>
                    <a:cubicBezTo>
                      <a:pt x="6620" y="8787"/>
                      <a:pt x="6597" y="8794"/>
                      <a:pt x="6575" y="8811"/>
                    </a:cubicBezTo>
                    <a:cubicBezTo>
                      <a:pt x="5000" y="10341"/>
                      <a:pt x="3516" y="12053"/>
                      <a:pt x="2101" y="13764"/>
                    </a:cubicBezTo>
                    <a:cubicBezTo>
                      <a:pt x="1416" y="14563"/>
                      <a:pt x="686" y="15431"/>
                      <a:pt x="1" y="16321"/>
                    </a:cubicBezTo>
                    <a:lnTo>
                      <a:pt x="92" y="16321"/>
                    </a:lnTo>
                    <a:cubicBezTo>
                      <a:pt x="1348" y="16389"/>
                      <a:pt x="2603" y="16481"/>
                      <a:pt x="3881" y="16549"/>
                    </a:cubicBezTo>
                    <a:cubicBezTo>
                      <a:pt x="4680" y="15819"/>
                      <a:pt x="5456" y="15066"/>
                      <a:pt x="6232" y="14335"/>
                    </a:cubicBezTo>
                    <a:cubicBezTo>
                      <a:pt x="6894" y="13696"/>
                      <a:pt x="7624" y="13080"/>
                      <a:pt x="8172" y="12327"/>
                    </a:cubicBezTo>
                    <a:cubicBezTo>
                      <a:pt x="8629" y="11665"/>
                      <a:pt x="8811" y="10911"/>
                      <a:pt x="8948" y="10135"/>
                    </a:cubicBezTo>
                    <a:cubicBezTo>
                      <a:pt x="9565" y="6643"/>
                      <a:pt x="9975" y="3037"/>
                      <a:pt x="12281" y="412"/>
                    </a:cubicBezTo>
                    <a:lnTo>
                      <a:pt x="12281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9118909" y="4354857"/>
                <a:ext cx="37374" cy="1549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4543" extrusionOk="0">
                    <a:moveTo>
                      <a:pt x="1096" y="0"/>
                    </a:moveTo>
                    <a:cubicBezTo>
                      <a:pt x="1027" y="183"/>
                      <a:pt x="959" y="366"/>
                      <a:pt x="890" y="548"/>
                    </a:cubicBezTo>
                    <a:cubicBezTo>
                      <a:pt x="525" y="1712"/>
                      <a:pt x="388" y="2922"/>
                      <a:pt x="114" y="4109"/>
                    </a:cubicBezTo>
                    <a:cubicBezTo>
                      <a:pt x="69" y="4246"/>
                      <a:pt x="46" y="4383"/>
                      <a:pt x="0" y="4543"/>
                    </a:cubicBezTo>
                    <a:lnTo>
                      <a:pt x="1005" y="4543"/>
                    </a:lnTo>
                    <a:cubicBezTo>
                      <a:pt x="1027" y="4428"/>
                      <a:pt x="1073" y="4337"/>
                      <a:pt x="1096" y="4223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8243983" y="4235673"/>
                <a:ext cx="912277" cy="274116"/>
              </a:xfrm>
              <a:custGeom>
                <a:avLst/>
                <a:gdLst/>
                <a:ahLst/>
                <a:cxnLst/>
                <a:rect l="l" t="t" r="r" b="b"/>
                <a:pathLst>
                  <a:path w="26753" h="8038" extrusionOk="0">
                    <a:moveTo>
                      <a:pt x="3417" y="0"/>
                    </a:moveTo>
                    <a:cubicBezTo>
                      <a:pt x="3317" y="0"/>
                      <a:pt x="3218" y="52"/>
                      <a:pt x="3151" y="163"/>
                    </a:cubicBezTo>
                    <a:cubicBezTo>
                      <a:pt x="1587" y="2498"/>
                      <a:pt x="0" y="5870"/>
                      <a:pt x="24" y="5870"/>
                    </a:cubicBezTo>
                    <a:cubicBezTo>
                      <a:pt x="24" y="5870"/>
                      <a:pt x="24" y="5869"/>
                      <a:pt x="24" y="5869"/>
                    </a:cubicBezTo>
                    <a:cubicBezTo>
                      <a:pt x="24" y="5915"/>
                      <a:pt x="47" y="5938"/>
                      <a:pt x="93" y="5960"/>
                    </a:cubicBezTo>
                    <a:cubicBezTo>
                      <a:pt x="184" y="5983"/>
                      <a:pt x="275" y="6006"/>
                      <a:pt x="390" y="6052"/>
                    </a:cubicBezTo>
                    <a:cubicBezTo>
                      <a:pt x="1371" y="6348"/>
                      <a:pt x="2398" y="6554"/>
                      <a:pt x="3425" y="6691"/>
                    </a:cubicBezTo>
                    <a:cubicBezTo>
                      <a:pt x="4567" y="6851"/>
                      <a:pt x="5754" y="6942"/>
                      <a:pt x="6918" y="7010"/>
                    </a:cubicBezTo>
                    <a:cubicBezTo>
                      <a:pt x="9451" y="7170"/>
                      <a:pt x="11962" y="7330"/>
                      <a:pt x="14473" y="7467"/>
                    </a:cubicBezTo>
                    <a:lnTo>
                      <a:pt x="14564" y="7467"/>
                    </a:lnTo>
                    <a:cubicBezTo>
                      <a:pt x="15820" y="7535"/>
                      <a:pt x="17075" y="7627"/>
                      <a:pt x="18353" y="7695"/>
                    </a:cubicBezTo>
                    <a:cubicBezTo>
                      <a:pt x="20773" y="7855"/>
                      <a:pt x="23215" y="7992"/>
                      <a:pt x="25657" y="8038"/>
                    </a:cubicBezTo>
                    <a:lnTo>
                      <a:pt x="26753" y="8038"/>
                    </a:lnTo>
                    <a:lnTo>
                      <a:pt x="26753" y="4180"/>
                    </a:lnTo>
                    <a:cubicBezTo>
                      <a:pt x="24217" y="4495"/>
                      <a:pt x="21669" y="4714"/>
                      <a:pt x="19109" y="4714"/>
                    </a:cubicBezTo>
                    <a:cubicBezTo>
                      <a:pt x="18144" y="4714"/>
                      <a:pt x="17176" y="4683"/>
                      <a:pt x="16208" y="4614"/>
                    </a:cubicBezTo>
                    <a:cubicBezTo>
                      <a:pt x="14062" y="4454"/>
                      <a:pt x="11916" y="4089"/>
                      <a:pt x="9862" y="3450"/>
                    </a:cubicBezTo>
                    <a:cubicBezTo>
                      <a:pt x="7831" y="2833"/>
                      <a:pt x="5046" y="1920"/>
                      <a:pt x="3699" y="163"/>
                    </a:cubicBezTo>
                    <a:cubicBezTo>
                      <a:pt x="3629" y="57"/>
                      <a:pt x="3523" y="0"/>
                      <a:pt x="3417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7090180" y="4294361"/>
                <a:ext cx="79726" cy="77754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280" extrusionOk="0">
                    <a:moveTo>
                      <a:pt x="2033" y="1"/>
                    </a:moveTo>
                    <a:cubicBezTo>
                      <a:pt x="1036" y="1"/>
                      <a:pt x="0" y="1287"/>
                      <a:pt x="215" y="2231"/>
                    </a:cubicBezTo>
                    <a:cubicBezTo>
                      <a:pt x="225" y="2263"/>
                      <a:pt x="256" y="2280"/>
                      <a:pt x="285" y="2280"/>
                    </a:cubicBezTo>
                    <a:cubicBezTo>
                      <a:pt x="319" y="2280"/>
                      <a:pt x="352" y="2257"/>
                      <a:pt x="352" y="2208"/>
                    </a:cubicBezTo>
                    <a:cubicBezTo>
                      <a:pt x="352" y="1660"/>
                      <a:pt x="740" y="1181"/>
                      <a:pt x="1151" y="838"/>
                    </a:cubicBezTo>
                    <a:cubicBezTo>
                      <a:pt x="1493" y="565"/>
                      <a:pt x="1904" y="450"/>
                      <a:pt x="2246" y="245"/>
                    </a:cubicBezTo>
                    <a:cubicBezTo>
                      <a:pt x="2338" y="199"/>
                      <a:pt x="2338" y="40"/>
                      <a:pt x="2224" y="17"/>
                    </a:cubicBezTo>
                    <a:cubicBezTo>
                      <a:pt x="2160" y="6"/>
                      <a:pt x="2097" y="1"/>
                      <a:pt x="20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7142627" y="4326041"/>
                <a:ext cx="77100" cy="91156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673" extrusionOk="0">
                    <a:moveTo>
                      <a:pt x="2101" y="1"/>
                    </a:moveTo>
                    <a:cubicBezTo>
                      <a:pt x="1439" y="69"/>
                      <a:pt x="914" y="366"/>
                      <a:pt x="571" y="914"/>
                    </a:cubicBezTo>
                    <a:cubicBezTo>
                      <a:pt x="252" y="1439"/>
                      <a:pt x="1" y="2101"/>
                      <a:pt x="389" y="2626"/>
                    </a:cubicBezTo>
                    <a:cubicBezTo>
                      <a:pt x="409" y="2656"/>
                      <a:pt x="446" y="2672"/>
                      <a:pt x="482" y="2672"/>
                    </a:cubicBezTo>
                    <a:cubicBezTo>
                      <a:pt x="528" y="2672"/>
                      <a:pt x="571" y="2644"/>
                      <a:pt x="571" y="2580"/>
                    </a:cubicBezTo>
                    <a:cubicBezTo>
                      <a:pt x="571" y="2055"/>
                      <a:pt x="663" y="1599"/>
                      <a:pt x="937" y="1142"/>
                    </a:cubicBezTo>
                    <a:cubicBezTo>
                      <a:pt x="1233" y="663"/>
                      <a:pt x="1713" y="526"/>
                      <a:pt x="2169" y="252"/>
                    </a:cubicBezTo>
                    <a:cubicBezTo>
                      <a:pt x="2260" y="183"/>
                      <a:pt x="2238" y="1"/>
                      <a:pt x="210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3" name="Google Shape;2443;p38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8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8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Rounded Rectangle 242"/>
          <p:cNvSpPr/>
          <p:nvPr/>
        </p:nvSpPr>
        <p:spPr>
          <a:xfrm>
            <a:off x="182320" y="352074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TextBox 243"/>
          <p:cNvSpPr txBox="1"/>
          <p:nvPr/>
        </p:nvSpPr>
        <p:spPr>
          <a:xfrm>
            <a:off x="837651" y="3937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24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1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246" name="Google Shape;1547;p32"/>
          <p:cNvSpPr txBox="1">
            <a:spLocks/>
          </p:cNvSpPr>
          <p:nvPr/>
        </p:nvSpPr>
        <p:spPr>
          <a:xfrm>
            <a:off x="2362200" y="971550"/>
            <a:ext cx="47244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một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liên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tiếp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tạo</a:t>
            </a:r>
            <a:r>
              <a:rPr lang="en-US" sz="2000" b="1" dirty="0" smtClean="0">
                <a:solidFill>
                  <a:srgbClr val="002AB2"/>
                </a:solidFill>
              </a:rPr>
              <a:t> 32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con. </a:t>
            </a:r>
            <a:r>
              <a:rPr lang="en-US" sz="2000" b="1" dirty="0" err="1" smtClean="0">
                <a:solidFill>
                  <a:srgbClr val="002AB2"/>
                </a:solidFill>
              </a:rPr>
              <a:t>Hãy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biết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số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ban </a:t>
            </a:r>
            <a:r>
              <a:rPr lang="en-US" sz="2000" b="1" dirty="0" err="1" smtClean="0">
                <a:solidFill>
                  <a:srgbClr val="002AB2"/>
                </a:solidFill>
              </a:rPr>
              <a:t>đầu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    				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247" name="Google Shape;1361;p31">
            <a:hlinkClick r:id="rId7" action="ppaction://hlinksldjump"/>
          </p:cNvPr>
          <p:cNvSpPr/>
          <p:nvPr/>
        </p:nvSpPr>
        <p:spPr>
          <a:xfrm>
            <a:off x="4570378" y="3486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 smtClean="0"/>
              <a:t>D. 2</a:t>
            </a:r>
            <a:endParaRPr lang="en-US" sz="1600" b="1" dirty="0">
              <a:solidFill>
                <a:srgbClr val="B20090"/>
              </a:solidFill>
            </a:endParaRPr>
          </a:p>
        </p:txBody>
      </p:sp>
      <p:sp>
        <p:nvSpPr>
          <p:cNvPr id="248" name="Google Shape;1361;p31">
            <a:hlinkClick r:id="rId7" action="ppaction://hlinksldjump"/>
          </p:cNvPr>
          <p:cNvSpPr/>
          <p:nvPr/>
        </p:nvSpPr>
        <p:spPr>
          <a:xfrm>
            <a:off x="2590800" y="34099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C. 3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9" name="Google Shape;1361;p31">
            <a:hlinkClick r:id="rId7" action="ppaction://hlinksldjump"/>
          </p:cNvPr>
          <p:cNvSpPr/>
          <p:nvPr/>
        </p:nvSpPr>
        <p:spPr>
          <a:xfrm>
            <a:off x="2590799" y="2571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A. 5  </a:t>
            </a:r>
            <a:r>
              <a:rPr lang="en-US" sz="1600" b="1" dirty="0" smtClean="0">
                <a:solidFill>
                  <a:srgbClr val="B20090"/>
                </a:solidFill>
              </a:rPr>
              <a:t>	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50" name="Google Shape;1361;p31">
            <a:hlinkClick r:id="rId7" action="ppaction://hlinksldjump"/>
          </p:cNvPr>
          <p:cNvSpPr/>
          <p:nvPr/>
        </p:nvSpPr>
        <p:spPr>
          <a:xfrm>
            <a:off x="4571999" y="2571750"/>
            <a:ext cx="1635913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dirty="0" smtClean="0"/>
              <a:t>B. 4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37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895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"/>
                </p:tgtEl>
              </p:cMediaNode>
            </p:audio>
          </p:childTnLst>
        </p:cTn>
      </p:par>
    </p:tnLst>
    <p:bldLst>
      <p:bldP spid="2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8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220;p38"/>
          <p:cNvGrpSpPr/>
          <p:nvPr/>
        </p:nvGrpSpPr>
        <p:grpSpPr>
          <a:xfrm>
            <a:off x="-7446" y="1038262"/>
            <a:ext cx="1921399" cy="3744751"/>
            <a:chOff x="-7446" y="1038262"/>
            <a:chExt cx="1921399" cy="3744751"/>
          </a:xfrm>
        </p:grpSpPr>
        <p:grpSp>
          <p:nvGrpSpPr>
            <p:cNvPr id="3" name="Google Shape;2221;p38"/>
            <p:cNvGrpSpPr/>
            <p:nvPr/>
          </p:nvGrpSpPr>
          <p:grpSpPr>
            <a:xfrm>
              <a:off x="-7446" y="1038262"/>
              <a:ext cx="1672773" cy="3437871"/>
              <a:chOff x="-7446" y="1038262"/>
              <a:chExt cx="1672773" cy="3437871"/>
            </a:xfrm>
          </p:grpSpPr>
          <p:grpSp>
            <p:nvGrpSpPr>
              <p:cNvPr id="4" name="Google Shape;2222;p38"/>
              <p:cNvGrpSpPr/>
              <p:nvPr/>
            </p:nvGrpSpPr>
            <p:grpSpPr>
              <a:xfrm>
                <a:off x="430655" y="2477284"/>
                <a:ext cx="151241" cy="137891"/>
                <a:chOff x="1474943" y="3859420"/>
                <a:chExt cx="118956" cy="108456"/>
              </a:xfrm>
            </p:grpSpPr>
            <p:sp>
              <p:nvSpPr>
                <p:cNvPr id="2223" name="Google Shape;2223;p38"/>
                <p:cNvSpPr/>
                <p:nvPr/>
              </p:nvSpPr>
              <p:spPr>
                <a:xfrm>
                  <a:off x="1474943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1" y="0"/>
                        <a:pt x="1" y="1347"/>
                        <a:pt x="868" y="1347"/>
                      </a:cubicBezTo>
                      <a:cubicBezTo>
                        <a:pt x="1736" y="1347"/>
                        <a:pt x="1736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38"/>
                <p:cNvSpPr/>
                <p:nvPr/>
              </p:nvSpPr>
              <p:spPr>
                <a:xfrm>
                  <a:off x="1511302" y="3859420"/>
                  <a:ext cx="46238" cy="35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325" extrusionOk="0">
                      <a:moveTo>
                        <a:pt x="868" y="1"/>
                      </a:moveTo>
                      <a:cubicBezTo>
                        <a:pt x="0" y="1"/>
                        <a:pt x="0" y="1324"/>
                        <a:pt x="868" y="1324"/>
                      </a:cubicBezTo>
                      <a:cubicBezTo>
                        <a:pt x="1712" y="1324"/>
                        <a:pt x="1712" y="1"/>
                        <a:pt x="8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38"/>
                <p:cNvSpPr/>
                <p:nvPr/>
              </p:nvSpPr>
              <p:spPr>
                <a:xfrm>
                  <a:off x="1547040" y="3931517"/>
                  <a:ext cx="46859" cy="36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347" extrusionOk="0">
                      <a:moveTo>
                        <a:pt x="868" y="0"/>
                      </a:moveTo>
                      <a:cubicBezTo>
                        <a:pt x="0" y="0"/>
                        <a:pt x="0" y="1347"/>
                        <a:pt x="868" y="1347"/>
                      </a:cubicBezTo>
                      <a:cubicBezTo>
                        <a:pt x="1735" y="1347"/>
                        <a:pt x="1735" y="0"/>
                        <a:pt x="8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26" name="Google Shape;2226;p38"/>
              <p:cNvSpPr/>
              <p:nvPr/>
            </p:nvSpPr>
            <p:spPr>
              <a:xfrm>
                <a:off x="317289" y="1839356"/>
                <a:ext cx="72718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93" y="2100"/>
                      <a:pt x="2693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373352" y="1727229"/>
                <a:ext cx="72718" cy="5609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2078" extrusionOk="0">
                    <a:moveTo>
                      <a:pt x="1347" y="0"/>
                    </a:moveTo>
                    <a:cubicBezTo>
                      <a:pt x="0" y="0"/>
                      <a:pt x="0" y="2077"/>
                      <a:pt x="1347" y="2077"/>
                    </a:cubicBezTo>
                    <a:cubicBezTo>
                      <a:pt x="2694" y="2077"/>
                      <a:pt x="2694" y="0"/>
                      <a:pt x="13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430036" y="1839356"/>
                <a:ext cx="72097" cy="56711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101" extrusionOk="0">
                    <a:moveTo>
                      <a:pt x="1347" y="1"/>
                    </a:moveTo>
                    <a:cubicBezTo>
                      <a:pt x="0" y="1"/>
                      <a:pt x="0" y="2100"/>
                      <a:pt x="1347" y="2100"/>
                    </a:cubicBezTo>
                    <a:cubicBezTo>
                      <a:pt x="2671" y="2100"/>
                      <a:pt x="2671" y="1"/>
                      <a:pt x="1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2" y="3093384"/>
                <a:ext cx="84936" cy="43737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2745" extrusionOk="0">
                    <a:moveTo>
                      <a:pt x="2048" y="1"/>
                    </a:moveTo>
                    <a:cubicBezTo>
                      <a:pt x="1911" y="1"/>
                      <a:pt x="1780" y="78"/>
                      <a:pt x="1735" y="259"/>
                    </a:cubicBezTo>
                    <a:cubicBezTo>
                      <a:pt x="1096" y="3043"/>
                      <a:pt x="525" y="5874"/>
                      <a:pt x="0" y="8704"/>
                    </a:cubicBezTo>
                    <a:lnTo>
                      <a:pt x="0" y="12744"/>
                    </a:lnTo>
                    <a:cubicBezTo>
                      <a:pt x="662" y="8613"/>
                      <a:pt x="1461" y="4504"/>
                      <a:pt x="2419" y="441"/>
                    </a:cubicBezTo>
                    <a:cubicBezTo>
                      <a:pt x="2475" y="179"/>
                      <a:pt x="2255" y="1"/>
                      <a:pt x="2048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2" y="3354334"/>
                <a:ext cx="575882" cy="1097714"/>
              </a:xfrm>
              <a:custGeom>
                <a:avLst/>
                <a:gdLst/>
                <a:ahLst/>
                <a:cxnLst/>
                <a:rect l="l" t="t" r="r" b="b"/>
                <a:pathLst>
                  <a:path w="16781" h="31987" extrusionOk="0">
                    <a:moveTo>
                      <a:pt x="885" y="1"/>
                    </a:moveTo>
                    <a:cubicBezTo>
                      <a:pt x="571" y="1"/>
                      <a:pt x="276" y="141"/>
                      <a:pt x="0" y="374"/>
                    </a:cubicBezTo>
                    <a:lnTo>
                      <a:pt x="0" y="31987"/>
                    </a:lnTo>
                    <a:lnTo>
                      <a:pt x="9062" y="31987"/>
                    </a:lnTo>
                    <a:cubicBezTo>
                      <a:pt x="9176" y="30434"/>
                      <a:pt x="9495" y="28859"/>
                      <a:pt x="9861" y="27307"/>
                    </a:cubicBezTo>
                    <a:cubicBezTo>
                      <a:pt x="10979" y="21647"/>
                      <a:pt x="13353" y="17059"/>
                      <a:pt x="15704" y="11649"/>
                    </a:cubicBezTo>
                    <a:cubicBezTo>
                      <a:pt x="16780" y="9112"/>
                      <a:pt x="16238" y="8050"/>
                      <a:pt x="15180" y="8050"/>
                    </a:cubicBezTo>
                    <a:cubicBezTo>
                      <a:pt x="14353" y="8050"/>
                      <a:pt x="13211" y="8699"/>
                      <a:pt x="12280" y="9800"/>
                    </a:cubicBezTo>
                    <a:cubicBezTo>
                      <a:pt x="9221" y="13384"/>
                      <a:pt x="7395" y="17881"/>
                      <a:pt x="4634" y="21396"/>
                    </a:cubicBezTo>
                    <a:cubicBezTo>
                      <a:pt x="5318" y="18634"/>
                      <a:pt x="6551" y="15872"/>
                      <a:pt x="7806" y="13224"/>
                    </a:cubicBezTo>
                    <a:cubicBezTo>
                      <a:pt x="9039" y="10850"/>
                      <a:pt x="12919" y="2747"/>
                      <a:pt x="11070" y="1560"/>
                    </a:cubicBezTo>
                    <a:cubicBezTo>
                      <a:pt x="10805" y="1383"/>
                      <a:pt x="10534" y="1300"/>
                      <a:pt x="10258" y="1300"/>
                    </a:cubicBezTo>
                    <a:cubicBezTo>
                      <a:pt x="6812" y="1300"/>
                      <a:pt x="2687" y="14304"/>
                      <a:pt x="890" y="18383"/>
                    </a:cubicBezTo>
                    <a:cubicBezTo>
                      <a:pt x="616" y="14480"/>
                      <a:pt x="1872" y="10348"/>
                      <a:pt x="2283" y="6445"/>
                    </a:cubicBezTo>
                    <a:cubicBezTo>
                      <a:pt x="2419" y="5304"/>
                      <a:pt x="3287" y="1150"/>
                      <a:pt x="1438" y="145"/>
                    </a:cubicBezTo>
                    <a:cubicBezTo>
                      <a:pt x="1248" y="46"/>
                      <a:pt x="1063" y="1"/>
                      <a:pt x="885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596110" y="2042421"/>
                <a:ext cx="18806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03" extrusionOk="0">
                    <a:moveTo>
                      <a:pt x="548" y="0"/>
                    </a:moveTo>
                    <a:lnTo>
                      <a:pt x="548" y="0"/>
                    </a:lnTo>
                    <a:cubicBezTo>
                      <a:pt x="365" y="23"/>
                      <a:pt x="183" y="69"/>
                      <a:pt x="0" y="91"/>
                    </a:cubicBezTo>
                    <a:cubicBezTo>
                      <a:pt x="160" y="228"/>
                      <a:pt x="297" y="365"/>
                      <a:pt x="434" y="502"/>
                    </a:cubicBezTo>
                    <a:cubicBezTo>
                      <a:pt x="479" y="343"/>
                      <a:pt x="502" y="160"/>
                      <a:pt x="54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586158" y="1651056"/>
                <a:ext cx="494241" cy="417472"/>
              </a:xfrm>
              <a:custGeom>
                <a:avLst/>
                <a:gdLst/>
                <a:ahLst/>
                <a:cxnLst/>
                <a:rect l="l" t="t" r="r" b="b"/>
                <a:pathLst>
                  <a:path w="14402" h="12165" extrusionOk="0">
                    <a:moveTo>
                      <a:pt x="838" y="11404"/>
                    </a:moveTo>
                    <a:lnTo>
                      <a:pt x="838" y="11404"/>
                    </a:lnTo>
                    <a:cubicBezTo>
                      <a:pt x="792" y="11564"/>
                      <a:pt x="769" y="11747"/>
                      <a:pt x="724" y="11906"/>
                    </a:cubicBezTo>
                    <a:cubicBezTo>
                      <a:pt x="587" y="11769"/>
                      <a:pt x="450" y="11632"/>
                      <a:pt x="290" y="11495"/>
                    </a:cubicBezTo>
                    <a:cubicBezTo>
                      <a:pt x="473" y="11473"/>
                      <a:pt x="655" y="11427"/>
                      <a:pt x="838" y="11404"/>
                    </a:cubicBezTo>
                    <a:close/>
                    <a:moveTo>
                      <a:pt x="1667" y="0"/>
                    </a:moveTo>
                    <a:cubicBezTo>
                      <a:pt x="1495" y="0"/>
                      <a:pt x="1329" y="109"/>
                      <a:pt x="1340" y="334"/>
                    </a:cubicBezTo>
                    <a:cubicBezTo>
                      <a:pt x="1500" y="4169"/>
                      <a:pt x="838" y="7980"/>
                      <a:pt x="62" y="11724"/>
                    </a:cubicBezTo>
                    <a:cubicBezTo>
                      <a:pt x="0" y="11990"/>
                      <a:pt x="178" y="12164"/>
                      <a:pt x="396" y="12164"/>
                    </a:cubicBezTo>
                    <a:cubicBezTo>
                      <a:pt x="421" y="12164"/>
                      <a:pt x="447" y="12162"/>
                      <a:pt x="473" y="12157"/>
                    </a:cubicBezTo>
                    <a:cubicBezTo>
                      <a:pt x="2664" y="11838"/>
                      <a:pt x="4764" y="11016"/>
                      <a:pt x="6818" y="10286"/>
                    </a:cubicBezTo>
                    <a:cubicBezTo>
                      <a:pt x="9238" y="9441"/>
                      <a:pt x="11611" y="8528"/>
                      <a:pt x="14008" y="7707"/>
                    </a:cubicBezTo>
                    <a:cubicBezTo>
                      <a:pt x="14401" y="7582"/>
                      <a:pt x="14288" y="7026"/>
                      <a:pt x="13939" y="7026"/>
                    </a:cubicBezTo>
                    <a:cubicBezTo>
                      <a:pt x="13904" y="7026"/>
                      <a:pt x="13866" y="7032"/>
                      <a:pt x="13825" y="7045"/>
                    </a:cubicBezTo>
                    <a:cubicBezTo>
                      <a:pt x="11406" y="7843"/>
                      <a:pt x="9032" y="8756"/>
                      <a:pt x="6635" y="9624"/>
                    </a:cubicBezTo>
                    <a:cubicBezTo>
                      <a:pt x="4764" y="10286"/>
                      <a:pt x="2824" y="11016"/>
                      <a:pt x="838" y="11404"/>
                    </a:cubicBezTo>
                    <a:cubicBezTo>
                      <a:pt x="1568" y="7752"/>
                      <a:pt x="2185" y="4054"/>
                      <a:pt x="2025" y="334"/>
                    </a:cubicBezTo>
                    <a:cubicBezTo>
                      <a:pt x="2025" y="114"/>
                      <a:pt x="1843" y="0"/>
                      <a:pt x="166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422185" y="1911600"/>
                <a:ext cx="447329" cy="323031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9413" extrusionOk="0">
                    <a:moveTo>
                      <a:pt x="1470" y="0"/>
                    </a:moveTo>
                    <a:cubicBezTo>
                      <a:pt x="1296" y="0"/>
                      <a:pt x="1119" y="115"/>
                      <a:pt x="1119" y="343"/>
                    </a:cubicBezTo>
                    <a:cubicBezTo>
                      <a:pt x="1051" y="3150"/>
                      <a:pt x="229" y="5889"/>
                      <a:pt x="1" y="8674"/>
                    </a:cubicBezTo>
                    <a:cubicBezTo>
                      <a:pt x="1" y="8834"/>
                      <a:pt x="115" y="8994"/>
                      <a:pt x="252" y="9016"/>
                    </a:cubicBezTo>
                    <a:cubicBezTo>
                      <a:pt x="1627" y="9313"/>
                      <a:pt x="3028" y="9412"/>
                      <a:pt x="4440" y="9412"/>
                    </a:cubicBezTo>
                    <a:cubicBezTo>
                      <a:pt x="7154" y="9412"/>
                      <a:pt x="9905" y="9046"/>
                      <a:pt x="12578" y="9016"/>
                    </a:cubicBezTo>
                    <a:cubicBezTo>
                      <a:pt x="13034" y="9016"/>
                      <a:pt x="13034" y="8332"/>
                      <a:pt x="12578" y="8332"/>
                    </a:cubicBezTo>
                    <a:cubicBezTo>
                      <a:pt x="9697" y="8352"/>
                      <a:pt x="6797" y="8660"/>
                      <a:pt x="3913" y="8660"/>
                    </a:cubicBezTo>
                    <a:cubicBezTo>
                      <a:pt x="3644" y="8660"/>
                      <a:pt x="3374" y="8657"/>
                      <a:pt x="3105" y="8651"/>
                    </a:cubicBezTo>
                    <a:cubicBezTo>
                      <a:pt x="2329" y="8628"/>
                      <a:pt x="1553" y="8560"/>
                      <a:pt x="800" y="8423"/>
                    </a:cubicBezTo>
                    <a:cubicBezTo>
                      <a:pt x="571" y="8377"/>
                      <a:pt x="1051" y="5981"/>
                      <a:pt x="1119" y="5638"/>
                    </a:cubicBezTo>
                    <a:cubicBezTo>
                      <a:pt x="1439" y="3881"/>
                      <a:pt x="1781" y="2146"/>
                      <a:pt x="1804" y="343"/>
                    </a:cubicBezTo>
                    <a:cubicBezTo>
                      <a:pt x="1815" y="115"/>
                      <a:pt x="1644" y="0"/>
                      <a:pt x="1470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198945" y="2038612"/>
                <a:ext cx="434768" cy="392421"/>
              </a:xfrm>
              <a:custGeom>
                <a:avLst/>
                <a:gdLst/>
                <a:ahLst/>
                <a:cxnLst/>
                <a:rect l="l" t="t" r="r" b="b"/>
                <a:pathLst>
                  <a:path w="12669" h="11435" extrusionOk="0">
                    <a:moveTo>
                      <a:pt x="2382" y="0"/>
                    </a:moveTo>
                    <a:cubicBezTo>
                      <a:pt x="2245" y="0"/>
                      <a:pt x="2114" y="75"/>
                      <a:pt x="2078" y="248"/>
                    </a:cubicBezTo>
                    <a:cubicBezTo>
                      <a:pt x="1324" y="3444"/>
                      <a:pt x="617" y="6662"/>
                      <a:pt x="46" y="9880"/>
                    </a:cubicBezTo>
                    <a:cubicBezTo>
                      <a:pt x="1" y="10109"/>
                      <a:pt x="138" y="10314"/>
                      <a:pt x="366" y="10337"/>
                    </a:cubicBezTo>
                    <a:cubicBezTo>
                      <a:pt x="4337" y="10519"/>
                      <a:pt x="8263" y="11067"/>
                      <a:pt x="12235" y="11432"/>
                    </a:cubicBezTo>
                    <a:cubicBezTo>
                      <a:pt x="12249" y="11434"/>
                      <a:pt x="12262" y="11435"/>
                      <a:pt x="12276" y="11435"/>
                    </a:cubicBezTo>
                    <a:cubicBezTo>
                      <a:pt x="12668" y="11435"/>
                      <a:pt x="12655" y="10792"/>
                      <a:pt x="12235" y="10748"/>
                    </a:cubicBezTo>
                    <a:cubicBezTo>
                      <a:pt x="8400" y="10383"/>
                      <a:pt x="4611" y="9858"/>
                      <a:pt x="777" y="9652"/>
                    </a:cubicBezTo>
                    <a:cubicBezTo>
                      <a:pt x="754" y="9789"/>
                      <a:pt x="731" y="9926"/>
                      <a:pt x="708" y="10086"/>
                    </a:cubicBezTo>
                    <a:cubicBezTo>
                      <a:pt x="594" y="9926"/>
                      <a:pt x="480" y="9789"/>
                      <a:pt x="366" y="9629"/>
                    </a:cubicBezTo>
                    <a:lnTo>
                      <a:pt x="366" y="9629"/>
                    </a:lnTo>
                    <a:cubicBezTo>
                      <a:pt x="503" y="9652"/>
                      <a:pt x="640" y="9652"/>
                      <a:pt x="777" y="9652"/>
                    </a:cubicBezTo>
                    <a:cubicBezTo>
                      <a:pt x="1347" y="6571"/>
                      <a:pt x="2032" y="3489"/>
                      <a:pt x="2740" y="431"/>
                    </a:cubicBezTo>
                    <a:cubicBezTo>
                      <a:pt x="2808" y="170"/>
                      <a:pt x="2588" y="0"/>
                      <a:pt x="238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211471" y="2369062"/>
                <a:ext cx="14139" cy="1568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57" extrusionOk="0">
                    <a:moveTo>
                      <a:pt x="1" y="0"/>
                    </a:moveTo>
                    <a:cubicBezTo>
                      <a:pt x="115" y="160"/>
                      <a:pt x="229" y="297"/>
                      <a:pt x="343" y="457"/>
                    </a:cubicBezTo>
                    <a:cubicBezTo>
                      <a:pt x="366" y="297"/>
                      <a:pt x="389" y="160"/>
                      <a:pt x="412" y="23"/>
                    </a:cubicBezTo>
                    <a:cubicBezTo>
                      <a:pt x="275" y="23"/>
                      <a:pt x="138" y="23"/>
                      <a:pt x="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2" y="1038262"/>
                <a:ext cx="1665325" cy="1843536"/>
              </a:xfrm>
              <a:custGeom>
                <a:avLst/>
                <a:gdLst/>
                <a:ahLst/>
                <a:cxnLst/>
                <a:rect l="l" t="t" r="r" b="b"/>
                <a:pathLst>
                  <a:path w="48527" h="53720" extrusionOk="0">
                    <a:moveTo>
                      <a:pt x="25863" y="1"/>
                    </a:moveTo>
                    <a:cubicBezTo>
                      <a:pt x="20047" y="1"/>
                      <a:pt x="14276" y="3555"/>
                      <a:pt x="12919" y="9493"/>
                    </a:cubicBezTo>
                    <a:cubicBezTo>
                      <a:pt x="9833" y="7156"/>
                      <a:pt x="6192" y="5344"/>
                      <a:pt x="2639" y="5344"/>
                    </a:cubicBezTo>
                    <a:cubicBezTo>
                      <a:pt x="1750" y="5344"/>
                      <a:pt x="867" y="5457"/>
                      <a:pt x="0" y="5704"/>
                    </a:cubicBezTo>
                    <a:lnTo>
                      <a:pt x="0" y="25197"/>
                    </a:lnTo>
                    <a:cubicBezTo>
                      <a:pt x="205" y="25379"/>
                      <a:pt x="411" y="25585"/>
                      <a:pt x="593" y="25790"/>
                    </a:cubicBezTo>
                    <a:cubicBezTo>
                      <a:pt x="411" y="25859"/>
                      <a:pt x="205" y="25927"/>
                      <a:pt x="0" y="26018"/>
                    </a:cubicBezTo>
                    <a:lnTo>
                      <a:pt x="0" y="46127"/>
                    </a:lnTo>
                    <a:cubicBezTo>
                      <a:pt x="478" y="46174"/>
                      <a:pt x="959" y="46197"/>
                      <a:pt x="1442" y="46197"/>
                    </a:cubicBezTo>
                    <a:cubicBezTo>
                      <a:pt x="3999" y="46197"/>
                      <a:pt x="6576" y="45552"/>
                      <a:pt x="8765" y="44438"/>
                    </a:cubicBezTo>
                    <a:lnTo>
                      <a:pt x="9267" y="44918"/>
                    </a:lnTo>
                    <a:cubicBezTo>
                      <a:pt x="11535" y="49328"/>
                      <a:pt x="16571" y="53720"/>
                      <a:pt x="21990" y="53720"/>
                    </a:cubicBezTo>
                    <a:cubicBezTo>
                      <a:pt x="22517" y="53720"/>
                      <a:pt x="23047" y="53678"/>
                      <a:pt x="23579" y="53591"/>
                    </a:cubicBezTo>
                    <a:cubicBezTo>
                      <a:pt x="26569" y="53249"/>
                      <a:pt x="29901" y="51240"/>
                      <a:pt x="31385" y="48433"/>
                    </a:cubicBezTo>
                    <a:cubicBezTo>
                      <a:pt x="33051" y="45260"/>
                      <a:pt x="32229" y="42589"/>
                      <a:pt x="32047" y="38276"/>
                    </a:cubicBezTo>
                    <a:cubicBezTo>
                      <a:pt x="38871" y="38276"/>
                      <a:pt x="45696" y="36450"/>
                      <a:pt x="47203" y="28620"/>
                    </a:cubicBezTo>
                    <a:cubicBezTo>
                      <a:pt x="48527" y="20791"/>
                      <a:pt x="40880" y="18965"/>
                      <a:pt x="35060" y="18303"/>
                    </a:cubicBezTo>
                    <a:cubicBezTo>
                      <a:pt x="38552" y="12483"/>
                      <a:pt x="38712" y="4814"/>
                      <a:pt x="31727" y="1322"/>
                    </a:cubicBezTo>
                    <a:cubicBezTo>
                      <a:pt x="29887" y="425"/>
                      <a:pt x="27872" y="1"/>
                      <a:pt x="2586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187096" y="2366461"/>
                <a:ext cx="201684" cy="37684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10981" extrusionOk="0">
                    <a:moveTo>
                      <a:pt x="5411" y="0"/>
                    </a:moveTo>
                    <a:cubicBezTo>
                      <a:pt x="5308" y="0"/>
                      <a:pt x="5206" y="53"/>
                      <a:pt x="5142" y="181"/>
                    </a:cubicBezTo>
                    <a:cubicBezTo>
                      <a:pt x="3270" y="3559"/>
                      <a:pt x="1490" y="6960"/>
                      <a:pt x="97" y="10567"/>
                    </a:cubicBezTo>
                    <a:cubicBezTo>
                      <a:pt x="0" y="10816"/>
                      <a:pt x="214" y="10981"/>
                      <a:pt x="433" y="10981"/>
                    </a:cubicBezTo>
                    <a:cubicBezTo>
                      <a:pt x="575" y="10981"/>
                      <a:pt x="719" y="10911"/>
                      <a:pt x="782" y="10749"/>
                    </a:cubicBezTo>
                    <a:cubicBezTo>
                      <a:pt x="2152" y="7211"/>
                      <a:pt x="3909" y="3856"/>
                      <a:pt x="5735" y="524"/>
                    </a:cubicBezTo>
                    <a:cubicBezTo>
                      <a:pt x="5876" y="257"/>
                      <a:pt x="5640" y="0"/>
                      <a:pt x="541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250788" y="2670649"/>
                <a:ext cx="50207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840" extrusionOk="0">
                    <a:moveTo>
                      <a:pt x="1047" y="0"/>
                    </a:moveTo>
                    <a:cubicBezTo>
                      <a:pt x="911" y="0"/>
                      <a:pt x="778" y="75"/>
                      <a:pt x="732" y="248"/>
                    </a:cubicBezTo>
                    <a:cubicBezTo>
                      <a:pt x="550" y="979"/>
                      <a:pt x="253" y="1664"/>
                      <a:pt x="71" y="2394"/>
                    </a:cubicBezTo>
                    <a:cubicBezTo>
                      <a:pt x="1" y="2660"/>
                      <a:pt x="222" y="2840"/>
                      <a:pt x="430" y="2840"/>
                    </a:cubicBezTo>
                    <a:cubicBezTo>
                      <a:pt x="562" y="2840"/>
                      <a:pt x="688" y="2767"/>
                      <a:pt x="732" y="2599"/>
                    </a:cubicBezTo>
                    <a:cubicBezTo>
                      <a:pt x="938" y="1869"/>
                      <a:pt x="1212" y="1161"/>
                      <a:pt x="1394" y="431"/>
                    </a:cubicBezTo>
                    <a:cubicBezTo>
                      <a:pt x="1463" y="170"/>
                      <a:pt x="1251" y="0"/>
                      <a:pt x="1047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108001" y="2837471"/>
                <a:ext cx="91388" cy="22855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6660" extrusionOk="0">
                    <a:moveTo>
                      <a:pt x="2241" y="0"/>
                    </a:moveTo>
                    <a:cubicBezTo>
                      <a:pt x="2102" y="0"/>
                      <a:pt x="1964" y="75"/>
                      <a:pt x="1909" y="248"/>
                    </a:cubicBezTo>
                    <a:cubicBezTo>
                      <a:pt x="1316" y="2234"/>
                      <a:pt x="768" y="4243"/>
                      <a:pt x="83" y="6229"/>
                    </a:cubicBezTo>
                    <a:cubicBezTo>
                      <a:pt x="1" y="6489"/>
                      <a:pt x="207" y="6659"/>
                      <a:pt x="419" y="6659"/>
                    </a:cubicBezTo>
                    <a:cubicBezTo>
                      <a:pt x="560" y="6659"/>
                      <a:pt x="704" y="6584"/>
                      <a:pt x="768" y="6411"/>
                    </a:cubicBezTo>
                    <a:cubicBezTo>
                      <a:pt x="1430" y="4425"/>
                      <a:pt x="2000" y="2417"/>
                      <a:pt x="2594" y="431"/>
                    </a:cubicBezTo>
                    <a:cubicBezTo>
                      <a:pt x="2662" y="170"/>
                      <a:pt x="2451" y="0"/>
                      <a:pt x="2241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108962" y="3011361"/>
                <a:ext cx="109988" cy="374232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0905" extrusionOk="0">
                    <a:moveTo>
                      <a:pt x="2789" y="1"/>
                    </a:moveTo>
                    <a:cubicBezTo>
                      <a:pt x="2653" y="1"/>
                      <a:pt x="2520" y="76"/>
                      <a:pt x="2474" y="249"/>
                    </a:cubicBezTo>
                    <a:cubicBezTo>
                      <a:pt x="1584" y="3627"/>
                      <a:pt x="808" y="7051"/>
                      <a:pt x="55" y="10474"/>
                    </a:cubicBezTo>
                    <a:cubicBezTo>
                      <a:pt x="0" y="10735"/>
                      <a:pt x="217" y="10905"/>
                      <a:pt x="424" y="10905"/>
                    </a:cubicBezTo>
                    <a:cubicBezTo>
                      <a:pt x="561" y="10905"/>
                      <a:pt x="694" y="10830"/>
                      <a:pt x="740" y="10657"/>
                    </a:cubicBezTo>
                    <a:cubicBezTo>
                      <a:pt x="1493" y="7233"/>
                      <a:pt x="2246" y="3832"/>
                      <a:pt x="3136" y="431"/>
                    </a:cubicBezTo>
                    <a:cubicBezTo>
                      <a:pt x="3205" y="171"/>
                      <a:pt x="2993" y="1"/>
                      <a:pt x="2789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825" y="3122587"/>
                <a:ext cx="95162" cy="271966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7925" extrusionOk="0">
                    <a:moveTo>
                      <a:pt x="2356" y="1"/>
                    </a:moveTo>
                    <a:cubicBezTo>
                      <a:pt x="2220" y="1"/>
                      <a:pt x="2087" y="76"/>
                      <a:pt x="2042" y="249"/>
                    </a:cubicBezTo>
                    <a:cubicBezTo>
                      <a:pt x="1426" y="2668"/>
                      <a:pt x="535" y="5042"/>
                      <a:pt x="56" y="7484"/>
                    </a:cubicBezTo>
                    <a:cubicBezTo>
                      <a:pt x="1" y="7746"/>
                      <a:pt x="220" y="7925"/>
                      <a:pt x="423" y="7925"/>
                    </a:cubicBezTo>
                    <a:cubicBezTo>
                      <a:pt x="556" y="7925"/>
                      <a:pt x="682" y="7848"/>
                      <a:pt x="718" y="7667"/>
                    </a:cubicBezTo>
                    <a:cubicBezTo>
                      <a:pt x="1197" y="5225"/>
                      <a:pt x="2088" y="2851"/>
                      <a:pt x="2704" y="431"/>
                    </a:cubicBezTo>
                    <a:cubicBezTo>
                      <a:pt x="2772" y="171"/>
                      <a:pt x="2561" y="1"/>
                      <a:pt x="2356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6316" y="3430902"/>
                <a:ext cx="61017" cy="195129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5686" extrusionOk="0">
                    <a:moveTo>
                      <a:pt x="1355" y="0"/>
                    </a:moveTo>
                    <a:cubicBezTo>
                      <a:pt x="1222" y="0"/>
                      <a:pt x="1096" y="77"/>
                      <a:pt x="1060" y="258"/>
                    </a:cubicBezTo>
                    <a:cubicBezTo>
                      <a:pt x="718" y="1924"/>
                      <a:pt x="398" y="3590"/>
                      <a:pt x="56" y="5234"/>
                    </a:cubicBezTo>
                    <a:cubicBezTo>
                      <a:pt x="1" y="5510"/>
                      <a:pt x="221" y="5686"/>
                      <a:pt x="424" y="5686"/>
                    </a:cubicBezTo>
                    <a:cubicBezTo>
                      <a:pt x="556" y="5686"/>
                      <a:pt x="682" y="5611"/>
                      <a:pt x="718" y="5439"/>
                    </a:cubicBezTo>
                    <a:cubicBezTo>
                      <a:pt x="1060" y="3773"/>
                      <a:pt x="1380" y="2107"/>
                      <a:pt x="1722" y="441"/>
                    </a:cubicBezTo>
                    <a:cubicBezTo>
                      <a:pt x="1777" y="179"/>
                      <a:pt x="1558" y="0"/>
                      <a:pt x="1355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-7446" y="3682558"/>
                <a:ext cx="65821" cy="385420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1231" extrusionOk="0">
                    <a:moveTo>
                      <a:pt x="1584" y="1"/>
                    </a:moveTo>
                    <a:cubicBezTo>
                      <a:pt x="1410" y="1"/>
                      <a:pt x="1221" y="115"/>
                      <a:pt x="1187" y="343"/>
                    </a:cubicBezTo>
                    <a:cubicBezTo>
                      <a:pt x="754" y="3858"/>
                      <a:pt x="366" y="7373"/>
                      <a:pt x="23" y="10888"/>
                    </a:cubicBezTo>
                    <a:cubicBezTo>
                      <a:pt x="0" y="11117"/>
                      <a:pt x="166" y="11231"/>
                      <a:pt x="343" y="11231"/>
                    </a:cubicBezTo>
                    <a:cubicBezTo>
                      <a:pt x="520" y="11231"/>
                      <a:pt x="708" y="11117"/>
                      <a:pt x="731" y="10888"/>
                    </a:cubicBezTo>
                    <a:cubicBezTo>
                      <a:pt x="1073" y="7373"/>
                      <a:pt x="1438" y="3858"/>
                      <a:pt x="1895" y="343"/>
                    </a:cubicBezTo>
                    <a:cubicBezTo>
                      <a:pt x="1918" y="115"/>
                      <a:pt x="1758" y="1"/>
                      <a:pt x="1584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457348" y="1868079"/>
                <a:ext cx="61463" cy="183907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5359" extrusionOk="0">
                    <a:moveTo>
                      <a:pt x="1364" y="0"/>
                    </a:moveTo>
                    <a:cubicBezTo>
                      <a:pt x="1228" y="0"/>
                      <a:pt x="1097" y="75"/>
                      <a:pt x="1060" y="248"/>
                    </a:cubicBezTo>
                    <a:cubicBezTo>
                      <a:pt x="718" y="1800"/>
                      <a:pt x="398" y="3375"/>
                      <a:pt x="56" y="4928"/>
                    </a:cubicBezTo>
                    <a:cubicBezTo>
                      <a:pt x="1" y="5188"/>
                      <a:pt x="218" y="5358"/>
                      <a:pt x="425" y="5358"/>
                    </a:cubicBezTo>
                    <a:cubicBezTo>
                      <a:pt x="562" y="5358"/>
                      <a:pt x="695" y="5283"/>
                      <a:pt x="741" y="5110"/>
                    </a:cubicBezTo>
                    <a:cubicBezTo>
                      <a:pt x="1083" y="3558"/>
                      <a:pt x="1380" y="1983"/>
                      <a:pt x="1722" y="431"/>
                    </a:cubicBezTo>
                    <a:cubicBezTo>
                      <a:pt x="1791" y="170"/>
                      <a:pt x="1571" y="0"/>
                      <a:pt x="1364" y="0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608935" y="2063651"/>
                <a:ext cx="138059" cy="10357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3018" extrusionOk="0">
                    <a:moveTo>
                      <a:pt x="3522" y="1"/>
                    </a:moveTo>
                    <a:cubicBezTo>
                      <a:pt x="3468" y="1"/>
                      <a:pt x="3410" y="16"/>
                      <a:pt x="3351" y="51"/>
                    </a:cubicBezTo>
                    <a:cubicBezTo>
                      <a:pt x="2209" y="713"/>
                      <a:pt x="1274" y="1603"/>
                      <a:pt x="269" y="2447"/>
                    </a:cubicBezTo>
                    <a:cubicBezTo>
                      <a:pt x="1" y="2662"/>
                      <a:pt x="252" y="3017"/>
                      <a:pt x="538" y="3017"/>
                    </a:cubicBezTo>
                    <a:cubicBezTo>
                      <a:pt x="616" y="3017"/>
                      <a:pt x="698" y="2991"/>
                      <a:pt x="771" y="2927"/>
                    </a:cubicBezTo>
                    <a:cubicBezTo>
                      <a:pt x="1730" y="2128"/>
                      <a:pt x="2620" y="1283"/>
                      <a:pt x="3693" y="667"/>
                    </a:cubicBezTo>
                    <a:cubicBezTo>
                      <a:pt x="4022" y="473"/>
                      <a:pt x="3826" y="1"/>
                      <a:pt x="3522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885139" y="2530427"/>
                <a:ext cx="21174" cy="1726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434" y="0"/>
                    </a:moveTo>
                    <a:cubicBezTo>
                      <a:pt x="297" y="137"/>
                      <a:pt x="160" y="274"/>
                      <a:pt x="1" y="411"/>
                    </a:cubicBezTo>
                    <a:cubicBezTo>
                      <a:pt x="206" y="457"/>
                      <a:pt x="411" y="502"/>
                      <a:pt x="617" y="502"/>
                    </a:cubicBezTo>
                    <a:cubicBezTo>
                      <a:pt x="571" y="343"/>
                      <a:pt x="503" y="160"/>
                      <a:pt x="43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536568" y="2281311"/>
                <a:ext cx="627461" cy="633741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8467" extrusionOk="0">
                    <a:moveTo>
                      <a:pt x="10591" y="7259"/>
                    </a:moveTo>
                    <a:cubicBezTo>
                      <a:pt x="10660" y="7419"/>
                      <a:pt x="10728" y="7602"/>
                      <a:pt x="10774" y="7761"/>
                    </a:cubicBezTo>
                    <a:cubicBezTo>
                      <a:pt x="10568" y="7761"/>
                      <a:pt x="10363" y="7716"/>
                      <a:pt x="10158" y="7670"/>
                    </a:cubicBezTo>
                    <a:cubicBezTo>
                      <a:pt x="10317" y="7533"/>
                      <a:pt x="10454" y="7396"/>
                      <a:pt x="10591" y="7259"/>
                    </a:cubicBezTo>
                    <a:close/>
                    <a:moveTo>
                      <a:pt x="14928" y="1"/>
                    </a:moveTo>
                    <a:cubicBezTo>
                      <a:pt x="14677" y="1"/>
                      <a:pt x="14426" y="343"/>
                      <a:pt x="14677" y="594"/>
                    </a:cubicBezTo>
                    <a:cubicBezTo>
                      <a:pt x="17348" y="3356"/>
                      <a:pt x="14472" y="7100"/>
                      <a:pt x="11230" y="7100"/>
                    </a:cubicBezTo>
                    <a:cubicBezTo>
                      <a:pt x="10934" y="7100"/>
                      <a:pt x="10637" y="7077"/>
                      <a:pt x="10363" y="7008"/>
                    </a:cubicBezTo>
                    <a:lnTo>
                      <a:pt x="10272" y="7008"/>
                    </a:lnTo>
                    <a:cubicBezTo>
                      <a:pt x="10066" y="7008"/>
                      <a:pt x="9838" y="7191"/>
                      <a:pt x="9929" y="7442"/>
                    </a:cubicBezTo>
                    <a:cubicBezTo>
                      <a:pt x="10888" y="10021"/>
                      <a:pt x="11322" y="13240"/>
                      <a:pt x="9884" y="15727"/>
                    </a:cubicBezTo>
                    <a:cubicBezTo>
                      <a:pt x="9039" y="17211"/>
                      <a:pt x="7761" y="17805"/>
                      <a:pt x="6414" y="17805"/>
                    </a:cubicBezTo>
                    <a:cubicBezTo>
                      <a:pt x="4291" y="17805"/>
                      <a:pt x="1963" y="16389"/>
                      <a:pt x="685" y="14746"/>
                    </a:cubicBezTo>
                    <a:cubicBezTo>
                      <a:pt x="617" y="14677"/>
                      <a:pt x="548" y="14632"/>
                      <a:pt x="457" y="14632"/>
                    </a:cubicBezTo>
                    <a:cubicBezTo>
                      <a:pt x="229" y="14632"/>
                      <a:pt x="0" y="14974"/>
                      <a:pt x="206" y="15248"/>
                    </a:cubicBezTo>
                    <a:cubicBezTo>
                      <a:pt x="1644" y="17097"/>
                      <a:pt x="3949" y="18466"/>
                      <a:pt x="6186" y="18466"/>
                    </a:cubicBezTo>
                    <a:cubicBezTo>
                      <a:pt x="7487" y="18466"/>
                      <a:pt x="8765" y="18010"/>
                      <a:pt x="9861" y="16914"/>
                    </a:cubicBezTo>
                    <a:cubicBezTo>
                      <a:pt x="12121" y="14632"/>
                      <a:pt x="11733" y="10615"/>
                      <a:pt x="10774" y="7761"/>
                    </a:cubicBezTo>
                    <a:lnTo>
                      <a:pt x="10774" y="7761"/>
                    </a:lnTo>
                    <a:cubicBezTo>
                      <a:pt x="10911" y="7784"/>
                      <a:pt x="11071" y="7784"/>
                      <a:pt x="11208" y="7784"/>
                    </a:cubicBezTo>
                    <a:cubicBezTo>
                      <a:pt x="15042" y="7784"/>
                      <a:pt x="18283" y="3333"/>
                      <a:pt x="15156" y="115"/>
                    </a:cubicBezTo>
                    <a:cubicBezTo>
                      <a:pt x="15088" y="47"/>
                      <a:pt x="15019" y="1"/>
                      <a:pt x="14928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2" y="2573175"/>
                <a:ext cx="842632" cy="1674385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48791" extrusionOk="0">
                    <a:moveTo>
                      <a:pt x="2805" y="1"/>
                    </a:moveTo>
                    <a:cubicBezTo>
                      <a:pt x="2747" y="1"/>
                      <a:pt x="2687" y="5"/>
                      <a:pt x="2625" y="13"/>
                    </a:cubicBezTo>
                    <a:cubicBezTo>
                      <a:pt x="1666" y="13"/>
                      <a:pt x="753" y="835"/>
                      <a:pt x="0" y="1862"/>
                    </a:cubicBezTo>
                    <a:lnTo>
                      <a:pt x="0" y="48791"/>
                    </a:lnTo>
                    <a:lnTo>
                      <a:pt x="12782" y="48791"/>
                    </a:lnTo>
                    <a:cubicBezTo>
                      <a:pt x="12782" y="45869"/>
                      <a:pt x="13284" y="42947"/>
                      <a:pt x="13946" y="40048"/>
                    </a:cubicBezTo>
                    <a:cubicBezTo>
                      <a:pt x="15430" y="31694"/>
                      <a:pt x="20246" y="25212"/>
                      <a:pt x="23396" y="17246"/>
                    </a:cubicBezTo>
                    <a:cubicBezTo>
                      <a:pt x="24554" y="14254"/>
                      <a:pt x="24111" y="13203"/>
                      <a:pt x="22987" y="13203"/>
                    </a:cubicBezTo>
                    <a:cubicBezTo>
                      <a:pt x="21606" y="13203"/>
                      <a:pt x="19197" y="14788"/>
                      <a:pt x="17461" y="16310"/>
                    </a:cubicBezTo>
                    <a:cubicBezTo>
                      <a:pt x="12463" y="20579"/>
                      <a:pt x="10614" y="26148"/>
                      <a:pt x="6893" y="31329"/>
                    </a:cubicBezTo>
                    <a:cubicBezTo>
                      <a:pt x="7829" y="27244"/>
                      <a:pt x="9495" y="23181"/>
                      <a:pt x="11162" y="19278"/>
                    </a:cubicBezTo>
                    <a:cubicBezTo>
                      <a:pt x="12828" y="15762"/>
                      <a:pt x="20246" y="6861"/>
                      <a:pt x="16526" y="3893"/>
                    </a:cubicBezTo>
                    <a:cubicBezTo>
                      <a:pt x="16142" y="3613"/>
                      <a:pt x="15743" y="3483"/>
                      <a:pt x="15332" y="3483"/>
                    </a:cubicBezTo>
                    <a:cubicBezTo>
                      <a:pt x="10589" y="3483"/>
                      <a:pt x="4289" y="20912"/>
                      <a:pt x="1895" y="26878"/>
                    </a:cubicBezTo>
                    <a:cubicBezTo>
                      <a:pt x="1529" y="21126"/>
                      <a:pt x="3196" y="15032"/>
                      <a:pt x="3743" y="9280"/>
                    </a:cubicBezTo>
                    <a:cubicBezTo>
                      <a:pt x="3922" y="7651"/>
                      <a:pt x="5344" y="1"/>
                      <a:pt x="28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579638" y="2516322"/>
                <a:ext cx="196639" cy="177044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5159" extrusionOk="0">
                    <a:moveTo>
                      <a:pt x="5045" y="0"/>
                    </a:moveTo>
                    <a:cubicBezTo>
                      <a:pt x="4840" y="0"/>
                      <a:pt x="4611" y="160"/>
                      <a:pt x="4680" y="434"/>
                    </a:cubicBezTo>
                    <a:cubicBezTo>
                      <a:pt x="5136" y="2306"/>
                      <a:pt x="4064" y="4429"/>
                      <a:pt x="2420" y="4429"/>
                    </a:cubicBezTo>
                    <a:cubicBezTo>
                      <a:pt x="1918" y="4429"/>
                      <a:pt x="1347" y="4223"/>
                      <a:pt x="754" y="3744"/>
                    </a:cubicBezTo>
                    <a:cubicBezTo>
                      <a:pt x="685" y="3675"/>
                      <a:pt x="617" y="3652"/>
                      <a:pt x="526" y="3652"/>
                    </a:cubicBezTo>
                    <a:cubicBezTo>
                      <a:pt x="252" y="3652"/>
                      <a:pt x="1" y="4018"/>
                      <a:pt x="275" y="4246"/>
                    </a:cubicBezTo>
                    <a:cubicBezTo>
                      <a:pt x="937" y="4771"/>
                      <a:pt x="1758" y="5159"/>
                      <a:pt x="2557" y="5159"/>
                    </a:cubicBezTo>
                    <a:cubicBezTo>
                      <a:pt x="3105" y="5159"/>
                      <a:pt x="3653" y="4976"/>
                      <a:pt x="4155" y="4543"/>
                    </a:cubicBezTo>
                    <a:cubicBezTo>
                      <a:pt x="5410" y="3470"/>
                      <a:pt x="5730" y="1781"/>
                      <a:pt x="5342" y="229"/>
                    </a:cubicBezTo>
                    <a:cubicBezTo>
                      <a:pt x="5296" y="69"/>
                      <a:pt x="5182" y="0"/>
                      <a:pt x="504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1077047" y="2016545"/>
                <a:ext cx="17262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81" extrusionOk="0">
                    <a:moveTo>
                      <a:pt x="389" y="1"/>
                    </a:moveTo>
                    <a:cubicBezTo>
                      <a:pt x="252" y="92"/>
                      <a:pt x="115" y="184"/>
                      <a:pt x="1" y="275"/>
                    </a:cubicBezTo>
                    <a:cubicBezTo>
                      <a:pt x="161" y="343"/>
                      <a:pt x="343" y="412"/>
                      <a:pt x="503" y="480"/>
                    </a:cubicBezTo>
                    <a:cubicBezTo>
                      <a:pt x="480" y="321"/>
                      <a:pt x="434" y="161"/>
                      <a:pt x="389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828741" y="1770958"/>
                <a:ext cx="710510" cy="539711"/>
              </a:xfrm>
              <a:custGeom>
                <a:avLst/>
                <a:gdLst/>
                <a:ahLst/>
                <a:cxnLst/>
                <a:rect l="l" t="t" r="r" b="b"/>
                <a:pathLst>
                  <a:path w="20704" h="15727" extrusionOk="0">
                    <a:moveTo>
                      <a:pt x="5045" y="0"/>
                    </a:moveTo>
                    <a:cubicBezTo>
                      <a:pt x="2489" y="0"/>
                      <a:pt x="503" y="2032"/>
                      <a:pt x="46" y="4474"/>
                    </a:cubicBezTo>
                    <a:cubicBezTo>
                      <a:pt x="1" y="4725"/>
                      <a:pt x="229" y="4908"/>
                      <a:pt x="434" y="4908"/>
                    </a:cubicBezTo>
                    <a:cubicBezTo>
                      <a:pt x="571" y="4908"/>
                      <a:pt x="686" y="4816"/>
                      <a:pt x="731" y="4656"/>
                    </a:cubicBezTo>
                    <a:cubicBezTo>
                      <a:pt x="1188" y="2123"/>
                      <a:pt x="3174" y="799"/>
                      <a:pt x="5137" y="799"/>
                    </a:cubicBezTo>
                    <a:cubicBezTo>
                      <a:pt x="7008" y="799"/>
                      <a:pt x="8880" y="2009"/>
                      <a:pt x="9382" y="4474"/>
                    </a:cubicBezTo>
                    <a:cubicBezTo>
                      <a:pt x="9405" y="4634"/>
                      <a:pt x="9565" y="4748"/>
                      <a:pt x="9724" y="4748"/>
                    </a:cubicBezTo>
                    <a:cubicBezTo>
                      <a:pt x="9793" y="4748"/>
                      <a:pt x="9839" y="4725"/>
                      <a:pt x="9884" y="4702"/>
                    </a:cubicBezTo>
                    <a:cubicBezTo>
                      <a:pt x="11140" y="3743"/>
                      <a:pt x="12555" y="3059"/>
                      <a:pt x="14061" y="3059"/>
                    </a:cubicBezTo>
                    <a:cubicBezTo>
                      <a:pt x="14541" y="3059"/>
                      <a:pt x="15020" y="3127"/>
                      <a:pt x="15522" y="3264"/>
                    </a:cubicBezTo>
                    <a:cubicBezTo>
                      <a:pt x="17257" y="3812"/>
                      <a:pt x="18535" y="5387"/>
                      <a:pt x="19197" y="7007"/>
                    </a:cubicBezTo>
                    <a:cubicBezTo>
                      <a:pt x="19859" y="8628"/>
                      <a:pt x="19973" y="10523"/>
                      <a:pt x="19265" y="12143"/>
                    </a:cubicBezTo>
                    <a:cubicBezTo>
                      <a:pt x="18352" y="14129"/>
                      <a:pt x="16252" y="14905"/>
                      <a:pt x="14198" y="15019"/>
                    </a:cubicBezTo>
                    <a:cubicBezTo>
                      <a:pt x="13764" y="15065"/>
                      <a:pt x="13764" y="15727"/>
                      <a:pt x="14175" y="15727"/>
                    </a:cubicBezTo>
                    <a:lnTo>
                      <a:pt x="14198" y="15727"/>
                    </a:lnTo>
                    <a:cubicBezTo>
                      <a:pt x="16412" y="15590"/>
                      <a:pt x="18512" y="14814"/>
                      <a:pt x="19676" y="12828"/>
                    </a:cubicBezTo>
                    <a:cubicBezTo>
                      <a:pt x="20703" y="11093"/>
                      <a:pt x="20589" y="8856"/>
                      <a:pt x="19950" y="7007"/>
                    </a:cubicBezTo>
                    <a:cubicBezTo>
                      <a:pt x="19288" y="5181"/>
                      <a:pt x="17919" y="3470"/>
                      <a:pt x="16070" y="2739"/>
                    </a:cubicBezTo>
                    <a:cubicBezTo>
                      <a:pt x="15408" y="2465"/>
                      <a:pt x="14723" y="2351"/>
                      <a:pt x="14084" y="2351"/>
                    </a:cubicBezTo>
                    <a:cubicBezTo>
                      <a:pt x="12600" y="2351"/>
                      <a:pt x="11185" y="2945"/>
                      <a:pt x="9930" y="3812"/>
                    </a:cubicBezTo>
                    <a:cubicBezTo>
                      <a:pt x="9975" y="3972"/>
                      <a:pt x="10021" y="4132"/>
                      <a:pt x="10044" y="4291"/>
                    </a:cubicBezTo>
                    <a:cubicBezTo>
                      <a:pt x="9884" y="4223"/>
                      <a:pt x="9702" y="4154"/>
                      <a:pt x="9542" y="4086"/>
                    </a:cubicBezTo>
                    <a:cubicBezTo>
                      <a:pt x="9656" y="3995"/>
                      <a:pt x="9793" y="3903"/>
                      <a:pt x="9930" y="3812"/>
                    </a:cubicBezTo>
                    <a:cubicBezTo>
                      <a:pt x="9291" y="1575"/>
                      <a:pt x="7533" y="23"/>
                      <a:pt x="5114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1192219" y="2109788"/>
                <a:ext cx="98731" cy="150414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4383" extrusionOk="0">
                    <a:moveTo>
                      <a:pt x="479" y="0"/>
                    </a:moveTo>
                    <a:cubicBezTo>
                      <a:pt x="183" y="0"/>
                      <a:pt x="0" y="457"/>
                      <a:pt x="297" y="662"/>
                    </a:cubicBezTo>
                    <a:cubicBezTo>
                      <a:pt x="1301" y="1324"/>
                      <a:pt x="2100" y="2671"/>
                      <a:pt x="1233" y="3766"/>
                    </a:cubicBezTo>
                    <a:cubicBezTo>
                      <a:pt x="1027" y="4040"/>
                      <a:pt x="1256" y="4383"/>
                      <a:pt x="1484" y="4383"/>
                    </a:cubicBezTo>
                    <a:cubicBezTo>
                      <a:pt x="1575" y="4383"/>
                      <a:pt x="1644" y="4360"/>
                      <a:pt x="1712" y="4268"/>
                    </a:cubicBezTo>
                    <a:cubicBezTo>
                      <a:pt x="2876" y="2785"/>
                      <a:pt x="2077" y="1004"/>
                      <a:pt x="639" y="69"/>
                    </a:cubicBezTo>
                    <a:cubicBezTo>
                      <a:pt x="594" y="23"/>
                      <a:pt x="525" y="0"/>
                      <a:pt x="479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895331" y="1702465"/>
                <a:ext cx="21174" cy="141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411" extrusionOk="0">
                    <a:moveTo>
                      <a:pt x="343" y="0"/>
                    </a:moveTo>
                    <a:cubicBezTo>
                      <a:pt x="229" y="137"/>
                      <a:pt x="114" y="274"/>
                      <a:pt x="0" y="411"/>
                    </a:cubicBezTo>
                    <a:lnTo>
                      <a:pt x="617" y="411"/>
                    </a:lnTo>
                    <a:cubicBezTo>
                      <a:pt x="525" y="274"/>
                      <a:pt x="434" y="137"/>
                      <a:pt x="343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593365" y="1278642"/>
                <a:ext cx="513870" cy="150448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4384" extrusionOk="0">
                    <a:moveTo>
                      <a:pt x="3652" y="1"/>
                    </a:moveTo>
                    <a:cubicBezTo>
                      <a:pt x="2100" y="1"/>
                      <a:pt x="913" y="1256"/>
                      <a:pt x="160" y="2535"/>
                    </a:cubicBezTo>
                    <a:cubicBezTo>
                      <a:pt x="0" y="2808"/>
                      <a:pt x="229" y="3060"/>
                      <a:pt x="480" y="3060"/>
                    </a:cubicBezTo>
                    <a:cubicBezTo>
                      <a:pt x="571" y="3060"/>
                      <a:pt x="685" y="3014"/>
                      <a:pt x="754" y="2877"/>
                    </a:cubicBezTo>
                    <a:cubicBezTo>
                      <a:pt x="1484" y="1667"/>
                      <a:pt x="2443" y="731"/>
                      <a:pt x="3744" y="731"/>
                    </a:cubicBezTo>
                    <a:cubicBezTo>
                      <a:pt x="4040" y="731"/>
                      <a:pt x="4337" y="777"/>
                      <a:pt x="4679" y="891"/>
                    </a:cubicBezTo>
                    <a:cubicBezTo>
                      <a:pt x="6095" y="1325"/>
                      <a:pt x="7190" y="2694"/>
                      <a:pt x="7966" y="3881"/>
                    </a:cubicBezTo>
                    <a:cubicBezTo>
                      <a:pt x="8058" y="3995"/>
                      <a:pt x="8149" y="4041"/>
                      <a:pt x="8263" y="4041"/>
                    </a:cubicBezTo>
                    <a:cubicBezTo>
                      <a:pt x="8377" y="4041"/>
                      <a:pt x="8491" y="3995"/>
                      <a:pt x="8583" y="3881"/>
                    </a:cubicBezTo>
                    <a:cubicBezTo>
                      <a:pt x="9359" y="2831"/>
                      <a:pt x="10888" y="1941"/>
                      <a:pt x="12166" y="1941"/>
                    </a:cubicBezTo>
                    <a:cubicBezTo>
                      <a:pt x="13193" y="1941"/>
                      <a:pt x="14061" y="2512"/>
                      <a:pt x="14243" y="4041"/>
                    </a:cubicBezTo>
                    <a:cubicBezTo>
                      <a:pt x="14266" y="4269"/>
                      <a:pt x="14472" y="4383"/>
                      <a:pt x="14631" y="4383"/>
                    </a:cubicBezTo>
                    <a:cubicBezTo>
                      <a:pt x="14814" y="4383"/>
                      <a:pt x="14974" y="4269"/>
                      <a:pt x="14951" y="4041"/>
                    </a:cubicBezTo>
                    <a:cubicBezTo>
                      <a:pt x="14700" y="2055"/>
                      <a:pt x="13536" y="1279"/>
                      <a:pt x="12166" y="1279"/>
                    </a:cubicBezTo>
                    <a:cubicBezTo>
                      <a:pt x="10819" y="1279"/>
                      <a:pt x="9313" y="2032"/>
                      <a:pt x="8309" y="3128"/>
                    </a:cubicBezTo>
                    <a:cubicBezTo>
                      <a:pt x="8400" y="3265"/>
                      <a:pt x="8491" y="3402"/>
                      <a:pt x="8583" y="3539"/>
                    </a:cubicBezTo>
                    <a:lnTo>
                      <a:pt x="7966" y="3539"/>
                    </a:lnTo>
                    <a:cubicBezTo>
                      <a:pt x="8080" y="3402"/>
                      <a:pt x="8195" y="3265"/>
                      <a:pt x="8309" y="3128"/>
                    </a:cubicBezTo>
                    <a:cubicBezTo>
                      <a:pt x="7304" y="1736"/>
                      <a:pt x="6026" y="457"/>
                      <a:pt x="4291" y="69"/>
                    </a:cubicBezTo>
                    <a:cubicBezTo>
                      <a:pt x="4063" y="24"/>
                      <a:pt x="3858" y="1"/>
                      <a:pt x="365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842632" y="1145682"/>
                <a:ext cx="177044" cy="61119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1781" extrusionOk="0">
                    <a:moveTo>
                      <a:pt x="2785" y="0"/>
                    </a:moveTo>
                    <a:cubicBezTo>
                      <a:pt x="1940" y="0"/>
                      <a:pt x="1027" y="388"/>
                      <a:pt x="274" y="1028"/>
                    </a:cubicBezTo>
                    <a:cubicBezTo>
                      <a:pt x="0" y="1256"/>
                      <a:pt x="251" y="1598"/>
                      <a:pt x="548" y="1598"/>
                    </a:cubicBezTo>
                    <a:cubicBezTo>
                      <a:pt x="617" y="1598"/>
                      <a:pt x="685" y="1575"/>
                      <a:pt x="776" y="1507"/>
                    </a:cubicBezTo>
                    <a:cubicBezTo>
                      <a:pt x="1370" y="1005"/>
                      <a:pt x="2077" y="685"/>
                      <a:pt x="2762" y="685"/>
                    </a:cubicBezTo>
                    <a:cubicBezTo>
                      <a:pt x="3378" y="685"/>
                      <a:pt x="3949" y="936"/>
                      <a:pt x="4383" y="1621"/>
                    </a:cubicBezTo>
                    <a:cubicBezTo>
                      <a:pt x="4451" y="1735"/>
                      <a:pt x="4565" y="1781"/>
                      <a:pt x="4657" y="1781"/>
                    </a:cubicBezTo>
                    <a:cubicBezTo>
                      <a:pt x="4908" y="1781"/>
                      <a:pt x="5159" y="1530"/>
                      <a:pt x="4976" y="1256"/>
                    </a:cubicBezTo>
                    <a:cubicBezTo>
                      <a:pt x="4406" y="366"/>
                      <a:pt x="3607" y="0"/>
                      <a:pt x="2785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11740" y="1407398"/>
                <a:ext cx="277320" cy="172342"/>
              </a:xfrm>
              <a:custGeom>
                <a:avLst/>
                <a:gdLst/>
                <a:ahLst/>
                <a:cxnLst/>
                <a:rect l="l" t="t" r="r" b="b"/>
                <a:pathLst>
                  <a:path w="8081" h="5022" extrusionOk="0">
                    <a:moveTo>
                      <a:pt x="4086" y="3721"/>
                    </a:moveTo>
                    <a:cubicBezTo>
                      <a:pt x="4268" y="3766"/>
                      <a:pt x="4474" y="3835"/>
                      <a:pt x="4679" y="3926"/>
                    </a:cubicBezTo>
                    <a:cubicBezTo>
                      <a:pt x="4542" y="4063"/>
                      <a:pt x="4405" y="4200"/>
                      <a:pt x="4268" y="4337"/>
                    </a:cubicBezTo>
                    <a:cubicBezTo>
                      <a:pt x="4177" y="4131"/>
                      <a:pt x="4109" y="3926"/>
                      <a:pt x="4086" y="3721"/>
                    </a:cubicBezTo>
                    <a:close/>
                    <a:moveTo>
                      <a:pt x="6962" y="0"/>
                    </a:moveTo>
                    <a:cubicBezTo>
                      <a:pt x="5044" y="0"/>
                      <a:pt x="3698" y="1826"/>
                      <a:pt x="4086" y="3721"/>
                    </a:cubicBezTo>
                    <a:cubicBezTo>
                      <a:pt x="3538" y="3561"/>
                      <a:pt x="3013" y="3492"/>
                      <a:pt x="2511" y="3492"/>
                    </a:cubicBezTo>
                    <a:cubicBezTo>
                      <a:pt x="1575" y="3492"/>
                      <a:pt x="730" y="3743"/>
                      <a:pt x="0" y="4177"/>
                    </a:cubicBezTo>
                    <a:lnTo>
                      <a:pt x="0" y="5022"/>
                    </a:lnTo>
                    <a:cubicBezTo>
                      <a:pt x="685" y="4497"/>
                      <a:pt x="1552" y="4200"/>
                      <a:pt x="2534" y="4200"/>
                    </a:cubicBezTo>
                    <a:cubicBezTo>
                      <a:pt x="3150" y="4200"/>
                      <a:pt x="3812" y="4314"/>
                      <a:pt x="4497" y="4588"/>
                    </a:cubicBezTo>
                    <a:cubicBezTo>
                      <a:pt x="4542" y="4611"/>
                      <a:pt x="4565" y="4611"/>
                      <a:pt x="4588" y="4611"/>
                    </a:cubicBezTo>
                    <a:cubicBezTo>
                      <a:pt x="4816" y="4611"/>
                      <a:pt x="5022" y="4360"/>
                      <a:pt x="4930" y="4154"/>
                    </a:cubicBezTo>
                    <a:cubicBezTo>
                      <a:pt x="4268" y="2557"/>
                      <a:pt x="5227" y="685"/>
                      <a:pt x="6916" y="685"/>
                    </a:cubicBezTo>
                    <a:cubicBezTo>
                      <a:pt x="7099" y="685"/>
                      <a:pt x="7304" y="708"/>
                      <a:pt x="7510" y="753"/>
                    </a:cubicBezTo>
                    <a:cubicBezTo>
                      <a:pt x="7532" y="776"/>
                      <a:pt x="7555" y="776"/>
                      <a:pt x="7578" y="776"/>
                    </a:cubicBezTo>
                    <a:cubicBezTo>
                      <a:pt x="7966" y="776"/>
                      <a:pt x="8080" y="183"/>
                      <a:pt x="7692" y="91"/>
                    </a:cubicBezTo>
                    <a:cubicBezTo>
                      <a:pt x="7441" y="46"/>
                      <a:pt x="7190" y="0"/>
                      <a:pt x="6962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2" y="1597204"/>
                <a:ext cx="1008900" cy="2878929"/>
              </a:xfrm>
              <a:custGeom>
                <a:avLst/>
                <a:gdLst/>
                <a:ahLst/>
                <a:cxnLst/>
                <a:rect l="l" t="t" r="r" b="b"/>
                <a:pathLst>
                  <a:path w="29399" h="83891" extrusionOk="0">
                    <a:moveTo>
                      <a:pt x="15689" y="0"/>
                    </a:moveTo>
                    <a:cubicBezTo>
                      <a:pt x="14399" y="0"/>
                      <a:pt x="13558" y="9917"/>
                      <a:pt x="12075" y="14502"/>
                    </a:cubicBezTo>
                    <a:cubicBezTo>
                      <a:pt x="11253" y="17583"/>
                      <a:pt x="5227" y="28745"/>
                      <a:pt x="0" y="45909"/>
                    </a:cubicBezTo>
                    <a:lnTo>
                      <a:pt x="0" y="83891"/>
                    </a:lnTo>
                    <a:lnTo>
                      <a:pt x="2693" y="83891"/>
                    </a:lnTo>
                    <a:lnTo>
                      <a:pt x="4451" y="83868"/>
                    </a:lnTo>
                    <a:cubicBezTo>
                      <a:pt x="2442" y="76883"/>
                      <a:pt x="3538" y="60654"/>
                      <a:pt x="5432" y="50611"/>
                    </a:cubicBezTo>
                    <a:cubicBezTo>
                      <a:pt x="7099" y="41778"/>
                      <a:pt x="9587" y="26143"/>
                      <a:pt x="16252" y="19980"/>
                    </a:cubicBezTo>
                    <a:cubicBezTo>
                      <a:pt x="21228" y="14502"/>
                      <a:pt x="29399" y="11169"/>
                      <a:pt x="29399" y="9846"/>
                    </a:cubicBezTo>
                    <a:cubicBezTo>
                      <a:pt x="29260" y="9610"/>
                      <a:pt x="28911" y="9476"/>
                      <a:pt x="28373" y="9476"/>
                    </a:cubicBezTo>
                    <a:cubicBezTo>
                      <a:pt x="26250" y="9476"/>
                      <a:pt x="21180" y="11553"/>
                      <a:pt x="14426" y="17652"/>
                    </a:cubicBezTo>
                    <a:cubicBezTo>
                      <a:pt x="16252" y="11512"/>
                      <a:pt x="17575" y="1012"/>
                      <a:pt x="15749" y="8"/>
                    </a:cubicBezTo>
                    <a:cubicBezTo>
                      <a:pt x="15729" y="3"/>
                      <a:pt x="15709" y="0"/>
                      <a:pt x="15689" y="0"/>
                    </a:cubicBezTo>
                    <a:close/>
                  </a:path>
                </a:pathLst>
              </a:custGeom>
              <a:solidFill>
                <a:srgbClr val="724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140192" y="1664062"/>
                <a:ext cx="20419" cy="2117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17" extrusionOk="0">
                    <a:moveTo>
                      <a:pt x="1" y="1"/>
                    </a:moveTo>
                    <a:cubicBezTo>
                      <a:pt x="24" y="206"/>
                      <a:pt x="92" y="411"/>
                      <a:pt x="183" y="617"/>
                    </a:cubicBezTo>
                    <a:cubicBezTo>
                      <a:pt x="320" y="480"/>
                      <a:pt x="457" y="343"/>
                      <a:pt x="594" y="206"/>
                    </a:cubicBezTo>
                    <a:cubicBezTo>
                      <a:pt x="389" y="115"/>
                      <a:pt x="183" y="46"/>
                      <a:pt x="1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133133" y="1622222"/>
                <a:ext cx="170798" cy="171588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000" extrusionOk="0">
                    <a:moveTo>
                      <a:pt x="4314" y="1"/>
                    </a:moveTo>
                    <a:cubicBezTo>
                      <a:pt x="1598" y="1"/>
                      <a:pt x="46" y="2009"/>
                      <a:pt x="0" y="4680"/>
                    </a:cubicBezTo>
                    <a:cubicBezTo>
                      <a:pt x="0" y="4885"/>
                      <a:pt x="183" y="4999"/>
                      <a:pt x="343" y="4999"/>
                    </a:cubicBezTo>
                    <a:cubicBezTo>
                      <a:pt x="525" y="4999"/>
                      <a:pt x="708" y="4885"/>
                      <a:pt x="708" y="4680"/>
                    </a:cubicBezTo>
                    <a:cubicBezTo>
                      <a:pt x="754" y="2375"/>
                      <a:pt x="1986" y="686"/>
                      <a:pt x="4337" y="686"/>
                    </a:cubicBezTo>
                    <a:lnTo>
                      <a:pt x="4543" y="686"/>
                    </a:lnTo>
                    <a:cubicBezTo>
                      <a:pt x="4976" y="686"/>
                      <a:pt x="4953" y="24"/>
                      <a:pt x="4520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48563" y="2036141"/>
                <a:ext cx="278864" cy="600831"/>
              </a:xfrm>
              <a:custGeom>
                <a:avLst/>
                <a:gdLst/>
                <a:ahLst/>
                <a:cxnLst/>
                <a:rect l="l" t="t" r="r" b="b"/>
                <a:pathLst>
                  <a:path w="8126" h="17508" extrusionOk="0">
                    <a:moveTo>
                      <a:pt x="7669" y="1"/>
                    </a:moveTo>
                    <a:cubicBezTo>
                      <a:pt x="5592" y="115"/>
                      <a:pt x="3949" y="1324"/>
                      <a:pt x="3287" y="3287"/>
                    </a:cubicBezTo>
                    <a:cubicBezTo>
                      <a:pt x="2716" y="4999"/>
                      <a:pt x="4109" y="6346"/>
                      <a:pt x="5273" y="7442"/>
                    </a:cubicBezTo>
                    <a:cubicBezTo>
                      <a:pt x="5524" y="7396"/>
                      <a:pt x="5752" y="7350"/>
                      <a:pt x="6003" y="7327"/>
                    </a:cubicBezTo>
                    <a:lnTo>
                      <a:pt x="6003" y="7327"/>
                    </a:lnTo>
                    <a:cubicBezTo>
                      <a:pt x="5935" y="7510"/>
                      <a:pt x="5843" y="7716"/>
                      <a:pt x="5775" y="7921"/>
                    </a:cubicBezTo>
                    <a:cubicBezTo>
                      <a:pt x="5615" y="7761"/>
                      <a:pt x="5455" y="7601"/>
                      <a:pt x="5273" y="7442"/>
                    </a:cubicBezTo>
                    <a:cubicBezTo>
                      <a:pt x="890" y="8514"/>
                      <a:pt x="0" y="14791"/>
                      <a:pt x="3675" y="17462"/>
                    </a:cubicBezTo>
                    <a:cubicBezTo>
                      <a:pt x="3744" y="17508"/>
                      <a:pt x="3789" y="17508"/>
                      <a:pt x="3858" y="17508"/>
                    </a:cubicBezTo>
                    <a:cubicBezTo>
                      <a:pt x="4132" y="17508"/>
                      <a:pt x="4314" y="17074"/>
                      <a:pt x="4017" y="16846"/>
                    </a:cubicBezTo>
                    <a:cubicBezTo>
                      <a:pt x="731" y="14449"/>
                      <a:pt x="1689" y="8469"/>
                      <a:pt x="6003" y="8012"/>
                    </a:cubicBezTo>
                    <a:cubicBezTo>
                      <a:pt x="6300" y="7989"/>
                      <a:pt x="6483" y="7647"/>
                      <a:pt x="6254" y="7419"/>
                    </a:cubicBezTo>
                    <a:cubicBezTo>
                      <a:pt x="5410" y="6574"/>
                      <a:pt x="4337" y="5798"/>
                      <a:pt x="3949" y="4634"/>
                    </a:cubicBezTo>
                    <a:cubicBezTo>
                      <a:pt x="3196" y="2489"/>
                      <a:pt x="5935" y="799"/>
                      <a:pt x="7669" y="685"/>
                    </a:cubicBezTo>
                    <a:cubicBezTo>
                      <a:pt x="8103" y="663"/>
                      <a:pt x="8126" y="1"/>
                      <a:pt x="7692" y="1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229488" y="2287591"/>
                <a:ext cx="2512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594" extrusionOk="0">
                    <a:moveTo>
                      <a:pt x="731" y="0"/>
                    </a:moveTo>
                    <a:cubicBezTo>
                      <a:pt x="480" y="23"/>
                      <a:pt x="252" y="69"/>
                      <a:pt x="1" y="115"/>
                    </a:cubicBezTo>
                    <a:cubicBezTo>
                      <a:pt x="183" y="274"/>
                      <a:pt x="343" y="434"/>
                      <a:pt x="503" y="594"/>
                    </a:cubicBezTo>
                    <a:cubicBezTo>
                      <a:pt x="571" y="389"/>
                      <a:pt x="663" y="183"/>
                      <a:pt x="731" y="0"/>
                    </a:cubicBezTo>
                    <a:close/>
                  </a:path>
                </a:pathLst>
              </a:custGeom>
              <a:solidFill>
                <a:srgbClr val="246F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2262;p38"/>
            <p:cNvGrpSpPr/>
            <p:nvPr/>
          </p:nvGrpSpPr>
          <p:grpSpPr>
            <a:xfrm>
              <a:off x="0" y="2397850"/>
              <a:ext cx="1913954" cy="2385163"/>
              <a:chOff x="-7450" y="2242425"/>
              <a:chExt cx="1913954" cy="2385163"/>
            </a:xfrm>
          </p:grpSpPr>
          <p:sp>
            <p:nvSpPr>
              <p:cNvPr id="2263" name="Google Shape;2263;p38"/>
              <p:cNvSpPr/>
              <p:nvPr/>
            </p:nvSpPr>
            <p:spPr>
              <a:xfrm>
                <a:off x="-6669" y="3136967"/>
                <a:ext cx="35650" cy="12461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367" extrusionOk="0">
                    <a:moveTo>
                      <a:pt x="0" y="1"/>
                    </a:moveTo>
                    <a:lnTo>
                      <a:pt x="0" y="366"/>
                    </a:lnTo>
                    <a:cubicBezTo>
                      <a:pt x="639" y="206"/>
                      <a:pt x="1050" y="92"/>
                      <a:pt x="1050" y="92"/>
                    </a:cubicBezTo>
                    <a:cubicBezTo>
                      <a:pt x="1050" y="92"/>
                      <a:pt x="639" y="69"/>
                      <a:pt x="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553609" y="2695383"/>
                <a:ext cx="1331447" cy="1636646"/>
              </a:xfrm>
              <a:custGeom>
                <a:avLst/>
                <a:gdLst/>
                <a:ahLst/>
                <a:cxnLst/>
                <a:rect l="l" t="t" r="r" b="b"/>
                <a:pathLst>
                  <a:path w="39215" h="48204" extrusionOk="0">
                    <a:moveTo>
                      <a:pt x="7900" y="1"/>
                    </a:moveTo>
                    <a:cubicBezTo>
                      <a:pt x="7600" y="1"/>
                      <a:pt x="7249" y="273"/>
                      <a:pt x="7282" y="521"/>
                    </a:cubicBezTo>
                    <a:cubicBezTo>
                      <a:pt x="7533" y="2325"/>
                      <a:pt x="14152" y="14513"/>
                      <a:pt x="14152" y="14513"/>
                    </a:cubicBezTo>
                    <a:cubicBezTo>
                      <a:pt x="14152" y="14513"/>
                      <a:pt x="11926" y="13823"/>
                      <a:pt x="9664" y="13823"/>
                    </a:cubicBezTo>
                    <a:cubicBezTo>
                      <a:pt x="9325" y="13823"/>
                      <a:pt x="8985" y="13839"/>
                      <a:pt x="8652" y="13874"/>
                    </a:cubicBezTo>
                    <a:cubicBezTo>
                      <a:pt x="6095" y="14148"/>
                      <a:pt x="2466" y="15381"/>
                      <a:pt x="2466" y="15381"/>
                    </a:cubicBezTo>
                    <a:cubicBezTo>
                      <a:pt x="2466" y="15381"/>
                      <a:pt x="6917" y="15586"/>
                      <a:pt x="8286" y="15700"/>
                    </a:cubicBezTo>
                    <a:cubicBezTo>
                      <a:pt x="8387" y="15711"/>
                      <a:pt x="8507" y="15715"/>
                      <a:pt x="8643" y="15715"/>
                    </a:cubicBezTo>
                    <a:cubicBezTo>
                      <a:pt x="10312" y="15715"/>
                      <a:pt x="14335" y="14993"/>
                      <a:pt x="14335" y="14993"/>
                    </a:cubicBezTo>
                    <a:lnTo>
                      <a:pt x="14518" y="15312"/>
                    </a:lnTo>
                    <a:cubicBezTo>
                      <a:pt x="5502" y="17115"/>
                      <a:pt x="1" y="23484"/>
                      <a:pt x="1" y="23484"/>
                    </a:cubicBezTo>
                    <a:cubicBezTo>
                      <a:pt x="1" y="23484"/>
                      <a:pt x="3310" y="23233"/>
                      <a:pt x="7647" y="20242"/>
                    </a:cubicBezTo>
                    <a:cubicBezTo>
                      <a:pt x="11984" y="17252"/>
                      <a:pt x="14906" y="15951"/>
                      <a:pt x="14906" y="15951"/>
                    </a:cubicBezTo>
                    <a:lnTo>
                      <a:pt x="15248" y="16590"/>
                    </a:lnTo>
                    <a:cubicBezTo>
                      <a:pt x="14403" y="17115"/>
                      <a:pt x="8400" y="20859"/>
                      <a:pt x="5661" y="24693"/>
                    </a:cubicBezTo>
                    <a:cubicBezTo>
                      <a:pt x="4086" y="26885"/>
                      <a:pt x="1735" y="30925"/>
                      <a:pt x="1735" y="30925"/>
                    </a:cubicBezTo>
                    <a:cubicBezTo>
                      <a:pt x="1735" y="30925"/>
                      <a:pt x="5890" y="27432"/>
                      <a:pt x="8241" y="25218"/>
                    </a:cubicBezTo>
                    <a:cubicBezTo>
                      <a:pt x="10569" y="23004"/>
                      <a:pt x="15545" y="16978"/>
                      <a:pt x="15545" y="16978"/>
                    </a:cubicBezTo>
                    <a:lnTo>
                      <a:pt x="16115" y="17823"/>
                    </a:lnTo>
                    <a:cubicBezTo>
                      <a:pt x="16115" y="17823"/>
                      <a:pt x="11505" y="23324"/>
                      <a:pt x="9587" y="25652"/>
                    </a:cubicBezTo>
                    <a:cubicBezTo>
                      <a:pt x="7670" y="27957"/>
                      <a:pt x="3972" y="35262"/>
                      <a:pt x="3972" y="35262"/>
                    </a:cubicBezTo>
                    <a:cubicBezTo>
                      <a:pt x="6346" y="33527"/>
                      <a:pt x="10774" y="27273"/>
                      <a:pt x="11938" y="25721"/>
                    </a:cubicBezTo>
                    <a:cubicBezTo>
                      <a:pt x="13125" y="24191"/>
                      <a:pt x="16366" y="18188"/>
                      <a:pt x="16366" y="18188"/>
                    </a:cubicBezTo>
                    <a:lnTo>
                      <a:pt x="17553" y="19969"/>
                    </a:lnTo>
                    <a:cubicBezTo>
                      <a:pt x="15431" y="21772"/>
                      <a:pt x="12349" y="26497"/>
                      <a:pt x="11687" y="27501"/>
                    </a:cubicBezTo>
                    <a:cubicBezTo>
                      <a:pt x="10181" y="29715"/>
                      <a:pt x="6985" y="38594"/>
                      <a:pt x="6985" y="38594"/>
                    </a:cubicBezTo>
                    <a:cubicBezTo>
                      <a:pt x="7510" y="38092"/>
                      <a:pt x="11391" y="32363"/>
                      <a:pt x="11664" y="31655"/>
                    </a:cubicBezTo>
                    <a:cubicBezTo>
                      <a:pt x="11938" y="30970"/>
                      <a:pt x="13148" y="29076"/>
                      <a:pt x="13833" y="28117"/>
                    </a:cubicBezTo>
                    <a:cubicBezTo>
                      <a:pt x="14518" y="27159"/>
                      <a:pt x="17919" y="20471"/>
                      <a:pt x="17919" y="20471"/>
                    </a:cubicBezTo>
                    <a:lnTo>
                      <a:pt x="18786" y="21726"/>
                    </a:lnTo>
                    <a:cubicBezTo>
                      <a:pt x="18786" y="21726"/>
                      <a:pt x="15431" y="27478"/>
                      <a:pt x="13947" y="29783"/>
                    </a:cubicBezTo>
                    <a:cubicBezTo>
                      <a:pt x="12463" y="32112"/>
                      <a:pt x="11687" y="36585"/>
                      <a:pt x="11527" y="37247"/>
                    </a:cubicBezTo>
                    <a:cubicBezTo>
                      <a:pt x="11345" y="37886"/>
                      <a:pt x="10774" y="41653"/>
                      <a:pt x="10774" y="41653"/>
                    </a:cubicBezTo>
                    <a:lnTo>
                      <a:pt x="10774" y="41653"/>
                    </a:lnTo>
                    <a:cubicBezTo>
                      <a:pt x="11459" y="40762"/>
                      <a:pt x="15111" y="31473"/>
                      <a:pt x="16093" y="29510"/>
                    </a:cubicBezTo>
                    <a:cubicBezTo>
                      <a:pt x="17074" y="27547"/>
                      <a:pt x="19083" y="22114"/>
                      <a:pt x="19083" y="22114"/>
                    </a:cubicBezTo>
                    <a:lnTo>
                      <a:pt x="20270" y="23803"/>
                    </a:lnTo>
                    <a:cubicBezTo>
                      <a:pt x="15933" y="30788"/>
                      <a:pt x="15978" y="36038"/>
                      <a:pt x="15613" y="37841"/>
                    </a:cubicBezTo>
                    <a:cubicBezTo>
                      <a:pt x="15248" y="39644"/>
                      <a:pt x="14951" y="44369"/>
                      <a:pt x="14951" y="44369"/>
                    </a:cubicBezTo>
                    <a:cubicBezTo>
                      <a:pt x="14951" y="44369"/>
                      <a:pt x="16207" y="40580"/>
                      <a:pt x="16595" y="39667"/>
                    </a:cubicBezTo>
                    <a:cubicBezTo>
                      <a:pt x="17006" y="38731"/>
                      <a:pt x="18923" y="30856"/>
                      <a:pt x="19539" y="28939"/>
                    </a:cubicBezTo>
                    <a:cubicBezTo>
                      <a:pt x="20155" y="27044"/>
                      <a:pt x="20543" y="24237"/>
                      <a:pt x="20543" y="24237"/>
                    </a:cubicBezTo>
                    <a:lnTo>
                      <a:pt x="21776" y="26200"/>
                    </a:lnTo>
                    <a:cubicBezTo>
                      <a:pt x="21183" y="27250"/>
                      <a:pt x="19813" y="32705"/>
                      <a:pt x="19288" y="33869"/>
                    </a:cubicBezTo>
                    <a:cubicBezTo>
                      <a:pt x="18740" y="35033"/>
                      <a:pt x="19174" y="41721"/>
                      <a:pt x="19083" y="43068"/>
                    </a:cubicBezTo>
                    <a:cubicBezTo>
                      <a:pt x="18991" y="44414"/>
                      <a:pt x="18900" y="46674"/>
                      <a:pt x="18900" y="46674"/>
                    </a:cubicBezTo>
                    <a:cubicBezTo>
                      <a:pt x="18900" y="46674"/>
                      <a:pt x="20064" y="43958"/>
                      <a:pt x="20475" y="42885"/>
                    </a:cubicBezTo>
                    <a:cubicBezTo>
                      <a:pt x="20886" y="41835"/>
                      <a:pt x="21000" y="38662"/>
                      <a:pt x="21046" y="36426"/>
                    </a:cubicBezTo>
                    <a:cubicBezTo>
                      <a:pt x="21114" y="34189"/>
                      <a:pt x="22096" y="26702"/>
                      <a:pt x="22096" y="26702"/>
                    </a:cubicBezTo>
                    <a:lnTo>
                      <a:pt x="22689" y="27684"/>
                    </a:lnTo>
                    <a:cubicBezTo>
                      <a:pt x="21867" y="29373"/>
                      <a:pt x="22506" y="37886"/>
                      <a:pt x="22963" y="39598"/>
                    </a:cubicBezTo>
                    <a:cubicBezTo>
                      <a:pt x="23419" y="41310"/>
                      <a:pt x="23100" y="48203"/>
                      <a:pt x="23100" y="48203"/>
                    </a:cubicBezTo>
                    <a:cubicBezTo>
                      <a:pt x="24812" y="44666"/>
                      <a:pt x="24743" y="41059"/>
                      <a:pt x="24789" y="40283"/>
                    </a:cubicBezTo>
                    <a:cubicBezTo>
                      <a:pt x="24835" y="39507"/>
                      <a:pt x="24584" y="36699"/>
                      <a:pt x="24447" y="34531"/>
                    </a:cubicBezTo>
                    <a:cubicBezTo>
                      <a:pt x="24355" y="33139"/>
                      <a:pt x="23397" y="29213"/>
                      <a:pt x="23397" y="29213"/>
                    </a:cubicBezTo>
                    <a:lnTo>
                      <a:pt x="23397" y="29213"/>
                    </a:lnTo>
                    <a:cubicBezTo>
                      <a:pt x="24561" y="31883"/>
                      <a:pt x="28190" y="38069"/>
                      <a:pt x="29948" y="39758"/>
                    </a:cubicBezTo>
                    <a:cubicBezTo>
                      <a:pt x="31705" y="41424"/>
                      <a:pt x="36498" y="44232"/>
                      <a:pt x="36498" y="44232"/>
                    </a:cubicBezTo>
                    <a:cubicBezTo>
                      <a:pt x="36498" y="44232"/>
                      <a:pt x="32641" y="39667"/>
                      <a:pt x="32253" y="39302"/>
                    </a:cubicBezTo>
                    <a:cubicBezTo>
                      <a:pt x="31865" y="38959"/>
                      <a:pt x="28829" y="35558"/>
                      <a:pt x="28646" y="35033"/>
                    </a:cubicBezTo>
                    <a:cubicBezTo>
                      <a:pt x="28441" y="34508"/>
                      <a:pt x="24106" y="29146"/>
                      <a:pt x="24104" y="29144"/>
                    </a:cubicBezTo>
                    <a:lnTo>
                      <a:pt x="24104" y="29144"/>
                    </a:lnTo>
                    <a:cubicBezTo>
                      <a:pt x="24561" y="29692"/>
                      <a:pt x="29811" y="34531"/>
                      <a:pt x="32778" y="36197"/>
                    </a:cubicBezTo>
                    <a:cubicBezTo>
                      <a:pt x="35745" y="37864"/>
                      <a:pt x="38370" y="38366"/>
                      <a:pt x="38370" y="38366"/>
                    </a:cubicBezTo>
                    <a:cubicBezTo>
                      <a:pt x="38370" y="38366"/>
                      <a:pt x="35563" y="36540"/>
                      <a:pt x="34421" y="35695"/>
                    </a:cubicBezTo>
                    <a:cubicBezTo>
                      <a:pt x="33257" y="34851"/>
                      <a:pt x="30107" y="32500"/>
                      <a:pt x="29400" y="32043"/>
                    </a:cubicBezTo>
                    <a:cubicBezTo>
                      <a:pt x="28669" y="31609"/>
                      <a:pt x="25976" y="29783"/>
                      <a:pt x="25268" y="29395"/>
                    </a:cubicBezTo>
                    <a:cubicBezTo>
                      <a:pt x="24561" y="29007"/>
                      <a:pt x="24036" y="28254"/>
                      <a:pt x="24036" y="28254"/>
                    </a:cubicBezTo>
                    <a:lnTo>
                      <a:pt x="24036" y="28254"/>
                    </a:lnTo>
                    <a:cubicBezTo>
                      <a:pt x="24561" y="28688"/>
                      <a:pt x="30997" y="31792"/>
                      <a:pt x="33714" y="32477"/>
                    </a:cubicBezTo>
                    <a:cubicBezTo>
                      <a:pt x="35169" y="32844"/>
                      <a:pt x="36644" y="32929"/>
                      <a:pt x="37699" y="32929"/>
                    </a:cubicBezTo>
                    <a:cubicBezTo>
                      <a:pt x="38439" y="32929"/>
                      <a:pt x="38973" y="32887"/>
                      <a:pt x="39151" y="32871"/>
                    </a:cubicBezTo>
                    <a:lnTo>
                      <a:pt x="39151" y="32871"/>
                    </a:lnTo>
                    <a:cubicBezTo>
                      <a:pt x="39157" y="32871"/>
                      <a:pt x="39163" y="32871"/>
                      <a:pt x="39169" y="32871"/>
                    </a:cubicBezTo>
                    <a:cubicBezTo>
                      <a:pt x="39190" y="32871"/>
                      <a:pt x="39205" y="32869"/>
                      <a:pt x="39215" y="32865"/>
                    </a:cubicBezTo>
                    <a:lnTo>
                      <a:pt x="39215" y="32865"/>
                    </a:lnTo>
                    <a:cubicBezTo>
                      <a:pt x="39215" y="32865"/>
                      <a:pt x="39193" y="32867"/>
                      <a:pt x="39151" y="32871"/>
                    </a:cubicBezTo>
                    <a:lnTo>
                      <a:pt x="39151" y="32871"/>
                    </a:lnTo>
                    <a:cubicBezTo>
                      <a:pt x="38450" y="32837"/>
                      <a:pt x="33111" y="30950"/>
                      <a:pt x="31842" y="30468"/>
                    </a:cubicBezTo>
                    <a:cubicBezTo>
                      <a:pt x="30495" y="29966"/>
                      <a:pt x="22894" y="27090"/>
                      <a:pt x="22894" y="27090"/>
                    </a:cubicBezTo>
                    <a:lnTo>
                      <a:pt x="22461" y="26519"/>
                    </a:lnTo>
                    <a:lnTo>
                      <a:pt x="22461" y="26519"/>
                    </a:lnTo>
                    <a:cubicBezTo>
                      <a:pt x="22461" y="26519"/>
                      <a:pt x="25040" y="27204"/>
                      <a:pt x="26250" y="27547"/>
                    </a:cubicBezTo>
                    <a:cubicBezTo>
                      <a:pt x="27235" y="27820"/>
                      <a:pt x="30172" y="28108"/>
                      <a:pt x="32291" y="28108"/>
                    </a:cubicBezTo>
                    <a:cubicBezTo>
                      <a:pt x="32824" y="28108"/>
                      <a:pt x="33305" y="28090"/>
                      <a:pt x="33691" y="28049"/>
                    </a:cubicBezTo>
                    <a:cubicBezTo>
                      <a:pt x="35585" y="27820"/>
                      <a:pt x="38781" y="26428"/>
                      <a:pt x="38781" y="26428"/>
                    </a:cubicBezTo>
                    <a:cubicBezTo>
                      <a:pt x="38214" y="26216"/>
                      <a:pt x="36772" y="26133"/>
                      <a:pt x="35070" y="26133"/>
                    </a:cubicBezTo>
                    <a:cubicBezTo>
                      <a:pt x="32933" y="26133"/>
                      <a:pt x="30387" y="26263"/>
                      <a:pt x="28646" y="26428"/>
                    </a:cubicBezTo>
                    <a:cubicBezTo>
                      <a:pt x="28236" y="26464"/>
                      <a:pt x="27822" y="26479"/>
                      <a:pt x="27415" y="26479"/>
                    </a:cubicBezTo>
                    <a:cubicBezTo>
                      <a:pt x="24695" y="26479"/>
                      <a:pt x="22210" y="25789"/>
                      <a:pt x="22210" y="25789"/>
                    </a:cubicBezTo>
                    <a:lnTo>
                      <a:pt x="20886" y="23712"/>
                    </a:lnTo>
                    <a:lnTo>
                      <a:pt x="20886" y="23712"/>
                    </a:lnTo>
                    <a:cubicBezTo>
                      <a:pt x="22268" y="24196"/>
                      <a:pt x="23751" y="24354"/>
                      <a:pt x="25130" y="24354"/>
                    </a:cubicBezTo>
                    <a:cubicBezTo>
                      <a:pt x="27327" y="24354"/>
                      <a:pt x="29257" y="23952"/>
                      <a:pt x="30084" y="23826"/>
                    </a:cubicBezTo>
                    <a:cubicBezTo>
                      <a:pt x="31431" y="23621"/>
                      <a:pt x="36978" y="21247"/>
                      <a:pt x="36864" y="21247"/>
                    </a:cubicBezTo>
                    <a:cubicBezTo>
                      <a:pt x="36772" y="21247"/>
                      <a:pt x="33668" y="21521"/>
                      <a:pt x="33212" y="21589"/>
                    </a:cubicBezTo>
                    <a:cubicBezTo>
                      <a:pt x="32732" y="21635"/>
                      <a:pt x="28601" y="22411"/>
                      <a:pt x="28121" y="22571"/>
                    </a:cubicBezTo>
                    <a:cubicBezTo>
                      <a:pt x="27922" y="22650"/>
                      <a:pt x="27140" y="22678"/>
                      <a:pt x="26204" y="22678"/>
                    </a:cubicBezTo>
                    <a:cubicBezTo>
                      <a:pt x="24996" y="22678"/>
                      <a:pt x="23532" y="22632"/>
                      <a:pt x="22735" y="22593"/>
                    </a:cubicBezTo>
                    <a:cubicBezTo>
                      <a:pt x="22667" y="22590"/>
                      <a:pt x="22601" y="22589"/>
                      <a:pt x="22537" y="22589"/>
                    </a:cubicBezTo>
                    <a:cubicBezTo>
                      <a:pt x="21247" y="22589"/>
                      <a:pt x="20543" y="23210"/>
                      <a:pt x="20543" y="23210"/>
                    </a:cubicBezTo>
                    <a:lnTo>
                      <a:pt x="19037" y="21064"/>
                    </a:lnTo>
                    <a:cubicBezTo>
                      <a:pt x="19037" y="21064"/>
                      <a:pt x="22506" y="20859"/>
                      <a:pt x="23488" y="20813"/>
                    </a:cubicBezTo>
                    <a:cubicBezTo>
                      <a:pt x="24469" y="20790"/>
                      <a:pt x="29240" y="20174"/>
                      <a:pt x="30404" y="19809"/>
                    </a:cubicBezTo>
                    <a:cubicBezTo>
                      <a:pt x="31591" y="19466"/>
                      <a:pt x="36567" y="16887"/>
                      <a:pt x="36567" y="16887"/>
                    </a:cubicBezTo>
                    <a:lnTo>
                      <a:pt x="36567" y="16887"/>
                    </a:lnTo>
                    <a:cubicBezTo>
                      <a:pt x="36567" y="16887"/>
                      <a:pt x="32801" y="17321"/>
                      <a:pt x="31431" y="17595"/>
                    </a:cubicBezTo>
                    <a:cubicBezTo>
                      <a:pt x="30062" y="17846"/>
                      <a:pt x="25246" y="18531"/>
                      <a:pt x="24104" y="18736"/>
                    </a:cubicBezTo>
                    <a:cubicBezTo>
                      <a:pt x="22963" y="18941"/>
                      <a:pt x="18786" y="20676"/>
                      <a:pt x="18786" y="20676"/>
                    </a:cubicBezTo>
                    <a:lnTo>
                      <a:pt x="17211" y="18462"/>
                    </a:lnTo>
                    <a:cubicBezTo>
                      <a:pt x="17211" y="18462"/>
                      <a:pt x="23031" y="17709"/>
                      <a:pt x="24355" y="17526"/>
                    </a:cubicBezTo>
                    <a:cubicBezTo>
                      <a:pt x="25656" y="17344"/>
                      <a:pt x="29057" y="15974"/>
                      <a:pt x="31066" y="15152"/>
                    </a:cubicBezTo>
                    <a:cubicBezTo>
                      <a:pt x="33097" y="14331"/>
                      <a:pt x="34627" y="12391"/>
                      <a:pt x="34627" y="12391"/>
                    </a:cubicBezTo>
                    <a:lnTo>
                      <a:pt x="34627" y="12391"/>
                    </a:lnTo>
                    <a:cubicBezTo>
                      <a:pt x="34010" y="12756"/>
                      <a:pt x="28875" y="14239"/>
                      <a:pt x="28304" y="14445"/>
                    </a:cubicBezTo>
                    <a:cubicBezTo>
                      <a:pt x="27756" y="14650"/>
                      <a:pt x="23009" y="15792"/>
                      <a:pt x="21023" y="16385"/>
                    </a:cubicBezTo>
                    <a:cubicBezTo>
                      <a:pt x="19060" y="17001"/>
                      <a:pt x="16869" y="18028"/>
                      <a:pt x="16869" y="18028"/>
                    </a:cubicBezTo>
                    <a:cubicBezTo>
                      <a:pt x="16869" y="18028"/>
                      <a:pt x="16213" y="17045"/>
                      <a:pt x="16313" y="17045"/>
                    </a:cubicBezTo>
                    <a:cubicBezTo>
                      <a:pt x="16315" y="17045"/>
                      <a:pt x="16318" y="17046"/>
                      <a:pt x="16321" y="17047"/>
                    </a:cubicBezTo>
                    <a:cubicBezTo>
                      <a:pt x="16322" y="17047"/>
                      <a:pt x="16324" y="17047"/>
                      <a:pt x="16326" y="17047"/>
                    </a:cubicBezTo>
                    <a:cubicBezTo>
                      <a:pt x="16512" y="17047"/>
                      <a:pt x="19184" y="15947"/>
                      <a:pt x="20133" y="15472"/>
                    </a:cubicBezTo>
                    <a:cubicBezTo>
                      <a:pt x="21068" y="14993"/>
                      <a:pt x="24310" y="13167"/>
                      <a:pt x="26638" y="11432"/>
                    </a:cubicBezTo>
                    <a:cubicBezTo>
                      <a:pt x="28966" y="9697"/>
                      <a:pt x="30107" y="8100"/>
                      <a:pt x="30107" y="8099"/>
                    </a:cubicBezTo>
                    <a:lnTo>
                      <a:pt x="30107" y="8099"/>
                    </a:lnTo>
                    <a:cubicBezTo>
                      <a:pt x="27870" y="8510"/>
                      <a:pt x="24196" y="10770"/>
                      <a:pt x="22643" y="11500"/>
                    </a:cubicBezTo>
                    <a:cubicBezTo>
                      <a:pt x="21091" y="12254"/>
                      <a:pt x="18284" y="14559"/>
                      <a:pt x="17645" y="15426"/>
                    </a:cubicBezTo>
                    <a:cubicBezTo>
                      <a:pt x="17028" y="16271"/>
                      <a:pt x="15864" y="16522"/>
                      <a:pt x="15864" y="16522"/>
                    </a:cubicBezTo>
                    <a:lnTo>
                      <a:pt x="15385" y="15746"/>
                    </a:lnTo>
                    <a:cubicBezTo>
                      <a:pt x="15385" y="15746"/>
                      <a:pt x="17188" y="14308"/>
                      <a:pt x="17941" y="13692"/>
                    </a:cubicBezTo>
                    <a:cubicBezTo>
                      <a:pt x="18672" y="13053"/>
                      <a:pt x="20178" y="10724"/>
                      <a:pt x="20521" y="10199"/>
                    </a:cubicBezTo>
                    <a:cubicBezTo>
                      <a:pt x="20886" y="9674"/>
                      <a:pt x="23259" y="4996"/>
                      <a:pt x="23260" y="4995"/>
                    </a:cubicBezTo>
                    <a:lnTo>
                      <a:pt x="23260" y="4995"/>
                    </a:lnTo>
                    <a:cubicBezTo>
                      <a:pt x="22712" y="5543"/>
                      <a:pt x="20543" y="7186"/>
                      <a:pt x="19653" y="8122"/>
                    </a:cubicBezTo>
                    <a:cubicBezTo>
                      <a:pt x="18740" y="9081"/>
                      <a:pt x="17188" y="12368"/>
                      <a:pt x="16595" y="13418"/>
                    </a:cubicBezTo>
                    <a:cubicBezTo>
                      <a:pt x="15978" y="14445"/>
                      <a:pt x="15180" y="15358"/>
                      <a:pt x="15180" y="15358"/>
                    </a:cubicBezTo>
                    <a:cubicBezTo>
                      <a:pt x="13719" y="12756"/>
                      <a:pt x="8469" y="453"/>
                      <a:pt x="8195" y="133"/>
                    </a:cubicBezTo>
                    <a:cubicBezTo>
                      <a:pt x="8120" y="39"/>
                      <a:pt x="8014" y="1"/>
                      <a:pt x="79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638082" y="3779956"/>
                <a:ext cx="388315" cy="702409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20688" extrusionOk="0">
                    <a:moveTo>
                      <a:pt x="11265" y="0"/>
                    </a:moveTo>
                    <a:cubicBezTo>
                      <a:pt x="11223" y="0"/>
                      <a:pt x="11180" y="22"/>
                      <a:pt x="11162" y="76"/>
                    </a:cubicBezTo>
                    <a:cubicBezTo>
                      <a:pt x="11162" y="99"/>
                      <a:pt x="11139" y="145"/>
                      <a:pt x="11139" y="168"/>
                    </a:cubicBezTo>
                    <a:lnTo>
                      <a:pt x="11071" y="168"/>
                    </a:lnTo>
                    <a:cubicBezTo>
                      <a:pt x="9039" y="715"/>
                      <a:pt x="7077" y="1355"/>
                      <a:pt x="5205" y="2336"/>
                    </a:cubicBezTo>
                    <a:cubicBezTo>
                      <a:pt x="3402" y="3272"/>
                      <a:pt x="1461" y="4436"/>
                      <a:pt x="115" y="5965"/>
                    </a:cubicBezTo>
                    <a:cubicBezTo>
                      <a:pt x="92" y="5965"/>
                      <a:pt x="92" y="5965"/>
                      <a:pt x="92" y="5988"/>
                    </a:cubicBezTo>
                    <a:cubicBezTo>
                      <a:pt x="46" y="6034"/>
                      <a:pt x="1" y="6102"/>
                      <a:pt x="23" y="6193"/>
                    </a:cubicBezTo>
                    <a:cubicBezTo>
                      <a:pt x="571" y="8955"/>
                      <a:pt x="1188" y="11763"/>
                      <a:pt x="2397" y="14319"/>
                    </a:cubicBezTo>
                    <a:cubicBezTo>
                      <a:pt x="2968" y="15529"/>
                      <a:pt x="3630" y="16716"/>
                      <a:pt x="4292" y="17880"/>
                    </a:cubicBezTo>
                    <a:cubicBezTo>
                      <a:pt x="4611" y="18451"/>
                      <a:pt x="4977" y="19067"/>
                      <a:pt x="5410" y="19592"/>
                    </a:cubicBezTo>
                    <a:cubicBezTo>
                      <a:pt x="5639" y="19889"/>
                      <a:pt x="5912" y="20163"/>
                      <a:pt x="6232" y="20414"/>
                    </a:cubicBezTo>
                    <a:cubicBezTo>
                      <a:pt x="6244" y="20420"/>
                      <a:pt x="6256" y="20423"/>
                      <a:pt x="6268" y="20423"/>
                    </a:cubicBezTo>
                    <a:cubicBezTo>
                      <a:pt x="6300" y="20423"/>
                      <a:pt x="6329" y="20401"/>
                      <a:pt x="6346" y="20368"/>
                    </a:cubicBezTo>
                    <a:cubicBezTo>
                      <a:pt x="6369" y="20391"/>
                      <a:pt x="6369" y="20391"/>
                      <a:pt x="6392" y="20391"/>
                    </a:cubicBezTo>
                    <a:cubicBezTo>
                      <a:pt x="7645" y="20558"/>
                      <a:pt x="8898" y="20668"/>
                      <a:pt x="10150" y="20668"/>
                    </a:cubicBezTo>
                    <a:cubicBezTo>
                      <a:pt x="10267" y="20668"/>
                      <a:pt x="10384" y="20667"/>
                      <a:pt x="10500" y="20665"/>
                    </a:cubicBezTo>
                    <a:cubicBezTo>
                      <a:pt x="10843" y="20642"/>
                      <a:pt x="11276" y="20688"/>
                      <a:pt x="11345" y="20277"/>
                    </a:cubicBezTo>
                    <a:cubicBezTo>
                      <a:pt x="11436" y="19889"/>
                      <a:pt x="10637" y="18291"/>
                      <a:pt x="10295" y="18131"/>
                    </a:cubicBezTo>
                    <a:cubicBezTo>
                      <a:pt x="10251" y="18109"/>
                      <a:pt x="10207" y="18100"/>
                      <a:pt x="10163" y="18100"/>
                    </a:cubicBezTo>
                    <a:cubicBezTo>
                      <a:pt x="10024" y="18100"/>
                      <a:pt x="9886" y="18188"/>
                      <a:pt x="9747" y="18222"/>
                    </a:cubicBezTo>
                    <a:cubicBezTo>
                      <a:pt x="9478" y="18295"/>
                      <a:pt x="9190" y="18344"/>
                      <a:pt x="8909" y="18344"/>
                    </a:cubicBezTo>
                    <a:cubicBezTo>
                      <a:pt x="8570" y="18344"/>
                      <a:pt x="8241" y="18273"/>
                      <a:pt x="7967" y="18085"/>
                    </a:cubicBezTo>
                    <a:cubicBezTo>
                      <a:pt x="7898" y="18040"/>
                      <a:pt x="7853" y="17994"/>
                      <a:pt x="7784" y="17926"/>
                    </a:cubicBezTo>
                    <a:cubicBezTo>
                      <a:pt x="7807" y="17903"/>
                      <a:pt x="7807" y="17880"/>
                      <a:pt x="7807" y="17857"/>
                    </a:cubicBezTo>
                    <a:cubicBezTo>
                      <a:pt x="7442" y="14821"/>
                      <a:pt x="7647" y="11717"/>
                      <a:pt x="8651" y="8818"/>
                    </a:cubicBezTo>
                    <a:cubicBezTo>
                      <a:pt x="9610" y="6057"/>
                      <a:pt x="10500" y="3295"/>
                      <a:pt x="11276" y="487"/>
                    </a:cubicBezTo>
                    <a:cubicBezTo>
                      <a:pt x="11299" y="442"/>
                      <a:pt x="11322" y="396"/>
                      <a:pt x="11322" y="327"/>
                    </a:cubicBezTo>
                    <a:lnTo>
                      <a:pt x="11368" y="122"/>
                    </a:lnTo>
                    <a:cubicBezTo>
                      <a:pt x="11395" y="53"/>
                      <a:pt x="11331" y="0"/>
                      <a:pt x="11265" y="0"/>
                    </a:cubicBezTo>
                    <a:close/>
                  </a:path>
                </a:pathLst>
              </a:custGeom>
              <a:solidFill>
                <a:srgbClr val="C954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821763" y="4393983"/>
                <a:ext cx="204632" cy="88378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2603" extrusionOk="0">
                    <a:moveTo>
                      <a:pt x="2557" y="0"/>
                    </a:moveTo>
                    <a:cubicBezTo>
                      <a:pt x="2100" y="23"/>
                      <a:pt x="1667" y="183"/>
                      <a:pt x="1256" y="411"/>
                    </a:cubicBezTo>
                    <a:cubicBezTo>
                      <a:pt x="868" y="640"/>
                      <a:pt x="183" y="1028"/>
                      <a:pt x="0" y="1507"/>
                    </a:cubicBezTo>
                    <a:cubicBezTo>
                      <a:pt x="229" y="1804"/>
                      <a:pt x="502" y="2078"/>
                      <a:pt x="822" y="2329"/>
                    </a:cubicBezTo>
                    <a:cubicBezTo>
                      <a:pt x="834" y="2335"/>
                      <a:pt x="846" y="2338"/>
                      <a:pt x="858" y="2338"/>
                    </a:cubicBezTo>
                    <a:cubicBezTo>
                      <a:pt x="890" y="2338"/>
                      <a:pt x="919" y="2316"/>
                      <a:pt x="936" y="2283"/>
                    </a:cubicBezTo>
                    <a:cubicBezTo>
                      <a:pt x="959" y="2306"/>
                      <a:pt x="959" y="2306"/>
                      <a:pt x="982" y="2306"/>
                    </a:cubicBezTo>
                    <a:cubicBezTo>
                      <a:pt x="2235" y="2473"/>
                      <a:pt x="3488" y="2583"/>
                      <a:pt x="4740" y="2583"/>
                    </a:cubicBezTo>
                    <a:cubicBezTo>
                      <a:pt x="4857" y="2583"/>
                      <a:pt x="4974" y="2582"/>
                      <a:pt x="5090" y="2580"/>
                    </a:cubicBezTo>
                    <a:cubicBezTo>
                      <a:pt x="5433" y="2557"/>
                      <a:pt x="5866" y="2603"/>
                      <a:pt x="5935" y="2192"/>
                    </a:cubicBezTo>
                    <a:cubicBezTo>
                      <a:pt x="6026" y="1804"/>
                      <a:pt x="5227" y="206"/>
                      <a:pt x="4885" y="46"/>
                    </a:cubicBezTo>
                    <a:cubicBezTo>
                      <a:pt x="4841" y="24"/>
                      <a:pt x="4797" y="15"/>
                      <a:pt x="4753" y="15"/>
                    </a:cubicBezTo>
                    <a:cubicBezTo>
                      <a:pt x="4614" y="15"/>
                      <a:pt x="4476" y="103"/>
                      <a:pt x="4337" y="137"/>
                    </a:cubicBezTo>
                    <a:cubicBezTo>
                      <a:pt x="4068" y="210"/>
                      <a:pt x="3780" y="259"/>
                      <a:pt x="3499" y="259"/>
                    </a:cubicBezTo>
                    <a:cubicBezTo>
                      <a:pt x="3160" y="259"/>
                      <a:pt x="2831" y="188"/>
                      <a:pt x="255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1556420" y="2635117"/>
                <a:ext cx="350084" cy="30829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908" extrusionOk="0">
                    <a:moveTo>
                      <a:pt x="4144" y="1"/>
                    </a:moveTo>
                    <a:cubicBezTo>
                      <a:pt x="2775" y="1"/>
                      <a:pt x="1407" y="129"/>
                      <a:pt x="69" y="402"/>
                    </a:cubicBezTo>
                    <a:cubicBezTo>
                      <a:pt x="1" y="425"/>
                      <a:pt x="23" y="539"/>
                      <a:pt x="92" y="539"/>
                    </a:cubicBezTo>
                    <a:cubicBezTo>
                      <a:pt x="1525" y="338"/>
                      <a:pt x="2941" y="230"/>
                      <a:pt x="4352" y="230"/>
                    </a:cubicBezTo>
                    <a:cubicBezTo>
                      <a:pt x="6313" y="230"/>
                      <a:pt x="8262" y="440"/>
                      <a:pt x="10226" y="904"/>
                    </a:cubicBezTo>
                    <a:cubicBezTo>
                      <a:pt x="10234" y="907"/>
                      <a:pt x="10241" y="908"/>
                      <a:pt x="10247" y="908"/>
                    </a:cubicBezTo>
                    <a:cubicBezTo>
                      <a:pt x="10299" y="908"/>
                      <a:pt x="10310" y="833"/>
                      <a:pt x="10249" y="813"/>
                    </a:cubicBezTo>
                    <a:cubicBezTo>
                      <a:pt x="8273" y="291"/>
                      <a:pt x="6207" y="1"/>
                      <a:pt x="4144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1559713" y="2663400"/>
                <a:ext cx="305742" cy="99447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929" extrusionOk="0">
                    <a:moveTo>
                      <a:pt x="71" y="0"/>
                    </a:moveTo>
                    <a:cubicBezTo>
                      <a:pt x="15" y="0"/>
                      <a:pt x="0" y="117"/>
                      <a:pt x="63" y="117"/>
                    </a:cubicBezTo>
                    <a:cubicBezTo>
                      <a:pt x="3213" y="436"/>
                      <a:pt x="6181" y="1304"/>
                      <a:pt x="8920" y="2924"/>
                    </a:cubicBezTo>
                    <a:cubicBezTo>
                      <a:pt x="8926" y="2927"/>
                      <a:pt x="8932" y="2929"/>
                      <a:pt x="8939" y="2929"/>
                    </a:cubicBezTo>
                    <a:cubicBezTo>
                      <a:pt x="8976" y="2929"/>
                      <a:pt x="9005" y="2875"/>
                      <a:pt x="8965" y="2856"/>
                    </a:cubicBezTo>
                    <a:cubicBezTo>
                      <a:pt x="6295" y="1190"/>
                      <a:pt x="3213" y="140"/>
                      <a:pt x="86" y="3"/>
                    </a:cubicBezTo>
                    <a:cubicBezTo>
                      <a:pt x="81" y="1"/>
                      <a:pt x="76" y="0"/>
                      <a:pt x="71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1615564" y="2684280"/>
                <a:ext cx="180933" cy="10647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3136" extrusionOk="0">
                    <a:moveTo>
                      <a:pt x="86" y="0"/>
                    </a:moveTo>
                    <a:cubicBezTo>
                      <a:pt x="30" y="0"/>
                      <a:pt x="1" y="77"/>
                      <a:pt x="62" y="118"/>
                    </a:cubicBezTo>
                    <a:cubicBezTo>
                      <a:pt x="1956" y="826"/>
                      <a:pt x="3691" y="1807"/>
                      <a:pt x="5220" y="3131"/>
                    </a:cubicBezTo>
                    <a:cubicBezTo>
                      <a:pt x="5227" y="3134"/>
                      <a:pt x="5234" y="3136"/>
                      <a:pt x="5240" y="3136"/>
                    </a:cubicBezTo>
                    <a:cubicBezTo>
                      <a:pt x="5283" y="3136"/>
                      <a:pt x="5328" y="3082"/>
                      <a:pt x="5289" y="3063"/>
                    </a:cubicBezTo>
                    <a:cubicBezTo>
                      <a:pt x="3782" y="1693"/>
                      <a:pt x="2048" y="643"/>
                      <a:pt x="108" y="4"/>
                    </a:cubicBezTo>
                    <a:cubicBezTo>
                      <a:pt x="100" y="1"/>
                      <a:pt x="93" y="0"/>
                      <a:pt x="8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1551293" y="2682753"/>
                <a:ext cx="184837" cy="13126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866" extrusionOk="0">
                    <a:moveTo>
                      <a:pt x="128" y="0"/>
                    </a:moveTo>
                    <a:cubicBezTo>
                      <a:pt x="49" y="0"/>
                      <a:pt x="0" y="99"/>
                      <a:pt x="83" y="140"/>
                    </a:cubicBezTo>
                    <a:cubicBezTo>
                      <a:pt x="2069" y="1076"/>
                      <a:pt x="3827" y="2263"/>
                      <a:pt x="5356" y="3861"/>
                    </a:cubicBezTo>
                    <a:cubicBezTo>
                      <a:pt x="5362" y="3864"/>
                      <a:pt x="5369" y="3865"/>
                      <a:pt x="5375" y="3865"/>
                    </a:cubicBezTo>
                    <a:cubicBezTo>
                      <a:pt x="5413" y="3865"/>
                      <a:pt x="5444" y="3812"/>
                      <a:pt x="5424" y="3792"/>
                    </a:cubicBezTo>
                    <a:cubicBezTo>
                      <a:pt x="3941" y="2194"/>
                      <a:pt x="2160" y="848"/>
                      <a:pt x="152" y="3"/>
                    </a:cubicBezTo>
                    <a:cubicBezTo>
                      <a:pt x="144" y="1"/>
                      <a:pt x="136" y="0"/>
                      <a:pt x="1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1335731" y="2346489"/>
                <a:ext cx="95950" cy="58704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729" extrusionOk="0">
                    <a:moveTo>
                      <a:pt x="2727" y="1"/>
                    </a:moveTo>
                    <a:cubicBezTo>
                      <a:pt x="1587" y="1"/>
                      <a:pt x="648" y="723"/>
                      <a:pt x="18" y="1645"/>
                    </a:cubicBezTo>
                    <a:cubicBezTo>
                      <a:pt x="1" y="1680"/>
                      <a:pt x="50" y="1728"/>
                      <a:pt x="85" y="1728"/>
                    </a:cubicBezTo>
                    <a:cubicBezTo>
                      <a:pt x="95" y="1728"/>
                      <a:pt x="104" y="1724"/>
                      <a:pt x="110" y="1713"/>
                    </a:cubicBezTo>
                    <a:cubicBezTo>
                      <a:pt x="794" y="823"/>
                      <a:pt x="1616" y="184"/>
                      <a:pt x="2780" y="92"/>
                    </a:cubicBezTo>
                    <a:cubicBezTo>
                      <a:pt x="2826" y="92"/>
                      <a:pt x="2826" y="1"/>
                      <a:pt x="2780" y="1"/>
                    </a:cubicBezTo>
                    <a:cubicBezTo>
                      <a:pt x="2762" y="1"/>
                      <a:pt x="2745" y="1"/>
                      <a:pt x="272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1349244" y="2286835"/>
                <a:ext cx="103385" cy="9836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897" extrusionOk="0">
                    <a:moveTo>
                      <a:pt x="2976" y="1"/>
                    </a:moveTo>
                    <a:cubicBezTo>
                      <a:pt x="1652" y="526"/>
                      <a:pt x="625" y="1507"/>
                      <a:pt x="31" y="2762"/>
                    </a:cubicBezTo>
                    <a:cubicBezTo>
                      <a:pt x="0" y="2840"/>
                      <a:pt x="53" y="2896"/>
                      <a:pt x="105" y="2896"/>
                    </a:cubicBezTo>
                    <a:cubicBezTo>
                      <a:pt x="129" y="2896"/>
                      <a:pt x="153" y="2883"/>
                      <a:pt x="168" y="2854"/>
                    </a:cubicBezTo>
                    <a:cubicBezTo>
                      <a:pt x="762" y="1598"/>
                      <a:pt x="1743" y="662"/>
                      <a:pt x="2998" y="92"/>
                    </a:cubicBezTo>
                    <a:cubicBezTo>
                      <a:pt x="3044" y="69"/>
                      <a:pt x="3021" y="1"/>
                      <a:pt x="2976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1206135" y="2271081"/>
                <a:ext cx="155808" cy="134044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3948" extrusionOk="0">
                    <a:moveTo>
                      <a:pt x="3398" y="1"/>
                    </a:moveTo>
                    <a:cubicBezTo>
                      <a:pt x="2867" y="1"/>
                      <a:pt x="2584" y="718"/>
                      <a:pt x="2260" y="1149"/>
                    </a:cubicBezTo>
                    <a:cubicBezTo>
                      <a:pt x="1690" y="1948"/>
                      <a:pt x="1051" y="2564"/>
                      <a:pt x="297" y="3135"/>
                    </a:cubicBezTo>
                    <a:cubicBezTo>
                      <a:pt x="252" y="3158"/>
                      <a:pt x="1" y="3409"/>
                      <a:pt x="366" y="3455"/>
                    </a:cubicBezTo>
                    <a:cubicBezTo>
                      <a:pt x="731" y="3523"/>
                      <a:pt x="1028" y="3797"/>
                      <a:pt x="1393" y="3888"/>
                    </a:cubicBezTo>
                    <a:cubicBezTo>
                      <a:pt x="1538" y="3932"/>
                      <a:pt x="1673" y="3948"/>
                      <a:pt x="1817" y="3948"/>
                    </a:cubicBezTo>
                    <a:cubicBezTo>
                      <a:pt x="1900" y="3948"/>
                      <a:pt x="1986" y="3942"/>
                      <a:pt x="2078" y="3934"/>
                    </a:cubicBezTo>
                    <a:cubicBezTo>
                      <a:pt x="2146" y="3911"/>
                      <a:pt x="2238" y="3888"/>
                      <a:pt x="2306" y="3888"/>
                    </a:cubicBezTo>
                    <a:cubicBezTo>
                      <a:pt x="3038" y="3711"/>
                      <a:pt x="3683" y="3340"/>
                      <a:pt x="4431" y="3340"/>
                    </a:cubicBezTo>
                    <a:cubicBezTo>
                      <a:pt x="4453" y="3340"/>
                      <a:pt x="4475" y="3340"/>
                      <a:pt x="4497" y="3341"/>
                    </a:cubicBezTo>
                    <a:cubicBezTo>
                      <a:pt x="4589" y="3341"/>
                      <a:pt x="4566" y="3158"/>
                      <a:pt x="4566" y="3135"/>
                    </a:cubicBezTo>
                    <a:cubicBezTo>
                      <a:pt x="4543" y="2587"/>
                      <a:pt x="4566" y="1720"/>
                      <a:pt x="4383" y="1035"/>
                    </a:cubicBezTo>
                    <a:cubicBezTo>
                      <a:pt x="4223" y="510"/>
                      <a:pt x="3972" y="77"/>
                      <a:pt x="3493" y="8"/>
                    </a:cubicBezTo>
                    <a:cubicBezTo>
                      <a:pt x="3460" y="3"/>
                      <a:pt x="3429" y="1"/>
                      <a:pt x="339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-6669" y="2316271"/>
                <a:ext cx="1677831" cy="2311316"/>
              </a:xfrm>
              <a:custGeom>
                <a:avLst/>
                <a:gdLst/>
                <a:ahLst/>
                <a:cxnLst/>
                <a:rect l="l" t="t" r="r" b="b"/>
                <a:pathLst>
                  <a:path w="49417" h="68075" extrusionOk="0">
                    <a:moveTo>
                      <a:pt x="33760" y="0"/>
                    </a:moveTo>
                    <a:cubicBezTo>
                      <a:pt x="33607" y="0"/>
                      <a:pt x="33455" y="7"/>
                      <a:pt x="33302" y="24"/>
                    </a:cubicBezTo>
                    <a:cubicBezTo>
                      <a:pt x="32914" y="92"/>
                      <a:pt x="32549" y="184"/>
                      <a:pt x="32184" y="389"/>
                    </a:cubicBezTo>
                    <a:cubicBezTo>
                      <a:pt x="31864" y="503"/>
                      <a:pt x="31545" y="640"/>
                      <a:pt x="31248" y="800"/>
                    </a:cubicBezTo>
                    <a:cubicBezTo>
                      <a:pt x="30632" y="1119"/>
                      <a:pt x="30038" y="1507"/>
                      <a:pt x="29490" y="1895"/>
                    </a:cubicBezTo>
                    <a:cubicBezTo>
                      <a:pt x="29102" y="2169"/>
                      <a:pt x="28737" y="2443"/>
                      <a:pt x="28395" y="2694"/>
                    </a:cubicBezTo>
                    <a:cubicBezTo>
                      <a:pt x="28212" y="2831"/>
                      <a:pt x="28052" y="2968"/>
                      <a:pt x="27870" y="3082"/>
                    </a:cubicBezTo>
                    <a:cubicBezTo>
                      <a:pt x="27276" y="3539"/>
                      <a:pt x="26683" y="4041"/>
                      <a:pt x="26089" y="4520"/>
                    </a:cubicBezTo>
                    <a:cubicBezTo>
                      <a:pt x="25359" y="5182"/>
                      <a:pt x="24651" y="5844"/>
                      <a:pt x="23944" y="6552"/>
                    </a:cubicBezTo>
                    <a:cubicBezTo>
                      <a:pt x="23601" y="6894"/>
                      <a:pt x="23282" y="7259"/>
                      <a:pt x="22962" y="7625"/>
                    </a:cubicBezTo>
                    <a:cubicBezTo>
                      <a:pt x="22004" y="8697"/>
                      <a:pt x="21113" y="9816"/>
                      <a:pt x="20246" y="10980"/>
                    </a:cubicBezTo>
                    <a:cubicBezTo>
                      <a:pt x="20200" y="11071"/>
                      <a:pt x="20132" y="11162"/>
                      <a:pt x="20063" y="11231"/>
                    </a:cubicBezTo>
                    <a:cubicBezTo>
                      <a:pt x="19470" y="12030"/>
                      <a:pt x="18899" y="12806"/>
                      <a:pt x="18237" y="13536"/>
                    </a:cubicBezTo>
                    <a:cubicBezTo>
                      <a:pt x="17484" y="14381"/>
                      <a:pt x="16640" y="15134"/>
                      <a:pt x="15635" y="15750"/>
                    </a:cubicBezTo>
                    <a:cubicBezTo>
                      <a:pt x="15521" y="15796"/>
                      <a:pt x="15407" y="15842"/>
                      <a:pt x="15293" y="15864"/>
                    </a:cubicBezTo>
                    <a:cubicBezTo>
                      <a:pt x="13672" y="16458"/>
                      <a:pt x="12029" y="17029"/>
                      <a:pt x="10363" y="17599"/>
                    </a:cubicBezTo>
                    <a:cubicBezTo>
                      <a:pt x="9336" y="17942"/>
                      <a:pt x="8308" y="18284"/>
                      <a:pt x="7258" y="18604"/>
                    </a:cubicBezTo>
                    <a:cubicBezTo>
                      <a:pt x="6574" y="18809"/>
                      <a:pt x="5912" y="19014"/>
                      <a:pt x="5227" y="19220"/>
                    </a:cubicBezTo>
                    <a:cubicBezTo>
                      <a:pt x="4839" y="19334"/>
                      <a:pt x="4428" y="19448"/>
                      <a:pt x="4017" y="19539"/>
                    </a:cubicBezTo>
                    <a:cubicBezTo>
                      <a:pt x="3538" y="19676"/>
                      <a:pt x="3013" y="19790"/>
                      <a:pt x="2511" y="19905"/>
                    </a:cubicBezTo>
                    <a:cubicBezTo>
                      <a:pt x="2054" y="19996"/>
                      <a:pt x="1598" y="20110"/>
                      <a:pt x="1141" y="20178"/>
                    </a:cubicBezTo>
                    <a:cubicBezTo>
                      <a:pt x="753" y="20270"/>
                      <a:pt x="365" y="20315"/>
                      <a:pt x="0" y="20384"/>
                    </a:cubicBezTo>
                    <a:lnTo>
                      <a:pt x="0" y="44716"/>
                    </a:lnTo>
                    <a:cubicBezTo>
                      <a:pt x="662" y="44898"/>
                      <a:pt x="1324" y="45081"/>
                      <a:pt x="1986" y="45309"/>
                    </a:cubicBezTo>
                    <a:cubicBezTo>
                      <a:pt x="2168" y="45355"/>
                      <a:pt x="2351" y="45423"/>
                      <a:pt x="2534" y="45469"/>
                    </a:cubicBezTo>
                    <a:cubicBezTo>
                      <a:pt x="2990" y="45629"/>
                      <a:pt x="3447" y="45811"/>
                      <a:pt x="3926" y="45994"/>
                    </a:cubicBezTo>
                    <a:cubicBezTo>
                      <a:pt x="4999" y="46428"/>
                      <a:pt x="6117" y="46907"/>
                      <a:pt x="7258" y="47318"/>
                    </a:cubicBezTo>
                    <a:cubicBezTo>
                      <a:pt x="7624" y="47455"/>
                      <a:pt x="7989" y="47592"/>
                      <a:pt x="8354" y="47706"/>
                    </a:cubicBezTo>
                    <a:cubicBezTo>
                      <a:pt x="9511" y="48059"/>
                      <a:pt x="10679" y="48299"/>
                      <a:pt x="11826" y="48299"/>
                    </a:cubicBezTo>
                    <a:cubicBezTo>
                      <a:pt x="12309" y="48299"/>
                      <a:pt x="12788" y="48257"/>
                      <a:pt x="13262" y="48162"/>
                    </a:cubicBezTo>
                    <a:cubicBezTo>
                      <a:pt x="13284" y="48368"/>
                      <a:pt x="13307" y="48596"/>
                      <a:pt x="13330" y="48801"/>
                    </a:cubicBezTo>
                    <a:cubicBezTo>
                      <a:pt x="13376" y="49281"/>
                      <a:pt x="13421" y="49760"/>
                      <a:pt x="13490" y="50216"/>
                    </a:cubicBezTo>
                    <a:cubicBezTo>
                      <a:pt x="13535" y="52545"/>
                      <a:pt x="13832" y="54873"/>
                      <a:pt x="14106" y="57178"/>
                    </a:cubicBezTo>
                    <a:cubicBezTo>
                      <a:pt x="14220" y="58137"/>
                      <a:pt x="14289" y="59118"/>
                      <a:pt x="14448" y="60100"/>
                    </a:cubicBezTo>
                    <a:cubicBezTo>
                      <a:pt x="14517" y="60488"/>
                      <a:pt x="14585" y="60899"/>
                      <a:pt x="15042" y="60922"/>
                    </a:cubicBezTo>
                    <a:cubicBezTo>
                      <a:pt x="15430" y="61127"/>
                      <a:pt x="15864" y="61241"/>
                      <a:pt x="16252" y="61447"/>
                    </a:cubicBezTo>
                    <a:cubicBezTo>
                      <a:pt x="16252" y="61447"/>
                      <a:pt x="16252" y="61469"/>
                      <a:pt x="16274" y="61492"/>
                    </a:cubicBezTo>
                    <a:cubicBezTo>
                      <a:pt x="17119" y="62451"/>
                      <a:pt x="17712" y="63592"/>
                      <a:pt x="18352" y="64688"/>
                    </a:cubicBezTo>
                    <a:cubicBezTo>
                      <a:pt x="18762" y="65372"/>
                      <a:pt x="19128" y="66171"/>
                      <a:pt x="19767" y="66628"/>
                    </a:cubicBezTo>
                    <a:cubicBezTo>
                      <a:pt x="19790" y="66674"/>
                      <a:pt x="19790" y="66696"/>
                      <a:pt x="19835" y="66719"/>
                    </a:cubicBezTo>
                    <a:cubicBezTo>
                      <a:pt x="20223" y="66993"/>
                      <a:pt x="20703" y="67016"/>
                      <a:pt x="21159" y="67084"/>
                    </a:cubicBezTo>
                    <a:cubicBezTo>
                      <a:pt x="21501" y="67130"/>
                      <a:pt x="21935" y="67153"/>
                      <a:pt x="22255" y="67313"/>
                    </a:cubicBezTo>
                    <a:cubicBezTo>
                      <a:pt x="22323" y="67335"/>
                      <a:pt x="22369" y="67381"/>
                      <a:pt x="22437" y="67427"/>
                    </a:cubicBezTo>
                    <a:cubicBezTo>
                      <a:pt x="22437" y="67450"/>
                      <a:pt x="22437" y="67450"/>
                      <a:pt x="22437" y="67472"/>
                    </a:cubicBezTo>
                    <a:cubicBezTo>
                      <a:pt x="22597" y="67815"/>
                      <a:pt x="22985" y="67952"/>
                      <a:pt x="23350" y="68020"/>
                    </a:cubicBezTo>
                    <a:cubicBezTo>
                      <a:pt x="23523" y="68053"/>
                      <a:pt x="23741" y="68075"/>
                      <a:pt x="23959" y="68075"/>
                    </a:cubicBezTo>
                    <a:cubicBezTo>
                      <a:pt x="24203" y="68075"/>
                      <a:pt x="24448" y="68047"/>
                      <a:pt x="24629" y="67975"/>
                    </a:cubicBezTo>
                    <a:cubicBezTo>
                      <a:pt x="24925" y="67838"/>
                      <a:pt x="24971" y="67541"/>
                      <a:pt x="24925" y="67221"/>
                    </a:cubicBezTo>
                    <a:cubicBezTo>
                      <a:pt x="25245" y="67176"/>
                      <a:pt x="25587" y="67130"/>
                      <a:pt x="25633" y="66765"/>
                    </a:cubicBezTo>
                    <a:cubicBezTo>
                      <a:pt x="25724" y="66217"/>
                      <a:pt x="25313" y="65418"/>
                      <a:pt x="25108" y="64939"/>
                    </a:cubicBezTo>
                    <a:cubicBezTo>
                      <a:pt x="24971" y="64619"/>
                      <a:pt x="24811" y="64300"/>
                      <a:pt x="24400" y="64300"/>
                    </a:cubicBezTo>
                    <a:cubicBezTo>
                      <a:pt x="24104" y="64300"/>
                      <a:pt x="23830" y="64505"/>
                      <a:pt x="23556" y="64574"/>
                    </a:cubicBezTo>
                    <a:cubicBezTo>
                      <a:pt x="23415" y="64609"/>
                      <a:pt x="23232" y="64633"/>
                      <a:pt x="23043" y="64633"/>
                    </a:cubicBezTo>
                    <a:cubicBezTo>
                      <a:pt x="22621" y="64633"/>
                      <a:pt x="22167" y="64511"/>
                      <a:pt x="22072" y="64117"/>
                    </a:cubicBezTo>
                    <a:cubicBezTo>
                      <a:pt x="21958" y="62633"/>
                      <a:pt x="21775" y="61173"/>
                      <a:pt x="21616" y="59712"/>
                    </a:cubicBezTo>
                    <a:cubicBezTo>
                      <a:pt x="21547" y="59073"/>
                      <a:pt x="21410" y="58388"/>
                      <a:pt x="21410" y="57726"/>
                    </a:cubicBezTo>
                    <a:cubicBezTo>
                      <a:pt x="21410" y="57475"/>
                      <a:pt x="21433" y="57247"/>
                      <a:pt x="21501" y="57018"/>
                    </a:cubicBezTo>
                    <a:cubicBezTo>
                      <a:pt x="21593" y="56562"/>
                      <a:pt x="21821" y="56151"/>
                      <a:pt x="22026" y="55717"/>
                    </a:cubicBezTo>
                    <a:cubicBezTo>
                      <a:pt x="22072" y="55603"/>
                      <a:pt x="22141" y="55466"/>
                      <a:pt x="22186" y="55352"/>
                    </a:cubicBezTo>
                    <a:cubicBezTo>
                      <a:pt x="22574" y="54439"/>
                      <a:pt x="22917" y="53503"/>
                      <a:pt x="23259" y="52567"/>
                    </a:cubicBezTo>
                    <a:cubicBezTo>
                      <a:pt x="23670" y="51426"/>
                      <a:pt x="24081" y="50285"/>
                      <a:pt x="24560" y="49167"/>
                    </a:cubicBezTo>
                    <a:cubicBezTo>
                      <a:pt x="24811" y="48550"/>
                      <a:pt x="25085" y="47934"/>
                      <a:pt x="25405" y="47341"/>
                    </a:cubicBezTo>
                    <a:cubicBezTo>
                      <a:pt x="25405" y="47341"/>
                      <a:pt x="25405" y="47318"/>
                      <a:pt x="25405" y="47318"/>
                    </a:cubicBezTo>
                    <a:cubicBezTo>
                      <a:pt x="27048" y="46838"/>
                      <a:pt x="28714" y="46017"/>
                      <a:pt x="30221" y="45263"/>
                    </a:cubicBezTo>
                    <a:cubicBezTo>
                      <a:pt x="31316" y="44716"/>
                      <a:pt x="32343" y="44077"/>
                      <a:pt x="33279" y="43323"/>
                    </a:cubicBezTo>
                    <a:cubicBezTo>
                      <a:pt x="34398" y="42479"/>
                      <a:pt x="35471" y="41520"/>
                      <a:pt x="36406" y="40516"/>
                    </a:cubicBezTo>
                    <a:cubicBezTo>
                      <a:pt x="36840" y="40036"/>
                      <a:pt x="37365" y="39489"/>
                      <a:pt x="37776" y="38872"/>
                    </a:cubicBezTo>
                    <a:lnTo>
                      <a:pt x="37776" y="38872"/>
                    </a:lnTo>
                    <a:cubicBezTo>
                      <a:pt x="37707" y="39032"/>
                      <a:pt x="37639" y="39192"/>
                      <a:pt x="37548" y="39329"/>
                    </a:cubicBezTo>
                    <a:cubicBezTo>
                      <a:pt x="37297" y="39785"/>
                      <a:pt x="36977" y="40128"/>
                      <a:pt x="36680" y="40539"/>
                    </a:cubicBezTo>
                    <a:cubicBezTo>
                      <a:pt x="36645" y="40592"/>
                      <a:pt x="36678" y="40645"/>
                      <a:pt x="36727" y="40645"/>
                    </a:cubicBezTo>
                    <a:cubicBezTo>
                      <a:pt x="36741" y="40645"/>
                      <a:pt x="36756" y="40640"/>
                      <a:pt x="36772" y="40630"/>
                    </a:cubicBezTo>
                    <a:cubicBezTo>
                      <a:pt x="37593" y="40128"/>
                      <a:pt x="38004" y="38941"/>
                      <a:pt x="38255" y="38005"/>
                    </a:cubicBezTo>
                    <a:cubicBezTo>
                      <a:pt x="38267" y="38005"/>
                      <a:pt x="38273" y="37999"/>
                      <a:pt x="38275" y="37990"/>
                    </a:cubicBezTo>
                    <a:lnTo>
                      <a:pt x="38275" y="37990"/>
                    </a:lnTo>
                    <a:cubicBezTo>
                      <a:pt x="38228" y="38527"/>
                      <a:pt x="38114" y="39042"/>
                      <a:pt x="37913" y="39557"/>
                    </a:cubicBezTo>
                    <a:cubicBezTo>
                      <a:pt x="37898" y="39601"/>
                      <a:pt x="37931" y="39627"/>
                      <a:pt x="37968" y="39627"/>
                    </a:cubicBezTo>
                    <a:cubicBezTo>
                      <a:pt x="37989" y="39627"/>
                      <a:pt x="38011" y="39619"/>
                      <a:pt x="38027" y="39603"/>
                    </a:cubicBezTo>
                    <a:cubicBezTo>
                      <a:pt x="38849" y="38461"/>
                      <a:pt x="38780" y="37069"/>
                      <a:pt x="38483" y="35745"/>
                    </a:cubicBezTo>
                    <a:cubicBezTo>
                      <a:pt x="38347" y="34353"/>
                      <a:pt x="37913" y="32915"/>
                      <a:pt x="37639" y="31591"/>
                    </a:cubicBezTo>
                    <a:cubicBezTo>
                      <a:pt x="37251" y="29628"/>
                      <a:pt x="36863" y="27665"/>
                      <a:pt x="36589" y="25657"/>
                    </a:cubicBezTo>
                    <a:cubicBezTo>
                      <a:pt x="36772" y="23739"/>
                      <a:pt x="36954" y="21868"/>
                      <a:pt x="37502" y="19996"/>
                    </a:cubicBezTo>
                    <a:cubicBezTo>
                      <a:pt x="37707" y="19288"/>
                      <a:pt x="37936" y="18558"/>
                      <a:pt x="38324" y="17919"/>
                    </a:cubicBezTo>
                    <a:cubicBezTo>
                      <a:pt x="38461" y="17713"/>
                      <a:pt x="38620" y="17508"/>
                      <a:pt x="38803" y="17325"/>
                    </a:cubicBezTo>
                    <a:cubicBezTo>
                      <a:pt x="39442" y="16732"/>
                      <a:pt x="40150" y="16207"/>
                      <a:pt x="40834" y="15682"/>
                    </a:cubicBezTo>
                    <a:cubicBezTo>
                      <a:pt x="41862" y="15933"/>
                      <a:pt x="42912" y="16184"/>
                      <a:pt x="43962" y="16367"/>
                    </a:cubicBezTo>
                    <a:cubicBezTo>
                      <a:pt x="44246" y="16414"/>
                      <a:pt x="44536" y="16455"/>
                      <a:pt x="44820" y="16455"/>
                    </a:cubicBezTo>
                    <a:cubicBezTo>
                      <a:pt x="45083" y="16455"/>
                      <a:pt x="45341" y="16420"/>
                      <a:pt x="45582" y="16321"/>
                    </a:cubicBezTo>
                    <a:cubicBezTo>
                      <a:pt x="46701" y="15887"/>
                      <a:pt x="46974" y="14518"/>
                      <a:pt x="47111" y="13354"/>
                    </a:cubicBezTo>
                    <a:cubicBezTo>
                      <a:pt x="47157" y="13103"/>
                      <a:pt x="47203" y="12852"/>
                      <a:pt x="47248" y="12623"/>
                    </a:cubicBezTo>
                    <a:cubicBezTo>
                      <a:pt x="47271" y="12578"/>
                      <a:pt x="47271" y="12555"/>
                      <a:pt x="47294" y="12509"/>
                    </a:cubicBezTo>
                    <a:cubicBezTo>
                      <a:pt x="47340" y="12372"/>
                      <a:pt x="47408" y="12235"/>
                      <a:pt x="47477" y="12121"/>
                    </a:cubicBezTo>
                    <a:lnTo>
                      <a:pt x="47477" y="12098"/>
                    </a:lnTo>
                    <a:cubicBezTo>
                      <a:pt x="47728" y="11687"/>
                      <a:pt x="48024" y="11277"/>
                      <a:pt x="48321" y="10866"/>
                    </a:cubicBezTo>
                    <a:cubicBezTo>
                      <a:pt x="48641" y="10409"/>
                      <a:pt x="48915" y="9953"/>
                      <a:pt x="49074" y="9473"/>
                    </a:cubicBezTo>
                    <a:cubicBezTo>
                      <a:pt x="49074" y="9473"/>
                      <a:pt x="49074" y="9451"/>
                      <a:pt x="49074" y="9451"/>
                    </a:cubicBezTo>
                    <a:cubicBezTo>
                      <a:pt x="49417" y="8880"/>
                      <a:pt x="49211" y="8355"/>
                      <a:pt x="48801" y="7898"/>
                    </a:cubicBezTo>
                    <a:lnTo>
                      <a:pt x="48778" y="7898"/>
                    </a:lnTo>
                    <a:cubicBezTo>
                      <a:pt x="48686" y="7784"/>
                      <a:pt x="48572" y="7693"/>
                      <a:pt x="48458" y="7602"/>
                    </a:cubicBezTo>
                    <a:cubicBezTo>
                      <a:pt x="47545" y="6871"/>
                      <a:pt x="46450" y="6209"/>
                      <a:pt x="45377" y="5662"/>
                    </a:cubicBezTo>
                    <a:cubicBezTo>
                      <a:pt x="45240" y="5593"/>
                      <a:pt x="45103" y="5525"/>
                      <a:pt x="44966" y="5456"/>
                    </a:cubicBezTo>
                    <a:cubicBezTo>
                      <a:pt x="44943" y="5411"/>
                      <a:pt x="44897" y="5365"/>
                      <a:pt x="44875" y="5319"/>
                    </a:cubicBezTo>
                    <a:cubicBezTo>
                      <a:pt x="44875" y="5319"/>
                      <a:pt x="44852" y="5296"/>
                      <a:pt x="44852" y="5296"/>
                    </a:cubicBezTo>
                    <a:cubicBezTo>
                      <a:pt x="44829" y="5274"/>
                      <a:pt x="44806" y="5251"/>
                      <a:pt x="44783" y="5205"/>
                    </a:cubicBezTo>
                    <a:cubicBezTo>
                      <a:pt x="44281" y="4612"/>
                      <a:pt x="42432" y="2649"/>
                      <a:pt x="41839" y="2215"/>
                    </a:cubicBezTo>
                    <a:cubicBezTo>
                      <a:pt x="41793" y="2169"/>
                      <a:pt x="41748" y="2146"/>
                      <a:pt x="41725" y="2124"/>
                    </a:cubicBezTo>
                    <a:lnTo>
                      <a:pt x="41702" y="2124"/>
                    </a:lnTo>
                    <a:cubicBezTo>
                      <a:pt x="41245" y="1895"/>
                      <a:pt x="40766" y="1667"/>
                      <a:pt x="40287" y="1485"/>
                    </a:cubicBezTo>
                    <a:cubicBezTo>
                      <a:pt x="39967" y="1348"/>
                      <a:pt x="39648" y="1233"/>
                      <a:pt x="39328" y="1142"/>
                    </a:cubicBezTo>
                    <a:cubicBezTo>
                      <a:pt x="39123" y="1074"/>
                      <a:pt x="38940" y="1005"/>
                      <a:pt x="38735" y="960"/>
                    </a:cubicBezTo>
                    <a:cubicBezTo>
                      <a:pt x="38369" y="845"/>
                      <a:pt x="38004" y="731"/>
                      <a:pt x="37639" y="640"/>
                    </a:cubicBezTo>
                    <a:cubicBezTo>
                      <a:pt x="37548" y="617"/>
                      <a:pt x="37456" y="617"/>
                      <a:pt x="37365" y="594"/>
                    </a:cubicBezTo>
                    <a:cubicBezTo>
                      <a:pt x="37274" y="572"/>
                      <a:pt x="37182" y="549"/>
                      <a:pt x="37091" y="526"/>
                    </a:cubicBezTo>
                    <a:cubicBezTo>
                      <a:pt x="36475" y="389"/>
                      <a:pt x="35859" y="275"/>
                      <a:pt x="35242" y="161"/>
                    </a:cubicBezTo>
                    <a:cubicBezTo>
                      <a:pt x="34738" y="74"/>
                      <a:pt x="34248" y="0"/>
                      <a:pt x="33760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875238" y="2420912"/>
                <a:ext cx="64340" cy="182529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5376" extrusionOk="0">
                    <a:moveTo>
                      <a:pt x="1895" y="0"/>
                    </a:moveTo>
                    <a:lnTo>
                      <a:pt x="1895" y="0"/>
                    </a:lnTo>
                    <a:cubicBezTo>
                      <a:pt x="1301" y="457"/>
                      <a:pt x="708" y="959"/>
                      <a:pt x="114" y="1438"/>
                    </a:cubicBezTo>
                    <a:cubicBezTo>
                      <a:pt x="0" y="2123"/>
                      <a:pt x="0" y="2831"/>
                      <a:pt x="69" y="3515"/>
                    </a:cubicBezTo>
                    <a:cubicBezTo>
                      <a:pt x="0" y="4132"/>
                      <a:pt x="114" y="4680"/>
                      <a:pt x="411" y="5341"/>
                    </a:cubicBezTo>
                    <a:cubicBezTo>
                      <a:pt x="427" y="5365"/>
                      <a:pt x="451" y="5375"/>
                      <a:pt x="475" y="5375"/>
                    </a:cubicBezTo>
                    <a:cubicBezTo>
                      <a:pt x="520" y="5375"/>
                      <a:pt x="563" y="5340"/>
                      <a:pt x="548" y="5296"/>
                    </a:cubicBezTo>
                    <a:cubicBezTo>
                      <a:pt x="434" y="4862"/>
                      <a:pt x="274" y="4406"/>
                      <a:pt x="320" y="3949"/>
                    </a:cubicBezTo>
                    <a:cubicBezTo>
                      <a:pt x="320" y="3858"/>
                      <a:pt x="343" y="3767"/>
                      <a:pt x="365" y="3675"/>
                    </a:cubicBezTo>
                    <a:cubicBezTo>
                      <a:pt x="434" y="3424"/>
                      <a:pt x="571" y="3196"/>
                      <a:pt x="685" y="2968"/>
                    </a:cubicBezTo>
                    <a:cubicBezTo>
                      <a:pt x="822" y="2648"/>
                      <a:pt x="959" y="2329"/>
                      <a:pt x="1096" y="2009"/>
                    </a:cubicBezTo>
                    <a:lnTo>
                      <a:pt x="1096" y="2009"/>
                    </a:lnTo>
                    <a:cubicBezTo>
                      <a:pt x="1005" y="2260"/>
                      <a:pt x="936" y="2534"/>
                      <a:pt x="845" y="2808"/>
                    </a:cubicBezTo>
                    <a:cubicBezTo>
                      <a:pt x="831" y="2836"/>
                      <a:pt x="860" y="2856"/>
                      <a:pt x="885" y="2856"/>
                    </a:cubicBezTo>
                    <a:cubicBezTo>
                      <a:pt x="900" y="2856"/>
                      <a:pt x="913" y="2848"/>
                      <a:pt x="913" y="2831"/>
                    </a:cubicBezTo>
                    <a:cubicBezTo>
                      <a:pt x="1119" y="2443"/>
                      <a:pt x="1324" y="2032"/>
                      <a:pt x="1415" y="1598"/>
                    </a:cubicBezTo>
                    <a:cubicBezTo>
                      <a:pt x="1484" y="1370"/>
                      <a:pt x="1507" y="1119"/>
                      <a:pt x="1552" y="891"/>
                    </a:cubicBezTo>
                    <a:cubicBezTo>
                      <a:pt x="1689" y="594"/>
                      <a:pt x="1803" y="297"/>
                      <a:pt x="189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984496" y="2343399"/>
                <a:ext cx="69772" cy="13499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976" extrusionOk="0">
                    <a:moveTo>
                      <a:pt x="2055" y="1"/>
                    </a:moveTo>
                    <a:cubicBezTo>
                      <a:pt x="1439" y="320"/>
                      <a:pt x="845" y="708"/>
                      <a:pt x="297" y="1096"/>
                    </a:cubicBezTo>
                    <a:cubicBezTo>
                      <a:pt x="274" y="1165"/>
                      <a:pt x="252" y="1256"/>
                      <a:pt x="252" y="1325"/>
                    </a:cubicBezTo>
                    <a:cubicBezTo>
                      <a:pt x="160" y="1850"/>
                      <a:pt x="343" y="2352"/>
                      <a:pt x="206" y="2877"/>
                    </a:cubicBezTo>
                    <a:cubicBezTo>
                      <a:pt x="183" y="2877"/>
                      <a:pt x="206" y="2900"/>
                      <a:pt x="206" y="2900"/>
                    </a:cubicBezTo>
                    <a:cubicBezTo>
                      <a:pt x="160" y="2968"/>
                      <a:pt x="138" y="3037"/>
                      <a:pt x="115" y="3105"/>
                    </a:cubicBezTo>
                    <a:cubicBezTo>
                      <a:pt x="23" y="3402"/>
                      <a:pt x="1" y="3630"/>
                      <a:pt x="69" y="3927"/>
                    </a:cubicBezTo>
                    <a:cubicBezTo>
                      <a:pt x="80" y="3959"/>
                      <a:pt x="110" y="3976"/>
                      <a:pt x="139" y="3976"/>
                    </a:cubicBezTo>
                    <a:cubicBezTo>
                      <a:pt x="173" y="3976"/>
                      <a:pt x="206" y="3953"/>
                      <a:pt x="206" y="3904"/>
                    </a:cubicBezTo>
                    <a:cubicBezTo>
                      <a:pt x="138" y="3219"/>
                      <a:pt x="845" y="2352"/>
                      <a:pt x="1073" y="1644"/>
                    </a:cubicBezTo>
                    <a:cubicBezTo>
                      <a:pt x="1119" y="1507"/>
                      <a:pt x="1165" y="1393"/>
                      <a:pt x="1233" y="1279"/>
                    </a:cubicBezTo>
                    <a:lnTo>
                      <a:pt x="1233" y="1279"/>
                    </a:lnTo>
                    <a:cubicBezTo>
                      <a:pt x="1165" y="1553"/>
                      <a:pt x="1119" y="1850"/>
                      <a:pt x="1051" y="2124"/>
                    </a:cubicBezTo>
                    <a:cubicBezTo>
                      <a:pt x="1051" y="2152"/>
                      <a:pt x="1068" y="2171"/>
                      <a:pt x="1087" y="2171"/>
                    </a:cubicBezTo>
                    <a:cubicBezTo>
                      <a:pt x="1098" y="2171"/>
                      <a:pt x="1110" y="2164"/>
                      <a:pt x="1119" y="2146"/>
                    </a:cubicBezTo>
                    <a:cubicBezTo>
                      <a:pt x="1302" y="1690"/>
                      <a:pt x="1347" y="1188"/>
                      <a:pt x="1530" y="731"/>
                    </a:cubicBezTo>
                    <a:cubicBezTo>
                      <a:pt x="1690" y="480"/>
                      <a:pt x="1872" y="252"/>
                      <a:pt x="2055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782447" y="2421523"/>
                <a:ext cx="877876" cy="1501312"/>
              </a:xfrm>
              <a:custGeom>
                <a:avLst/>
                <a:gdLst/>
                <a:ahLst/>
                <a:cxnLst/>
                <a:rect l="l" t="t" r="r" b="b"/>
                <a:pathLst>
                  <a:path w="25856" h="44218" extrusionOk="0">
                    <a:moveTo>
                      <a:pt x="7554" y="1"/>
                    </a:moveTo>
                    <a:cubicBezTo>
                      <a:pt x="7545" y="1"/>
                      <a:pt x="7536" y="2"/>
                      <a:pt x="7527" y="5"/>
                    </a:cubicBezTo>
                    <a:cubicBezTo>
                      <a:pt x="4011" y="667"/>
                      <a:pt x="3167" y="4913"/>
                      <a:pt x="474" y="6761"/>
                    </a:cubicBezTo>
                    <a:cubicBezTo>
                      <a:pt x="428" y="6807"/>
                      <a:pt x="405" y="6876"/>
                      <a:pt x="405" y="6944"/>
                    </a:cubicBezTo>
                    <a:cubicBezTo>
                      <a:pt x="291" y="6967"/>
                      <a:pt x="200" y="7013"/>
                      <a:pt x="108" y="7058"/>
                    </a:cubicBezTo>
                    <a:cubicBezTo>
                      <a:pt x="0" y="7123"/>
                      <a:pt x="35" y="7311"/>
                      <a:pt x="156" y="7311"/>
                    </a:cubicBezTo>
                    <a:cubicBezTo>
                      <a:pt x="163" y="7311"/>
                      <a:pt x="170" y="7310"/>
                      <a:pt x="177" y="7309"/>
                    </a:cubicBezTo>
                    <a:cubicBezTo>
                      <a:pt x="633" y="7286"/>
                      <a:pt x="1135" y="7127"/>
                      <a:pt x="1638" y="6898"/>
                    </a:cubicBezTo>
                    <a:lnTo>
                      <a:pt x="1638" y="6898"/>
                    </a:lnTo>
                    <a:cubicBezTo>
                      <a:pt x="1204" y="7606"/>
                      <a:pt x="1135" y="8542"/>
                      <a:pt x="1250" y="9432"/>
                    </a:cubicBezTo>
                    <a:cubicBezTo>
                      <a:pt x="1262" y="9457"/>
                      <a:pt x="1295" y="9475"/>
                      <a:pt x="1323" y="9475"/>
                    </a:cubicBezTo>
                    <a:cubicBezTo>
                      <a:pt x="1345" y="9475"/>
                      <a:pt x="1364" y="9463"/>
                      <a:pt x="1364" y="9432"/>
                    </a:cubicBezTo>
                    <a:cubicBezTo>
                      <a:pt x="1478" y="8884"/>
                      <a:pt x="1615" y="8291"/>
                      <a:pt x="1797" y="7743"/>
                    </a:cubicBezTo>
                    <a:cubicBezTo>
                      <a:pt x="1797" y="8017"/>
                      <a:pt x="1866" y="8314"/>
                      <a:pt x="2003" y="8610"/>
                    </a:cubicBezTo>
                    <a:cubicBezTo>
                      <a:pt x="2012" y="8639"/>
                      <a:pt x="2038" y="8652"/>
                      <a:pt x="2064" y="8652"/>
                    </a:cubicBezTo>
                    <a:cubicBezTo>
                      <a:pt x="2101" y="8652"/>
                      <a:pt x="2140" y="8627"/>
                      <a:pt x="2140" y="8587"/>
                    </a:cubicBezTo>
                    <a:cubicBezTo>
                      <a:pt x="2185" y="8291"/>
                      <a:pt x="2185" y="7994"/>
                      <a:pt x="2208" y="7697"/>
                    </a:cubicBezTo>
                    <a:cubicBezTo>
                      <a:pt x="2414" y="8382"/>
                      <a:pt x="2961" y="9021"/>
                      <a:pt x="3372" y="9500"/>
                    </a:cubicBezTo>
                    <a:cubicBezTo>
                      <a:pt x="4331" y="10642"/>
                      <a:pt x="5586" y="11829"/>
                      <a:pt x="6956" y="12445"/>
                    </a:cubicBezTo>
                    <a:cubicBezTo>
                      <a:pt x="6967" y="12456"/>
                      <a:pt x="6979" y="12462"/>
                      <a:pt x="6990" y="12462"/>
                    </a:cubicBezTo>
                    <a:cubicBezTo>
                      <a:pt x="7002" y="12462"/>
                      <a:pt x="7013" y="12456"/>
                      <a:pt x="7024" y="12445"/>
                    </a:cubicBezTo>
                    <a:lnTo>
                      <a:pt x="7024" y="12445"/>
                    </a:lnTo>
                    <a:cubicBezTo>
                      <a:pt x="6317" y="16074"/>
                      <a:pt x="6294" y="19909"/>
                      <a:pt x="6317" y="23584"/>
                    </a:cubicBezTo>
                    <a:cubicBezTo>
                      <a:pt x="6362" y="26962"/>
                      <a:pt x="6454" y="30431"/>
                      <a:pt x="6956" y="33787"/>
                    </a:cubicBezTo>
                    <a:cubicBezTo>
                      <a:pt x="7024" y="34152"/>
                      <a:pt x="7070" y="34517"/>
                      <a:pt x="7138" y="34882"/>
                    </a:cubicBezTo>
                    <a:cubicBezTo>
                      <a:pt x="7138" y="34905"/>
                      <a:pt x="7161" y="34928"/>
                      <a:pt x="7184" y="34951"/>
                    </a:cubicBezTo>
                    <a:cubicBezTo>
                      <a:pt x="6956" y="35841"/>
                      <a:pt x="6340" y="36731"/>
                      <a:pt x="5952" y="37507"/>
                    </a:cubicBezTo>
                    <a:cubicBezTo>
                      <a:pt x="5929" y="37530"/>
                      <a:pt x="5929" y="37553"/>
                      <a:pt x="5906" y="37576"/>
                    </a:cubicBezTo>
                    <a:cubicBezTo>
                      <a:pt x="5495" y="38374"/>
                      <a:pt x="5084" y="39219"/>
                      <a:pt x="4651" y="40018"/>
                    </a:cubicBezTo>
                    <a:cubicBezTo>
                      <a:pt x="4171" y="40885"/>
                      <a:pt x="3669" y="41753"/>
                      <a:pt x="3144" y="42597"/>
                    </a:cubicBezTo>
                    <a:cubicBezTo>
                      <a:pt x="2802" y="43122"/>
                      <a:pt x="2436" y="43647"/>
                      <a:pt x="2185" y="44218"/>
                    </a:cubicBezTo>
                    <a:cubicBezTo>
                      <a:pt x="3829" y="43738"/>
                      <a:pt x="5472" y="42917"/>
                      <a:pt x="6979" y="42163"/>
                    </a:cubicBezTo>
                    <a:cubicBezTo>
                      <a:pt x="8074" y="41616"/>
                      <a:pt x="9101" y="40977"/>
                      <a:pt x="10060" y="40223"/>
                    </a:cubicBezTo>
                    <a:cubicBezTo>
                      <a:pt x="11179" y="39379"/>
                      <a:pt x="12229" y="38420"/>
                      <a:pt x="13164" y="37393"/>
                    </a:cubicBezTo>
                    <a:cubicBezTo>
                      <a:pt x="13598" y="36936"/>
                      <a:pt x="14123" y="36366"/>
                      <a:pt x="14534" y="35772"/>
                    </a:cubicBezTo>
                    <a:lnTo>
                      <a:pt x="14534" y="35772"/>
                    </a:lnTo>
                    <a:cubicBezTo>
                      <a:pt x="14465" y="35932"/>
                      <a:pt x="14397" y="36092"/>
                      <a:pt x="14306" y="36229"/>
                    </a:cubicBezTo>
                    <a:cubicBezTo>
                      <a:pt x="14077" y="36685"/>
                      <a:pt x="13735" y="37028"/>
                      <a:pt x="13438" y="37439"/>
                    </a:cubicBezTo>
                    <a:cubicBezTo>
                      <a:pt x="13403" y="37492"/>
                      <a:pt x="13450" y="37545"/>
                      <a:pt x="13494" y="37545"/>
                    </a:cubicBezTo>
                    <a:cubicBezTo>
                      <a:pt x="13507" y="37545"/>
                      <a:pt x="13519" y="37540"/>
                      <a:pt x="13530" y="37530"/>
                    </a:cubicBezTo>
                    <a:cubicBezTo>
                      <a:pt x="14351" y="37028"/>
                      <a:pt x="14762" y="35841"/>
                      <a:pt x="15036" y="34905"/>
                    </a:cubicBezTo>
                    <a:cubicBezTo>
                      <a:pt x="15036" y="34882"/>
                      <a:pt x="15036" y="34882"/>
                      <a:pt x="15059" y="34859"/>
                    </a:cubicBezTo>
                    <a:lnTo>
                      <a:pt x="15059" y="34859"/>
                    </a:lnTo>
                    <a:cubicBezTo>
                      <a:pt x="14990" y="35384"/>
                      <a:pt x="14876" y="35932"/>
                      <a:pt x="14671" y="36457"/>
                    </a:cubicBezTo>
                    <a:cubicBezTo>
                      <a:pt x="14656" y="36501"/>
                      <a:pt x="14698" y="36527"/>
                      <a:pt x="14736" y="36527"/>
                    </a:cubicBezTo>
                    <a:cubicBezTo>
                      <a:pt x="14757" y="36527"/>
                      <a:pt x="14777" y="36519"/>
                      <a:pt x="14785" y="36503"/>
                    </a:cubicBezTo>
                    <a:cubicBezTo>
                      <a:pt x="15607" y="35361"/>
                      <a:pt x="15538" y="33969"/>
                      <a:pt x="15241" y="32645"/>
                    </a:cubicBezTo>
                    <a:cubicBezTo>
                      <a:pt x="15105" y="31253"/>
                      <a:pt x="14671" y="29792"/>
                      <a:pt x="14397" y="28491"/>
                    </a:cubicBezTo>
                    <a:cubicBezTo>
                      <a:pt x="14009" y="26528"/>
                      <a:pt x="13621" y="24542"/>
                      <a:pt x="13347" y="22557"/>
                    </a:cubicBezTo>
                    <a:cubicBezTo>
                      <a:pt x="13552" y="20639"/>
                      <a:pt x="13735" y="18768"/>
                      <a:pt x="14260" y="16896"/>
                    </a:cubicBezTo>
                    <a:cubicBezTo>
                      <a:pt x="14557" y="15937"/>
                      <a:pt x="14831" y="14956"/>
                      <a:pt x="15561" y="14225"/>
                    </a:cubicBezTo>
                    <a:cubicBezTo>
                      <a:pt x="16200" y="13609"/>
                      <a:pt x="16908" y="13107"/>
                      <a:pt x="17592" y="12582"/>
                    </a:cubicBezTo>
                    <a:cubicBezTo>
                      <a:pt x="18642" y="12833"/>
                      <a:pt x="19692" y="13084"/>
                      <a:pt x="20742" y="13267"/>
                    </a:cubicBezTo>
                    <a:cubicBezTo>
                      <a:pt x="21015" y="13314"/>
                      <a:pt x="21300" y="13355"/>
                      <a:pt x="21584" y="13355"/>
                    </a:cubicBezTo>
                    <a:cubicBezTo>
                      <a:pt x="21847" y="13355"/>
                      <a:pt x="22110" y="13320"/>
                      <a:pt x="22363" y="13221"/>
                    </a:cubicBezTo>
                    <a:cubicBezTo>
                      <a:pt x="23459" y="12787"/>
                      <a:pt x="23732" y="11395"/>
                      <a:pt x="23869" y="10254"/>
                    </a:cubicBezTo>
                    <a:cubicBezTo>
                      <a:pt x="23915" y="10003"/>
                      <a:pt x="23961" y="9752"/>
                      <a:pt x="24006" y="9500"/>
                    </a:cubicBezTo>
                    <a:cubicBezTo>
                      <a:pt x="24006" y="9500"/>
                      <a:pt x="24029" y="9478"/>
                      <a:pt x="24029" y="9455"/>
                    </a:cubicBezTo>
                    <a:cubicBezTo>
                      <a:pt x="24075" y="9318"/>
                      <a:pt x="24143" y="9204"/>
                      <a:pt x="24212" y="9067"/>
                    </a:cubicBezTo>
                    <a:cubicBezTo>
                      <a:pt x="24691" y="8177"/>
                      <a:pt x="25536" y="7309"/>
                      <a:pt x="25832" y="6373"/>
                    </a:cubicBezTo>
                    <a:cubicBezTo>
                      <a:pt x="25832" y="6373"/>
                      <a:pt x="25832" y="6351"/>
                      <a:pt x="25855" y="6351"/>
                    </a:cubicBezTo>
                    <a:cubicBezTo>
                      <a:pt x="25102" y="6054"/>
                      <a:pt x="24394" y="5552"/>
                      <a:pt x="23664" y="5323"/>
                    </a:cubicBezTo>
                    <a:cubicBezTo>
                      <a:pt x="23117" y="5155"/>
                      <a:pt x="22545" y="5082"/>
                      <a:pt x="21979" y="5082"/>
                    </a:cubicBezTo>
                    <a:cubicBezTo>
                      <a:pt x="21622" y="5082"/>
                      <a:pt x="21269" y="5111"/>
                      <a:pt x="20925" y="5164"/>
                    </a:cubicBezTo>
                    <a:cubicBezTo>
                      <a:pt x="18825" y="5460"/>
                      <a:pt x="17410" y="6716"/>
                      <a:pt x="15721" y="7766"/>
                    </a:cubicBezTo>
                    <a:cubicBezTo>
                      <a:pt x="15637" y="7773"/>
                      <a:pt x="15553" y="7776"/>
                      <a:pt x="15471" y="7776"/>
                    </a:cubicBezTo>
                    <a:cubicBezTo>
                      <a:pt x="13643" y="7776"/>
                      <a:pt x="12132" y="6132"/>
                      <a:pt x="10996" y="4844"/>
                    </a:cubicBezTo>
                    <a:cubicBezTo>
                      <a:pt x="9718" y="3406"/>
                      <a:pt x="8691" y="1831"/>
                      <a:pt x="7732" y="165"/>
                    </a:cubicBezTo>
                    <a:cubicBezTo>
                      <a:pt x="7732" y="142"/>
                      <a:pt x="7709" y="119"/>
                      <a:pt x="7686" y="96"/>
                    </a:cubicBezTo>
                    <a:cubicBezTo>
                      <a:pt x="7667" y="57"/>
                      <a:pt x="7613" y="1"/>
                      <a:pt x="755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-6669" y="3627544"/>
                <a:ext cx="451840" cy="345670"/>
              </a:xfrm>
              <a:custGeom>
                <a:avLst/>
                <a:gdLst/>
                <a:ahLst/>
                <a:cxnLst/>
                <a:rect l="l" t="t" r="r" b="b"/>
                <a:pathLst>
                  <a:path w="13308" h="10181" extrusionOk="0">
                    <a:moveTo>
                      <a:pt x="0" y="0"/>
                    </a:moveTo>
                    <a:lnTo>
                      <a:pt x="0" y="411"/>
                    </a:lnTo>
                    <a:cubicBezTo>
                      <a:pt x="434" y="548"/>
                      <a:pt x="890" y="685"/>
                      <a:pt x="1347" y="845"/>
                    </a:cubicBezTo>
                    <a:cubicBezTo>
                      <a:pt x="890" y="731"/>
                      <a:pt x="434" y="639"/>
                      <a:pt x="0" y="525"/>
                    </a:cubicBezTo>
                    <a:lnTo>
                      <a:pt x="0" y="6095"/>
                    </a:lnTo>
                    <a:cubicBezTo>
                      <a:pt x="822" y="6323"/>
                      <a:pt x="1666" y="6574"/>
                      <a:pt x="2511" y="6848"/>
                    </a:cubicBezTo>
                    <a:cubicBezTo>
                      <a:pt x="5354" y="7815"/>
                      <a:pt x="8608" y="9688"/>
                      <a:pt x="11769" y="9688"/>
                    </a:cubicBezTo>
                    <a:cubicBezTo>
                      <a:pt x="12262" y="9688"/>
                      <a:pt x="12752" y="9643"/>
                      <a:pt x="13239" y="9541"/>
                    </a:cubicBezTo>
                    <a:cubicBezTo>
                      <a:pt x="13262" y="9747"/>
                      <a:pt x="13284" y="9975"/>
                      <a:pt x="13307" y="10180"/>
                    </a:cubicBezTo>
                    <a:cubicBezTo>
                      <a:pt x="13285" y="8087"/>
                      <a:pt x="12552" y="3398"/>
                      <a:pt x="12532" y="3398"/>
                    </a:cubicBezTo>
                    <a:cubicBezTo>
                      <a:pt x="12531" y="3398"/>
                      <a:pt x="12531" y="3399"/>
                      <a:pt x="12531" y="3401"/>
                    </a:cubicBezTo>
                    <a:lnTo>
                      <a:pt x="12531" y="3424"/>
                    </a:lnTo>
                    <a:cubicBezTo>
                      <a:pt x="9838" y="2625"/>
                      <a:pt x="7030" y="2283"/>
                      <a:pt x="4360" y="1461"/>
                    </a:cubicBezTo>
                    <a:cubicBezTo>
                      <a:pt x="2922" y="1027"/>
                      <a:pt x="1461" y="411"/>
                      <a:pt x="0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1299911" y="2387096"/>
                <a:ext cx="215463" cy="174686"/>
              </a:xfrm>
              <a:custGeom>
                <a:avLst/>
                <a:gdLst/>
                <a:ahLst/>
                <a:cxnLst/>
                <a:rect l="l" t="t" r="r" b="b"/>
                <a:pathLst>
                  <a:path w="6346" h="5145" extrusionOk="0">
                    <a:moveTo>
                      <a:pt x="2991" y="1"/>
                    </a:moveTo>
                    <a:cubicBezTo>
                      <a:pt x="2452" y="1"/>
                      <a:pt x="1920" y="181"/>
                      <a:pt x="1416" y="631"/>
                    </a:cubicBezTo>
                    <a:cubicBezTo>
                      <a:pt x="297" y="1590"/>
                      <a:pt x="0" y="3439"/>
                      <a:pt x="1165" y="4511"/>
                    </a:cubicBezTo>
                    <a:cubicBezTo>
                      <a:pt x="1654" y="4956"/>
                      <a:pt x="2281" y="5144"/>
                      <a:pt x="2926" y="5144"/>
                    </a:cubicBezTo>
                    <a:cubicBezTo>
                      <a:pt x="3904" y="5144"/>
                      <a:pt x="4923" y="4711"/>
                      <a:pt x="5570" y="4078"/>
                    </a:cubicBezTo>
                    <a:cubicBezTo>
                      <a:pt x="5867" y="3804"/>
                      <a:pt x="6163" y="3439"/>
                      <a:pt x="6346" y="3028"/>
                    </a:cubicBezTo>
                    <a:cubicBezTo>
                      <a:pt x="5867" y="2434"/>
                      <a:pt x="3995" y="494"/>
                      <a:pt x="3424" y="38"/>
                    </a:cubicBezTo>
                    <a:cubicBezTo>
                      <a:pt x="3280" y="14"/>
                      <a:pt x="3135" y="1"/>
                      <a:pt x="299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1308773" y="2836794"/>
                <a:ext cx="81079" cy="22918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75" extrusionOk="0">
                    <a:moveTo>
                      <a:pt x="1795" y="0"/>
                    </a:moveTo>
                    <a:cubicBezTo>
                      <a:pt x="1185" y="0"/>
                      <a:pt x="593" y="199"/>
                      <a:pt x="82" y="533"/>
                    </a:cubicBezTo>
                    <a:cubicBezTo>
                      <a:pt x="0" y="595"/>
                      <a:pt x="46" y="674"/>
                      <a:pt x="106" y="674"/>
                    </a:cubicBezTo>
                    <a:cubicBezTo>
                      <a:pt x="113" y="674"/>
                      <a:pt x="120" y="673"/>
                      <a:pt x="128" y="670"/>
                    </a:cubicBezTo>
                    <a:cubicBezTo>
                      <a:pt x="881" y="556"/>
                      <a:pt x="1588" y="237"/>
                      <a:pt x="2342" y="123"/>
                    </a:cubicBezTo>
                    <a:cubicBezTo>
                      <a:pt x="2387" y="123"/>
                      <a:pt x="2387" y="54"/>
                      <a:pt x="2342" y="54"/>
                    </a:cubicBezTo>
                    <a:cubicBezTo>
                      <a:pt x="2159" y="18"/>
                      <a:pt x="1976" y="0"/>
                      <a:pt x="179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1238492" y="2824571"/>
                <a:ext cx="100737" cy="55648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1639" extrusionOk="0">
                    <a:moveTo>
                      <a:pt x="2857" y="1"/>
                    </a:moveTo>
                    <a:cubicBezTo>
                      <a:pt x="2850" y="1"/>
                      <a:pt x="2844" y="2"/>
                      <a:pt x="2837" y="3"/>
                    </a:cubicBezTo>
                    <a:cubicBezTo>
                      <a:pt x="1764" y="163"/>
                      <a:pt x="965" y="825"/>
                      <a:pt x="98" y="1418"/>
                    </a:cubicBezTo>
                    <a:cubicBezTo>
                      <a:pt x="1" y="1496"/>
                      <a:pt x="52" y="1639"/>
                      <a:pt x="153" y="1639"/>
                    </a:cubicBezTo>
                    <a:cubicBezTo>
                      <a:pt x="171" y="1639"/>
                      <a:pt x="191" y="1634"/>
                      <a:pt x="212" y="1624"/>
                    </a:cubicBezTo>
                    <a:cubicBezTo>
                      <a:pt x="1079" y="1145"/>
                      <a:pt x="1924" y="483"/>
                      <a:pt x="2882" y="140"/>
                    </a:cubicBezTo>
                    <a:cubicBezTo>
                      <a:pt x="2967" y="119"/>
                      <a:pt x="2934" y="1"/>
                      <a:pt x="2857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1134055" y="2825352"/>
                <a:ext cx="150919" cy="44206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1302" extrusionOk="0">
                    <a:moveTo>
                      <a:pt x="4314" y="1"/>
                    </a:moveTo>
                    <a:cubicBezTo>
                      <a:pt x="4307" y="1"/>
                      <a:pt x="4300" y="2"/>
                      <a:pt x="4292" y="3"/>
                    </a:cubicBezTo>
                    <a:cubicBezTo>
                      <a:pt x="2854" y="186"/>
                      <a:pt x="1644" y="916"/>
                      <a:pt x="161" y="939"/>
                    </a:cubicBezTo>
                    <a:cubicBezTo>
                      <a:pt x="24" y="939"/>
                      <a:pt x="1" y="1144"/>
                      <a:pt x="138" y="1190"/>
                    </a:cubicBezTo>
                    <a:cubicBezTo>
                      <a:pt x="386" y="1268"/>
                      <a:pt x="633" y="1301"/>
                      <a:pt x="878" y="1301"/>
                    </a:cubicBezTo>
                    <a:cubicBezTo>
                      <a:pt x="2071" y="1301"/>
                      <a:pt x="3220" y="508"/>
                      <a:pt x="4338" y="186"/>
                    </a:cubicBezTo>
                    <a:cubicBezTo>
                      <a:pt x="4444" y="143"/>
                      <a:pt x="4411" y="1"/>
                      <a:pt x="431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1061228" y="2826099"/>
                <a:ext cx="123044" cy="47737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1406" extrusionOk="0">
                    <a:moveTo>
                      <a:pt x="3533" y="1"/>
                    </a:moveTo>
                    <a:cubicBezTo>
                      <a:pt x="3528" y="1"/>
                      <a:pt x="3522" y="2"/>
                      <a:pt x="3515" y="4"/>
                    </a:cubicBezTo>
                    <a:cubicBezTo>
                      <a:pt x="3036" y="118"/>
                      <a:pt x="2580" y="346"/>
                      <a:pt x="2123" y="529"/>
                    </a:cubicBezTo>
                    <a:cubicBezTo>
                      <a:pt x="1461" y="826"/>
                      <a:pt x="890" y="940"/>
                      <a:pt x="183" y="1008"/>
                    </a:cubicBezTo>
                    <a:cubicBezTo>
                      <a:pt x="69" y="1031"/>
                      <a:pt x="0" y="1191"/>
                      <a:pt x="114" y="1237"/>
                    </a:cubicBezTo>
                    <a:cubicBezTo>
                      <a:pt x="339" y="1355"/>
                      <a:pt x="569" y="1405"/>
                      <a:pt x="801" y="1405"/>
                    </a:cubicBezTo>
                    <a:cubicBezTo>
                      <a:pt x="1775" y="1405"/>
                      <a:pt x="2787" y="524"/>
                      <a:pt x="3561" y="118"/>
                    </a:cubicBezTo>
                    <a:cubicBezTo>
                      <a:pt x="3623" y="97"/>
                      <a:pt x="3591" y="1"/>
                      <a:pt x="35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1036409" y="2814929"/>
                <a:ext cx="63152" cy="39996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78" extrusionOk="0">
                    <a:moveTo>
                      <a:pt x="1753" y="1"/>
                    </a:moveTo>
                    <a:cubicBezTo>
                      <a:pt x="1740" y="1"/>
                      <a:pt x="1726" y="5"/>
                      <a:pt x="1713" y="13"/>
                    </a:cubicBezTo>
                    <a:cubicBezTo>
                      <a:pt x="1462" y="219"/>
                      <a:pt x="1211" y="401"/>
                      <a:pt x="914" y="561"/>
                    </a:cubicBezTo>
                    <a:cubicBezTo>
                      <a:pt x="663" y="698"/>
                      <a:pt x="343" y="767"/>
                      <a:pt x="115" y="926"/>
                    </a:cubicBezTo>
                    <a:cubicBezTo>
                      <a:pt x="1" y="1018"/>
                      <a:pt x="47" y="1155"/>
                      <a:pt x="161" y="1177"/>
                    </a:cubicBezTo>
                    <a:cubicBezTo>
                      <a:pt x="480" y="1177"/>
                      <a:pt x="823" y="972"/>
                      <a:pt x="1051" y="812"/>
                    </a:cubicBezTo>
                    <a:cubicBezTo>
                      <a:pt x="1348" y="607"/>
                      <a:pt x="1599" y="379"/>
                      <a:pt x="1804" y="105"/>
                    </a:cubicBezTo>
                    <a:cubicBezTo>
                      <a:pt x="1859" y="68"/>
                      <a:pt x="1810" y="1"/>
                      <a:pt x="175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1563414" y="2582865"/>
                <a:ext cx="120124" cy="102401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016" extrusionOk="0">
                    <a:moveTo>
                      <a:pt x="1988" y="0"/>
                    </a:moveTo>
                    <a:cubicBezTo>
                      <a:pt x="1530" y="0"/>
                      <a:pt x="898" y="72"/>
                      <a:pt x="137" y="275"/>
                    </a:cubicBezTo>
                    <a:cubicBezTo>
                      <a:pt x="46" y="298"/>
                      <a:pt x="0" y="320"/>
                      <a:pt x="69" y="343"/>
                    </a:cubicBezTo>
                    <a:cubicBezTo>
                      <a:pt x="1963" y="1370"/>
                      <a:pt x="1438" y="2649"/>
                      <a:pt x="2077" y="3014"/>
                    </a:cubicBezTo>
                    <a:cubicBezTo>
                      <a:pt x="2079" y="3015"/>
                      <a:pt x="2081" y="3015"/>
                      <a:pt x="2084" y="3015"/>
                    </a:cubicBezTo>
                    <a:cubicBezTo>
                      <a:pt x="2204" y="3015"/>
                      <a:pt x="3448" y="2065"/>
                      <a:pt x="3515" y="1484"/>
                    </a:cubicBezTo>
                    <a:cubicBezTo>
                      <a:pt x="3538" y="982"/>
                      <a:pt x="3082" y="389"/>
                      <a:pt x="2785" y="138"/>
                    </a:cubicBezTo>
                    <a:cubicBezTo>
                      <a:pt x="2686" y="61"/>
                      <a:pt x="2410" y="0"/>
                      <a:pt x="198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1395996" y="2694093"/>
                <a:ext cx="210064" cy="82267"/>
              </a:xfrm>
              <a:custGeom>
                <a:avLst/>
                <a:gdLst/>
                <a:ahLst/>
                <a:cxnLst/>
                <a:rect l="l" t="t" r="r" b="b"/>
                <a:pathLst>
                  <a:path w="6187" h="2423" extrusionOk="0">
                    <a:moveTo>
                      <a:pt x="423" y="0"/>
                    </a:moveTo>
                    <a:cubicBezTo>
                      <a:pt x="406" y="0"/>
                      <a:pt x="389" y="12"/>
                      <a:pt x="389" y="34"/>
                    </a:cubicBezTo>
                    <a:cubicBezTo>
                      <a:pt x="1" y="1404"/>
                      <a:pt x="1758" y="1997"/>
                      <a:pt x="2786" y="2271"/>
                    </a:cubicBezTo>
                    <a:cubicBezTo>
                      <a:pt x="3132" y="2361"/>
                      <a:pt x="3472" y="2423"/>
                      <a:pt x="3807" y="2423"/>
                    </a:cubicBezTo>
                    <a:cubicBezTo>
                      <a:pt x="4157" y="2423"/>
                      <a:pt x="4502" y="2355"/>
                      <a:pt x="4840" y="2180"/>
                    </a:cubicBezTo>
                    <a:cubicBezTo>
                      <a:pt x="5251" y="1975"/>
                      <a:pt x="5639" y="1655"/>
                      <a:pt x="6004" y="1336"/>
                    </a:cubicBezTo>
                    <a:cubicBezTo>
                      <a:pt x="6072" y="1221"/>
                      <a:pt x="6118" y="1084"/>
                      <a:pt x="6186" y="970"/>
                    </a:cubicBezTo>
                    <a:lnTo>
                      <a:pt x="6186" y="970"/>
                    </a:lnTo>
                    <a:cubicBezTo>
                      <a:pt x="5502" y="1495"/>
                      <a:pt x="4726" y="2020"/>
                      <a:pt x="3904" y="2112"/>
                    </a:cubicBezTo>
                    <a:cubicBezTo>
                      <a:pt x="3820" y="2121"/>
                      <a:pt x="3730" y="2126"/>
                      <a:pt x="3635" y="2126"/>
                    </a:cubicBezTo>
                    <a:cubicBezTo>
                      <a:pt x="2393" y="2126"/>
                      <a:pt x="351" y="1307"/>
                      <a:pt x="457" y="34"/>
                    </a:cubicBezTo>
                    <a:cubicBezTo>
                      <a:pt x="457" y="12"/>
                      <a:pt x="440" y="0"/>
                      <a:pt x="42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1068969" y="2242425"/>
                <a:ext cx="184464" cy="13407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3949" extrusionOk="0">
                    <a:moveTo>
                      <a:pt x="4022" y="0"/>
                    </a:moveTo>
                    <a:cubicBezTo>
                      <a:pt x="3407" y="0"/>
                      <a:pt x="3061" y="717"/>
                      <a:pt x="2694" y="1149"/>
                    </a:cubicBezTo>
                    <a:cubicBezTo>
                      <a:pt x="2009" y="1948"/>
                      <a:pt x="1256" y="2564"/>
                      <a:pt x="366" y="3135"/>
                    </a:cubicBezTo>
                    <a:cubicBezTo>
                      <a:pt x="297" y="3180"/>
                      <a:pt x="1" y="3408"/>
                      <a:pt x="457" y="3477"/>
                    </a:cubicBezTo>
                    <a:cubicBezTo>
                      <a:pt x="891" y="3523"/>
                      <a:pt x="1233" y="3797"/>
                      <a:pt x="1644" y="3911"/>
                    </a:cubicBezTo>
                    <a:cubicBezTo>
                      <a:pt x="1804" y="3937"/>
                      <a:pt x="1965" y="3948"/>
                      <a:pt x="2125" y="3948"/>
                    </a:cubicBezTo>
                    <a:cubicBezTo>
                      <a:pt x="2239" y="3948"/>
                      <a:pt x="2352" y="3943"/>
                      <a:pt x="2466" y="3933"/>
                    </a:cubicBezTo>
                    <a:cubicBezTo>
                      <a:pt x="2557" y="3911"/>
                      <a:pt x="2648" y="3911"/>
                      <a:pt x="2762" y="3888"/>
                    </a:cubicBezTo>
                    <a:cubicBezTo>
                      <a:pt x="3605" y="3710"/>
                      <a:pt x="4383" y="3339"/>
                      <a:pt x="5285" y="3339"/>
                    </a:cubicBezTo>
                    <a:cubicBezTo>
                      <a:pt x="5311" y="3339"/>
                      <a:pt x="5338" y="3339"/>
                      <a:pt x="5364" y="3340"/>
                    </a:cubicBezTo>
                    <a:cubicBezTo>
                      <a:pt x="5433" y="3340"/>
                      <a:pt x="5410" y="3157"/>
                      <a:pt x="5410" y="3135"/>
                    </a:cubicBezTo>
                    <a:cubicBezTo>
                      <a:pt x="5410" y="2587"/>
                      <a:pt x="5410" y="1719"/>
                      <a:pt x="5205" y="1035"/>
                    </a:cubicBezTo>
                    <a:cubicBezTo>
                      <a:pt x="5022" y="510"/>
                      <a:pt x="4703" y="99"/>
                      <a:pt x="4132" y="8"/>
                    </a:cubicBezTo>
                    <a:cubicBezTo>
                      <a:pt x="4094" y="3"/>
                      <a:pt x="4058" y="0"/>
                      <a:pt x="402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1162745" y="2264426"/>
                <a:ext cx="90687" cy="110006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3240" extrusionOk="0">
                    <a:moveTo>
                      <a:pt x="1755" y="0"/>
                    </a:moveTo>
                    <a:cubicBezTo>
                      <a:pt x="1588" y="0"/>
                      <a:pt x="1406" y="67"/>
                      <a:pt x="1210" y="227"/>
                    </a:cubicBezTo>
                    <a:cubicBezTo>
                      <a:pt x="776" y="569"/>
                      <a:pt x="685" y="1186"/>
                      <a:pt x="525" y="1688"/>
                    </a:cubicBezTo>
                    <a:cubicBezTo>
                      <a:pt x="388" y="2213"/>
                      <a:pt x="183" y="2715"/>
                      <a:pt x="0" y="3240"/>
                    </a:cubicBezTo>
                    <a:cubicBezTo>
                      <a:pt x="843" y="3062"/>
                      <a:pt x="1621" y="2691"/>
                      <a:pt x="2523" y="2691"/>
                    </a:cubicBezTo>
                    <a:cubicBezTo>
                      <a:pt x="2549" y="2691"/>
                      <a:pt x="2576" y="2691"/>
                      <a:pt x="2602" y="2692"/>
                    </a:cubicBezTo>
                    <a:cubicBezTo>
                      <a:pt x="2671" y="2692"/>
                      <a:pt x="2648" y="2509"/>
                      <a:pt x="2648" y="2487"/>
                    </a:cubicBezTo>
                    <a:cubicBezTo>
                      <a:pt x="2648" y="1939"/>
                      <a:pt x="2648" y="1071"/>
                      <a:pt x="2443" y="387"/>
                    </a:cubicBezTo>
                    <a:cubicBezTo>
                      <a:pt x="2248" y="164"/>
                      <a:pt x="2019" y="0"/>
                      <a:pt x="1755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1303001" y="2446105"/>
                <a:ext cx="107562" cy="123180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628" extrusionOk="0">
                    <a:moveTo>
                      <a:pt x="522" y="1"/>
                    </a:moveTo>
                    <a:cubicBezTo>
                      <a:pt x="504" y="1"/>
                      <a:pt x="488" y="11"/>
                      <a:pt x="480" y="34"/>
                    </a:cubicBezTo>
                    <a:cubicBezTo>
                      <a:pt x="252" y="719"/>
                      <a:pt x="1" y="1381"/>
                      <a:pt x="69" y="2020"/>
                    </a:cubicBezTo>
                    <a:cubicBezTo>
                      <a:pt x="1" y="2591"/>
                      <a:pt x="229" y="3184"/>
                      <a:pt x="731" y="3549"/>
                    </a:cubicBezTo>
                    <a:cubicBezTo>
                      <a:pt x="737" y="3556"/>
                      <a:pt x="745" y="3558"/>
                      <a:pt x="752" y="3558"/>
                    </a:cubicBezTo>
                    <a:cubicBezTo>
                      <a:pt x="772" y="3558"/>
                      <a:pt x="787" y="3537"/>
                      <a:pt x="754" y="3504"/>
                    </a:cubicBezTo>
                    <a:cubicBezTo>
                      <a:pt x="594" y="3298"/>
                      <a:pt x="457" y="3070"/>
                      <a:pt x="366" y="2819"/>
                    </a:cubicBezTo>
                    <a:lnTo>
                      <a:pt x="366" y="2819"/>
                    </a:lnTo>
                    <a:cubicBezTo>
                      <a:pt x="412" y="2865"/>
                      <a:pt x="457" y="2933"/>
                      <a:pt x="503" y="2979"/>
                    </a:cubicBezTo>
                    <a:cubicBezTo>
                      <a:pt x="899" y="3467"/>
                      <a:pt x="1393" y="3627"/>
                      <a:pt x="1925" y="3627"/>
                    </a:cubicBezTo>
                    <a:cubicBezTo>
                      <a:pt x="2314" y="3627"/>
                      <a:pt x="2723" y="3541"/>
                      <a:pt x="3128" y="3435"/>
                    </a:cubicBezTo>
                    <a:cubicBezTo>
                      <a:pt x="3167" y="3416"/>
                      <a:pt x="3156" y="3362"/>
                      <a:pt x="3123" y="3362"/>
                    </a:cubicBezTo>
                    <a:cubicBezTo>
                      <a:pt x="3117" y="3362"/>
                      <a:pt x="3111" y="3364"/>
                      <a:pt x="3105" y="3367"/>
                    </a:cubicBezTo>
                    <a:cubicBezTo>
                      <a:pt x="2985" y="3390"/>
                      <a:pt x="2863" y="3401"/>
                      <a:pt x="2741" y="3401"/>
                    </a:cubicBezTo>
                    <a:cubicBezTo>
                      <a:pt x="2026" y="3401"/>
                      <a:pt x="1297" y="3019"/>
                      <a:pt x="868" y="2454"/>
                    </a:cubicBezTo>
                    <a:cubicBezTo>
                      <a:pt x="343" y="1815"/>
                      <a:pt x="434" y="856"/>
                      <a:pt x="594" y="80"/>
                    </a:cubicBezTo>
                    <a:cubicBezTo>
                      <a:pt x="594" y="35"/>
                      <a:pt x="556" y="1"/>
                      <a:pt x="52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1223179" y="2390321"/>
                <a:ext cx="261027" cy="270534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7968" extrusionOk="0">
                    <a:moveTo>
                      <a:pt x="1770" y="0"/>
                    </a:moveTo>
                    <a:cubicBezTo>
                      <a:pt x="1750" y="0"/>
                      <a:pt x="1729" y="10"/>
                      <a:pt x="1713" y="34"/>
                    </a:cubicBezTo>
                    <a:cubicBezTo>
                      <a:pt x="1325" y="696"/>
                      <a:pt x="777" y="1426"/>
                      <a:pt x="412" y="2202"/>
                    </a:cubicBezTo>
                    <a:cubicBezTo>
                      <a:pt x="320" y="2362"/>
                      <a:pt x="229" y="2545"/>
                      <a:pt x="183" y="2727"/>
                    </a:cubicBezTo>
                    <a:cubicBezTo>
                      <a:pt x="161" y="2819"/>
                      <a:pt x="161" y="2887"/>
                      <a:pt x="138" y="2956"/>
                    </a:cubicBezTo>
                    <a:cubicBezTo>
                      <a:pt x="69" y="3207"/>
                      <a:pt x="24" y="3481"/>
                      <a:pt x="46" y="3732"/>
                    </a:cubicBezTo>
                    <a:cubicBezTo>
                      <a:pt x="46" y="3800"/>
                      <a:pt x="46" y="3869"/>
                      <a:pt x="46" y="3914"/>
                    </a:cubicBezTo>
                    <a:cubicBezTo>
                      <a:pt x="1" y="4257"/>
                      <a:pt x="24" y="4622"/>
                      <a:pt x="69" y="4941"/>
                    </a:cubicBezTo>
                    <a:cubicBezTo>
                      <a:pt x="183" y="5489"/>
                      <a:pt x="594" y="5946"/>
                      <a:pt x="982" y="6334"/>
                    </a:cubicBezTo>
                    <a:cubicBezTo>
                      <a:pt x="989" y="6346"/>
                      <a:pt x="1000" y="6352"/>
                      <a:pt x="1013" y="6352"/>
                    </a:cubicBezTo>
                    <a:cubicBezTo>
                      <a:pt x="1045" y="6352"/>
                      <a:pt x="1084" y="6315"/>
                      <a:pt x="1051" y="6265"/>
                    </a:cubicBezTo>
                    <a:cubicBezTo>
                      <a:pt x="868" y="5991"/>
                      <a:pt x="731" y="5672"/>
                      <a:pt x="617" y="5352"/>
                    </a:cubicBezTo>
                    <a:lnTo>
                      <a:pt x="617" y="5352"/>
                    </a:lnTo>
                    <a:cubicBezTo>
                      <a:pt x="982" y="5900"/>
                      <a:pt x="1484" y="6402"/>
                      <a:pt x="1850" y="6973"/>
                    </a:cubicBezTo>
                    <a:cubicBezTo>
                      <a:pt x="2101" y="7361"/>
                      <a:pt x="2238" y="7749"/>
                      <a:pt x="2694" y="7909"/>
                    </a:cubicBezTo>
                    <a:cubicBezTo>
                      <a:pt x="2832" y="7952"/>
                      <a:pt x="2983" y="7968"/>
                      <a:pt x="3139" y="7968"/>
                    </a:cubicBezTo>
                    <a:cubicBezTo>
                      <a:pt x="3476" y="7968"/>
                      <a:pt x="3836" y="7894"/>
                      <a:pt x="4132" y="7863"/>
                    </a:cubicBezTo>
                    <a:cubicBezTo>
                      <a:pt x="4817" y="7795"/>
                      <a:pt x="5342" y="7589"/>
                      <a:pt x="5981" y="7315"/>
                    </a:cubicBezTo>
                    <a:cubicBezTo>
                      <a:pt x="6552" y="7110"/>
                      <a:pt x="7145" y="7064"/>
                      <a:pt x="7647" y="6722"/>
                    </a:cubicBezTo>
                    <a:cubicBezTo>
                      <a:pt x="7688" y="6681"/>
                      <a:pt x="7656" y="6604"/>
                      <a:pt x="7616" y="6604"/>
                    </a:cubicBezTo>
                    <a:cubicBezTo>
                      <a:pt x="7611" y="6604"/>
                      <a:pt x="7607" y="6605"/>
                      <a:pt x="7602" y="6608"/>
                    </a:cubicBezTo>
                    <a:cubicBezTo>
                      <a:pt x="7122" y="6790"/>
                      <a:pt x="6666" y="6767"/>
                      <a:pt x="6209" y="6882"/>
                    </a:cubicBezTo>
                    <a:cubicBezTo>
                      <a:pt x="5776" y="6950"/>
                      <a:pt x="5388" y="7087"/>
                      <a:pt x="4977" y="7155"/>
                    </a:cubicBezTo>
                    <a:cubicBezTo>
                      <a:pt x="4924" y="7157"/>
                      <a:pt x="4870" y="7158"/>
                      <a:pt x="4817" y="7158"/>
                    </a:cubicBezTo>
                    <a:cubicBezTo>
                      <a:pt x="3974" y="7158"/>
                      <a:pt x="3092" y="6980"/>
                      <a:pt x="2534" y="6379"/>
                    </a:cubicBezTo>
                    <a:cubicBezTo>
                      <a:pt x="1987" y="5763"/>
                      <a:pt x="1233" y="5056"/>
                      <a:pt x="868" y="4302"/>
                    </a:cubicBezTo>
                    <a:cubicBezTo>
                      <a:pt x="845" y="4165"/>
                      <a:pt x="822" y="4028"/>
                      <a:pt x="822" y="3891"/>
                    </a:cubicBezTo>
                    <a:cubicBezTo>
                      <a:pt x="822" y="3412"/>
                      <a:pt x="822" y="2910"/>
                      <a:pt x="868" y="2431"/>
                    </a:cubicBezTo>
                    <a:cubicBezTo>
                      <a:pt x="1119" y="1632"/>
                      <a:pt x="1484" y="810"/>
                      <a:pt x="1827" y="80"/>
                    </a:cubicBezTo>
                    <a:cubicBezTo>
                      <a:pt x="1842" y="35"/>
                      <a:pt x="1808" y="0"/>
                      <a:pt x="177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1134055" y="2388114"/>
                <a:ext cx="205752" cy="354736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10448" extrusionOk="0">
                    <a:moveTo>
                      <a:pt x="2396" y="1"/>
                    </a:moveTo>
                    <a:cubicBezTo>
                      <a:pt x="2373" y="1"/>
                      <a:pt x="2350" y="10"/>
                      <a:pt x="2329" y="30"/>
                    </a:cubicBezTo>
                    <a:cubicBezTo>
                      <a:pt x="1644" y="807"/>
                      <a:pt x="298" y="1742"/>
                      <a:pt x="115" y="2815"/>
                    </a:cubicBezTo>
                    <a:cubicBezTo>
                      <a:pt x="92" y="2929"/>
                      <a:pt x="92" y="3021"/>
                      <a:pt x="92" y="3135"/>
                    </a:cubicBezTo>
                    <a:cubicBezTo>
                      <a:pt x="69" y="3272"/>
                      <a:pt x="47" y="3409"/>
                      <a:pt x="47" y="3546"/>
                    </a:cubicBezTo>
                    <a:cubicBezTo>
                      <a:pt x="47" y="4093"/>
                      <a:pt x="69" y="4664"/>
                      <a:pt x="138" y="5235"/>
                    </a:cubicBezTo>
                    <a:cubicBezTo>
                      <a:pt x="69" y="5851"/>
                      <a:pt x="1" y="6490"/>
                      <a:pt x="92" y="7106"/>
                    </a:cubicBezTo>
                    <a:cubicBezTo>
                      <a:pt x="183" y="7837"/>
                      <a:pt x="503" y="8567"/>
                      <a:pt x="868" y="9206"/>
                    </a:cubicBezTo>
                    <a:cubicBezTo>
                      <a:pt x="877" y="9231"/>
                      <a:pt x="894" y="9241"/>
                      <a:pt x="912" y="9241"/>
                    </a:cubicBezTo>
                    <a:cubicBezTo>
                      <a:pt x="943" y="9241"/>
                      <a:pt x="974" y="9212"/>
                      <a:pt x="960" y="9183"/>
                    </a:cubicBezTo>
                    <a:cubicBezTo>
                      <a:pt x="800" y="8613"/>
                      <a:pt x="617" y="8088"/>
                      <a:pt x="526" y="7540"/>
                    </a:cubicBezTo>
                    <a:lnTo>
                      <a:pt x="526" y="7540"/>
                    </a:lnTo>
                    <a:cubicBezTo>
                      <a:pt x="572" y="7700"/>
                      <a:pt x="640" y="7837"/>
                      <a:pt x="708" y="7974"/>
                    </a:cubicBezTo>
                    <a:cubicBezTo>
                      <a:pt x="731" y="8042"/>
                      <a:pt x="754" y="8111"/>
                      <a:pt x="800" y="8179"/>
                    </a:cubicBezTo>
                    <a:cubicBezTo>
                      <a:pt x="1188" y="8773"/>
                      <a:pt x="1941" y="9206"/>
                      <a:pt x="2694" y="9457"/>
                    </a:cubicBezTo>
                    <a:cubicBezTo>
                      <a:pt x="3676" y="10005"/>
                      <a:pt x="4885" y="9823"/>
                      <a:pt x="5867" y="10439"/>
                    </a:cubicBezTo>
                    <a:cubicBezTo>
                      <a:pt x="5880" y="10445"/>
                      <a:pt x="5893" y="10448"/>
                      <a:pt x="5906" y="10448"/>
                    </a:cubicBezTo>
                    <a:cubicBezTo>
                      <a:pt x="5986" y="10448"/>
                      <a:pt x="6060" y="10338"/>
                      <a:pt x="5981" y="10279"/>
                    </a:cubicBezTo>
                    <a:cubicBezTo>
                      <a:pt x="5296" y="9731"/>
                      <a:pt x="4429" y="9640"/>
                      <a:pt x="3653" y="9229"/>
                    </a:cubicBezTo>
                    <a:cubicBezTo>
                      <a:pt x="2649" y="8704"/>
                      <a:pt x="1713" y="7860"/>
                      <a:pt x="1485" y="6695"/>
                    </a:cubicBezTo>
                    <a:cubicBezTo>
                      <a:pt x="1393" y="6193"/>
                      <a:pt x="1393" y="5646"/>
                      <a:pt x="1279" y="5143"/>
                    </a:cubicBezTo>
                    <a:cubicBezTo>
                      <a:pt x="1188" y="4618"/>
                      <a:pt x="982" y="4162"/>
                      <a:pt x="868" y="3660"/>
                    </a:cubicBezTo>
                    <a:cubicBezTo>
                      <a:pt x="526" y="2290"/>
                      <a:pt x="1713" y="1195"/>
                      <a:pt x="2489" y="190"/>
                    </a:cubicBezTo>
                    <a:cubicBezTo>
                      <a:pt x="2542" y="102"/>
                      <a:pt x="2472" y="1"/>
                      <a:pt x="239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1439624" y="2496083"/>
                <a:ext cx="98225" cy="81554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2402" extrusionOk="0">
                    <a:moveTo>
                      <a:pt x="2254" y="0"/>
                    </a:moveTo>
                    <a:lnTo>
                      <a:pt x="2254" y="0"/>
                    </a:lnTo>
                    <a:cubicBezTo>
                      <a:pt x="2277" y="251"/>
                      <a:pt x="2277" y="525"/>
                      <a:pt x="2254" y="776"/>
                    </a:cubicBezTo>
                    <a:cubicBezTo>
                      <a:pt x="2208" y="1164"/>
                      <a:pt x="1934" y="1324"/>
                      <a:pt x="1637" y="1530"/>
                    </a:cubicBezTo>
                    <a:cubicBezTo>
                      <a:pt x="1135" y="1872"/>
                      <a:pt x="565" y="2032"/>
                      <a:pt x="40" y="2329"/>
                    </a:cubicBezTo>
                    <a:cubicBezTo>
                      <a:pt x="0" y="2348"/>
                      <a:pt x="29" y="2402"/>
                      <a:pt x="66" y="2402"/>
                    </a:cubicBezTo>
                    <a:cubicBezTo>
                      <a:pt x="73" y="2402"/>
                      <a:pt x="79" y="2400"/>
                      <a:pt x="85" y="2397"/>
                    </a:cubicBezTo>
                    <a:cubicBezTo>
                      <a:pt x="519" y="2214"/>
                      <a:pt x="976" y="2214"/>
                      <a:pt x="1364" y="1986"/>
                    </a:cubicBezTo>
                    <a:cubicBezTo>
                      <a:pt x="1706" y="1804"/>
                      <a:pt x="2094" y="1621"/>
                      <a:pt x="2391" y="1393"/>
                    </a:cubicBezTo>
                    <a:cubicBezTo>
                      <a:pt x="2414" y="1393"/>
                      <a:pt x="2436" y="1370"/>
                      <a:pt x="2459" y="1347"/>
                    </a:cubicBezTo>
                    <a:lnTo>
                      <a:pt x="2459" y="1347"/>
                    </a:lnTo>
                    <a:cubicBezTo>
                      <a:pt x="2345" y="1598"/>
                      <a:pt x="2162" y="1804"/>
                      <a:pt x="1957" y="2032"/>
                    </a:cubicBezTo>
                    <a:cubicBezTo>
                      <a:pt x="1939" y="2069"/>
                      <a:pt x="1965" y="2136"/>
                      <a:pt x="2012" y="2136"/>
                    </a:cubicBezTo>
                    <a:cubicBezTo>
                      <a:pt x="2023" y="2136"/>
                      <a:pt x="2035" y="2132"/>
                      <a:pt x="2048" y="2123"/>
                    </a:cubicBezTo>
                    <a:cubicBezTo>
                      <a:pt x="2391" y="1941"/>
                      <a:pt x="2710" y="1621"/>
                      <a:pt x="2802" y="1233"/>
                    </a:cubicBezTo>
                    <a:cubicBezTo>
                      <a:pt x="2893" y="936"/>
                      <a:pt x="2847" y="639"/>
                      <a:pt x="2779" y="366"/>
                    </a:cubicBezTo>
                    <a:cubicBezTo>
                      <a:pt x="2642" y="297"/>
                      <a:pt x="2505" y="229"/>
                      <a:pt x="2368" y="160"/>
                    </a:cubicBezTo>
                    <a:cubicBezTo>
                      <a:pt x="2345" y="115"/>
                      <a:pt x="2299" y="69"/>
                      <a:pt x="2277" y="23"/>
                    </a:cubicBezTo>
                    <a:cubicBezTo>
                      <a:pt x="2277" y="23"/>
                      <a:pt x="2254" y="0"/>
                      <a:pt x="225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1242838" y="2338001"/>
                <a:ext cx="65630" cy="58093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711" extrusionOk="0">
                    <a:moveTo>
                      <a:pt x="837" y="0"/>
                    </a:moveTo>
                    <a:cubicBezTo>
                      <a:pt x="746" y="91"/>
                      <a:pt x="654" y="183"/>
                      <a:pt x="586" y="274"/>
                    </a:cubicBezTo>
                    <a:cubicBezTo>
                      <a:pt x="403" y="525"/>
                      <a:pt x="266" y="845"/>
                      <a:pt x="198" y="1164"/>
                    </a:cubicBezTo>
                    <a:cubicBezTo>
                      <a:pt x="129" y="1301"/>
                      <a:pt x="61" y="1461"/>
                      <a:pt x="15" y="1621"/>
                    </a:cubicBezTo>
                    <a:cubicBezTo>
                      <a:pt x="0" y="1665"/>
                      <a:pt x="54" y="1710"/>
                      <a:pt x="99" y="1710"/>
                    </a:cubicBezTo>
                    <a:cubicBezTo>
                      <a:pt x="123" y="1710"/>
                      <a:pt x="144" y="1698"/>
                      <a:pt x="152" y="1666"/>
                    </a:cubicBezTo>
                    <a:cubicBezTo>
                      <a:pt x="198" y="1575"/>
                      <a:pt x="266" y="1506"/>
                      <a:pt x="312" y="1415"/>
                    </a:cubicBezTo>
                    <a:cubicBezTo>
                      <a:pt x="335" y="1370"/>
                      <a:pt x="380" y="1324"/>
                      <a:pt x="403" y="1278"/>
                    </a:cubicBezTo>
                    <a:cubicBezTo>
                      <a:pt x="677" y="959"/>
                      <a:pt x="1020" y="753"/>
                      <a:pt x="1453" y="571"/>
                    </a:cubicBezTo>
                    <a:cubicBezTo>
                      <a:pt x="1613" y="502"/>
                      <a:pt x="1773" y="411"/>
                      <a:pt x="1933" y="320"/>
                    </a:cubicBezTo>
                    <a:cubicBezTo>
                      <a:pt x="1567" y="205"/>
                      <a:pt x="1202" y="91"/>
                      <a:pt x="83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680726" y="2575124"/>
                <a:ext cx="227278" cy="459377"/>
              </a:xfrm>
              <a:custGeom>
                <a:avLst/>
                <a:gdLst/>
                <a:ahLst/>
                <a:cxnLst/>
                <a:rect l="l" t="t" r="r" b="b"/>
                <a:pathLst>
                  <a:path w="6694" h="13530" extrusionOk="0">
                    <a:moveTo>
                      <a:pt x="2716" y="1"/>
                    </a:moveTo>
                    <a:cubicBezTo>
                      <a:pt x="1758" y="1073"/>
                      <a:pt x="867" y="2192"/>
                      <a:pt x="0" y="3356"/>
                    </a:cubicBezTo>
                    <a:cubicBezTo>
                      <a:pt x="662" y="6323"/>
                      <a:pt x="2716" y="9039"/>
                      <a:pt x="4702" y="11276"/>
                    </a:cubicBezTo>
                    <a:cubicBezTo>
                      <a:pt x="5204" y="12075"/>
                      <a:pt x="5798" y="12828"/>
                      <a:pt x="6482" y="13490"/>
                    </a:cubicBezTo>
                    <a:cubicBezTo>
                      <a:pt x="6505" y="13518"/>
                      <a:pt x="6530" y="13530"/>
                      <a:pt x="6554" y="13530"/>
                    </a:cubicBezTo>
                    <a:cubicBezTo>
                      <a:pt x="6629" y="13530"/>
                      <a:pt x="6694" y="13422"/>
                      <a:pt x="6642" y="13353"/>
                    </a:cubicBezTo>
                    <a:cubicBezTo>
                      <a:pt x="4953" y="11185"/>
                      <a:pt x="3812" y="8902"/>
                      <a:pt x="3196" y="6232"/>
                    </a:cubicBezTo>
                    <a:cubicBezTo>
                      <a:pt x="2899" y="4999"/>
                      <a:pt x="2739" y="3744"/>
                      <a:pt x="2648" y="2489"/>
                    </a:cubicBezTo>
                    <a:lnTo>
                      <a:pt x="2648" y="2489"/>
                    </a:lnTo>
                    <a:cubicBezTo>
                      <a:pt x="2899" y="4771"/>
                      <a:pt x="3492" y="7054"/>
                      <a:pt x="4542" y="9062"/>
                    </a:cubicBezTo>
                    <a:cubicBezTo>
                      <a:pt x="4550" y="9085"/>
                      <a:pt x="4568" y="9095"/>
                      <a:pt x="4587" y="9095"/>
                    </a:cubicBezTo>
                    <a:cubicBezTo>
                      <a:pt x="4626" y="9095"/>
                      <a:pt x="4672" y="9055"/>
                      <a:pt x="4656" y="8994"/>
                    </a:cubicBezTo>
                    <a:cubicBezTo>
                      <a:pt x="3584" y="6049"/>
                      <a:pt x="2830" y="3150"/>
                      <a:pt x="271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512527" y="2775850"/>
                <a:ext cx="540694" cy="748517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22046" extrusionOk="0">
                    <a:moveTo>
                      <a:pt x="2945" y="0"/>
                    </a:moveTo>
                    <a:cubicBezTo>
                      <a:pt x="2192" y="845"/>
                      <a:pt x="1348" y="1598"/>
                      <a:pt x="343" y="2214"/>
                    </a:cubicBezTo>
                    <a:cubicBezTo>
                      <a:pt x="229" y="2260"/>
                      <a:pt x="115" y="2306"/>
                      <a:pt x="1" y="2328"/>
                    </a:cubicBezTo>
                    <a:cubicBezTo>
                      <a:pt x="115" y="2557"/>
                      <a:pt x="252" y="2762"/>
                      <a:pt x="366" y="2968"/>
                    </a:cubicBezTo>
                    <a:cubicBezTo>
                      <a:pt x="1873" y="6414"/>
                      <a:pt x="3767" y="9792"/>
                      <a:pt x="6209" y="12645"/>
                    </a:cubicBezTo>
                    <a:cubicBezTo>
                      <a:pt x="6221" y="12663"/>
                      <a:pt x="6237" y="12670"/>
                      <a:pt x="6253" y="12670"/>
                    </a:cubicBezTo>
                    <a:cubicBezTo>
                      <a:pt x="6302" y="12670"/>
                      <a:pt x="6358" y="12606"/>
                      <a:pt x="6324" y="12554"/>
                    </a:cubicBezTo>
                    <a:cubicBezTo>
                      <a:pt x="5548" y="11390"/>
                      <a:pt x="4794" y="10249"/>
                      <a:pt x="4064" y="9085"/>
                    </a:cubicBezTo>
                    <a:lnTo>
                      <a:pt x="4064" y="9085"/>
                    </a:lnTo>
                    <a:cubicBezTo>
                      <a:pt x="4498" y="9747"/>
                      <a:pt x="4954" y="10363"/>
                      <a:pt x="5456" y="10956"/>
                    </a:cubicBezTo>
                    <a:cubicBezTo>
                      <a:pt x="7145" y="12874"/>
                      <a:pt x="9451" y="14335"/>
                      <a:pt x="11436" y="15932"/>
                    </a:cubicBezTo>
                    <a:cubicBezTo>
                      <a:pt x="12578" y="16868"/>
                      <a:pt x="13765" y="17895"/>
                      <a:pt x="14609" y="19151"/>
                    </a:cubicBezTo>
                    <a:cubicBezTo>
                      <a:pt x="14997" y="20064"/>
                      <a:pt x="15362" y="21000"/>
                      <a:pt x="15705" y="21981"/>
                    </a:cubicBezTo>
                    <a:cubicBezTo>
                      <a:pt x="15723" y="22026"/>
                      <a:pt x="15761" y="22046"/>
                      <a:pt x="15800" y="22046"/>
                    </a:cubicBezTo>
                    <a:cubicBezTo>
                      <a:pt x="15862" y="22046"/>
                      <a:pt x="15924" y="21996"/>
                      <a:pt x="15910" y="21913"/>
                    </a:cubicBezTo>
                    <a:cubicBezTo>
                      <a:pt x="15203" y="18329"/>
                      <a:pt x="13126" y="15316"/>
                      <a:pt x="10775" y="12600"/>
                    </a:cubicBezTo>
                    <a:lnTo>
                      <a:pt x="10775" y="12600"/>
                    </a:lnTo>
                    <a:cubicBezTo>
                      <a:pt x="11779" y="13353"/>
                      <a:pt x="12829" y="14038"/>
                      <a:pt x="13605" y="14974"/>
                    </a:cubicBezTo>
                    <a:cubicBezTo>
                      <a:pt x="13615" y="14984"/>
                      <a:pt x="13629" y="14988"/>
                      <a:pt x="13644" y="14988"/>
                    </a:cubicBezTo>
                    <a:cubicBezTo>
                      <a:pt x="13694" y="14988"/>
                      <a:pt x="13754" y="14935"/>
                      <a:pt x="13719" y="14882"/>
                    </a:cubicBezTo>
                    <a:cubicBezTo>
                      <a:pt x="12623" y="13239"/>
                      <a:pt x="10820" y="12212"/>
                      <a:pt x="9291" y="10956"/>
                    </a:cubicBezTo>
                    <a:cubicBezTo>
                      <a:pt x="9108" y="10774"/>
                      <a:pt x="8948" y="10591"/>
                      <a:pt x="8766" y="10409"/>
                    </a:cubicBezTo>
                    <a:cubicBezTo>
                      <a:pt x="6894" y="8446"/>
                      <a:pt x="5456" y="6414"/>
                      <a:pt x="4452" y="3903"/>
                    </a:cubicBezTo>
                    <a:cubicBezTo>
                      <a:pt x="3927" y="2625"/>
                      <a:pt x="3402" y="1324"/>
                      <a:pt x="294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503530" y="3196519"/>
                <a:ext cx="522869" cy="500799"/>
              </a:xfrm>
              <a:custGeom>
                <a:avLst/>
                <a:gdLst/>
                <a:ahLst/>
                <a:cxnLst/>
                <a:rect l="l" t="t" r="r" b="b"/>
                <a:pathLst>
                  <a:path w="15400" h="14750" extrusionOk="0">
                    <a:moveTo>
                      <a:pt x="106" y="0"/>
                    </a:moveTo>
                    <a:cubicBezTo>
                      <a:pt x="56" y="0"/>
                      <a:pt x="1" y="39"/>
                      <a:pt x="15" y="96"/>
                    </a:cubicBezTo>
                    <a:cubicBezTo>
                      <a:pt x="1225" y="3862"/>
                      <a:pt x="4557" y="6122"/>
                      <a:pt x="7890" y="7902"/>
                    </a:cubicBezTo>
                    <a:cubicBezTo>
                      <a:pt x="9784" y="8883"/>
                      <a:pt x="11793" y="9819"/>
                      <a:pt x="13025" y="11645"/>
                    </a:cubicBezTo>
                    <a:cubicBezTo>
                      <a:pt x="13619" y="12513"/>
                      <a:pt x="14007" y="13517"/>
                      <a:pt x="14121" y="14567"/>
                    </a:cubicBezTo>
                    <a:cubicBezTo>
                      <a:pt x="14121" y="14613"/>
                      <a:pt x="14121" y="14681"/>
                      <a:pt x="14121" y="14750"/>
                    </a:cubicBezTo>
                    <a:cubicBezTo>
                      <a:pt x="14144" y="14727"/>
                      <a:pt x="14144" y="14704"/>
                      <a:pt x="14167" y="14681"/>
                    </a:cubicBezTo>
                    <a:cubicBezTo>
                      <a:pt x="14555" y="13905"/>
                      <a:pt x="15171" y="13015"/>
                      <a:pt x="15399" y="12125"/>
                    </a:cubicBezTo>
                    <a:cubicBezTo>
                      <a:pt x="15376" y="12102"/>
                      <a:pt x="15353" y="12079"/>
                      <a:pt x="15353" y="12056"/>
                    </a:cubicBezTo>
                    <a:cubicBezTo>
                      <a:pt x="15285" y="11691"/>
                      <a:pt x="15239" y="11326"/>
                      <a:pt x="15171" y="10961"/>
                    </a:cubicBezTo>
                    <a:cubicBezTo>
                      <a:pt x="14760" y="10093"/>
                      <a:pt x="14349" y="9112"/>
                      <a:pt x="13756" y="8381"/>
                    </a:cubicBezTo>
                    <a:cubicBezTo>
                      <a:pt x="13687" y="8313"/>
                      <a:pt x="13642" y="8244"/>
                      <a:pt x="13573" y="8199"/>
                    </a:cubicBezTo>
                    <a:cubicBezTo>
                      <a:pt x="13185" y="7788"/>
                      <a:pt x="12683" y="7468"/>
                      <a:pt x="12135" y="7263"/>
                    </a:cubicBezTo>
                    <a:cubicBezTo>
                      <a:pt x="11336" y="6920"/>
                      <a:pt x="10492" y="6715"/>
                      <a:pt x="9716" y="6395"/>
                    </a:cubicBezTo>
                    <a:cubicBezTo>
                      <a:pt x="8757" y="6007"/>
                      <a:pt x="7867" y="5505"/>
                      <a:pt x="6954" y="5026"/>
                    </a:cubicBezTo>
                    <a:cubicBezTo>
                      <a:pt x="6943" y="5019"/>
                      <a:pt x="6930" y="5015"/>
                      <a:pt x="6918" y="5015"/>
                    </a:cubicBezTo>
                    <a:cubicBezTo>
                      <a:pt x="6854" y="5015"/>
                      <a:pt x="6786" y="5102"/>
                      <a:pt x="6862" y="5140"/>
                    </a:cubicBezTo>
                    <a:cubicBezTo>
                      <a:pt x="7821" y="5893"/>
                      <a:pt x="8917" y="6464"/>
                      <a:pt x="10035" y="6920"/>
                    </a:cubicBezTo>
                    <a:cubicBezTo>
                      <a:pt x="2982" y="5117"/>
                      <a:pt x="175" y="73"/>
                      <a:pt x="175" y="50"/>
                    </a:cubicBezTo>
                    <a:cubicBezTo>
                      <a:pt x="166" y="15"/>
                      <a:pt x="137" y="0"/>
                      <a:pt x="10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479220" y="3220693"/>
                <a:ext cx="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" fill="none" extrusionOk="0">
                    <a:moveTo>
                      <a:pt x="23" y="0"/>
                    </a:moveTo>
                    <a:cubicBezTo>
                      <a:pt x="0" y="0"/>
                      <a:pt x="0" y="0"/>
                      <a:pt x="23" y="0"/>
                    </a:cubicBezTo>
                  </a:path>
                </a:pathLst>
              </a:custGeom>
              <a:noFill/>
              <a:ln w="6850" cap="rnd" cmpd="sng">
                <a:solidFill>
                  <a:srgbClr val="61461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239756" y="2913798"/>
                <a:ext cx="536653" cy="767870"/>
              </a:xfrm>
              <a:custGeom>
                <a:avLst/>
                <a:gdLst/>
                <a:ahLst/>
                <a:cxnLst/>
                <a:rect l="l" t="t" r="r" b="b"/>
                <a:pathLst>
                  <a:path w="15806" h="22616" extrusionOk="0">
                    <a:moveTo>
                      <a:pt x="3105" y="0"/>
                    </a:moveTo>
                    <a:cubicBezTo>
                      <a:pt x="2078" y="343"/>
                      <a:pt x="1050" y="685"/>
                      <a:pt x="0" y="1005"/>
                    </a:cubicBezTo>
                    <a:cubicBezTo>
                      <a:pt x="160" y="1712"/>
                      <a:pt x="297" y="2420"/>
                      <a:pt x="434" y="3127"/>
                    </a:cubicBezTo>
                    <a:cubicBezTo>
                      <a:pt x="982" y="5980"/>
                      <a:pt x="1484" y="8925"/>
                      <a:pt x="2808" y="11550"/>
                    </a:cubicBezTo>
                    <a:cubicBezTo>
                      <a:pt x="3219" y="12371"/>
                      <a:pt x="3698" y="13102"/>
                      <a:pt x="4246" y="13764"/>
                    </a:cubicBezTo>
                    <a:cubicBezTo>
                      <a:pt x="4177" y="13718"/>
                      <a:pt x="4109" y="13673"/>
                      <a:pt x="4063" y="13604"/>
                    </a:cubicBezTo>
                    <a:cubicBezTo>
                      <a:pt x="2511" y="12120"/>
                      <a:pt x="1712" y="10363"/>
                      <a:pt x="1119" y="8331"/>
                    </a:cubicBezTo>
                    <a:cubicBezTo>
                      <a:pt x="1111" y="8308"/>
                      <a:pt x="1095" y="8298"/>
                      <a:pt x="1078" y="8298"/>
                    </a:cubicBezTo>
                    <a:cubicBezTo>
                      <a:pt x="1046" y="8298"/>
                      <a:pt x="1013" y="8332"/>
                      <a:pt x="1028" y="8377"/>
                    </a:cubicBezTo>
                    <a:cubicBezTo>
                      <a:pt x="1553" y="10294"/>
                      <a:pt x="2055" y="12257"/>
                      <a:pt x="3470" y="13718"/>
                    </a:cubicBezTo>
                    <a:cubicBezTo>
                      <a:pt x="4474" y="14745"/>
                      <a:pt x="5775" y="15636"/>
                      <a:pt x="7122" y="16343"/>
                    </a:cubicBezTo>
                    <a:cubicBezTo>
                      <a:pt x="7373" y="16503"/>
                      <a:pt x="7624" y="16663"/>
                      <a:pt x="7898" y="16800"/>
                    </a:cubicBezTo>
                    <a:cubicBezTo>
                      <a:pt x="9884" y="17918"/>
                      <a:pt x="11915" y="18763"/>
                      <a:pt x="13718" y="20132"/>
                    </a:cubicBezTo>
                    <a:cubicBezTo>
                      <a:pt x="14403" y="20908"/>
                      <a:pt x="15042" y="21730"/>
                      <a:pt x="15659" y="22597"/>
                    </a:cubicBezTo>
                    <a:cubicBezTo>
                      <a:pt x="15671" y="22610"/>
                      <a:pt x="15689" y="22616"/>
                      <a:pt x="15708" y="22616"/>
                    </a:cubicBezTo>
                    <a:cubicBezTo>
                      <a:pt x="15756" y="22616"/>
                      <a:pt x="15806" y="22578"/>
                      <a:pt x="15773" y="22529"/>
                    </a:cubicBezTo>
                    <a:cubicBezTo>
                      <a:pt x="15362" y="21639"/>
                      <a:pt x="14791" y="20840"/>
                      <a:pt x="14129" y="20086"/>
                    </a:cubicBezTo>
                    <a:cubicBezTo>
                      <a:pt x="14084" y="20041"/>
                      <a:pt x="14061" y="19995"/>
                      <a:pt x="14015" y="19972"/>
                    </a:cubicBezTo>
                    <a:cubicBezTo>
                      <a:pt x="13285" y="19151"/>
                      <a:pt x="12440" y="18397"/>
                      <a:pt x="11573" y="17781"/>
                    </a:cubicBezTo>
                    <a:cubicBezTo>
                      <a:pt x="10614" y="17073"/>
                      <a:pt x="9519" y="16526"/>
                      <a:pt x="8606" y="15772"/>
                    </a:cubicBezTo>
                    <a:cubicBezTo>
                      <a:pt x="7624" y="14996"/>
                      <a:pt x="6917" y="13969"/>
                      <a:pt x="6277" y="12919"/>
                    </a:cubicBezTo>
                    <a:cubicBezTo>
                      <a:pt x="5547" y="11687"/>
                      <a:pt x="4839" y="10454"/>
                      <a:pt x="4451" y="9062"/>
                    </a:cubicBezTo>
                    <a:cubicBezTo>
                      <a:pt x="4292" y="8468"/>
                      <a:pt x="4177" y="7852"/>
                      <a:pt x="4086" y="7259"/>
                    </a:cubicBezTo>
                    <a:lnTo>
                      <a:pt x="4086" y="7259"/>
                    </a:lnTo>
                    <a:cubicBezTo>
                      <a:pt x="4680" y="9267"/>
                      <a:pt x="5547" y="11162"/>
                      <a:pt x="6985" y="12737"/>
                    </a:cubicBezTo>
                    <a:cubicBezTo>
                      <a:pt x="7002" y="12754"/>
                      <a:pt x="7021" y="12761"/>
                      <a:pt x="7038" y="12761"/>
                    </a:cubicBezTo>
                    <a:cubicBezTo>
                      <a:pt x="7091" y="12761"/>
                      <a:pt x="7133" y="12697"/>
                      <a:pt x="7099" y="12645"/>
                    </a:cubicBezTo>
                    <a:cubicBezTo>
                      <a:pt x="5889" y="10842"/>
                      <a:pt x="4976" y="8993"/>
                      <a:pt x="4429" y="6871"/>
                    </a:cubicBezTo>
                    <a:cubicBezTo>
                      <a:pt x="3835" y="4611"/>
                      <a:pt x="3447" y="2306"/>
                      <a:pt x="31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383509" y="3584866"/>
                <a:ext cx="443725" cy="516214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15204" extrusionOk="0">
                    <a:moveTo>
                      <a:pt x="96" y="0"/>
                    </a:moveTo>
                    <a:cubicBezTo>
                      <a:pt x="43" y="0"/>
                      <a:pt x="1" y="65"/>
                      <a:pt x="35" y="116"/>
                    </a:cubicBezTo>
                    <a:cubicBezTo>
                      <a:pt x="857" y="1143"/>
                      <a:pt x="1701" y="2170"/>
                      <a:pt x="2705" y="3015"/>
                    </a:cubicBezTo>
                    <a:cubicBezTo>
                      <a:pt x="2705" y="3038"/>
                      <a:pt x="2705" y="3038"/>
                      <a:pt x="2728" y="3060"/>
                    </a:cubicBezTo>
                    <a:cubicBezTo>
                      <a:pt x="2911" y="3197"/>
                      <a:pt x="3093" y="3312"/>
                      <a:pt x="3276" y="3448"/>
                    </a:cubicBezTo>
                    <a:cubicBezTo>
                      <a:pt x="3299" y="3471"/>
                      <a:pt x="3299" y="3471"/>
                      <a:pt x="3322" y="3494"/>
                    </a:cubicBezTo>
                    <a:cubicBezTo>
                      <a:pt x="4257" y="4156"/>
                      <a:pt x="5193" y="4818"/>
                      <a:pt x="6038" y="5594"/>
                    </a:cubicBezTo>
                    <a:cubicBezTo>
                      <a:pt x="7019" y="6507"/>
                      <a:pt x="7727" y="7580"/>
                      <a:pt x="8389" y="8698"/>
                    </a:cubicBezTo>
                    <a:cubicBezTo>
                      <a:pt x="8161" y="8424"/>
                      <a:pt x="7910" y="8150"/>
                      <a:pt x="7658" y="7899"/>
                    </a:cubicBezTo>
                    <a:cubicBezTo>
                      <a:pt x="7632" y="7879"/>
                      <a:pt x="7605" y="7870"/>
                      <a:pt x="7580" y="7870"/>
                    </a:cubicBezTo>
                    <a:cubicBezTo>
                      <a:pt x="7494" y="7870"/>
                      <a:pt x="7428" y="7971"/>
                      <a:pt x="7499" y="8059"/>
                    </a:cubicBezTo>
                    <a:cubicBezTo>
                      <a:pt x="8343" y="9086"/>
                      <a:pt x="9074" y="10136"/>
                      <a:pt x="9781" y="11232"/>
                    </a:cubicBezTo>
                    <a:cubicBezTo>
                      <a:pt x="9941" y="11529"/>
                      <a:pt x="10101" y="11803"/>
                      <a:pt x="10261" y="12099"/>
                    </a:cubicBezTo>
                    <a:cubicBezTo>
                      <a:pt x="10557" y="12647"/>
                      <a:pt x="10831" y="13218"/>
                      <a:pt x="11105" y="13788"/>
                    </a:cubicBezTo>
                    <a:cubicBezTo>
                      <a:pt x="11288" y="14222"/>
                      <a:pt x="11584" y="14701"/>
                      <a:pt x="11767" y="15203"/>
                    </a:cubicBezTo>
                    <a:cubicBezTo>
                      <a:pt x="12178" y="14062"/>
                      <a:pt x="12589" y="12921"/>
                      <a:pt x="13068" y="11803"/>
                    </a:cubicBezTo>
                    <a:cubicBezTo>
                      <a:pt x="12703" y="10479"/>
                      <a:pt x="11995" y="9246"/>
                      <a:pt x="11128" y="8128"/>
                    </a:cubicBezTo>
                    <a:cubicBezTo>
                      <a:pt x="9895" y="6165"/>
                      <a:pt x="8115" y="4590"/>
                      <a:pt x="6015" y="3517"/>
                    </a:cubicBezTo>
                    <a:cubicBezTo>
                      <a:pt x="6002" y="3508"/>
                      <a:pt x="5990" y="3505"/>
                      <a:pt x="5979" y="3505"/>
                    </a:cubicBezTo>
                    <a:cubicBezTo>
                      <a:pt x="5932" y="3505"/>
                      <a:pt x="5910" y="3571"/>
                      <a:pt x="5947" y="3608"/>
                    </a:cubicBezTo>
                    <a:cubicBezTo>
                      <a:pt x="7453" y="4407"/>
                      <a:pt x="8777" y="5503"/>
                      <a:pt x="9850" y="6781"/>
                    </a:cubicBezTo>
                    <a:cubicBezTo>
                      <a:pt x="9439" y="6393"/>
                      <a:pt x="9005" y="6028"/>
                      <a:pt x="8549" y="5685"/>
                    </a:cubicBezTo>
                    <a:cubicBezTo>
                      <a:pt x="7133" y="4681"/>
                      <a:pt x="5559" y="4270"/>
                      <a:pt x="4029" y="3494"/>
                    </a:cubicBezTo>
                    <a:cubicBezTo>
                      <a:pt x="2454" y="2695"/>
                      <a:pt x="1267" y="1326"/>
                      <a:pt x="149" y="25"/>
                    </a:cubicBezTo>
                    <a:cubicBezTo>
                      <a:pt x="132" y="8"/>
                      <a:pt x="113" y="0"/>
                      <a:pt x="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533747" y="3886260"/>
                <a:ext cx="207450" cy="389978"/>
              </a:xfrm>
              <a:custGeom>
                <a:avLst/>
                <a:gdLst/>
                <a:ahLst/>
                <a:cxnLst/>
                <a:rect l="l" t="t" r="r" b="b"/>
                <a:pathLst>
                  <a:path w="6110" h="11486" extrusionOk="0">
                    <a:moveTo>
                      <a:pt x="173" y="1"/>
                    </a:moveTo>
                    <a:cubicBezTo>
                      <a:pt x="139" y="1"/>
                      <a:pt x="106" y="23"/>
                      <a:pt x="106" y="72"/>
                    </a:cubicBezTo>
                    <a:cubicBezTo>
                      <a:pt x="221" y="894"/>
                      <a:pt x="426" y="1716"/>
                      <a:pt x="700" y="2515"/>
                    </a:cubicBezTo>
                    <a:cubicBezTo>
                      <a:pt x="974" y="3405"/>
                      <a:pt x="1293" y="4295"/>
                      <a:pt x="1567" y="5162"/>
                    </a:cubicBezTo>
                    <a:cubicBezTo>
                      <a:pt x="1636" y="5413"/>
                      <a:pt x="1704" y="5642"/>
                      <a:pt x="1795" y="5893"/>
                    </a:cubicBezTo>
                    <a:cubicBezTo>
                      <a:pt x="1179" y="4774"/>
                      <a:pt x="631" y="3633"/>
                      <a:pt x="106" y="2469"/>
                    </a:cubicBezTo>
                    <a:cubicBezTo>
                      <a:pt x="98" y="2445"/>
                      <a:pt x="82" y="2435"/>
                      <a:pt x="65" y="2435"/>
                    </a:cubicBezTo>
                    <a:cubicBezTo>
                      <a:pt x="34" y="2435"/>
                      <a:pt x="0" y="2470"/>
                      <a:pt x="15" y="2515"/>
                    </a:cubicBezTo>
                    <a:cubicBezTo>
                      <a:pt x="837" y="4569"/>
                      <a:pt x="1636" y="6578"/>
                      <a:pt x="2960" y="8335"/>
                    </a:cubicBezTo>
                    <a:cubicBezTo>
                      <a:pt x="3690" y="9431"/>
                      <a:pt x="4603" y="10526"/>
                      <a:pt x="5493" y="11485"/>
                    </a:cubicBezTo>
                    <a:cubicBezTo>
                      <a:pt x="5493" y="11234"/>
                      <a:pt x="5516" y="11006"/>
                      <a:pt x="5584" y="10777"/>
                    </a:cubicBezTo>
                    <a:cubicBezTo>
                      <a:pt x="5676" y="10321"/>
                      <a:pt x="5904" y="9910"/>
                      <a:pt x="6109" y="9476"/>
                    </a:cubicBezTo>
                    <a:cubicBezTo>
                      <a:pt x="5858" y="9088"/>
                      <a:pt x="5539" y="8700"/>
                      <a:pt x="5288" y="8358"/>
                    </a:cubicBezTo>
                    <a:cubicBezTo>
                      <a:pt x="4557" y="7354"/>
                      <a:pt x="3736" y="6372"/>
                      <a:pt x="2914" y="5436"/>
                    </a:cubicBezTo>
                    <a:cubicBezTo>
                      <a:pt x="2897" y="5419"/>
                      <a:pt x="2878" y="5412"/>
                      <a:pt x="2861" y="5412"/>
                    </a:cubicBezTo>
                    <a:cubicBezTo>
                      <a:pt x="2810" y="5412"/>
                      <a:pt x="2771" y="5476"/>
                      <a:pt x="2823" y="5528"/>
                    </a:cubicBezTo>
                    <a:cubicBezTo>
                      <a:pt x="3553" y="6372"/>
                      <a:pt x="4238" y="7240"/>
                      <a:pt x="4877" y="8153"/>
                    </a:cubicBezTo>
                    <a:cubicBezTo>
                      <a:pt x="4945" y="8289"/>
                      <a:pt x="5037" y="8404"/>
                      <a:pt x="5128" y="8518"/>
                    </a:cubicBezTo>
                    <a:cubicBezTo>
                      <a:pt x="4580" y="7879"/>
                      <a:pt x="4010" y="7240"/>
                      <a:pt x="3439" y="6669"/>
                    </a:cubicBezTo>
                    <a:cubicBezTo>
                      <a:pt x="1681" y="4866"/>
                      <a:pt x="837" y="2469"/>
                      <a:pt x="243" y="50"/>
                    </a:cubicBezTo>
                    <a:cubicBezTo>
                      <a:pt x="233" y="18"/>
                      <a:pt x="202" y="1"/>
                      <a:pt x="17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-6669" y="2979666"/>
                <a:ext cx="243372" cy="666114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19619" extrusionOk="0">
                    <a:moveTo>
                      <a:pt x="4017" y="0"/>
                    </a:moveTo>
                    <a:cubicBezTo>
                      <a:pt x="3538" y="137"/>
                      <a:pt x="3013" y="251"/>
                      <a:pt x="2511" y="366"/>
                    </a:cubicBezTo>
                    <a:cubicBezTo>
                      <a:pt x="2465" y="1233"/>
                      <a:pt x="2419" y="2077"/>
                      <a:pt x="2374" y="2945"/>
                    </a:cubicBezTo>
                    <a:cubicBezTo>
                      <a:pt x="2328" y="4086"/>
                      <a:pt x="2214" y="5273"/>
                      <a:pt x="2305" y="6414"/>
                    </a:cubicBezTo>
                    <a:cubicBezTo>
                      <a:pt x="2031" y="5912"/>
                      <a:pt x="1735" y="5410"/>
                      <a:pt x="1484" y="4885"/>
                    </a:cubicBezTo>
                    <a:cubicBezTo>
                      <a:pt x="1050" y="3493"/>
                      <a:pt x="1187" y="2055"/>
                      <a:pt x="1141" y="639"/>
                    </a:cubicBezTo>
                    <a:lnTo>
                      <a:pt x="1141" y="639"/>
                    </a:lnTo>
                    <a:cubicBezTo>
                      <a:pt x="753" y="731"/>
                      <a:pt x="365" y="776"/>
                      <a:pt x="0" y="845"/>
                    </a:cubicBezTo>
                    <a:cubicBezTo>
                      <a:pt x="0" y="2032"/>
                      <a:pt x="137" y="3219"/>
                      <a:pt x="548" y="4291"/>
                    </a:cubicBezTo>
                    <a:cubicBezTo>
                      <a:pt x="890" y="5136"/>
                      <a:pt x="1438" y="5866"/>
                      <a:pt x="1917" y="6642"/>
                    </a:cubicBezTo>
                    <a:cubicBezTo>
                      <a:pt x="2100" y="6939"/>
                      <a:pt x="2283" y="7259"/>
                      <a:pt x="2465" y="7578"/>
                    </a:cubicBezTo>
                    <a:cubicBezTo>
                      <a:pt x="2762" y="8925"/>
                      <a:pt x="3424" y="10158"/>
                      <a:pt x="3835" y="11481"/>
                    </a:cubicBezTo>
                    <a:cubicBezTo>
                      <a:pt x="4360" y="13102"/>
                      <a:pt x="4382" y="14791"/>
                      <a:pt x="4428" y="16480"/>
                    </a:cubicBezTo>
                    <a:cubicBezTo>
                      <a:pt x="4428" y="16537"/>
                      <a:pt x="4468" y="16566"/>
                      <a:pt x="4508" y="16566"/>
                    </a:cubicBezTo>
                    <a:cubicBezTo>
                      <a:pt x="4548" y="16566"/>
                      <a:pt x="4588" y="16537"/>
                      <a:pt x="4588" y="16480"/>
                    </a:cubicBezTo>
                    <a:cubicBezTo>
                      <a:pt x="4611" y="15019"/>
                      <a:pt x="4565" y="13513"/>
                      <a:pt x="4246" y="12075"/>
                    </a:cubicBezTo>
                    <a:cubicBezTo>
                      <a:pt x="4246" y="12052"/>
                      <a:pt x="4246" y="12029"/>
                      <a:pt x="4246" y="12006"/>
                    </a:cubicBezTo>
                    <a:cubicBezTo>
                      <a:pt x="4862" y="13513"/>
                      <a:pt x="5569" y="14997"/>
                      <a:pt x="6231" y="16412"/>
                    </a:cubicBezTo>
                    <a:cubicBezTo>
                      <a:pt x="6505" y="17416"/>
                      <a:pt x="6688" y="18443"/>
                      <a:pt x="6665" y="19516"/>
                    </a:cubicBezTo>
                    <a:cubicBezTo>
                      <a:pt x="6665" y="19584"/>
                      <a:pt x="6711" y="19619"/>
                      <a:pt x="6759" y="19619"/>
                    </a:cubicBezTo>
                    <a:cubicBezTo>
                      <a:pt x="6808" y="19619"/>
                      <a:pt x="6859" y="19584"/>
                      <a:pt x="6870" y="19516"/>
                    </a:cubicBezTo>
                    <a:cubicBezTo>
                      <a:pt x="7167" y="15955"/>
                      <a:pt x="4999" y="12737"/>
                      <a:pt x="4451" y="9290"/>
                    </a:cubicBezTo>
                    <a:cubicBezTo>
                      <a:pt x="3972" y="6232"/>
                      <a:pt x="4246" y="3105"/>
                      <a:pt x="401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-6669" y="3471363"/>
                <a:ext cx="133298" cy="406513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11973" extrusionOk="0">
                    <a:moveTo>
                      <a:pt x="46" y="1"/>
                    </a:moveTo>
                    <a:cubicBezTo>
                      <a:pt x="23" y="1"/>
                      <a:pt x="0" y="12"/>
                      <a:pt x="0" y="35"/>
                    </a:cubicBezTo>
                    <a:cubicBezTo>
                      <a:pt x="0" y="81"/>
                      <a:pt x="0" y="104"/>
                      <a:pt x="0" y="127"/>
                    </a:cubicBezTo>
                    <a:lnTo>
                      <a:pt x="0" y="1222"/>
                    </a:lnTo>
                    <a:cubicBezTo>
                      <a:pt x="46" y="1930"/>
                      <a:pt x="183" y="2592"/>
                      <a:pt x="457" y="3254"/>
                    </a:cubicBezTo>
                    <a:cubicBezTo>
                      <a:pt x="571" y="3527"/>
                      <a:pt x="708" y="3779"/>
                      <a:pt x="867" y="4030"/>
                    </a:cubicBezTo>
                    <a:cubicBezTo>
                      <a:pt x="525" y="3550"/>
                      <a:pt x="251" y="3048"/>
                      <a:pt x="0" y="2523"/>
                    </a:cubicBezTo>
                    <a:lnTo>
                      <a:pt x="0" y="4395"/>
                    </a:lnTo>
                    <a:cubicBezTo>
                      <a:pt x="183" y="4829"/>
                      <a:pt x="365" y="5262"/>
                      <a:pt x="548" y="5673"/>
                    </a:cubicBezTo>
                    <a:cubicBezTo>
                      <a:pt x="1210" y="7271"/>
                      <a:pt x="1666" y="8960"/>
                      <a:pt x="1940" y="10672"/>
                    </a:cubicBezTo>
                    <a:cubicBezTo>
                      <a:pt x="1963" y="10832"/>
                      <a:pt x="1986" y="11037"/>
                      <a:pt x="1986" y="11288"/>
                    </a:cubicBezTo>
                    <a:cubicBezTo>
                      <a:pt x="2168" y="11334"/>
                      <a:pt x="2351" y="11402"/>
                      <a:pt x="2534" y="11448"/>
                    </a:cubicBezTo>
                    <a:cubicBezTo>
                      <a:pt x="2990" y="11608"/>
                      <a:pt x="3447" y="11790"/>
                      <a:pt x="3926" y="11973"/>
                    </a:cubicBezTo>
                    <a:cubicBezTo>
                      <a:pt x="3903" y="10763"/>
                      <a:pt x="3766" y="9553"/>
                      <a:pt x="3424" y="8389"/>
                    </a:cubicBezTo>
                    <a:cubicBezTo>
                      <a:pt x="3104" y="7316"/>
                      <a:pt x="2556" y="6426"/>
                      <a:pt x="1940" y="5536"/>
                    </a:cubicBezTo>
                    <a:cubicBezTo>
                      <a:pt x="1689" y="4965"/>
                      <a:pt x="1324" y="4440"/>
                      <a:pt x="1004" y="3870"/>
                    </a:cubicBezTo>
                    <a:cubicBezTo>
                      <a:pt x="320" y="2706"/>
                      <a:pt x="0" y="1405"/>
                      <a:pt x="91" y="35"/>
                    </a:cubicBezTo>
                    <a:cubicBezTo>
                      <a:pt x="91" y="12"/>
                      <a:pt x="68" y="1"/>
                      <a:pt x="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-7450" y="3475641"/>
                <a:ext cx="815" cy="37246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97" extrusionOk="0">
                    <a:moveTo>
                      <a:pt x="23" y="1"/>
                    </a:moveTo>
                    <a:cubicBezTo>
                      <a:pt x="0" y="366"/>
                      <a:pt x="0" y="731"/>
                      <a:pt x="23" y="1096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239756" y="3552984"/>
                <a:ext cx="92249" cy="383018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11281" extrusionOk="0">
                    <a:moveTo>
                      <a:pt x="1493" y="0"/>
                    </a:moveTo>
                    <a:cubicBezTo>
                      <a:pt x="1436" y="0"/>
                      <a:pt x="1370" y="41"/>
                      <a:pt x="1370" y="119"/>
                    </a:cubicBezTo>
                    <a:cubicBezTo>
                      <a:pt x="1484" y="2242"/>
                      <a:pt x="1918" y="4410"/>
                      <a:pt x="1804" y="6556"/>
                    </a:cubicBezTo>
                    <a:cubicBezTo>
                      <a:pt x="1781" y="7012"/>
                      <a:pt x="1712" y="7446"/>
                      <a:pt x="1598" y="7857"/>
                    </a:cubicBezTo>
                    <a:cubicBezTo>
                      <a:pt x="1758" y="6716"/>
                      <a:pt x="1598" y="5483"/>
                      <a:pt x="1347" y="4593"/>
                    </a:cubicBezTo>
                    <a:cubicBezTo>
                      <a:pt x="1338" y="4558"/>
                      <a:pt x="1313" y="4543"/>
                      <a:pt x="1286" y="4543"/>
                    </a:cubicBezTo>
                    <a:cubicBezTo>
                      <a:pt x="1243" y="4543"/>
                      <a:pt x="1196" y="4582"/>
                      <a:pt x="1210" y="4639"/>
                    </a:cubicBezTo>
                    <a:cubicBezTo>
                      <a:pt x="1530" y="6556"/>
                      <a:pt x="1256" y="8199"/>
                      <a:pt x="594" y="9980"/>
                    </a:cubicBezTo>
                    <a:cubicBezTo>
                      <a:pt x="411" y="10299"/>
                      <a:pt x="183" y="10596"/>
                      <a:pt x="0" y="10893"/>
                    </a:cubicBezTo>
                    <a:cubicBezTo>
                      <a:pt x="366" y="11030"/>
                      <a:pt x="731" y="11167"/>
                      <a:pt x="1096" y="11281"/>
                    </a:cubicBezTo>
                    <a:cubicBezTo>
                      <a:pt x="1575" y="10505"/>
                      <a:pt x="1986" y="9660"/>
                      <a:pt x="2283" y="8975"/>
                    </a:cubicBezTo>
                    <a:cubicBezTo>
                      <a:pt x="2717" y="8017"/>
                      <a:pt x="2534" y="7127"/>
                      <a:pt x="2420" y="6214"/>
                    </a:cubicBezTo>
                    <a:cubicBezTo>
                      <a:pt x="2397" y="5871"/>
                      <a:pt x="2351" y="5506"/>
                      <a:pt x="2306" y="5164"/>
                    </a:cubicBezTo>
                    <a:cubicBezTo>
                      <a:pt x="2306" y="4890"/>
                      <a:pt x="2329" y="4616"/>
                      <a:pt x="2374" y="4319"/>
                    </a:cubicBezTo>
                    <a:cubicBezTo>
                      <a:pt x="2388" y="4279"/>
                      <a:pt x="2362" y="4255"/>
                      <a:pt x="2334" y="4255"/>
                    </a:cubicBezTo>
                    <a:cubicBezTo>
                      <a:pt x="2314" y="4255"/>
                      <a:pt x="2293" y="4268"/>
                      <a:pt x="2283" y="4296"/>
                    </a:cubicBezTo>
                    <a:cubicBezTo>
                      <a:pt x="2260" y="4365"/>
                      <a:pt x="2237" y="4433"/>
                      <a:pt x="2215" y="4502"/>
                    </a:cubicBezTo>
                    <a:cubicBezTo>
                      <a:pt x="2192" y="4296"/>
                      <a:pt x="2169" y="4114"/>
                      <a:pt x="2123" y="3931"/>
                    </a:cubicBezTo>
                    <a:cubicBezTo>
                      <a:pt x="1963" y="2653"/>
                      <a:pt x="1804" y="1352"/>
                      <a:pt x="1575" y="74"/>
                    </a:cubicBezTo>
                    <a:cubicBezTo>
                      <a:pt x="1575" y="24"/>
                      <a:pt x="1537" y="0"/>
                      <a:pt x="149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1370430" y="2431539"/>
                <a:ext cx="77548" cy="5249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546" extrusionOk="0">
                    <a:moveTo>
                      <a:pt x="1277" y="1"/>
                    </a:moveTo>
                    <a:cubicBezTo>
                      <a:pt x="1272" y="1"/>
                      <a:pt x="1265" y="3"/>
                      <a:pt x="1256" y="7"/>
                    </a:cubicBezTo>
                    <a:cubicBezTo>
                      <a:pt x="1028" y="53"/>
                      <a:pt x="799" y="189"/>
                      <a:pt x="617" y="349"/>
                    </a:cubicBezTo>
                    <a:cubicBezTo>
                      <a:pt x="571" y="395"/>
                      <a:pt x="526" y="441"/>
                      <a:pt x="480" y="486"/>
                    </a:cubicBezTo>
                    <a:cubicBezTo>
                      <a:pt x="457" y="509"/>
                      <a:pt x="434" y="532"/>
                      <a:pt x="411" y="555"/>
                    </a:cubicBezTo>
                    <a:cubicBezTo>
                      <a:pt x="434" y="486"/>
                      <a:pt x="480" y="418"/>
                      <a:pt x="503" y="326"/>
                    </a:cubicBezTo>
                    <a:cubicBezTo>
                      <a:pt x="503" y="326"/>
                      <a:pt x="503" y="316"/>
                      <a:pt x="496" y="316"/>
                    </a:cubicBezTo>
                    <a:cubicBezTo>
                      <a:pt x="493" y="316"/>
                      <a:pt x="488" y="319"/>
                      <a:pt x="480" y="326"/>
                    </a:cubicBezTo>
                    <a:cubicBezTo>
                      <a:pt x="252" y="600"/>
                      <a:pt x="69" y="988"/>
                      <a:pt x="46" y="1354"/>
                    </a:cubicBezTo>
                    <a:cubicBezTo>
                      <a:pt x="23" y="1399"/>
                      <a:pt x="23" y="1445"/>
                      <a:pt x="1" y="1491"/>
                    </a:cubicBezTo>
                    <a:cubicBezTo>
                      <a:pt x="1" y="1524"/>
                      <a:pt x="25" y="1545"/>
                      <a:pt x="47" y="1545"/>
                    </a:cubicBezTo>
                    <a:cubicBezTo>
                      <a:pt x="55" y="1545"/>
                      <a:pt x="63" y="1542"/>
                      <a:pt x="69" y="1536"/>
                    </a:cubicBezTo>
                    <a:cubicBezTo>
                      <a:pt x="320" y="1239"/>
                      <a:pt x="457" y="943"/>
                      <a:pt x="868" y="851"/>
                    </a:cubicBezTo>
                    <a:cubicBezTo>
                      <a:pt x="1210" y="760"/>
                      <a:pt x="1530" y="760"/>
                      <a:pt x="1872" y="714"/>
                    </a:cubicBezTo>
                    <a:cubicBezTo>
                      <a:pt x="2215" y="692"/>
                      <a:pt x="2283" y="167"/>
                      <a:pt x="1918" y="121"/>
                    </a:cubicBezTo>
                    <a:cubicBezTo>
                      <a:pt x="1853" y="116"/>
                      <a:pt x="1786" y="113"/>
                      <a:pt x="1718" y="113"/>
                    </a:cubicBezTo>
                    <a:cubicBezTo>
                      <a:pt x="1496" y="113"/>
                      <a:pt x="1260" y="143"/>
                      <a:pt x="1051" y="212"/>
                    </a:cubicBezTo>
                    <a:cubicBezTo>
                      <a:pt x="1119" y="144"/>
                      <a:pt x="1210" y="98"/>
                      <a:pt x="1279" y="53"/>
                    </a:cubicBezTo>
                    <a:cubicBezTo>
                      <a:pt x="1297" y="34"/>
                      <a:pt x="1301" y="1"/>
                      <a:pt x="127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1372773" y="2478088"/>
                <a:ext cx="105185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1821" extrusionOk="0">
                    <a:moveTo>
                      <a:pt x="1567" y="1"/>
                    </a:moveTo>
                    <a:cubicBezTo>
                      <a:pt x="1504" y="1"/>
                      <a:pt x="1438" y="9"/>
                      <a:pt x="1370" y="28"/>
                    </a:cubicBezTo>
                    <a:cubicBezTo>
                      <a:pt x="548" y="256"/>
                      <a:pt x="936" y="1124"/>
                      <a:pt x="46" y="1261"/>
                    </a:cubicBezTo>
                    <a:cubicBezTo>
                      <a:pt x="0" y="1261"/>
                      <a:pt x="0" y="1329"/>
                      <a:pt x="46" y="1329"/>
                    </a:cubicBezTo>
                    <a:cubicBezTo>
                      <a:pt x="113" y="1317"/>
                      <a:pt x="175" y="1312"/>
                      <a:pt x="234" y="1312"/>
                    </a:cubicBezTo>
                    <a:cubicBezTo>
                      <a:pt x="804" y="1312"/>
                      <a:pt x="1015" y="1821"/>
                      <a:pt x="1597" y="1821"/>
                    </a:cubicBezTo>
                    <a:cubicBezTo>
                      <a:pt x="1648" y="1821"/>
                      <a:pt x="1701" y="1817"/>
                      <a:pt x="1758" y="1809"/>
                    </a:cubicBezTo>
                    <a:cubicBezTo>
                      <a:pt x="2511" y="1694"/>
                      <a:pt x="2420" y="713"/>
                      <a:pt x="3059" y="508"/>
                    </a:cubicBezTo>
                    <a:cubicBezTo>
                      <a:pt x="3098" y="488"/>
                      <a:pt x="3087" y="434"/>
                      <a:pt x="3053" y="434"/>
                    </a:cubicBezTo>
                    <a:cubicBezTo>
                      <a:pt x="3048" y="434"/>
                      <a:pt x="3042" y="436"/>
                      <a:pt x="3036" y="439"/>
                    </a:cubicBezTo>
                    <a:cubicBezTo>
                      <a:pt x="2962" y="463"/>
                      <a:pt x="2892" y="473"/>
                      <a:pt x="2825" y="473"/>
                    </a:cubicBezTo>
                    <a:cubicBezTo>
                      <a:pt x="2369" y="473"/>
                      <a:pt x="2040" y="1"/>
                      <a:pt x="156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1399119" y="2482841"/>
                <a:ext cx="55818" cy="52796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555" extrusionOk="0">
                    <a:moveTo>
                      <a:pt x="762" y="0"/>
                    </a:moveTo>
                    <a:cubicBezTo>
                      <a:pt x="605" y="0"/>
                      <a:pt x="448" y="60"/>
                      <a:pt x="320" y="162"/>
                    </a:cubicBezTo>
                    <a:cubicBezTo>
                      <a:pt x="46" y="368"/>
                      <a:pt x="0" y="710"/>
                      <a:pt x="91" y="1029"/>
                    </a:cubicBezTo>
                    <a:cubicBezTo>
                      <a:pt x="181" y="1374"/>
                      <a:pt x="499" y="1555"/>
                      <a:pt x="814" y="1555"/>
                    </a:cubicBezTo>
                    <a:cubicBezTo>
                      <a:pt x="1062" y="1555"/>
                      <a:pt x="1307" y="1443"/>
                      <a:pt x="1438" y="1212"/>
                    </a:cubicBezTo>
                    <a:cubicBezTo>
                      <a:pt x="1644" y="824"/>
                      <a:pt x="1484" y="253"/>
                      <a:pt x="1119" y="116"/>
                    </a:cubicBezTo>
                    <a:cubicBezTo>
                      <a:pt x="1008" y="36"/>
                      <a:pt x="885" y="0"/>
                      <a:pt x="762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1420475" y="2489869"/>
                <a:ext cx="20507" cy="4070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1199" extrusionOk="0">
                    <a:moveTo>
                      <a:pt x="196" y="0"/>
                    </a:moveTo>
                    <a:cubicBezTo>
                      <a:pt x="97" y="0"/>
                      <a:pt x="0" y="91"/>
                      <a:pt x="33" y="206"/>
                    </a:cubicBezTo>
                    <a:cubicBezTo>
                      <a:pt x="79" y="366"/>
                      <a:pt x="102" y="526"/>
                      <a:pt x="147" y="686"/>
                    </a:cubicBezTo>
                    <a:cubicBezTo>
                      <a:pt x="193" y="845"/>
                      <a:pt x="238" y="982"/>
                      <a:pt x="307" y="1142"/>
                    </a:cubicBezTo>
                    <a:cubicBezTo>
                      <a:pt x="326" y="1180"/>
                      <a:pt x="369" y="1198"/>
                      <a:pt x="414" y="1198"/>
                    </a:cubicBezTo>
                    <a:cubicBezTo>
                      <a:pt x="477" y="1198"/>
                      <a:pt x="545" y="1163"/>
                      <a:pt x="558" y="1096"/>
                    </a:cubicBezTo>
                    <a:cubicBezTo>
                      <a:pt x="604" y="891"/>
                      <a:pt x="604" y="754"/>
                      <a:pt x="558" y="549"/>
                    </a:cubicBezTo>
                    <a:cubicBezTo>
                      <a:pt x="512" y="343"/>
                      <a:pt x="421" y="206"/>
                      <a:pt x="307" y="46"/>
                    </a:cubicBezTo>
                    <a:cubicBezTo>
                      <a:pt x="275" y="14"/>
                      <a:pt x="235" y="0"/>
                      <a:pt x="19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1424685" y="3044752"/>
                <a:ext cx="815" cy="81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3"/>
                      <a:pt x="23" y="23"/>
                    </a:cubicBezTo>
                    <a:cubicBezTo>
                      <a:pt x="23" y="23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1537169" y="2667202"/>
                <a:ext cx="12528" cy="8794"/>
              </a:xfrm>
              <a:custGeom>
                <a:avLst/>
                <a:gdLst/>
                <a:ahLst/>
                <a:cxnLst/>
                <a:rect l="l" t="t" r="r" b="b"/>
                <a:pathLst>
                  <a:path w="369" h="259" extrusionOk="0">
                    <a:moveTo>
                      <a:pt x="128" y="0"/>
                    </a:moveTo>
                    <a:cubicBezTo>
                      <a:pt x="66" y="0"/>
                      <a:pt x="0" y="60"/>
                      <a:pt x="20" y="119"/>
                    </a:cubicBezTo>
                    <a:cubicBezTo>
                      <a:pt x="43" y="142"/>
                      <a:pt x="43" y="142"/>
                      <a:pt x="43" y="165"/>
                    </a:cubicBezTo>
                    <a:cubicBezTo>
                      <a:pt x="61" y="233"/>
                      <a:pt x="98" y="259"/>
                      <a:pt x="138" y="259"/>
                    </a:cubicBezTo>
                    <a:cubicBezTo>
                      <a:pt x="244" y="259"/>
                      <a:pt x="369" y="71"/>
                      <a:pt x="202" y="5"/>
                    </a:cubicBezTo>
                    <a:lnTo>
                      <a:pt x="157" y="5"/>
                    </a:lnTo>
                    <a:cubicBezTo>
                      <a:pt x="148" y="2"/>
                      <a:pt x="138" y="0"/>
                      <a:pt x="12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1478160" y="2693685"/>
                <a:ext cx="11646" cy="933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75" extrusionOk="0">
                    <a:moveTo>
                      <a:pt x="183" y="1"/>
                    </a:moveTo>
                    <a:cubicBezTo>
                      <a:pt x="0" y="1"/>
                      <a:pt x="0" y="275"/>
                      <a:pt x="183" y="275"/>
                    </a:cubicBezTo>
                    <a:cubicBezTo>
                      <a:pt x="343" y="275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1485120" y="2663468"/>
                <a:ext cx="10899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52" extrusionOk="0">
                    <a:moveTo>
                      <a:pt x="161" y="1"/>
                    </a:moveTo>
                    <a:cubicBezTo>
                      <a:pt x="1" y="1"/>
                      <a:pt x="1" y="252"/>
                      <a:pt x="161" y="252"/>
                    </a:cubicBezTo>
                    <a:cubicBezTo>
                      <a:pt x="320" y="252"/>
                      <a:pt x="320" y="1"/>
                      <a:pt x="161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1554892" y="2708421"/>
                <a:ext cx="10865" cy="8556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2" extrusionOk="0">
                    <a:moveTo>
                      <a:pt x="160" y="1"/>
                    </a:moveTo>
                    <a:cubicBezTo>
                      <a:pt x="0" y="1"/>
                      <a:pt x="0" y="252"/>
                      <a:pt x="160" y="252"/>
                    </a:cubicBezTo>
                    <a:cubicBezTo>
                      <a:pt x="320" y="252"/>
                      <a:pt x="320" y="1"/>
                      <a:pt x="16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1427775" y="2709134"/>
                <a:ext cx="135844" cy="311718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9181" extrusionOk="0">
                    <a:moveTo>
                      <a:pt x="3922" y="1"/>
                    </a:moveTo>
                    <a:cubicBezTo>
                      <a:pt x="3907" y="1"/>
                      <a:pt x="3893" y="8"/>
                      <a:pt x="3881" y="25"/>
                    </a:cubicBezTo>
                    <a:cubicBezTo>
                      <a:pt x="1553" y="2490"/>
                      <a:pt x="685" y="5891"/>
                      <a:pt x="1" y="9132"/>
                    </a:cubicBezTo>
                    <a:cubicBezTo>
                      <a:pt x="1" y="9161"/>
                      <a:pt x="27" y="9180"/>
                      <a:pt x="47" y="9180"/>
                    </a:cubicBezTo>
                    <a:cubicBezTo>
                      <a:pt x="59" y="9180"/>
                      <a:pt x="69" y="9173"/>
                      <a:pt x="69" y="9155"/>
                    </a:cubicBezTo>
                    <a:cubicBezTo>
                      <a:pt x="845" y="5891"/>
                      <a:pt x="1735" y="2696"/>
                      <a:pt x="3949" y="94"/>
                    </a:cubicBezTo>
                    <a:cubicBezTo>
                      <a:pt x="4000" y="60"/>
                      <a:pt x="3963" y="1"/>
                      <a:pt x="392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1357256" y="2670224"/>
                <a:ext cx="187452" cy="335926"/>
              </a:xfrm>
              <a:custGeom>
                <a:avLst/>
                <a:gdLst/>
                <a:ahLst/>
                <a:cxnLst/>
                <a:rect l="l" t="t" r="r" b="b"/>
                <a:pathLst>
                  <a:path w="5521" h="9894" extrusionOk="0">
                    <a:moveTo>
                      <a:pt x="5458" y="1"/>
                    </a:moveTo>
                    <a:cubicBezTo>
                      <a:pt x="5450" y="1"/>
                      <a:pt x="5441" y="3"/>
                      <a:pt x="5433" y="7"/>
                    </a:cubicBezTo>
                    <a:cubicBezTo>
                      <a:pt x="2922" y="2792"/>
                      <a:pt x="936" y="6216"/>
                      <a:pt x="1" y="9868"/>
                    </a:cubicBezTo>
                    <a:cubicBezTo>
                      <a:pt x="1" y="9881"/>
                      <a:pt x="16" y="9894"/>
                      <a:pt x="33" y="9894"/>
                    </a:cubicBezTo>
                    <a:cubicBezTo>
                      <a:pt x="46" y="9894"/>
                      <a:pt x="59" y="9887"/>
                      <a:pt x="69" y="9868"/>
                    </a:cubicBezTo>
                    <a:cubicBezTo>
                      <a:pt x="1256" y="6238"/>
                      <a:pt x="2968" y="2997"/>
                      <a:pt x="5501" y="76"/>
                    </a:cubicBezTo>
                    <a:cubicBezTo>
                      <a:pt x="5520" y="38"/>
                      <a:pt x="5493" y="1"/>
                      <a:pt x="5458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1265280" y="2694840"/>
                <a:ext cx="221133" cy="226633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675" extrusionOk="0">
                    <a:moveTo>
                      <a:pt x="6456" y="0"/>
                    </a:moveTo>
                    <a:cubicBezTo>
                      <a:pt x="6448" y="0"/>
                      <a:pt x="6439" y="4"/>
                      <a:pt x="6430" y="12"/>
                    </a:cubicBezTo>
                    <a:cubicBezTo>
                      <a:pt x="3782" y="1565"/>
                      <a:pt x="1591" y="4030"/>
                      <a:pt x="16" y="6632"/>
                    </a:cubicBezTo>
                    <a:cubicBezTo>
                      <a:pt x="0" y="6648"/>
                      <a:pt x="17" y="6674"/>
                      <a:pt x="37" y="6674"/>
                    </a:cubicBezTo>
                    <a:cubicBezTo>
                      <a:pt x="45" y="6674"/>
                      <a:pt x="55" y="6669"/>
                      <a:pt x="62" y="6655"/>
                    </a:cubicBezTo>
                    <a:cubicBezTo>
                      <a:pt x="1728" y="3938"/>
                      <a:pt x="3919" y="1953"/>
                      <a:pt x="6476" y="104"/>
                    </a:cubicBezTo>
                    <a:cubicBezTo>
                      <a:pt x="6513" y="67"/>
                      <a:pt x="6490" y="0"/>
                      <a:pt x="645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1193335" y="2665675"/>
                <a:ext cx="299563" cy="176587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5201" extrusionOk="0">
                    <a:moveTo>
                      <a:pt x="8593" y="0"/>
                    </a:moveTo>
                    <a:cubicBezTo>
                      <a:pt x="6967" y="0"/>
                      <a:pt x="5371" y="857"/>
                      <a:pt x="4030" y="1693"/>
                    </a:cubicBezTo>
                    <a:cubicBezTo>
                      <a:pt x="2523" y="2629"/>
                      <a:pt x="1177" y="3770"/>
                      <a:pt x="35" y="5140"/>
                    </a:cubicBezTo>
                    <a:cubicBezTo>
                      <a:pt x="1" y="5157"/>
                      <a:pt x="32" y="5201"/>
                      <a:pt x="59" y="5201"/>
                    </a:cubicBezTo>
                    <a:cubicBezTo>
                      <a:pt x="67" y="5201"/>
                      <a:pt x="75" y="5196"/>
                      <a:pt x="81" y="5185"/>
                    </a:cubicBezTo>
                    <a:cubicBezTo>
                      <a:pt x="2226" y="2812"/>
                      <a:pt x="5422" y="164"/>
                      <a:pt x="8777" y="95"/>
                    </a:cubicBezTo>
                    <a:cubicBezTo>
                      <a:pt x="8823" y="95"/>
                      <a:pt x="8823" y="4"/>
                      <a:pt x="8777" y="4"/>
                    </a:cubicBezTo>
                    <a:cubicBezTo>
                      <a:pt x="8716" y="2"/>
                      <a:pt x="8654" y="0"/>
                      <a:pt x="8593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664429" y="4499371"/>
                <a:ext cx="202323" cy="12820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3776" extrusionOk="0">
                    <a:moveTo>
                      <a:pt x="4634" y="1"/>
                    </a:moveTo>
                    <a:cubicBezTo>
                      <a:pt x="4338" y="1"/>
                      <a:pt x="4064" y="206"/>
                      <a:pt x="3790" y="275"/>
                    </a:cubicBezTo>
                    <a:cubicBezTo>
                      <a:pt x="3655" y="311"/>
                      <a:pt x="3482" y="335"/>
                      <a:pt x="3304" y="335"/>
                    </a:cubicBezTo>
                    <a:cubicBezTo>
                      <a:pt x="3149" y="335"/>
                      <a:pt x="2992" y="317"/>
                      <a:pt x="2854" y="275"/>
                    </a:cubicBezTo>
                    <a:cubicBezTo>
                      <a:pt x="2626" y="457"/>
                      <a:pt x="2420" y="640"/>
                      <a:pt x="2238" y="891"/>
                    </a:cubicBezTo>
                    <a:cubicBezTo>
                      <a:pt x="2192" y="959"/>
                      <a:pt x="2146" y="1005"/>
                      <a:pt x="2101" y="1073"/>
                    </a:cubicBezTo>
                    <a:cubicBezTo>
                      <a:pt x="1644" y="1256"/>
                      <a:pt x="1119" y="1279"/>
                      <a:pt x="708" y="1553"/>
                    </a:cubicBezTo>
                    <a:cubicBezTo>
                      <a:pt x="412" y="1735"/>
                      <a:pt x="161" y="2009"/>
                      <a:pt x="1" y="2329"/>
                    </a:cubicBezTo>
                    <a:cubicBezTo>
                      <a:pt x="24" y="2375"/>
                      <a:pt x="24" y="2397"/>
                      <a:pt x="69" y="2420"/>
                    </a:cubicBezTo>
                    <a:cubicBezTo>
                      <a:pt x="457" y="2694"/>
                      <a:pt x="937" y="2717"/>
                      <a:pt x="1393" y="2785"/>
                    </a:cubicBezTo>
                    <a:cubicBezTo>
                      <a:pt x="1735" y="2831"/>
                      <a:pt x="2169" y="2854"/>
                      <a:pt x="2489" y="3014"/>
                    </a:cubicBezTo>
                    <a:cubicBezTo>
                      <a:pt x="2557" y="3036"/>
                      <a:pt x="2603" y="3082"/>
                      <a:pt x="2671" y="3128"/>
                    </a:cubicBezTo>
                    <a:cubicBezTo>
                      <a:pt x="2671" y="3151"/>
                      <a:pt x="2671" y="3151"/>
                      <a:pt x="2671" y="3173"/>
                    </a:cubicBezTo>
                    <a:cubicBezTo>
                      <a:pt x="2831" y="3516"/>
                      <a:pt x="3219" y="3653"/>
                      <a:pt x="3584" y="3721"/>
                    </a:cubicBezTo>
                    <a:cubicBezTo>
                      <a:pt x="3757" y="3754"/>
                      <a:pt x="3975" y="3776"/>
                      <a:pt x="4193" y="3776"/>
                    </a:cubicBezTo>
                    <a:cubicBezTo>
                      <a:pt x="4437" y="3776"/>
                      <a:pt x="4682" y="3748"/>
                      <a:pt x="4863" y="3676"/>
                    </a:cubicBezTo>
                    <a:cubicBezTo>
                      <a:pt x="5159" y="3539"/>
                      <a:pt x="5205" y="3242"/>
                      <a:pt x="5159" y="2922"/>
                    </a:cubicBezTo>
                    <a:cubicBezTo>
                      <a:pt x="5479" y="2877"/>
                      <a:pt x="5821" y="2831"/>
                      <a:pt x="5867" y="2466"/>
                    </a:cubicBezTo>
                    <a:cubicBezTo>
                      <a:pt x="5958" y="1918"/>
                      <a:pt x="5547" y="1119"/>
                      <a:pt x="5342" y="640"/>
                    </a:cubicBezTo>
                    <a:cubicBezTo>
                      <a:pt x="5205" y="320"/>
                      <a:pt x="5045" y="1"/>
                      <a:pt x="4634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785333" y="4535361"/>
                <a:ext cx="58942" cy="65698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935" extrusionOk="0">
                    <a:moveTo>
                      <a:pt x="799" y="1"/>
                    </a:moveTo>
                    <a:cubicBezTo>
                      <a:pt x="568" y="1"/>
                      <a:pt x="315" y="91"/>
                      <a:pt x="69" y="128"/>
                    </a:cubicBezTo>
                    <a:cubicBezTo>
                      <a:pt x="0" y="128"/>
                      <a:pt x="0" y="219"/>
                      <a:pt x="69" y="219"/>
                    </a:cubicBezTo>
                    <a:cubicBezTo>
                      <a:pt x="297" y="219"/>
                      <a:pt x="548" y="219"/>
                      <a:pt x="754" y="287"/>
                    </a:cubicBezTo>
                    <a:cubicBezTo>
                      <a:pt x="1005" y="356"/>
                      <a:pt x="1096" y="561"/>
                      <a:pt x="1142" y="790"/>
                    </a:cubicBezTo>
                    <a:cubicBezTo>
                      <a:pt x="1256" y="1155"/>
                      <a:pt x="1302" y="1588"/>
                      <a:pt x="1530" y="1885"/>
                    </a:cubicBezTo>
                    <a:cubicBezTo>
                      <a:pt x="1556" y="1920"/>
                      <a:pt x="1585" y="1935"/>
                      <a:pt x="1612" y="1935"/>
                    </a:cubicBezTo>
                    <a:cubicBezTo>
                      <a:pt x="1655" y="1935"/>
                      <a:pt x="1690" y="1896"/>
                      <a:pt x="1690" y="1839"/>
                    </a:cubicBezTo>
                    <a:cubicBezTo>
                      <a:pt x="1735" y="1543"/>
                      <a:pt x="1644" y="1223"/>
                      <a:pt x="1575" y="926"/>
                    </a:cubicBezTo>
                    <a:cubicBezTo>
                      <a:pt x="1507" y="721"/>
                      <a:pt x="1461" y="470"/>
                      <a:pt x="1324" y="287"/>
                    </a:cubicBezTo>
                    <a:cubicBezTo>
                      <a:pt x="1177" y="66"/>
                      <a:pt x="996" y="1"/>
                      <a:pt x="799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-6669" y="2924629"/>
                <a:ext cx="1319021" cy="1702956"/>
              </a:xfrm>
              <a:custGeom>
                <a:avLst/>
                <a:gdLst/>
                <a:ahLst/>
                <a:cxnLst/>
                <a:rect l="l" t="t" r="r" b="b"/>
                <a:pathLst>
                  <a:path w="38849" h="50157" extrusionOk="0">
                    <a:moveTo>
                      <a:pt x="38324" y="1"/>
                    </a:moveTo>
                    <a:lnTo>
                      <a:pt x="38324" y="1"/>
                    </a:lnTo>
                    <a:cubicBezTo>
                      <a:pt x="36794" y="1142"/>
                      <a:pt x="36863" y="1781"/>
                      <a:pt x="35630" y="3242"/>
                    </a:cubicBezTo>
                    <a:cubicBezTo>
                      <a:pt x="33827" y="5388"/>
                      <a:pt x="35151" y="14381"/>
                      <a:pt x="33508" y="16572"/>
                    </a:cubicBezTo>
                    <a:cubicBezTo>
                      <a:pt x="32976" y="17272"/>
                      <a:pt x="32490" y="17541"/>
                      <a:pt x="32056" y="17541"/>
                    </a:cubicBezTo>
                    <a:cubicBezTo>
                      <a:pt x="30606" y="17541"/>
                      <a:pt x="29741" y="14540"/>
                      <a:pt x="29741" y="14540"/>
                    </a:cubicBezTo>
                    <a:cubicBezTo>
                      <a:pt x="29216" y="15887"/>
                      <a:pt x="26021" y="21000"/>
                      <a:pt x="25245" y="22255"/>
                    </a:cubicBezTo>
                    <a:cubicBezTo>
                      <a:pt x="24423" y="23602"/>
                      <a:pt x="22460" y="23876"/>
                      <a:pt x="21045" y="24310"/>
                    </a:cubicBezTo>
                    <a:cubicBezTo>
                      <a:pt x="18708" y="25019"/>
                      <a:pt x="12828" y="25414"/>
                      <a:pt x="9485" y="25414"/>
                    </a:cubicBezTo>
                    <a:cubicBezTo>
                      <a:pt x="8419" y="25414"/>
                      <a:pt x="7612" y="25374"/>
                      <a:pt x="7258" y="25291"/>
                    </a:cubicBezTo>
                    <a:cubicBezTo>
                      <a:pt x="4839" y="24721"/>
                      <a:pt x="2419" y="24173"/>
                      <a:pt x="0" y="23648"/>
                    </a:cubicBezTo>
                    <a:lnTo>
                      <a:pt x="0" y="26798"/>
                    </a:lnTo>
                    <a:cubicBezTo>
                      <a:pt x="662" y="26980"/>
                      <a:pt x="1324" y="27163"/>
                      <a:pt x="1986" y="27391"/>
                    </a:cubicBezTo>
                    <a:cubicBezTo>
                      <a:pt x="2168" y="27437"/>
                      <a:pt x="2351" y="27505"/>
                      <a:pt x="2534" y="27551"/>
                    </a:cubicBezTo>
                    <a:cubicBezTo>
                      <a:pt x="2990" y="27711"/>
                      <a:pt x="3447" y="27893"/>
                      <a:pt x="3926" y="28076"/>
                    </a:cubicBezTo>
                    <a:cubicBezTo>
                      <a:pt x="4999" y="28510"/>
                      <a:pt x="6117" y="28989"/>
                      <a:pt x="7258" y="29400"/>
                    </a:cubicBezTo>
                    <a:cubicBezTo>
                      <a:pt x="7624" y="29537"/>
                      <a:pt x="7989" y="29674"/>
                      <a:pt x="8354" y="29788"/>
                    </a:cubicBezTo>
                    <a:cubicBezTo>
                      <a:pt x="9511" y="30141"/>
                      <a:pt x="10679" y="30381"/>
                      <a:pt x="11826" y="30381"/>
                    </a:cubicBezTo>
                    <a:cubicBezTo>
                      <a:pt x="12309" y="30381"/>
                      <a:pt x="12788" y="30339"/>
                      <a:pt x="13262" y="30244"/>
                    </a:cubicBezTo>
                    <a:cubicBezTo>
                      <a:pt x="13284" y="30450"/>
                      <a:pt x="13307" y="30678"/>
                      <a:pt x="13330" y="30883"/>
                    </a:cubicBezTo>
                    <a:cubicBezTo>
                      <a:pt x="13376" y="31363"/>
                      <a:pt x="13421" y="31842"/>
                      <a:pt x="13490" y="32298"/>
                    </a:cubicBezTo>
                    <a:cubicBezTo>
                      <a:pt x="13535" y="34627"/>
                      <a:pt x="13832" y="36955"/>
                      <a:pt x="14106" y="39260"/>
                    </a:cubicBezTo>
                    <a:cubicBezTo>
                      <a:pt x="14220" y="40219"/>
                      <a:pt x="14289" y="41200"/>
                      <a:pt x="14448" y="42182"/>
                    </a:cubicBezTo>
                    <a:cubicBezTo>
                      <a:pt x="14517" y="42570"/>
                      <a:pt x="14585" y="42981"/>
                      <a:pt x="15042" y="43004"/>
                    </a:cubicBezTo>
                    <a:cubicBezTo>
                      <a:pt x="15430" y="43209"/>
                      <a:pt x="15864" y="43323"/>
                      <a:pt x="16252" y="43529"/>
                    </a:cubicBezTo>
                    <a:cubicBezTo>
                      <a:pt x="16252" y="43529"/>
                      <a:pt x="16252" y="43551"/>
                      <a:pt x="16274" y="43574"/>
                    </a:cubicBezTo>
                    <a:cubicBezTo>
                      <a:pt x="17119" y="44533"/>
                      <a:pt x="17712" y="45674"/>
                      <a:pt x="18352" y="46770"/>
                    </a:cubicBezTo>
                    <a:cubicBezTo>
                      <a:pt x="18762" y="47454"/>
                      <a:pt x="19128" y="48253"/>
                      <a:pt x="19767" y="48710"/>
                    </a:cubicBezTo>
                    <a:cubicBezTo>
                      <a:pt x="19790" y="48756"/>
                      <a:pt x="19790" y="48778"/>
                      <a:pt x="19835" y="48801"/>
                    </a:cubicBezTo>
                    <a:cubicBezTo>
                      <a:pt x="20223" y="49075"/>
                      <a:pt x="20703" y="49098"/>
                      <a:pt x="21159" y="49166"/>
                    </a:cubicBezTo>
                    <a:cubicBezTo>
                      <a:pt x="21501" y="49212"/>
                      <a:pt x="21935" y="49235"/>
                      <a:pt x="22255" y="49395"/>
                    </a:cubicBezTo>
                    <a:cubicBezTo>
                      <a:pt x="22323" y="49417"/>
                      <a:pt x="22369" y="49463"/>
                      <a:pt x="22437" y="49509"/>
                    </a:cubicBezTo>
                    <a:cubicBezTo>
                      <a:pt x="22437" y="49532"/>
                      <a:pt x="22437" y="49532"/>
                      <a:pt x="22437" y="49554"/>
                    </a:cubicBezTo>
                    <a:cubicBezTo>
                      <a:pt x="22597" y="49897"/>
                      <a:pt x="22985" y="50034"/>
                      <a:pt x="23350" y="50102"/>
                    </a:cubicBezTo>
                    <a:cubicBezTo>
                      <a:pt x="23523" y="50135"/>
                      <a:pt x="23741" y="50157"/>
                      <a:pt x="23959" y="50157"/>
                    </a:cubicBezTo>
                    <a:cubicBezTo>
                      <a:pt x="24203" y="50157"/>
                      <a:pt x="24448" y="50129"/>
                      <a:pt x="24629" y="50057"/>
                    </a:cubicBezTo>
                    <a:cubicBezTo>
                      <a:pt x="24925" y="49920"/>
                      <a:pt x="24971" y="49623"/>
                      <a:pt x="24925" y="49303"/>
                    </a:cubicBezTo>
                    <a:cubicBezTo>
                      <a:pt x="25245" y="49258"/>
                      <a:pt x="25587" y="49212"/>
                      <a:pt x="25633" y="48847"/>
                    </a:cubicBezTo>
                    <a:cubicBezTo>
                      <a:pt x="25724" y="48299"/>
                      <a:pt x="25313" y="47500"/>
                      <a:pt x="25108" y="47021"/>
                    </a:cubicBezTo>
                    <a:cubicBezTo>
                      <a:pt x="24971" y="46701"/>
                      <a:pt x="24811" y="46382"/>
                      <a:pt x="24400" y="46382"/>
                    </a:cubicBezTo>
                    <a:cubicBezTo>
                      <a:pt x="24104" y="46382"/>
                      <a:pt x="23830" y="46587"/>
                      <a:pt x="23556" y="46656"/>
                    </a:cubicBezTo>
                    <a:cubicBezTo>
                      <a:pt x="23421" y="46692"/>
                      <a:pt x="23248" y="46716"/>
                      <a:pt x="23070" y="46716"/>
                    </a:cubicBezTo>
                    <a:cubicBezTo>
                      <a:pt x="22915" y="46716"/>
                      <a:pt x="22758" y="46698"/>
                      <a:pt x="22620" y="46656"/>
                    </a:cubicBezTo>
                    <a:cubicBezTo>
                      <a:pt x="22346" y="46587"/>
                      <a:pt x="22141" y="46450"/>
                      <a:pt x="22072" y="46199"/>
                    </a:cubicBezTo>
                    <a:cubicBezTo>
                      <a:pt x="21958" y="44715"/>
                      <a:pt x="21775" y="43255"/>
                      <a:pt x="21616" y="41794"/>
                    </a:cubicBezTo>
                    <a:cubicBezTo>
                      <a:pt x="21547" y="41155"/>
                      <a:pt x="21410" y="40470"/>
                      <a:pt x="21410" y="39808"/>
                    </a:cubicBezTo>
                    <a:cubicBezTo>
                      <a:pt x="21410" y="39557"/>
                      <a:pt x="21433" y="39329"/>
                      <a:pt x="21501" y="39100"/>
                    </a:cubicBezTo>
                    <a:cubicBezTo>
                      <a:pt x="21593" y="38644"/>
                      <a:pt x="21821" y="38233"/>
                      <a:pt x="22026" y="37799"/>
                    </a:cubicBezTo>
                    <a:cubicBezTo>
                      <a:pt x="22072" y="37685"/>
                      <a:pt x="22141" y="37548"/>
                      <a:pt x="22186" y="37434"/>
                    </a:cubicBezTo>
                    <a:cubicBezTo>
                      <a:pt x="22574" y="36521"/>
                      <a:pt x="22917" y="35585"/>
                      <a:pt x="23259" y="34649"/>
                    </a:cubicBezTo>
                    <a:cubicBezTo>
                      <a:pt x="23670" y="33508"/>
                      <a:pt x="24081" y="32367"/>
                      <a:pt x="24560" y="31249"/>
                    </a:cubicBezTo>
                    <a:cubicBezTo>
                      <a:pt x="24811" y="30632"/>
                      <a:pt x="25085" y="30016"/>
                      <a:pt x="25405" y="29423"/>
                    </a:cubicBezTo>
                    <a:cubicBezTo>
                      <a:pt x="25405" y="29423"/>
                      <a:pt x="25405" y="29400"/>
                      <a:pt x="25405" y="29400"/>
                    </a:cubicBezTo>
                    <a:cubicBezTo>
                      <a:pt x="27048" y="28920"/>
                      <a:pt x="28714" y="28099"/>
                      <a:pt x="30221" y="27345"/>
                    </a:cubicBezTo>
                    <a:cubicBezTo>
                      <a:pt x="31316" y="26798"/>
                      <a:pt x="32343" y="26159"/>
                      <a:pt x="33279" y="25405"/>
                    </a:cubicBezTo>
                    <a:cubicBezTo>
                      <a:pt x="34398" y="24561"/>
                      <a:pt x="35471" y="23602"/>
                      <a:pt x="36406" y="22598"/>
                    </a:cubicBezTo>
                    <a:cubicBezTo>
                      <a:pt x="36840" y="22118"/>
                      <a:pt x="37365" y="21571"/>
                      <a:pt x="37776" y="20954"/>
                    </a:cubicBezTo>
                    <a:lnTo>
                      <a:pt x="37776" y="20954"/>
                    </a:lnTo>
                    <a:cubicBezTo>
                      <a:pt x="37707" y="21114"/>
                      <a:pt x="37639" y="21274"/>
                      <a:pt x="37548" y="21411"/>
                    </a:cubicBezTo>
                    <a:cubicBezTo>
                      <a:pt x="37297" y="21867"/>
                      <a:pt x="36977" y="22210"/>
                      <a:pt x="36680" y="22621"/>
                    </a:cubicBezTo>
                    <a:cubicBezTo>
                      <a:pt x="36645" y="22674"/>
                      <a:pt x="36678" y="22727"/>
                      <a:pt x="36727" y="22727"/>
                    </a:cubicBezTo>
                    <a:cubicBezTo>
                      <a:pt x="36741" y="22727"/>
                      <a:pt x="36756" y="22722"/>
                      <a:pt x="36772" y="22712"/>
                    </a:cubicBezTo>
                    <a:cubicBezTo>
                      <a:pt x="37593" y="22210"/>
                      <a:pt x="38004" y="21023"/>
                      <a:pt x="38255" y="20087"/>
                    </a:cubicBezTo>
                    <a:cubicBezTo>
                      <a:pt x="38267" y="20087"/>
                      <a:pt x="38273" y="20081"/>
                      <a:pt x="38275" y="20072"/>
                    </a:cubicBezTo>
                    <a:lnTo>
                      <a:pt x="38275" y="20072"/>
                    </a:lnTo>
                    <a:cubicBezTo>
                      <a:pt x="38228" y="20609"/>
                      <a:pt x="38114" y="21124"/>
                      <a:pt x="37913" y="21639"/>
                    </a:cubicBezTo>
                    <a:cubicBezTo>
                      <a:pt x="37898" y="21683"/>
                      <a:pt x="37931" y="21709"/>
                      <a:pt x="37968" y="21709"/>
                    </a:cubicBezTo>
                    <a:cubicBezTo>
                      <a:pt x="37989" y="21709"/>
                      <a:pt x="38011" y="21701"/>
                      <a:pt x="38027" y="21685"/>
                    </a:cubicBezTo>
                    <a:cubicBezTo>
                      <a:pt x="38849" y="20543"/>
                      <a:pt x="38780" y="19151"/>
                      <a:pt x="38483" y="17827"/>
                    </a:cubicBezTo>
                    <a:cubicBezTo>
                      <a:pt x="38347" y="16435"/>
                      <a:pt x="37913" y="14997"/>
                      <a:pt x="37639" y="13673"/>
                    </a:cubicBezTo>
                    <a:cubicBezTo>
                      <a:pt x="37251" y="11710"/>
                      <a:pt x="36863" y="9747"/>
                      <a:pt x="36589" y="7739"/>
                    </a:cubicBezTo>
                    <a:cubicBezTo>
                      <a:pt x="36772" y="5821"/>
                      <a:pt x="36954" y="3950"/>
                      <a:pt x="37502" y="2078"/>
                    </a:cubicBezTo>
                    <a:cubicBezTo>
                      <a:pt x="37707" y="1370"/>
                      <a:pt x="37936" y="640"/>
                      <a:pt x="38324" y="1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2321;p38"/>
          <p:cNvGrpSpPr/>
          <p:nvPr/>
        </p:nvGrpSpPr>
        <p:grpSpPr>
          <a:xfrm>
            <a:off x="7089702" y="1262884"/>
            <a:ext cx="2068533" cy="3251602"/>
            <a:chOff x="7089702" y="1262884"/>
            <a:chExt cx="2068533" cy="3251602"/>
          </a:xfrm>
        </p:grpSpPr>
        <p:grpSp>
          <p:nvGrpSpPr>
            <p:cNvPr id="7" name="Google Shape;2322;p38"/>
            <p:cNvGrpSpPr/>
            <p:nvPr/>
          </p:nvGrpSpPr>
          <p:grpSpPr>
            <a:xfrm>
              <a:off x="7543850" y="1262884"/>
              <a:ext cx="1614385" cy="2929394"/>
              <a:chOff x="7543850" y="1262884"/>
              <a:chExt cx="1614385" cy="2929394"/>
            </a:xfrm>
          </p:grpSpPr>
          <p:sp>
            <p:nvSpPr>
              <p:cNvPr id="2323" name="Google Shape;2323;p38"/>
              <p:cNvSpPr/>
              <p:nvPr/>
            </p:nvSpPr>
            <p:spPr>
              <a:xfrm>
                <a:off x="7659831" y="2058530"/>
                <a:ext cx="987919" cy="79080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7828565" y="2153716"/>
                <a:ext cx="827813" cy="68530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8556097" y="2736188"/>
                <a:ext cx="12200" cy="1151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8372842" y="2572379"/>
                <a:ext cx="216934" cy="186105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8463043" y="2656746"/>
                <a:ext cx="13643" cy="1361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8201035" y="2451820"/>
                <a:ext cx="286371" cy="229542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8087249" y="2300996"/>
                <a:ext cx="227629" cy="243404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147341" y="2402612"/>
                <a:ext cx="10757" cy="1075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7969104" y="2247271"/>
                <a:ext cx="201880" cy="17754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7986981" y="2274463"/>
                <a:ext cx="13643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7857419" y="2127528"/>
                <a:ext cx="158224" cy="169577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8079345" y="221434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8040675" y="2179967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8087939" y="2169241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8008465" y="2517149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7965497" y="2485661"/>
                <a:ext cx="42277" cy="3293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8022076" y="2469195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8286938" y="2270888"/>
                <a:ext cx="4155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8251153" y="2241532"/>
                <a:ext cx="42245" cy="32241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8169546" y="2672490"/>
                <a:ext cx="42245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8125857" y="2656746"/>
                <a:ext cx="42277" cy="32962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7543850" y="1262884"/>
                <a:ext cx="1614291" cy="889221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7772394" y="1411575"/>
                <a:ext cx="1385752" cy="578011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8204610" y="1585796"/>
                <a:ext cx="19351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7896059" y="1360172"/>
                <a:ext cx="340785" cy="266424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8415810" y="1691050"/>
                <a:ext cx="14333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8050868" y="1438422"/>
                <a:ext cx="395011" cy="334199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8728626" y="1839209"/>
                <a:ext cx="17939" cy="164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8329812" y="1516265"/>
                <a:ext cx="431046" cy="414048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9014251" y="1943741"/>
                <a:ext cx="17218" cy="186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8628421" y="1665364"/>
                <a:ext cx="419505" cy="413985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8441122" y="2126995"/>
                <a:ext cx="715880" cy="2065283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8549292" y="2271985"/>
                <a:ext cx="608872" cy="1482913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8515074" y="2408885"/>
                <a:ext cx="272289" cy="2247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8747946" y="2607349"/>
                <a:ext cx="14364" cy="15054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8868945" y="2839999"/>
                <a:ext cx="1577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69" y="1"/>
                    </a:moveTo>
                    <a:cubicBezTo>
                      <a:pt x="46" y="137"/>
                      <a:pt x="23" y="252"/>
                      <a:pt x="0" y="389"/>
                    </a:cubicBezTo>
                    <a:cubicBezTo>
                      <a:pt x="160" y="320"/>
                      <a:pt x="320" y="252"/>
                      <a:pt x="503" y="183"/>
                    </a:cubicBezTo>
                    <a:cubicBezTo>
                      <a:pt x="366" y="115"/>
                      <a:pt x="229" y="69"/>
                      <a:pt x="69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8517928" y="2616037"/>
                <a:ext cx="417466" cy="249551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8965576" y="3105580"/>
                <a:ext cx="13643" cy="1006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1" extrusionOk="0">
                    <a:moveTo>
                      <a:pt x="115" y="1"/>
                    </a:moveTo>
                    <a:cubicBezTo>
                      <a:pt x="92" y="115"/>
                      <a:pt x="47" y="206"/>
                      <a:pt x="1" y="320"/>
                    </a:cubicBezTo>
                    <a:cubicBezTo>
                      <a:pt x="138" y="252"/>
                      <a:pt x="298" y="160"/>
                      <a:pt x="435" y="92"/>
                    </a:cubicBezTo>
                    <a:cubicBezTo>
                      <a:pt x="320" y="69"/>
                      <a:pt x="229" y="23"/>
                      <a:pt x="115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8503658" y="2777806"/>
                <a:ext cx="587075" cy="351981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8559328" y="3132082"/>
                <a:ext cx="598836" cy="228162"/>
              </a:xfrm>
              <a:custGeom>
                <a:avLst/>
                <a:gdLst/>
                <a:ahLst/>
                <a:cxnLst/>
                <a:rect l="l" t="t" r="r" b="b"/>
                <a:pathLst>
                  <a:path w="19094" h="7275" extrusionOk="0">
                    <a:moveTo>
                      <a:pt x="19094" y="0"/>
                    </a:moveTo>
                    <a:cubicBezTo>
                      <a:pt x="18660" y="845"/>
                      <a:pt x="18226" y="1712"/>
                      <a:pt x="17861" y="2579"/>
                    </a:cubicBezTo>
                    <a:cubicBezTo>
                      <a:pt x="17099" y="4405"/>
                      <a:pt x="16478" y="6494"/>
                      <a:pt x="14480" y="6494"/>
                    </a:cubicBezTo>
                    <a:cubicBezTo>
                      <a:pt x="14204" y="6494"/>
                      <a:pt x="13902" y="6454"/>
                      <a:pt x="13570" y="6368"/>
                    </a:cubicBezTo>
                    <a:cubicBezTo>
                      <a:pt x="11539" y="5843"/>
                      <a:pt x="9781" y="4588"/>
                      <a:pt x="7841" y="3835"/>
                    </a:cubicBezTo>
                    <a:cubicBezTo>
                      <a:pt x="5399" y="2853"/>
                      <a:pt x="2934" y="1872"/>
                      <a:pt x="674" y="502"/>
                    </a:cubicBezTo>
                    <a:cubicBezTo>
                      <a:pt x="613" y="467"/>
                      <a:pt x="554" y="451"/>
                      <a:pt x="498" y="451"/>
                    </a:cubicBezTo>
                    <a:cubicBezTo>
                      <a:pt x="196" y="451"/>
                      <a:pt x="0" y="907"/>
                      <a:pt x="309" y="1119"/>
                    </a:cubicBezTo>
                    <a:cubicBezTo>
                      <a:pt x="2819" y="2625"/>
                      <a:pt x="5558" y="3538"/>
                      <a:pt x="8206" y="4748"/>
                    </a:cubicBezTo>
                    <a:cubicBezTo>
                      <a:pt x="10238" y="5661"/>
                      <a:pt x="12223" y="6985"/>
                      <a:pt x="14483" y="7259"/>
                    </a:cubicBezTo>
                    <a:cubicBezTo>
                      <a:pt x="14582" y="7269"/>
                      <a:pt x="14678" y="7275"/>
                      <a:pt x="14772" y="7275"/>
                    </a:cubicBezTo>
                    <a:cubicBezTo>
                      <a:pt x="16455" y="7275"/>
                      <a:pt x="17346" y="5585"/>
                      <a:pt x="17930" y="4223"/>
                    </a:cubicBezTo>
                    <a:cubicBezTo>
                      <a:pt x="18295" y="3378"/>
                      <a:pt x="18683" y="2557"/>
                      <a:pt x="19094" y="1735"/>
                    </a:cubicBezTo>
                    <a:lnTo>
                      <a:pt x="19094" y="0"/>
                    </a:ln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8579607" y="3429873"/>
                <a:ext cx="564650" cy="221670"/>
              </a:xfrm>
              <a:custGeom>
                <a:avLst/>
                <a:gdLst/>
                <a:ahLst/>
                <a:cxnLst/>
                <a:rect l="l" t="t" r="r" b="b"/>
                <a:pathLst>
                  <a:path w="18004" h="7068" extrusionOk="0">
                    <a:moveTo>
                      <a:pt x="537" y="1"/>
                    </a:moveTo>
                    <a:cubicBezTo>
                      <a:pt x="251" y="1"/>
                      <a:pt x="0" y="356"/>
                      <a:pt x="269" y="571"/>
                    </a:cubicBezTo>
                    <a:cubicBezTo>
                      <a:pt x="2277" y="2237"/>
                      <a:pt x="4879" y="2740"/>
                      <a:pt x="7322" y="3470"/>
                    </a:cubicBezTo>
                    <a:cubicBezTo>
                      <a:pt x="10700" y="4474"/>
                      <a:pt x="13850" y="6026"/>
                      <a:pt x="17205" y="7053"/>
                    </a:cubicBezTo>
                    <a:cubicBezTo>
                      <a:pt x="17238" y="7063"/>
                      <a:pt x="17271" y="7068"/>
                      <a:pt x="17302" y="7068"/>
                    </a:cubicBezTo>
                    <a:cubicBezTo>
                      <a:pt x="17420" y="7068"/>
                      <a:pt x="17521" y="7002"/>
                      <a:pt x="17593" y="6894"/>
                    </a:cubicBezTo>
                    <a:cubicBezTo>
                      <a:pt x="17730" y="6711"/>
                      <a:pt x="17867" y="6506"/>
                      <a:pt x="18004" y="6323"/>
                    </a:cubicBezTo>
                    <a:lnTo>
                      <a:pt x="18004" y="5068"/>
                    </a:lnTo>
                    <a:cubicBezTo>
                      <a:pt x="17798" y="5364"/>
                      <a:pt x="17616" y="5661"/>
                      <a:pt x="17410" y="5958"/>
                    </a:cubicBezTo>
                    <a:cubicBezTo>
                      <a:pt x="17273" y="6153"/>
                      <a:pt x="17090" y="6225"/>
                      <a:pt x="16884" y="6225"/>
                    </a:cubicBezTo>
                    <a:cubicBezTo>
                      <a:pt x="16442" y="6225"/>
                      <a:pt x="15898" y="5893"/>
                      <a:pt x="15493" y="5752"/>
                    </a:cubicBezTo>
                    <a:cubicBezTo>
                      <a:pt x="12937" y="4817"/>
                      <a:pt x="10449" y="3767"/>
                      <a:pt x="7869" y="2899"/>
                    </a:cubicBezTo>
                    <a:cubicBezTo>
                      <a:pt x="5450" y="2123"/>
                      <a:pt x="2779" y="1735"/>
                      <a:pt x="771" y="92"/>
                    </a:cubicBezTo>
                    <a:cubicBezTo>
                      <a:pt x="697" y="28"/>
                      <a:pt x="616" y="1"/>
                      <a:pt x="53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8676532" y="3743878"/>
                <a:ext cx="481634" cy="188551"/>
              </a:xfrm>
              <a:custGeom>
                <a:avLst/>
                <a:gdLst/>
                <a:ahLst/>
                <a:cxnLst/>
                <a:rect l="l" t="t" r="r" b="b"/>
                <a:pathLst>
                  <a:path w="15357" h="6012" extrusionOk="0">
                    <a:moveTo>
                      <a:pt x="509" y="0"/>
                    </a:moveTo>
                    <a:cubicBezTo>
                      <a:pt x="134" y="0"/>
                      <a:pt x="0" y="585"/>
                      <a:pt x="406" y="671"/>
                    </a:cubicBezTo>
                    <a:cubicBezTo>
                      <a:pt x="5588" y="1926"/>
                      <a:pt x="10358" y="4254"/>
                      <a:pt x="15357" y="6012"/>
                    </a:cubicBezTo>
                    <a:lnTo>
                      <a:pt x="15357" y="5304"/>
                    </a:lnTo>
                    <a:cubicBezTo>
                      <a:pt x="15220" y="5236"/>
                      <a:pt x="15083" y="5190"/>
                      <a:pt x="14946" y="5144"/>
                    </a:cubicBezTo>
                    <a:cubicBezTo>
                      <a:pt x="10153" y="3433"/>
                      <a:pt x="5565" y="1218"/>
                      <a:pt x="589" y="9"/>
                    </a:cubicBezTo>
                    <a:cubicBezTo>
                      <a:pt x="561" y="3"/>
                      <a:pt x="534" y="0"/>
                      <a:pt x="50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8623842" y="1998501"/>
                <a:ext cx="534323" cy="721243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8866876" y="2114481"/>
                <a:ext cx="291295" cy="487875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8727372" y="2300275"/>
                <a:ext cx="430795" cy="366502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8665273" y="2483089"/>
                <a:ext cx="492893" cy="220196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9069921" y="2072486"/>
                <a:ext cx="88254" cy="376664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8664928" y="3146383"/>
                <a:ext cx="9315" cy="9346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8" extrusionOk="0">
                    <a:moveTo>
                      <a:pt x="297" y="1"/>
                    </a:moveTo>
                    <a:lnTo>
                      <a:pt x="297" y="1"/>
                    </a:lnTo>
                    <a:cubicBezTo>
                      <a:pt x="206" y="24"/>
                      <a:pt x="92" y="69"/>
                      <a:pt x="0" y="92"/>
                    </a:cubicBezTo>
                    <a:cubicBezTo>
                      <a:pt x="69" y="160"/>
                      <a:pt x="137" y="229"/>
                      <a:pt x="206" y="297"/>
                    </a:cubicBezTo>
                    <a:cubicBezTo>
                      <a:pt x="251" y="206"/>
                      <a:pt x="274" y="92"/>
                      <a:pt x="297" y="1"/>
                    </a:cubicBezTo>
                    <a:close/>
                  </a:path>
                </a:pathLst>
              </a:custGeom>
              <a:solidFill>
                <a:srgbClr val="BC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" name="Google Shape;2371;p38"/>
              <p:cNvGrpSpPr/>
              <p:nvPr/>
            </p:nvGrpSpPr>
            <p:grpSpPr>
              <a:xfrm>
                <a:off x="8344614" y="1291769"/>
                <a:ext cx="813621" cy="626346"/>
                <a:chOff x="8267893" y="1920039"/>
                <a:chExt cx="890274" cy="685355"/>
              </a:xfrm>
            </p:grpSpPr>
            <p:sp>
              <p:nvSpPr>
                <p:cNvPr id="2372" name="Google Shape;2372;p38"/>
                <p:cNvSpPr/>
                <p:nvPr/>
              </p:nvSpPr>
              <p:spPr>
                <a:xfrm>
                  <a:off x="8267893" y="1920039"/>
                  <a:ext cx="890265" cy="685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2" h="19971" extrusionOk="0">
                      <a:moveTo>
                        <a:pt x="9705" y="1"/>
                      </a:moveTo>
                      <a:cubicBezTo>
                        <a:pt x="7527" y="1"/>
                        <a:pt x="5973" y="655"/>
                        <a:pt x="8435" y="3009"/>
                      </a:cubicBezTo>
                      <a:cubicBezTo>
                        <a:pt x="10695" y="5086"/>
                        <a:pt x="14849" y="6638"/>
                        <a:pt x="17770" y="7505"/>
                      </a:cubicBezTo>
                      <a:cubicBezTo>
                        <a:pt x="16612" y="7411"/>
                        <a:pt x="11802" y="6606"/>
                        <a:pt x="7521" y="6606"/>
                      </a:cubicBezTo>
                      <a:cubicBezTo>
                        <a:pt x="3532" y="6606"/>
                        <a:pt x="1" y="7304"/>
                        <a:pt x="309" y="9925"/>
                      </a:cubicBezTo>
                      <a:cubicBezTo>
                        <a:pt x="574" y="12205"/>
                        <a:pt x="8728" y="12815"/>
                        <a:pt x="14639" y="12815"/>
                      </a:cubicBezTo>
                      <a:cubicBezTo>
                        <a:pt x="16359" y="12815"/>
                        <a:pt x="17889" y="12764"/>
                        <a:pt x="18980" y="12686"/>
                      </a:cubicBezTo>
                      <a:lnTo>
                        <a:pt x="18980" y="12686"/>
                      </a:lnTo>
                      <a:cubicBezTo>
                        <a:pt x="14324" y="14421"/>
                        <a:pt x="9142" y="14946"/>
                        <a:pt x="6015" y="15631"/>
                      </a:cubicBezTo>
                      <a:cubicBezTo>
                        <a:pt x="905" y="16609"/>
                        <a:pt x="1306" y="19970"/>
                        <a:pt x="6427" y="19970"/>
                      </a:cubicBezTo>
                      <a:cubicBezTo>
                        <a:pt x="6682" y="19970"/>
                        <a:pt x="6948" y="19962"/>
                        <a:pt x="7225" y="19945"/>
                      </a:cubicBezTo>
                      <a:cubicBezTo>
                        <a:pt x="12931" y="19625"/>
                        <a:pt x="19893" y="18347"/>
                        <a:pt x="25942" y="17023"/>
                      </a:cubicBezTo>
                      <a:lnTo>
                        <a:pt x="25942" y="4629"/>
                      </a:lnTo>
                      <a:cubicBezTo>
                        <a:pt x="22016" y="3077"/>
                        <a:pt x="17702" y="1799"/>
                        <a:pt x="13981" y="589"/>
                      </a:cubicBezTo>
                      <a:cubicBezTo>
                        <a:pt x="12996" y="310"/>
                        <a:pt x="11203" y="1"/>
                        <a:pt x="9705" y="1"/>
                      </a:cubicBezTo>
                      <a:close/>
                    </a:path>
                  </a:pathLst>
                </a:custGeom>
                <a:solidFill>
                  <a:srgbClr val="FF88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38"/>
                <p:cNvSpPr/>
                <p:nvPr/>
              </p:nvSpPr>
              <p:spPr>
                <a:xfrm>
                  <a:off x="8600128" y="1969526"/>
                  <a:ext cx="558037" cy="23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1" h="6794" extrusionOk="0">
                      <a:moveTo>
                        <a:pt x="487" y="1"/>
                      </a:moveTo>
                      <a:cubicBezTo>
                        <a:pt x="190" y="1"/>
                        <a:pt x="1" y="463"/>
                        <a:pt x="306" y="653"/>
                      </a:cubicBezTo>
                      <a:cubicBezTo>
                        <a:pt x="5031" y="3712"/>
                        <a:pt x="10646" y="5675"/>
                        <a:pt x="16261" y="6793"/>
                      </a:cubicBezTo>
                      <a:lnTo>
                        <a:pt x="16261" y="6086"/>
                      </a:lnTo>
                      <a:cubicBezTo>
                        <a:pt x="10760" y="4967"/>
                        <a:pt x="5282" y="3027"/>
                        <a:pt x="671" y="60"/>
                      </a:cubicBezTo>
                      <a:cubicBezTo>
                        <a:pt x="607" y="19"/>
                        <a:pt x="545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38"/>
                <p:cNvSpPr/>
                <p:nvPr/>
              </p:nvSpPr>
              <p:spPr>
                <a:xfrm>
                  <a:off x="8352110" y="2225369"/>
                  <a:ext cx="806049" cy="5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8" h="1507" extrusionOk="0">
                      <a:moveTo>
                        <a:pt x="11990" y="0"/>
                      </a:moveTo>
                      <a:cubicBezTo>
                        <a:pt x="8126" y="0"/>
                        <a:pt x="4258" y="160"/>
                        <a:pt x="457" y="160"/>
                      </a:cubicBezTo>
                      <a:cubicBezTo>
                        <a:pt x="1" y="160"/>
                        <a:pt x="1" y="868"/>
                        <a:pt x="457" y="868"/>
                      </a:cubicBezTo>
                      <a:cubicBezTo>
                        <a:pt x="4258" y="856"/>
                        <a:pt x="8126" y="691"/>
                        <a:pt x="11990" y="691"/>
                      </a:cubicBezTo>
                      <a:cubicBezTo>
                        <a:pt x="15853" y="691"/>
                        <a:pt x="19710" y="856"/>
                        <a:pt x="23488" y="1507"/>
                      </a:cubicBezTo>
                      <a:lnTo>
                        <a:pt x="23488" y="799"/>
                      </a:lnTo>
                      <a:cubicBezTo>
                        <a:pt x="19710" y="160"/>
                        <a:pt x="15853" y="0"/>
                        <a:pt x="11990" y="0"/>
                      </a:cubicBez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38"/>
                <p:cNvSpPr/>
                <p:nvPr/>
              </p:nvSpPr>
              <p:spPr>
                <a:xfrm>
                  <a:off x="8480529" y="2421189"/>
                  <a:ext cx="677633" cy="130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6" h="3795" extrusionOk="0">
                      <a:moveTo>
                        <a:pt x="19746" y="1"/>
                      </a:moveTo>
                      <a:cubicBezTo>
                        <a:pt x="13241" y="503"/>
                        <a:pt x="6850" y="1872"/>
                        <a:pt x="413" y="3105"/>
                      </a:cubicBezTo>
                      <a:cubicBezTo>
                        <a:pt x="0" y="3192"/>
                        <a:pt x="145" y="3795"/>
                        <a:pt x="553" y="3795"/>
                      </a:cubicBezTo>
                      <a:cubicBezTo>
                        <a:pt x="574" y="3795"/>
                        <a:pt x="596" y="3793"/>
                        <a:pt x="618" y="3790"/>
                      </a:cubicBezTo>
                      <a:cubicBezTo>
                        <a:pt x="6964" y="2557"/>
                        <a:pt x="13309" y="1188"/>
                        <a:pt x="19746" y="708"/>
                      </a:cubicBezTo>
                      <a:lnTo>
                        <a:pt x="19746" y="1"/>
                      </a:lnTo>
                      <a:close/>
                    </a:path>
                  </a:pathLst>
                </a:custGeom>
                <a:solidFill>
                  <a:srgbClr val="A5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6" name="Google Shape;2376;p38"/>
                <p:cNvSpPr/>
                <p:nvPr/>
              </p:nvSpPr>
              <p:spPr>
                <a:xfrm>
                  <a:off x="8675456" y="2081884"/>
                  <a:ext cx="482710" cy="421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" h="12275" extrusionOk="0">
                      <a:moveTo>
                        <a:pt x="5947" y="1"/>
                      </a:moveTo>
                      <a:cubicBezTo>
                        <a:pt x="4617" y="1"/>
                        <a:pt x="3672" y="406"/>
                        <a:pt x="5187" y="1853"/>
                      </a:cubicBezTo>
                      <a:cubicBezTo>
                        <a:pt x="6556" y="3131"/>
                        <a:pt x="9113" y="4090"/>
                        <a:pt x="10916" y="4615"/>
                      </a:cubicBezTo>
                      <a:cubicBezTo>
                        <a:pt x="10195" y="4556"/>
                        <a:pt x="7242" y="4063"/>
                        <a:pt x="4615" y="4063"/>
                      </a:cubicBezTo>
                      <a:cubicBezTo>
                        <a:pt x="2167" y="4063"/>
                        <a:pt x="1" y="4491"/>
                        <a:pt x="188" y="6099"/>
                      </a:cubicBezTo>
                      <a:cubicBezTo>
                        <a:pt x="346" y="7488"/>
                        <a:pt x="5300" y="7875"/>
                        <a:pt x="8923" y="7875"/>
                      </a:cubicBezTo>
                      <a:cubicBezTo>
                        <a:pt x="10003" y="7875"/>
                        <a:pt x="10965" y="7840"/>
                        <a:pt x="11646" y="7788"/>
                      </a:cubicBezTo>
                      <a:lnTo>
                        <a:pt x="11646" y="7788"/>
                      </a:lnTo>
                      <a:cubicBezTo>
                        <a:pt x="8793" y="8861"/>
                        <a:pt x="5598" y="9180"/>
                        <a:pt x="3680" y="9591"/>
                      </a:cubicBezTo>
                      <a:cubicBezTo>
                        <a:pt x="537" y="10202"/>
                        <a:pt x="796" y="12275"/>
                        <a:pt x="3980" y="12275"/>
                      </a:cubicBezTo>
                      <a:cubicBezTo>
                        <a:pt x="4125" y="12275"/>
                        <a:pt x="4276" y="12271"/>
                        <a:pt x="4434" y="12262"/>
                      </a:cubicBezTo>
                      <a:cubicBezTo>
                        <a:pt x="7355" y="12079"/>
                        <a:pt x="10825" y="11508"/>
                        <a:pt x="14066" y="10846"/>
                      </a:cubicBezTo>
                      <a:lnTo>
                        <a:pt x="14066" y="2150"/>
                      </a:lnTo>
                      <a:cubicBezTo>
                        <a:pt x="12194" y="1511"/>
                        <a:pt x="10277" y="917"/>
                        <a:pt x="8565" y="370"/>
                      </a:cubicBezTo>
                      <a:cubicBezTo>
                        <a:pt x="7960" y="193"/>
                        <a:pt x="6863" y="1"/>
                        <a:pt x="5947" y="1"/>
                      </a:cubicBezTo>
                      <a:close/>
                    </a:path>
                  </a:pathLst>
                </a:custGeom>
                <a:solidFill>
                  <a:srgbClr val="A53A3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" name="Google Shape;2377;p38"/>
            <p:cNvGrpSpPr/>
            <p:nvPr/>
          </p:nvGrpSpPr>
          <p:grpSpPr>
            <a:xfrm>
              <a:off x="7089702" y="2810575"/>
              <a:ext cx="2066580" cy="1703911"/>
              <a:chOff x="7089702" y="2810575"/>
              <a:chExt cx="2066580" cy="1703911"/>
            </a:xfrm>
          </p:grpSpPr>
          <p:sp>
            <p:nvSpPr>
              <p:cNvPr id="2378" name="Google Shape;2378;p38"/>
              <p:cNvSpPr/>
              <p:nvPr/>
            </p:nvSpPr>
            <p:spPr>
              <a:xfrm>
                <a:off x="8531999" y="2810575"/>
                <a:ext cx="624269" cy="1228338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36019" extrusionOk="0">
                    <a:moveTo>
                      <a:pt x="14906" y="0"/>
                    </a:moveTo>
                    <a:lnTo>
                      <a:pt x="14906" y="0"/>
                    </a:lnTo>
                    <a:cubicBezTo>
                      <a:pt x="14906" y="1"/>
                      <a:pt x="13468" y="4132"/>
                      <a:pt x="13262" y="6049"/>
                    </a:cubicBezTo>
                    <a:cubicBezTo>
                      <a:pt x="13080" y="7966"/>
                      <a:pt x="14084" y="13535"/>
                      <a:pt x="14769" y="15749"/>
                    </a:cubicBezTo>
                    <a:cubicBezTo>
                      <a:pt x="14769" y="15749"/>
                      <a:pt x="13308" y="12896"/>
                      <a:pt x="12646" y="12006"/>
                    </a:cubicBezTo>
                    <a:cubicBezTo>
                      <a:pt x="11619" y="10637"/>
                      <a:pt x="10318" y="8833"/>
                      <a:pt x="9907" y="8400"/>
                    </a:cubicBezTo>
                    <a:cubicBezTo>
                      <a:pt x="9473" y="7943"/>
                      <a:pt x="7670" y="5752"/>
                      <a:pt x="4817" y="4519"/>
                    </a:cubicBezTo>
                    <a:lnTo>
                      <a:pt x="4817" y="4519"/>
                    </a:lnTo>
                    <a:cubicBezTo>
                      <a:pt x="4817" y="4520"/>
                      <a:pt x="8538" y="8468"/>
                      <a:pt x="9154" y="9746"/>
                    </a:cubicBezTo>
                    <a:cubicBezTo>
                      <a:pt x="9770" y="11002"/>
                      <a:pt x="13765" y="16434"/>
                      <a:pt x="15134" y="17005"/>
                    </a:cubicBezTo>
                    <a:lnTo>
                      <a:pt x="15271" y="17918"/>
                    </a:lnTo>
                    <a:cubicBezTo>
                      <a:pt x="15271" y="17918"/>
                      <a:pt x="10820" y="13923"/>
                      <a:pt x="9633" y="12622"/>
                    </a:cubicBezTo>
                    <a:cubicBezTo>
                      <a:pt x="8469" y="11299"/>
                      <a:pt x="6757" y="9472"/>
                      <a:pt x="5981" y="9039"/>
                    </a:cubicBezTo>
                    <a:cubicBezTo>
                      <a:pt x="5182" y="8628"/>
                      <a:pt x="3083" y="7578"/>
                      <a:pt x="3082" y="7578"/>
                    </a:cubicBezTo>
                    <a:lnTo>
                      <a:pt x="3082" y="7578"/>
                    </a:lnTo>
                    <a:cubicBezTo>
                      <a:pt x="3083" y="7578"/>
                      <a:pt x="4292" y="8879"/>
                      <a:pt x="5045" y="9655"/>
                    </a:cubicBezTo>
                    <a:cubicBezTo>
                      <a:pt x="5799" y="10408"/>
                      <a:pt x="8971" y="14631"/>
                      <a:pt x="9884" y="15065"/>
                    </a:cubicBezTo>
                    <a:cubicBezTo>
                      <a:pt x="10820" y="15476"/>
                      <a:pt x="14449" y="18055"/>
                      <a:pt x="15340" y="18397"/>
                    </a:cubicBezTo>
                    <a:lnTo>
                      <a:pt x="15613" y="20200"/>
                    </a:lnTo>
                    <a:cubicBezTo>
                      <a:pt x="15613" y="20200"/>
                      <a:pt x="13924" y="18717"/>
                      <a:pt x="12578" y="17895"/>
                    </a:cubicBezTo>
                    <a:cubicBezTo>
                      <a:pt x="11231" y="17073"/>
                      <a:pt x="6027" y="13307"/>
                      <a:pt x="5319" y="12965"/>
                    </a:cubicBezTo>
                    <a:cubicBezTo>
                      <a:pt x="4589" y="12622"/>
                      <a:pt x="1896" y="11002"/>
                      <a:pt x="1895" y="11002"/>
                    </a:cubicBezTo>
                    <a:lnTo>
                      <a:pt x="1895" y="11002"/>
                    </a:lnTo>
                    <a:cubicBezTo>
                      <a:pt x="1896" y="11002"/>
                      <a:pt x="4498" y="13672"/>
                      <a:pt x="5662" y="14563"/>
                    </a:cubicBezTo>
                    <a:cubicBezTo>
                      <a:pt x="6803" y="15476"/>
                      <a:pt x="9473" y="18648"/>
                      <a:pt x="15659" y="20588"/>
                    </a:cubicBezTo>
                    <a:lnTo>
                      <a:pt x="15819" y="22209"/>
                    </a:lnTo>
                    <a:cubicBezTo>
                      <a:pt x="15819" y="22209"/>
                      <a:pt x="11824" y="19995"/>
                      <a:pt x="10227" y="19310"/>
                    </a:cubicBezTo>
                    <a:cubicBezTo>
                      <a:pt x="8629" y="18648"/>
                      <a:pt x="1667" y="14951"/>
                      <a:pt x="777" y="14768"/>
                    </a:cubicBezTo>
                    <a:lnTo>
                      <a:pt x="777" y="14768"/>
                    </a:lnTo>
                    <a:cubicBezTo>
                      <a:pt x="777" y="14768"/>
                      <a:pt x="3060" y="16731"/>
                      <a:pt x="3516" y="17028"/>
                    </a:cubicBezTo>
                    <a:cubicBezTo>
                      <a:pt x="3950" y="17347"/>
                      <a:pt x="6712" y="19630"/>
                      <a:pt x="8789" y="20246"/>
                    </a:cubicBezTo>
                    <a:cubicBezTo>
                      <a:pt x="10866" y="20885"/>
                      <a:pt x="15842" y="22597"/>
                      <a:pt x="15842" y="22597"/>
                    </a:cubicBezTo>
                    <a:lnTo>
                      <a:pt x="15956" y="23784"/>
                    </a:lnTo>
                    <a:cubicBezTo>
                      <a:pt x="15956" y="23784"/>
                      <a:pt x="10501" y="21547"/>
                      <a:pt x="9588" y="21319"/>
                    </a:cubicBezTo>
                    <a:cubicBezTo>
                      <a:pt x="8675" y="21091"/>
                      <a:pt x="6985" y="20588"/>
                      <a:pt x="6460" y="20314"/>
                    </a:cubicBezTo>
                    <a:cubicBezTo>
                      <a:pt x="5936" y="20041"/>
                      <a:pt x="663" y="18603"/>
                      <a:pt x="92" y="18557"/>
                    </a:cubicBezTo>
                    <a:lnTo>
                      <a:pt x="92" y="18557"/>
                    </a:lnTo>
                    <a:cubicBezTo>
                      <a:pt x="92" y="18557"/>
                      <a:pt x="6575" y="22232"/>
                      <a:pt x="8629" y="22780"/>
                    </a:cubicBezTo>
                    <a:cubicBezTo>
                      <a:pt x="9534" y="23051"/>
                      <a:pt x="13734" y="24286"/>
                      <a:pt x="15942" y="24286"/>
                    </a:cubicBezTo>
                    <a:cubicBezTo>
                      <a:pt x="15962" y="24286"/>
                      <a:pt x="15982" y="24286"/>
                      <a:pt x="16001" y="24286"/>
                    </a:cubicBezTo>
                    <a:lnTo>
                      <a:pt x="16207" y="25975"/>
                    </a:lnTo>
                    <a:cubicBezTo>
                      <a:pt x="16207" y="25975"/>
                      <a:pt x="11185" y="24035"/>
                      <a:pt x="9679" y="23715"/>
                    </a:cubicBezTo>
                    <a:cubicBezTo>
                      <a:pt x="8281" y="23414"/>
                      <a:pt x="2970" y="22079"/>
                      <a:pt x="434" y="22079"/>
                    </a:cubicBezTo>
                    <a:cubicBezTo>
                      <a:pt x="278" y="22079"/>
                      <a:pt x="134" y="22084"/>
                      <a:pt x="1" y="22095"/>
                    </a:cubicBezTo>
                    <a:cubicBezTo>
                      <a:pt x="1" y="22095"/>
                      <a:pt x="5981" y="24583"/>
                      <a:pt x="8309" y="24994"/>
                    </a:cubicBezTo>
                    <a:cubicBezTo>
                      <a:pt x="10638" y="25382"/>
                      <a:pt x="16253" y="26318"/>
                      <a:pt x="16253" y="26318"/>
                    </a:cubicBezTo>
                    <a:lnTo>
                      <a:pt x="16344" y="27094"/>
                    </a:lnTo>
                    <a:cubicBezTo>
                      <a:pt x="16344" y="27094"/>
                      <a:pt x="10249" y="26066"/>
                      <a:pt x="7716" y="25930"/>
                    </a:cubicBezTo>
                    <a:cubicBezTo>
                      <a:pt x="6308" y="25866"/>
                      <a:pt x="4358" y="25852"/>
                      <a:pt x="2903" y="25852"/>
                    </a:cubicBezTo>
                    <a:cubicBezTo>
                      <a:pt x="1739" y="25852"/>
                      <a:pt x="891" y="25861"/>
                      <a:pt x="891" y="25861"/>
                    </a:cubicBezTo>
                    <a:cubicBezTo>
                      <a:pt x="891" y="25861"/>
                      <a:pt x="4383" y="27048"/>
                      <a:pt x="6460" y="27573"/>
                    </a:cubicBezTo>
                    <a:cubicBezTo>
                      <a:pt x="7678" y="27873"/>
                      <a:pt x="9113" y="27976"/>
                      <a:pt x="10511" y="27976"/>
                    </a:cubicBezTo>
                    <a:cubicBezTo>
                      <a:pt x="13255" y="27976"/>
                      <a:pt x="15853" y="27580"/>
                      <a:pt x="16367" y="27504"/>
                    </a:cubicBezTo>
                    <a:lnTo>
                      <a:pt x="16481" y="28052"/>
                    </a:lnTo>
                    <a:cubicBezTo>
                      <a:pt x="16481" y="28052"/>
                      <a:pt x="14061" y="28783"/>
                      <a:pt x="9930" y="29216"/>
                    </a:cubicBezTo>
                    <a:cubicBezTo>
                      <a:pt x="5799" y="29650"/>
                      <a:pt x="3676" y="31202"/>
                      <a:pt x="3676" y="31202"/>
                    </a:cubicBezTo>
                    <a:cubicBezTo>
                      <a:pt x="3676" y="31202"/>
                      <a:pt x="4531" y="31333"/>
                      <a:pt x="5921" y="31333"/>
                    </a:cubicBezTo>
                    <a:cubicBezTo>
                      <a:pt x="8385" y="31333"/>
                      <a:pt x="12530" y="30922"/>
                      <a:pt x="16572" y="28646"/>
                    </a:cubicBezTo>
                    <a:lnTo>
                      <a:pt x="16641" y="28920"/>
                    </a:lnTo>
                    <a:cubicBezTo>
                      <a:pt x="16641" y="28920"/>
                      <a:pt x="13399" y="30837"/>
                      <a:pt x="12646" y="31613"/>
                    </a:cubicBezTo>
                    <a:cubicBezTo>
                      <a:pt x="11870" y="32389"/>
                      <a:pt x="9314" y="34786"/>
                      <a:pt x="9314" y="34786"/>
                    </a:cubicBezTo>
                    <a:cubicBezTo>
                      <a:pt x="9314" y="34786"/>
                      <a:pt x="12144" y="33667"/>
                      <a:pt x="13810" y="32526"/>
                    </a:cubicBezTo>
                    <a:cubicBezTo>
                      <a:pt x="15476" y="31362"/>
                      <a:pt x="16778" y="29308"/>
                      <a:pt x="16778" y="29308"/>
                    </a:cubicBezTo>
                    <a:cubicBezTo>
                      <a:pt x="16778" y="29308"/>
                      <a:pt x="17531" y="32800"/>
                      <a:pt x="18307" y="36018"/>
                    </a:cubicBezTo>
                    <a:lnTo>
                      <a:pt x="18307" y="33211"/>
                    </a:lnTo>
                    <a:cubicBezTo>
                      <a:pt x="17691" y="31088"/>
                      <a:pt x="17120" y="29125"/>
                      <a:pt x="16960" y="28258"/>
                    </a:cubicBezTo>
                    <a:lnTo>
                      <a:pt x="16960" y="28258"/>
                    </a:lnTo>
                    <a:cubicBezTo>
                      <a:pt x="16960" y="28258"/>
                      <a:pt x="17577" y="28372"/>
                      <a:pt x="18307" y="28554"/>
                    </a:cubicBezTo>
                    <a:lnTo>
                      <a:pt x="18307" y="27892"/>
                    </a:lnTo>
                    <a:cubicBezTo>
                      <a:pt x="17599" y="27915"/>
                      <a:pt x="16869" y="27938"/>
                      <a:pt x="16869" y="27938"/>
                    </a:cubicBezTo>
                    <a:lnTo>
                      <a:pt x="16755" y="27231"/>
                    </a:lnTo>
                    <a:cubicBezTo>
                      <a:pt x="16755" y="27231"/>
                      <a:pt x="17325" y="26929"/>
                      <a:pt x="17976" y="26929"/>
                    </a:cubicBezTo>
                    <a:cubicBezTo>
                      <a:pt x="18085" y="26929"/>
                      <a:pt x="18196" y="26937"/>
                      <a:pt x="18307" y="26957"/>
                    </a:cubicBezTo>
                    <a:lnTo>
                      <a:pt x="18307" y="26112"/>
                    </a:lnTo>
                    <a:cubicBezTo>
                      <a:pt x="17531" y="26363"/>
                      <a:pt x="16800" y="26614"/>
                      <a:pt x="16778" y="26683"/>
                    </a:cubicBezTo>
                    <a:cubicBezTo>
                      <a:pt x="16774" y="26687"/>
                      <a:pt x="16771" y="26689"/>
                      <a:pt x="16768" y="26689"/>
                    </a:cubicBezTo>
                    <a:cubicBezTo>
                      <a:pt x="16699" y="26689"/>
                      <a:pt x="16595" y="25815"/>
                      <a:pt x="16595" y="25815"/>
                    </a:cubicBezTo>
                    <a:cubicBezTo>
                      <a:pt x="16595" y="25815"/>
                      <a:pt x="17371" y="25587"/>
                      <a:pt x="18307" y="25268"/>
                    </a:cubicBezTo>
                    <a:lnTo>
                      <a:pt x="18307" y="24240"/>
                    </a:lnTo>
                    <a:cubicBezTo>
                      <a:pt x="17371" y="24857"/>
                      <a:pt x="16595" y="25359"/>
                      <a:pt x="16595" y="25359"/>
                    </a:cubicBezTo>
                    <a:lnTo>
                      <a:pt x="16367" y="23236"/>
                    </a:lnTo>
                    <a:cubicBezTo>
                      <a:pt x="16367" y="23236"/>
                      <a:pt x="17303" y="22917"/>
                      <a:pt x="18307" y="22574"/>
                    </a:cubicBezTo>
                    <a:lnTo>
                      <a:pt x="18307" y="21364"/>
                    </a:lnTo>
                    <a:cubicBezTo>
                      <a:pt x="17439" y="22026"/>
                      <a:pt x="16321" y="22871"/>
                      <a:pt x="16321" y="22871"/>
                    </a:cubicBezTo>
                    <a:lnTo>
                      <a:pt x="16138" y="20817"/>
                    </a:lnTo>
                    <a:cubicBezTo>
                      <a:pt x="16138" y="20817"/>
                      <a:pt x="16960" y="20817"/>
                      <a:pt x="17759" y="20041"/>
                    </a:cubicBezTo>
                    <a:cubicBezTo>
                      <a:pt x="17919" y="19904"/>
                      <a:pt x="18101" y="19721"/>
                      <a:pt x="18307" y="19538"/>
                    </a:cubicBezTo>
                    <a:lnTo>
                      <a:pt x="18307" y="17758"/>
                    </a:lnTo>
                    <a:cubicBezTo>
                      <a:pt x="17485" y="18466"/>
                      <a:pt x="16663" y="19333"/>
                      <a:pt x="16070" y="20337"/>
                    </a:cubicBezTo>
                    <a:lnTo>
                      <a:pt x="15819" y="18397"/>
                    </a:lnTo>
                    <a:cubicBezTo>
                      <a:pt x="15819" y="18397"/>
                      <a:pt x="16823" y="16891"/>
                      <a:pt x="18307" y="15544"/>
                    </a:cubicBezTo>
                    <a:lnTo>
                      <a:pt x="18307" y="14106"/>
                    </a:lnTo>
                    <a:cubicBezTo>
                      <a:pt x="17873" y="14585"/>
                      <a:pt x="17508" y="15019"/>
                      <a:pt x="17325" y="15270"/>
                    </a:cubicBezTo>
                    <a:cubicBezTo>
                      <a:pt x="16778" y="16092"/>
                      <a:pt x="15591" y="17849"/>
                      <a:pt x="15591" y="17849"/>
                    </a:cubicBezTo>
                    <a:lnTo>
                      <a:pt x="15545" y="17279"/>
                    </a:lnTo>
                    <a:cubicBezTo>
                      <a:pt x="15545" y="17279"/>
                      <a:pt x="17211" y="14220"/>
                      <a:pt x="18307" y="12212"/>
                    </a:cubicBezTo>
                    <a:lnTo>
                      <a:pt x="18307" y="10089"/>
                    </a:lnTo>
                    <a:cubicBezTo>
                      <a:pt x="17097" y="12348"/>
                      <a:pt x="15705" y="15567"/>
                      <a:pt x="15636" y="15978"/>
                    </a:cubicBezTo>
                    <a:cubicBezTo>
                      <a:pt x="15636" y="15978"/>
                      <a:pt x="15568" y="15247"/>
                      <a:pt x="15796" y="14677"/>
                    </a:cubicBezTo>
                    <a:cubicBezTo>
                      <a:pt x="16001" y="14083"/>
                      <a:pt x="16686" y="11595"/>
                      <a:pt x="16892" y="10956"/>
                    </a:cubicBezTo>
                    <a:cubicBezTo>
                      <a:pt x="17097" y="10317"/>
                      <a:pt x="17759" y="7281"/>
                      <a:pt x="18033" y="6186"/>
                    </a:cubicBezTo>
                    <a:cubicBezTo>
                      <a:pt x="18101" y="5889"/>
                      <a:pt x="18193" y="5501"/>
                      <a:pt x="18307" y="5067"/>
                    </a:cubicBezTo>
                    <a:lnTo>
                      <a:pt x="18307" y="3606"/>
                    </a:lnTo>
                    <a:cubicBezTo>
                      <a:pt x="17850" y="4337"/>
                      <a:pt x="17280" y="5410"/>
                      <a:pt x="16778" y="6733"/>
                    </a:cubicBezTo>
                    <a:cubicBezTo>
                      <a:pt x="15865" y="9244"/>
                      <a:pt x="15225" y="14859"/>
                      <a:pt x="15225" y="15407"/>
                    </a:cubicBezTo>
                    <a:cubicBezTo>
                      <a:pt x="15225" y="15407"/>
                      <a:pt x="15066" y="9975"/>
                      <a:pt x="14906" y="9564"/>
                    </a:cubicBezTo>
                    <a:cubicBezTo>
                      <a:pt x="14746" y="9130"/>
                      <a:pt x="14837" y="5547"/>
                      <a:pt x="14883" y="5136"/>
                    </a:cubicBezTo>
                    <a:cubicBezTo>
                      <a:pt x="14929" y="4725"/>
                      <a:pt x="14906" y="1"/>
                      <a:pt x="149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7359031" y="3454273"/>
                <a:ext cx="1297164" cy="1060213"/>
              </a:xfrm>
              <a:custGeom>
                <a:avLst/>
                <a:gdLst/>
                <a:ahLst/>
                <a:cxnLst/>
                <a:rect l="l" t="t" r="r" b="b"/>
                <a:pathLst>
                  <a:path w="38040" h="31089" extrusionOk="0">
                    <a:moveTo>
                      <a:pt x="12326" y="1"/>
                    </a:moveTo>
                    <a:cubicBezTo>
                      <a:pt x="12321" y="10"/>
                      <a:pt x="12319" y="28"/>
                      <a:pt x="12320" y="52"/>
                    </a:cubicBezTo>
                    <a:lnTo>
                      <a:pt x="12320" y="52"/>
                    </a:lnTo>
                    <a:cubicBezTo>
                      <a:pt x="12324" y="18"/>
                      <a:pt x="12326" y="1"/>
                      <a:pt x="12326" y="1"/>
                    </a:cubicBezTo>
                    <a:close/>
                    <a:moveTo>
                      <a:pt x="12320" y="52"/>
                    </a:moveTo>
                    <a:cubicBezTo>
                      <a:pt x="12283" y="394"/>
                      <a:pt x="12097" y="2387"/>
                      <a:pt x="12554" y="4360"/>
                    </a:cubicBezTo>
                    <a:cubicBezTo>
                      <a:pt x="13079" y="6506"/>
                      <a:pt x="15430" y="11641"/>
                      <a:pt x="15772" y="12052"/>
                    </a:cubicBezTo>
                    <a:cubicBezTo>
                      <a:pt x="15772" y="12052"/>
                      <a:pt x="15179" y="11619"/>
                      <a:pt x="14882" y="11071"/>
                    </a:cubicBezTo>
                    <a:cubicBezTo>
                      <a:pt x="14586" y="10500"/>
                      <a:pt x="13193" y="8355"/>
                      <a:pt x="12851" y="7784"/>
                    </a:cubicBezTo>
                    <a:cubicBezTo>
                      <a:pt x="12508" y="7213"/>
                      <a:pt x="10660" y="4703"/>
                      <a:pt x="10021" y="3767"/>
                    </a:cubicBezTo>
                    <a:cubicBezTo>
                      <a:pt x="9359" y="2854"/>
                      <a:pt x="7966" y="617"/>
                      <a:pt x="7966" y="617"/>
                    </a:cubicBezTo>
                    <a:lnTo>
                      <a:pt x="7966" y="617"/>
                    </a:lnTo>
                    <a:cubicBezTo>
                      <a:pt x="7966" y="617"/>
                      <a:pt x="8332" y="2671"/>
                      <a:pt x="9610" y="5045"/>
                    </a:cubicBezTo>
                    <a:cubicBezTo>
                      <a:pt x="10888" y="7419"/>
                      <a:pt x="14654" y="11619"/>
                      <a:pt x="15065" y="11984"/>
                    </a:cubicBezTo>
                    <a:cubicBezTo>
                      <a:pt x="15065" y="11984"/>
                      <a:pt x="10888" y="8492"/>
                      <a:pt x="10477" y="8332"/>
                    </a:cubicBezTo>
                    <a:cubicBezTo>
                      <a:pt x="10066" y="8172"/>
                      <a:pt x="7418" y="5730"/>
                      <a:pt x="7145" y="5433"/>
                    </a:cubicBezTo>
                    <a:cubicBezTo>
                      <a:pt x="6871" y="5113"/>
                      <a:pt x="3310" y="2009"/>
                      <a:pt x="3310" y="2009"/>
                    </a:cubicBezTo>
                    <a:lnTo>
                      <a:pt x="3310" y="2009"/>
                    </a:lnTo>
                    <a:cubicBezTo>
                      <a:pt x="3310" y="2010"/>
                      <a:pt x="5456" y="5844"/>
                      <a:pt x="6779" y="7236"/>
                    </a:cubicBezTo>
                    <a:cubicBezTo>
                      <a:pt x="8080" y="8651"/>
                      <a:pt x="12919" y="11596"/>
                      <a:pt x="15019" y="12532"/>
                    </a:cubicBezTo>
                    <a:cubicBezTo>
                      <a:pt x="15019" y="12532"/>
                      <a:pt x="11915" y="11733"/>
                      <a:pt x="10819" y="11641"/>
                    </a:cubicBezTo>
                    <a:cubicBezTo>
                      <a:pt x="9188" y="11533"/>
                      <a:pt x="7101" y="11320"/>
                      <a:pt x="6375" y="11320"/>
                    </a:cubicBezTo>
                    <a:cubicBezTo>
                      <a:pt x="6339" y="11320"/>
                      <a:pt x="6306" y="11321"/>
                      <a:pt x="6277" y="11322"/>
                    </a:cubicBezTo>
                    <a:cubicBezTo>
                      <a:pt x="5684" y="11345"/>
                      <a:pt x="2831" y="11231"/>
                      <a:pt x="0" y="12554"/>
                    </a:cubicBezTo>
                    <a:cubicBezTo>
                      <a:pt x="0" y="12554"/>
                      <a:pt x="1188" y="12520"/>
                      <a:pt x="2592" y="12520"/>
                    </a:cubicBezTo>
                    <a:cubicBezTo>
                      <a:pt x="4197" y="12520"/>
                      <a:pt x="6084" y="12565"/>
                      <a:pt x="6802" y="12760"/>
                    </a:cubicBezTo>
                    <a:cubicBezTo>
                      <a:pt x="7729" y="13027"/>
                      <a:pt x="11193" y="13402"/>
                      <a:pt x="13704" y="13402"/>
                    </a:cubicBezTo>
                    <a:cubicBezTo>
                      <a:pt x="14843" y="13402"/>
                      <a:pt x="15786" y="13324"/>
                      <a:pt x="16206" y="13125"/>
                    </a:cubicBezTo>
                    <a:lnTo>
                      <a:pt x="16982" y="13604"/>
                    </a:lnTo>
                    <a:cubicBezTo>
                      <a:pt x="16982" y="13604"/>
                      <a:pt x="11048" y="14289"/>
                      <a:pt x="9290" y="14312"/>
                    </a:cubicBezTo>
                    <a:cubicBezTo>
                      <a:pt x="7510" y="14335"/>
                      <a:pt x="4999" y="14380"/>
                      <a:pt x="4177" y="14700"/>
                    </a:cubicBezTo>
                    <a:cubicBezTo>
                      <a:pt x="3333" y="14997"/>
                      <a:pt x="1164" y="15887"/>
                      <a:pt x="1164" y="15887"/>
                    </a:cubicBezTo>
                    <a:cubicBezTo>
                      <a:pt x="1164" y="15887"/>
                      <a:pt x="2945" y="15841"/>
                      <a:pt x="4017" y="15796"/>
                    </a:cubicBezTo>
                    <a:cubicBezTo>
                      <a:pt x="4101" y="15790"/>
                      <a:pt x="4212" y="15788"/>
                      <a:pt x="4346" y="15788"/>
                    </a:cubicBezTo>
                    <a:cubicBezTo>
                      <a:pt x="5334" y="15788"/>
                      <a:pt x="7560" y="15919"/>
                      <a:pt x="9251" y="15919"/>
                    </a:cubicBezTo>
                    <a:cubicBezTo>
                      <a:pt x="10196" y="15919"/>
                      <a:pt x="10975" y="15878"/>
                      <a:pt x="11276" y="15750"/>
                    </a:cubicBezTo>
                    <a:cubicBezTo>
                      <a:pt x="12212" y="15339"/>
                      <a:pt x="16526" y="14312"/>
                      <a:pt x="17370" y="13878"/>
                    </a:cubicBezTo>
                    <a:lnTo>
                      <a:pt x="18900" y="14860"/>
                    </a:lnTo>
                    <a:cubicBezTo>
                      <a:pt x="18900" y="14860"/>
                      <a:pt x="16686" y="15134"/>
                      <a:pt x="15179" y="15590"/>
                    </a:cubicBezTo>
                    <a:cubicBezTo>
                      <a:pt x="13650" y="16069"/>
                      <a:pt x="7418" y="17485"/>
                      <a:pt x="6665" y="17781"/>
                    </a:cubicBezTo>
                    <a:cubicBezTo>
                      <a:pt x="5935" y="18101"/>
                      <a:pt x="2922" y="19037"/>
                      <a:pt x="2922" y="19037"/>
                    </a:cubicBezTo>
                    <a:cubicBezTo>
                      <a:pt x="2922" y="19037"/>
                      <a:pt x="6665" y="18854"/>
                      <a:pt x="8103" y="18580"/>
                    </a:cubicBezTo>
                    <a:cubicBezTo>
                      <a:pt x="9541" y="18329"/>
                      <a:pt x="13673" y="18420"/>
                      <a:pt x="19242" y="15065"/>
                    </a:cubicBezTo>
                    <a:lnTo>
                      <a:pt x="20566" y="16047"/>
                    </a:lnTo>
                    <a:cubicBezTo>
                      <a:pt x="20566" y="16047"/>
                      <a:pt x="16252" y="17576"/>
                      <a:pt x="14677" y="18329"/>
                    </a:cubicBezTo>
                    <a:cubicBezTo>
                      <a:pt x="13125" y="19082"/>
                      <a:pt x="5752" y="21844"/>
                      <a:pt x="5022" y="22369"/>
                    </a:cubicBezTo>
                    <a:cubicBezTo>
                      <a:pt x="5022" y="22369"/>
                      <a:pt x="8012" y="21958"/>
                      <a:pt x="8537" y="21821"/>
                    </a:cubicBezTo>
                    <a:cubicBezTo>
                      <a:pt x="9039" y="21707"/>
                      <a:pt x="12577" y="21160"/>
                      <a:pt x="14449" y="19995"/>
                    </a:cubicBezTo>
                    <a:cubicBezTo>
                      <a:pt x="16297" y="18854"/>
                      <a:pt x="20863" y="16275"/>
                      <a:pt x="20863" y="16275"/>
                    </a:cubicBezTo>
                    <a:lnTo>
                      <a:pt x="21844" y="16982"/>
                    </a:lnTo>
                    <a:cubicBezTo>
                      <a:pt x="21844" y="16982"/>
                      <a:pt x="16526" y="19585"/>
                      <a:pt x="15750" y="20110"/>
                    </a:cubicBezTo>
                    <a:cubicBezTo>
                      <a:pt x="14996" y="20635"/>
                      <a:pt x="13490" y="21570"/>
                      <a:pt x="12942" y="21776"/>
                    </a:cubicBezTo>
                    <a:cubicBezTo>
                      <a:pt x="12394" y="22004"/>
                      <a:pt x="7806" y="24994"/>
                      <a:pt x="7396" y="25382"/>
                    </a:cubicBezTo>
                    <a:cubicBezTo>
                      <a:pt x="7396" y="25382"/>
                      <a:pt x="14449" y="22963"/>
                      <a:pt x="16229" y="21821"/>
                    </a:cubicBezTo>
                    <a:cubicBezTo>
                      <a:pt x="17005" y="21296"/>
                      <a:pt x="20794" y="18923"/>
                      <a:pt x="22232" y="17279"/>
                    </a:cubicBezTo>
                    <a:lnTo>
                      <a:pt x="23624" y="18238"/>
                    </a:lnTo>
                    <a:cubicBezTo>
                      <a:pt x="23624" y="18238"/>
                      <a:pt x="18854" y="20726"/>
                      <a:pt x="17621" y="21639"/>
                    </a:cubicBezTo>
                    <a:cubicBezTo>
                      <a:pt x="16389" y="22552"/>
                      <a:pt x="11390" y="25953"/>
                      <a:pt x="9998" y="27802"/>
                    </a:cubicBezTo>
                    <a:cubicBezTo>
                      <a:pt x="9998" y="27802"/>
                      <a:pt x="15795" y="24994"/>
                      <a:pt x="17667" y="23511"/>
                    </a:cubicBezTo>
                    <a:cubicBezTo>
                      <a:pt x="19516" y="22027"/>
                      <a:pt x="23921" y="18443"/>
                      <a:pt x="23921" y="18443"/>
                    </a:cubicBezTo>
                    <a:lnTo>
                      <a:pt x="24560" y="18900"/>
                    </a:lnTo>
                    <a:cubicBezTo>
                      <a:pt x="24560" y="18900"/>
                      <a:pt x="19744" y="22757"/>
                      <a:pt x="17987" y="24583"/>
                    </a:cubicBezTo>
                    <a:cubicBezTo>
                      <a:pt x="16206" y="26387"/>
                      <a:pt x="13399" y="29628"/>
                      <a:pt x="13399" y="29628"/>
                    </a:cubicBezTo>
                    <a:cubicBezTo>
                      <a:pt x="13399" y="29628"/>
                      <a:pt x="16594" y="27824"/>
                      <a:pt x="18375" y="26615"/>
                    </a:cubicBezTo>
                    <a:cubicBezTo>
                      <a:pt x="21433" y="24492"/>
                      <a:pt x="24446" y="19813"/>
                      <a:pt x="24880" y="19128"/>
                    </a:cubicBezTo>
                    <a:lnTo>
                      <a:pt x="25382" y="19425"/>
                    </a:lnTo>
                    <a:cubicBezTo>
                      <a:pt x="25382" y="19425"/>
                      <a:pt x="24332" y="21707"/>
                      <a:pt x="21912" y="25108"/>
                    </a:cubicBezTo>
                    <a:cubicBezTo>
                      <a:pt x="19493" y="28486"/>
                      <a:pt x="19242" y="31089"/>
                      <a:pt x="19242" y="31089"/>
                    </a:cubicBezTo>
                    <a:cubicBezTo>
                      <a:pt x="19242" y="31089"/>
                      <a:pt x="24355" y="26820"/>
                      <a:pt x="25884" y="19744"/>
                    </a:cubicBezTo>
                    <a:lnTo>
                      <a:pt x="26112" y="19881"/>
                    </a:lnTo>
                    <a:cubicBezTo>
                      <a:pt x="26112" y="19881"/>
                      <a:pt x="25405" y="23579"/>
                      <a:pt x="25496" y="24652"/>
                    </a:cubicBezTo>
                    <a:cubicBezTo>
                      <a:pt x="25565" y="25725"/>
                      <a:pt x="25679" y="29240"/>
                      <a:pt x="25679" y="29240"/>
                    </a:cubicBezTo>
                    <a:cubicBezTo>
                      <a:pt x="25679" y="29240"/>
                      <a:pt x="26706" y="26387"/>
                      <a:pt x="26957" y="24378"/>
                    </a:cubicBezTo>
                    <a:cubicBezTo>
                      <a:pt x="27185" y="22347"/>
                      <a:pt x="26500" y="20018"/>
                      <a:pt x="26500" y="20018"/>
                    </a:cubicBezTo>
                    <a:lnTo>
                      <a:pt x="26500" y="20018"/>
                    </a:lnTo>
                    <a:cubicBezTo>
                      <a:pt x="26501" y="20019"/>
                      <a:pt x="36064" y="25405"/>
                      <a:pt x="37479" y="25610"/>
                    </a:cubicBezTo>
                    <a:cubicBezTo>
                      <a:pt x="37490" y="25612"/>
                      <a:pt x="37500" y="25613"/>
                      <a:pt x="37511" y="25613"/>
                    </a:cubicBezTo>
                    <a:cubicBezTo>
                      <a:pt x="37756" y="25613"/>
                      <a:pt x="38040" y="25122"/>
                      <a:pt x="37799" y="24903"/>
                    </a:cubicBezTo>
                    <a:cubicBezTo>
                      <a:pt x="37548" y="24697"/>
                      <a:pt x="27893" y="20383"/>
                      <a:pt x="25838" y="19219"/>
                    </a:cubicBezTo>
                    <a:cubicBezTo>
                      <a:pt x="25838" y="19219"/>
                      <a:pt x="26569" y="18580"/>
                      <a:pt x="27413" y="18124"/>
                    </a:cubicBezTo>
                    <a:cubicBezTo>
                      <a:pt x="28235" y="17644"/>
                      <a:pt x="30860" y="16480"/>
                      <a:pt x="31613" y="15773"/>
                    </a:cubicBezTo>
                    <a:cubicBezTo>
                      <a:pt x="32366" y="15065"/>
                      <a:pt x="33690" y="13376"/>
                      <a:pt x="34124" y="12942"/>
                    </a:cubicBezTo>
                    <a:lnTo>
                      <a:pt x="34124" y="12942"/>
                    </a:lnTo>
                    <a:cubicBezTo>
                      <a:pt x="34124" y="12943"/>
                      <a:pt x="30426" y="14768"/>
                      <a:pt x="29993" y="15042"/>
                    </a:cubicBezTo>
                    <a:cubicBezTo>
                      <a:pt x="29582" y="15316"/>
                      <a:pt x="27710" y="16480"/>
                      <a:pt x="27208" y="17051"/>
                    </a:cubicBezTo>
                    <a:cubicBezTo>
                      <a:pt x="26706" y="17622"/>
                      <a:pt x="25542" y="19037"/>
                      <a:pt x="25542" y="19037"/>
                    </a:cubicBezTo>
                    <a:lnTo>
                      <a:pt x="24925" y="18649"/>
                    </a:lnTo>
                    <a:cubicBezTo>
                      <a:pt x="24925" y="18649"/>
                      <a:pt x="25154" y="17736"/>
                      <a:pt x="25838" y="17256"/>
                    </a:cubicBezTo>
                    <a:cubicBezTo>
                      <a:pt x="26523" y="16754"/>
                      <a:pt x="28395" y="14586"/>
                      <a:pt x="28988" y="13353"/>
                    </a:cubicBezTo>
                    <a:cubicBezTo>
                      <a:pt x="29582" y="12144"/>
                      <a:pt x="31408" y="9268"/>
                      <a:pt x="31750" y="7510"/>
                    </a:cubicBezTo>
                    <a:lnTo>
                      <a:pt x="31750" y="7510"/>
                    </a:lnTo>
                    <a:cubicBezTo>
                      <a:pt x="31750" y="7510"/>
                      <a:pt x="30495" y="8400"/>
                      <a:pt x="29102" y="10203"/>
                    </a:cubicBezTo>
                    <a:cubicBezTo>
                      <a:pt x="27687" y="12029"/>
                      <a:pt x="26204" y="14563"/>
                      <a:pt x="25816" y="15293"/>
                    </a:cubicBezTo>
                    <a:cubicBezTo>
                      <a:pt x="25428" y="16047"/>
                      <a:pt x="24515" y="18169"/>
                      <a:pt x="24537" y="18284"/>
                    </a:cubicBezTo>
                    <a:cubicBezTo>
                      <a:pt x="24540" y="18294"/>
                      <a:pt x="24534" y="18299"/>
                      <a:pt x="24523" y="18299"/>
                    </a:cubicBezTo>
                    <a:cubicBezTo>
                      <a:pt x="24417" y="18299"/>
                      <a:pt x="23761" y="17850"/>
                      <a:pt x="23761" y="17850"/>
                    </a:cubicBezTo>
                    <a:cubicBezTo>
                      <a:pt x="23761" y="17850"/>
                      <a:pt x="24606" y="16115"/>
                      <a:pt x="25108" y="14563"/>
                    </a:cubicBezTo>
                    <a:cubicBezTo>
                      <a:pt x="25610" y="13011"/>
                      <a:pt x="26569" y="9290"/>
                      <a:pt x="26729" y="8857"/>
                    </a:cubicBezTo>
                    <a:cubicBezTo>
                      <a:pt x="26888" y="8400"/>
                      <a:pt x="28144" y="4360"/>
                      <a:pt x="28441" y="3881"/>
                    </a:cubicBezTo>
                    <a:lnTo>
                      <a:pt x="28441" y="3881"/>
                    </a:lnTo>
                    <a:cubicBezTo>
                      <a:pt x="28440" y="3881"/>
                      <a:pt x="26888" y="5068"/>
                      <a:pt x="26204" y="6665"/>
                    </a:cubicBezTo>
                    <a:cubicBezTo>
                      <a:pt x="25542" y="8240"/>
                      <a:pt x="24423" y="10911"/>
                      <a:pt x="24264" y="11938"/>
                    </a:cubicBezTo>
                    <a:cubicBezTo>
                      <a:pt x="24081" y="12965"/>
                      <a:pt x="23419" y="17553"/>
                      <a:pt x="23419" y="17553"/>
                    </a:cubicBezTo>
                    <a:lnTo>
                      <a:pt x="21684" y="16298"/>
                    </a:lnTo>
                    <a:cubicBezTo>
                      <a:pt x="21684" y="16298"/>
                      <a:pt x="23122" y="13011"/>
                      <a:pt x="23305" y="12121"/>
                    </a:cubicBezTo>
                    <a:cubicBezTo>
                      <a:pt x="23487" y="11208"/>
                      <a:pt x="24058" y="7419"/>
                      <a:pt x="24286" y="6346"/>
                    </a:cubicBezTo>
                    <a:cubicBezTo>
                      <a:pt x="24515" y="5250"/>
                      <a:pt x="24903" y="2306"/>
                      <a:pt x="24903" y="2306"/>
                    </a:cubicBezTo>
                    <a:lnTo>
                      <a:pt x="24903" y="2306"/>
                    </a:lnTo>
                    <a:cubicBezTo>
                      <a:pt x="24902" y="2306"/>
                      <a:pt x="22803" y="6209"/>
                      <a:pt x="22506" y="7122"/>
                    </a:cubicBezTo>
                    <a:cubicBezTo>
                      <a:pt x="22209" y="8058"/>
                      <a:pt x="21684" y="11801"/>
                      <a:pt x="21639" y="12577"/>
                    </a:cubicBezTo>
                    <a:cubicBezTo>
                      <a:pt x="21593" y="13353"/>
                      <a:pt x="21388" y="16092"/>
                      <a:pt x="21388" y="16092"/>
                    </a:cubicBezTo>
                    <a:lnTo>
                      <a:pt x="19721" y="14883"/>
                    </a:lnTo>
                    <a:cubicBezTo>
                      <a:pt x="19721" y="14883"/>
                      <a:pt x="20269" y="14266"/>
                      <a:pt x="20223" y="13148"/>
                    </a:cubicBezTo>
                    <a:cubicBezTo>
                      <a:pt x="20201" y="12029"/>
                      <a:pt x="20178" y="9245"/>
                      <a:pt x="20315" y="8880"/>
                    </a:cubicBezTo>
                    <a:cubicBezTo>
                      <a:pt x="20452" y="8514"/>
                      <a:pt x="21091" y="5273"/>
                      <a:pt x="21159" y="4885"/>
                    </a:cubicBezTo>
                    <a:cubicBezTo>
                      <a:pt x="21205" y="4520"/>
                      <a:pt x="21456" y="2078"/>
                      <a:pt x="21479" y="2009"/>
                    </a:cubicBezTo>
                    <a:cubicBezTo>
                      <a:pt x="21479" y="2008"/>
                      <a:pt x="21479" y="2008"/>
                      <a:pt x="21478" y="2008"/>
                    </a:cubicBezTo>
                    <a:cubicBezTo>
                      <a:pt x="21438" y="2008"/>
                      <a:pt x="19514" y="6288"/>
                      <a:pt x="19356" y="7327"/>
                    </a:cubicBezTo>
                    <a:cubicBezTo>
                      <a:pt x="19173" y="8400"/>
                      <a:pt x="18375" y="11756"/>
                      <a:pt x="19310" y="14609"/>
                    </a:cubicBezTo>
                    <a:lnTo>
                      <a:pt x="17690" y="13536"/>
                    </a:lnTo>
                    <a:cubicBezTo>
                      <a:pt x="17690" y="13536"/>
                      <a:pt x="17005" y="10911"/>
                      <a:pt x="17279" y="8446"/>
                    </a:cubicBezTo>
                    <a:cubicBezTo>
                      <a:pt x="17553" y="5958"/>
                      <a:pt x="17758" y="1438"/>
                      <a:pt x="17393" y="434"/>
                    </a:cubicBezTo>
                    <a:lnTo>
                      <a:pt x="17393" y="434"/>
                    </a:lnTo>
                    <a:cubicBezTo>
                      <a:pt x="17393" y="434"/>
                      <a:pt x="16252" y="2945"/>
                      <a:pt x="16069" y="4451"/>
                    </a:cubicBezTo>
                    <a:cubicBezTo>
                      <a:pt x="15864" y="5935"/>
                      <a:pt x="16115" y="9336"/>
                      <a:pt x="16366" y="10318"/>
                    </a:cubicBezTo>
                    <a:cubicBezTo>
                      <a:pt x="16617" y="11276"/>
                      <a:pt x="17119" y="13330"/>
                      <a:pt x="17119" y="13330"/>
                    </a:cubicBezTo>
                    <a:lnTo>
                      <a:pt x="16686" y="12988"/>
                    </a:lnTo>
                    <a:cubicBezTo>
                      <a:pt x="16686" y="12988"/>
                      <a:pt x="14494" y="6917"/>
                      <a:pt x="14129" y="5867"/>
                    </a:cubicBezTo>
                    <a:cubicBezTo>
                      <a:pt x="13757" y="4861"/>
                      <a:pt x="12339" y="609"/>
                      <a:pt x="12320" y="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8521905" y="3020571"/>
                <a:ext cx="197712" cy="125020"/>
              </a:xfrm>
              <a:custGeom>
                <a:avLst/>
                <a:gdLst/>
                <a:ahLst/>
                <a:cxnLst/>
                <a:rect l="l" t="t" r="r" b="b"/>
                <a:pathLst>
                  <a:path w="5798" h="3666" extrusionOk="0">
                    <a:moveTo>
                      <a:pt x="4763" y="1"/>
                    </a:moveTo>
                    <a:cubicBezTo>
                      <a:pt x="4329" y="1"/>
                      <a:pt x="3871" y="287"/>
                      <a:pt x="3470" y="416"/>
                    </a:cubicBezTo>
                    <a:cubicBezTo>
                      <a:pt x="2465" y="758"/>
                      <a:pt x="1507" y="895"/>
                      <a:pt x="457" y="941"/>
                    </a:cubicBezTo>
                    <a:cubicBezTo>
                      <a:pt x="388" y="941"/>
                      <a:pt x="0" y="1009"/>
                      <a:pt x="343" y="1283"/>
                    </a:cubicBezTo>
                    <a:cubicBezTo>
                      <a:pt x="708" y="1557"/>
                      <a:pt x="845" y="1968"/>
                      <a:pt x="1164" y="2265"/>
                    </a:cubicBezTo>
                    <a:cubicBezTo>
                      <a:pt x="1370" y="2447"/>
                      <a:pt x="1598" y="2584"/>
                      <a:pt x="1849" y="2698"/>
                    </a:cubicBezTo>
                    <a:cubicBezTo>
                      <a:pt x="1940" y="2744"/>
                      <a:pt x="2032" y="2767"/>
                      <a:pt x="2123" y="2812"/>
                    </a:cubicBezTo>
                    <a:cubicBezTo>
                      <a:pt x="2967" y="3109"/>
                      <a:pt x="3858" y="3155"/>
                      <a:pt x="4634" y="3657"/>
                    </a:cubicBezTo>
                    <a:cubicBezTo>
                      <a:pt x="4645" y="3663"/>
                      <a:pt x="4656" y="3665"/>
                      <a:pt x="4667" y="3665"/>
                    </a:cubicBezTo>
                    <a:cubicBezTo>
                      <a:pt x="4741" y="3665"/>
                      <a:pt x="4794" y="3540"/>
                      <a:pt x="4794" y="3520"/>
                    </a:cubicBezTo>
                    <a:cubicBezTo>
                      <a:pt x="5067" y="3041"/>
                      <a:pt x="5524" y="2287"/>
                      <a:pt x="5684" y="1603"/>
                    </a:cubicBezTo>
                    <a:cubicBezTo>
                      <a:pt x="5798" y="1055"/>
                      <a:pt x="5729" y="530"/>
                      <a:pt x="5296" y="187"/>
                    </a:cubicBezTo>
                    <a:cubicBezTo>
                      <a:pt x="5126" y="52"/>
                      <a:pt x="4947" y="1"/>
                      <a:pt x="476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8613739" y="3053479"/>
                <a:ext cx="104687" cy="12065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3538" extrusionOk="0">
                    <a:moveTo>
                      <a:pt x="2590" y="1"/>
                    </a:moveTo>
                    <a:cubicBezTo>
                      <a:pt x="2513" y="1"/>
                      <a:pt x="2426" y="15"/>
                      <a:pt x="2329" y="44"/>
                    </a:cubicBezTo>
                    <a:cubicBezTo>
                      <a:pt x="1872" y="181"/>
                      <a:pt x="1484" y="683"/>
                      <a:pt x="1142" y="1048"/>
                    </a:cubicBezTo>
                    <a:cubicBezTo>
                      <a:pt x="777" y="1459"/>
                      <a:pt x="389" y="1825"/>
                      <a:pt x="1" y="2167"/>
                    </a:cubicBezTo>
                    <a:cubicBezTo>
                      <a:pt x="663" y="2372"/>
                      <a:pt x="914" y="3148"/>
                      <a:pt x="1507" y="3536"/>
                    </a:cubicBezTo>
                    <a:cubicBezTo>
                      <a:pt x="1509" y="3537"/>
                      <a:pt x="1510" y="3538"/>
                      <a:pt x="1512" y="3538"/>
                    </a:cubicBezTo>
                    <a:cubicBezTo>
                      <a:pt x="1599" y="3538"/>
                      <a:pt x="2101" y="2577"/>
                      <a:pt x="2123" y="2555"/>
                    </a:cubicBezTo>
                    <a:cubicBezTo>
                      <a:pt x="2374" y="2076"/>
                      <a:pt x="2808" y="1345"/>
                      <a:pt x="3014" y="660"/>
                    </a:cubicBezTo>
                    <a:cubicBezTo>
                      <a:pt x="3069" y="270"/>
                      <a:pt x="2928" y="1"/>
                      <a:pt x="2590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8611999" y="3119227"/>
                <a:ext cx="204157" cy="50062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468" extrusionOk="0">
                    <a:moveTo>
                      <a:pt x="4228" y="0"/>
                    </a:moveTo>
                    <a:cubicBezTo>
                      <a:pt x="2751" y="0"/>
                      <a:pt x="1246" y="477"/>
                      <a:pt x="74" y="1335"/>
                    </a:cubicBezTo>
                    <a:cubicBezTo>
                      <a:pt x="1" y="1371"/>
                      <a:pt x="31" y="1467"/>
                      <a:pt x="93" y="1467"/>
                    </a:cubicBezTo>
                    <a:cubicBezTo>
                      <a:pt x="108" y="1467"/>
                      <a:pt x="125" y="1462"/>
                      <a:pt x="143" y="1449"/>
                    </a:cubicBezTo>
                    <a:cubicBezTo>
                      <a:pt x="1518" y="613"/>
                      <a:pt x="2906" y="216"/>
                      <a:pt x="4419" y="216"/>
                    </a:cubicBezTo>
                    <a:cubicBezTo>
                      <a:pt x="4890" y="216"/>
                      <a:pt x="5373" y="254"/>
                      <a:pt x="5872" y="330"/>
                    </a:cubicBezTo>
                    <a:cubicBezTo>
                      <a:pt x="5941" y="330"/>
                      <a:pt x="5986" y="216"/>
                      <a:pt x="5895" y="216"/>
                    </a:cubicBezTo>
                    <a:cubicBezTo>
                      <a:pt x="5357" y="71"/>
                      <a:pt x="4794" y="0"/>
                      <a:pt x="4228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8624651" y="3176074"/>
                <a:ext cx="136741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22" extrusionOk="0">
                    <a:moveTo>
                      <a:pt x="1784" y="0"/>
                    </a:moveTo>
                    <a:cubicBezTo>
                      <a:pt x="1192" y="0"/>
                      <a:pt x="599" y="121"/>
                      <a:pt x="46" y="352"/>
                    </a:cubicBezTo>
                    <a:cubicBezTo>
                      <a:pt x="0" y="375"/>
                      <a:pt x="23" y="421"/>
                      <a:pt x="69" y="421"/>
                    </a:cubicBezTo>
                    <a:cubicBezTo>
                      <a:pt x="586" y="230"/>
                      <a:pt x="1100" y="141"/>
                      <a:pt x="1608" y="141"/>
                    </a:cubicBezTo>
                    <a:cubicBezTo>
                      <a:pt x="2379" y="141"/>
                      <a:pt x="3138" y="346"/>
                      <a:pt x="3880" y="717"/>
                    </a:cubicBezTo>
                    <a:cubicBezTo>
                      <a:pt x="3888" y="720"/>
                      <a:pt x="3895" y="721"/>
                      <a:pt x="3903" y="721"/>
                    </a:cubicBezTo>
                    <a:cubicBezTo>
                      <a:pt x="3962" y="721"/>
                      <a:pt x="4010" y="644"/>
                      <a:pt x="3949" y="603"/>
                    </a:cubicBezTo>
                    <a:cubicBezTo>
                      <a:pt x="3285" y="195"/>
                      <a:pt x="2535" y="0"/>
                      <a:pt x="1784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8203539" y="2884439"/>
                <a:ext cx="185299" cy="138968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75" extrusionOk="0">
                    <a:moveTo>
                      <a:pt x="1588" y="1"/>
                    </a:moveTo>
                    <a:cubicBezTo>
                      <a:pt x="1569" y="1"/>
                      <a:pt x="1549" y="1"/>
                      <a:pt x="1530" y="2"/>
                    </a:cubicBezTo>
                    <a:cubicBezTo>
                      <a:pt x="959" y="48"/>
                      <a:pt x="617" y="436"/>
                      <a:pt x="412" y="961"/>
                    </a:cubicBezTo>
                    <a:cubicBezTo>
                      <a:pt x="138" y="1623"/>
                      <a:pt x="92" y="2468"/>
                      <a:pt x="46" y="3038"/>
                    </a:cubicBezTo>
                    <a:cubicBezTo>
                      <a:pt x="46" y="3061"/>
                      <a:pt x="1" y="3244"/>
                      <a:pt x="92" y="3244"/>
                    </a:cubicBezTo>
                    <a:cubicBezTo>
                      <a:pt x="1028" y="3266"/>
                      <a:pt x="1781" y="3723"/>
                      <a:pt x="2648" y="3951"/>
                    </a:cubicBezTo>
                    <a:cubicBezTo>
                      <a:pt x="2740" y="3997"/>
                      <a:pt x="2831" y="3997"/>
                      <a:pt x="2945" y="4020"/>
                    </a:cubicBezTo>
                    <a:cubicBezTo>
                      <a:pt x="3146" y="4053"/>
                      <a:pt x="3334" y="4074"/>
                      <a:pt x="3528" y="4074"/>
                    </a:cubicBezTo>
                    <a:cubicBezTo>
                      <a:pt x="3599" y="4074"/>
                      <a:pt x="3671" y="4071"/>
                      <a:pt x="3744" y="4065"/>
                    </a:cubicBezTo>
                    <a:cubicBezTo>
                      <a:pt x="4178" y="3997"/>
                      <a:pt x="4543" y="3723"/>
                      <a:pt x="4977" y="3700"/>
                    </a:cubicBezTo>
                    <a:cubicBezTo>
                      <a:pt x="5433" y="3677"/>
                      <a:pt x="5136" y="3426"/>
                      <a:pt x="5091" y="3381"/>
                    </a:cubicBezTo>
                    <a:cubicBezTo>
                      <a:pt x="4246" y="2741"/>
                      <a:pt x="3516" y="2080"/>
                      <a:pt x="2899" y="1235"/>
                    </a:cubicBezTo>
                    <a:cubicBezTo>
                      <a:pt x="2544" y="769"/>
                      <a:pt x="2254" y="1"/>
                      <a:pt x="158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8200436" y="2905172"/>
                <a:ext cx="93434" cy="12191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575" extrusionOk="0">
                    <a:moveTo>
                      <a:pt x="1155" y="1"/>
                    </a:moveTo>
                    <a:cubicBezTo>
                      <a:pt x="908" y="1"/>
                      <a:pt x="687" y="143"/>
                      <a:pt x="503" y="353"/>
                    </a:cubicBezTo>
                    <a:cubicBezTo>
                      <a:pt x="229" y="1015"/>
                      <a:pt x="183" y="1860"/>
                      <a:pt x="137" y="2430"/>
                    </a:cubicBezTo>
                    <a:cubicBezTo>
                      <a:pt x="137" y="2453"/>
                      <a:pt x="0" y="3571"/>
                      <a:pt x="69" y="3571"/>
                    </a:cubicBezTo>
                    <a:cubicBezTo>
                      <a:pt x="110" y="3573"/>
                      <a:pt x="151" y="3574"/>
                      <a:pt x="192" y="3574"/>
                    </a:cubicBezTo>
                    <a:cubicBezTo>
                      <a:pt x="907" y="3574"/>
                      <a:pt x="1584" y="3283"/>
                      <a:pt x="2253" y="3283"/>
                    </a:cubicBezTo>
                    <a:cubicBezTo>
                      <a:pt x="2415" y="3283"/>
                      <a:pt x="2577" y="3301"/>
                      <a:pt x="2739" y="3343"/>
                    </a:cubicBezTo>
                    <a:cubicBezTo>
                      <a:pt x="2580" y="2841"/>
                      <a:pt x="2420" y="2316"/>
                      <a:pt x="2306" y="1768"/>
                    </a:cubicBezTo>
                    <a:cubicBezTo>
                      <a:pt x="2192" y="1266"/>
                      <a:pt x="2146" y="627"/>
                      <a:pt x="1735" y="262"/>
                    </a:cubicBezTo>
                    <a:cubicBezTo>
                      <a:pt x="1532" y="78"/>
                      <a:pt x="1337" y="1"/>
                      <a:pt x="1155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8100793" y="2970135"/>
                <a:ext cx="120987" cy="75264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2207" extrusionOk="0">
                    <a:moveTo>
                      <a:pt x="69" y="0"/>
                    </a:moveTo>
                    <a:cubicBezTo>
                      <a:pt x="24" y="0"/>
                      <a:pt x="1" y="91"/>
                      <a:pt x="69" y="91"/>
                    </a:cubicBezTo>
                    <a:cubicBezTo>
                      <a:pt x="1439" y="297"/>
                      <a:pt x="2580" y="1027"/>
                      <a:pt x="3379" y="2169"/>
                    </a:cubicBezTo>
                    <a:cubicBezTo>
                      <a:pt x="3399" y="2196"/>
                      <a:pt x="3424" y="2207"/>
                      <a:pt x="3447" y="2207"/>
                    </a:cubicBezTo>
                    <a:cubicBezTo>
                      <a:pt x="3502" y="2207"/>
                      <a:pt x="3548" y="2148"/>
                      <a:pt x="3516" y="2100"/>
                    </a:cubicBezTo>
                    <a:cubicBezTo>
                      <a:pt x="2785" y="868"/>
                      <a:pt x="1484" y="137"/>
                      <a:pt x="6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8090665" y="2903979"/>
                <a:ext cx="148130" cy="138729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4068" extrusionOk="0">
                    <a:moveTo>
                      <a:pt x="92" y="0"/>
                    </a:moveTo>
                    <a:cubicBezTo>
                      <a:pt x="24" y="0"/>
                      <a:pt x="1" y="91"/>
                      <a:pt x="69" y="114"/>
                    </a:cubicBezTo>
                    <a:cubicBezTo>
                      <a:pt x="2055" y="730"/>
                      <a:pt x="3493" y="2031"/>
                      <a:pt x="4178" y="4017"/>
                    </a:cubicBezTo>
                    <a:cubicBezTo>
                      <a:pt x="4187" y="4052"/>
                      <a:pt x="4215" y="4067"/>
                      <a:pt x="4245" y="4067"/>
                    </a:cubicBezTo>
                    <a:cubicBezTo>
                      <a:pt x="4293" y="4067"/>
                      <a:pt x="4343" y="4028"/>
                      <a:pt x="4315" y="3972"/>
                    </a:cubicBezTo>
                    <a:cubicBezTo>
                      <a:pt x="3858" y="2009"/>
                      <a:pt x="2101" y="320"/>
                      <a:pt x="92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7089702" y="2983469"/>
                <a:ext cx="2066528" cy="1526360"/>
              </a:xfrm>
              <a:custGeom>
                <a:avLst/>
                <a:gdLst/>
                <a:ahLst/>
                <a:cxnLst/>
                <a:rect l="l" t="t" r="r" b="b"/>
                <a:pathLst>
                  <a:path w="60602" h="44758" extrusionOk="0">
                    <a:moveTo>
                      <a:pt x="34981" y="1"/>
                    </a:moveTo>
                    <a:cubicBezTo>
                      <a:pt x="34839" y="1"/>
                      <a:pt x="34697" y="7"/>
                      <a:pt x="34558" y="20"/>
                    </a:cubicBezTo>
                    <a:cubicBezTo>
                      <a:pt x="34490" y="20"/>
                      <a:pt x="34421" y="89"/>
                      <a:pt x="34398" y="134"/>
                    </a:cubicBezTo>
                    <a:cubicBezTo>
                      <a:pt x="33782" y="225"/>
                      <a:pt x="33234" y="591"/>
                      <a:pt x="32709" y="1002"/>
                    </a:cubicBezTo>
                    <a:cubicBezTo>
                      <a:pt x="32664" y="1024"/>
                      <a:pt x="32641" y="1047"/>
                      <a:pt x="32595" y="1070"/>
                    </a:cubicBezTo>
                    <a:cubicBezTo>
                      <a:pt x="31568" y="1892"/>
                      <a:pt x="30655" y="2850"/>
                      <a:pt x="29788" y="3809"/>
                    </a:cubicBezTo>
                    <a:cubicBezTo>
                      <a:pt x="29377" y="4243"/>
                      <a:pt x="28989" y="4699"/>
                      <a:pt x="28578" y="5133"/>
                    </a:cubicBezTo>
                    <a:cubicBezTo>
                      <a:pt x="28441" y="5270"/>
                      <a:pt x="28304" y="5407"/>
                      <a:pt x="28190" y="5544"/>
                    </a:cubicBezTo>
                    <a:cubicBezTo>
                      <a:pt x="28076" y="5658"/>
                      <a:pt x="27939" y="5795"/>
                      <a:pt x="27825" y="5909"/>
                    </a:cubicBezTo>
                    <a:cubicBezTo>
                      <a:pt x="27574" y="6160"/>
                      <a:pt x="27323" y="6388"/>
                      <a:pt x="27049" y="6639"/>
                    </a:cubicBezTo>
                    <a:cubicBezTo>
                      <a:pt x="26866" y="6776"/>
                      <a:pt x="26683" y="6936"/>
                      <a:pt x="26501" y="7073"/>
                    </a:cubicBezTo>
                    <a:cubicBezTo>
                      <a:pt x="26227" y="7278"/>
                      <a:pt x="25930" y="7484"/>
                      <a:pt x="25633" y="7667"/>
                    </a:cubicBezTo>
                    <a:cubicBezTo>
                      <a:pt x="25108" y="8009"/>
                      <a:pt x="24584" y="8351"/>
                      <a:pt x="24081" y="8739"/>
                    </a:cubicBezTo>
                    <a:cubicBezTo>
                      <a:pt x="22301" y="10132"/>
                      <a:pt x="22552" y="12551"/>
                      <a:pt x="23009" y="14560"/>
                    </a:cubicBezTo>
                    <a:cubicBezTo>
                      <a:pt x="23260" y="15655"/>
                      <a:pt x="23716" y="16728"/>
                      <a:pt x="24401" y="17641"/>
                    </a:cubicBezTo>
                    <a:cubicBezTo>
                      <a:pt x="25245" y="18760"/>
                      <a:pt x="26455" y="19581"/>
                      <a:pt x="27254" y="20745"/>
                    </a:cubicBezTo>
                    <a:cubicBezTo>
                      <a:pt x="27870" y="22891"/>
                      <a:pt x="27026" y="25379"/>
                      <a:pt x="26752" y="27547"/>
                    </a:cubicBezTo>
                    <a:cubicBezTo>
                      <a:pt x="26752" y="27547"/>
                      <a:pt x="26752" y="27547"/>
                      <a:pt x="26752" y="27570"/>
                    </a:cubicBezTo>
                    <a:cubicBezTo>
                      <a:pt x="26752" y="27593"/>
                      <a:pt x="26752" y="27616"/>
                      <a:pt x="26775" y="27639"/>
                    </a:cubicBezTo>
                    <a:cubicBezTo>
                      <a:pt x="25907" y="28301"/>
                      <a:pt x="25268" y="29122"/>
                      <a:pt x="24720" y="30081"/>
                    </a:cubicBezTo>
                    <a:cubicBezTo>
                      <a:pt x="24104" y="31131"/>
                      <a:pt x="23511" y="32226"/>
                      <a:pt x="22963" y="33345"/>
                    </a:cubicBezTo>
                    <a:cubicBezTo>
                      <a:pt x="22940" y="33391"/>
                      <a:pt x="22894" y="33459"/>
                      <a:pt x="22872" y="33505"/>
                    </a:cubicBezTo>
                    <a:cubicBezTo>
                      <a:pt x="22621" y="34007"/>
                      <a:pt x="22392" y="34509"/>
                      <a:pt x="22164" y="35011"/>
                    </a:cubicBezTo>
                    <a:cubicBezTo>
                      <a:pt x="22164" y="35034"/>
                      <a:pt x="22141" y="35034"/>
                      <a:pt x="22141" y="35034"/>
                    </a:cubicBezTo>
                    <a:cubicBezTo>
                      <a:pt x="21662" y="35262"/>
                      <a:pt x="21068" y="35331"/>
                      <a:pt x="20566" y="35422"/>
                    </a:cubicBezTo>
                    <a:cubicBezTo>
                      <a:pt x="20498" y="35445"/>
                      <a:pt x="20406" y="35468"/>
                      <a:pt x="20338" y="35468"/>
                    </a:cubicBezTo>
                    <a:cubicBezTo>
                      <a:pt x="19745" y="35605"/>
                      <a:pt x="19151" y="35742"/>
                      <a:pt x="18558" y="35856"/>
                    </a:cubicBezTo>
                    <a:cubicBezTo>
                      <a:pt x="18284" y="35924"/>
                      <a:pt x="18033" y="35993"/>
                      <a:pt x="17759" y="36038"/>
                    </a:cubicBezTo>
                    <a:cubicBezTo>
                      <a:pt x="16732" y="36267"/>
                      <a:pt x="15704" y="36518"/>
                      <a:pt x="14677" y="36746"/>
                    </a:cubicBezTo>
                    <a:cubicBezTo>
                      <a:pt x="14609" y="36769"/>
                      <a:pt x="14563" y="36769"/>
                      <a:pt x="14518" y="36792"/>
                    </a:cubicBezTo>
                    <a:cubicBezTo>
                      <a:pt x="12555" y="37225"/>
                      <a:pt x="10477" y="37887"/>
                      <a:pt x="8446" y="38070"/>
                    </a:cubicBezTo>
                    <a:cubicBezTo>
                      <a:pt x="8094" y="38107"/>
                      <a:pt x="7742" y="38124"/>
                      <a:pt x="7394" y="38124"/>
                    </a:cubicBezTo>
                    <a:cubicBezTo>
                      <a:pt x="7110" y="38124"/>
                      <a:pt x="6829" y="38113"/>
                      <a:pt x="6552" y="38093"/>
                    </a:cubicBezTo>
                    <a:cubicBezTo>
                      <a:pt x="5391" y="37987"/>
                      <a:pt x="4172" y="37745"/>
                      <a:pt x="2985" y="37745"/>
                    </a:cubicBezTo>
                    <a:cubicBezTo>
                      <a:pt x="2888" y="37745"/>
                      <a:pt x="2791" y="37747"/>
                      <a:pt x="2694" y="37750"/>
                    </a:cubicBezTo>
                    <a:cubicBezTo>
                      <a:pt x="1758" y="37796"/>
                      <a:pt x="1461" y="38321"/>
                      <a:pt x="1005" y="39097"/>
                    </a:cubicBezTo>
                    <a:cubicBezTo>
                      <a:pt x="708" y="39599"/>
                      <a:pt x="1" y="40307"/>
                      <a:pt x="343" y="40900"/>
                    </a:cubicBezTo>
                    <a:cubicBezTo>
                      <a:pt x="503" y="41151"/>
                      <a:pt x="936" y="41334"/>
                      <a:pt x="1165" y="41494"/>
                    </a:cubicBezTo>
                    <a:cubicBezTo>
                      <a:pt x="1758" y="41882"/>
                      <a:pt x="2352" y="42224"/>
                      <a:pt x="2968" y="42544"/>
                    </a:cubicBezTo>
                    <a:cubicBezTo>
                      <a:pt x="3014" y="42566"/>
                      <a:pt x="3036" y="42566"/>
                      <a:pt x="3059" y="42566"/>
                    </a:cubicBezTo>
                    <a:lnTo>
                      <a:pt x="3082" y="42566"/>
                    </a:lnTo>
                    <a:cubicBezTo>
                      <a:pt x="3658" y="42628"/>
                      <a:pt x="4234" y="42649"/>
                      <a:pt x="4806" y="42649"/>
                    </a:cubicBezTo>
                    <a:cubicBezTo>
                      <a:pt x="5300" y="42649"/>
                      <a:pt x="5791" y="42633"/>
                      <a:pt x="6278" y="42612"/>
                    </a:cubicBezTo>
                    <a:cubicBezTo>
                      <a:pt x="8104" y="42498"/>
                      <a:pt x="9930" y="42270"/>
                      <a:pt x="11756" y="42201"/>
                    </a:cubicBezTo>
                    <a:cubicBezTo>
                      <a:pt x="12205" y="42180"/>
                      <a:pt x="12652" y="42170"/>
                      <a:pt x="13098" y="42170"/>
                    </a:cubicBezTo>
                    <a:cubicBezTo>
                      <a:pt x="14552" y="42170"/>
                      <a:pt x="15989" y="42277"/>
                      <a:pt x="17439" y="42452"/>
                    </a:cubicBezTo>
                    <a:cubicBezTo>
                      <a:pt x="17873" y="42498"/>
                      <a:pt x="18307" y="42566"/>
                      <a:pt x="18763" y="42612"/>
                    </a:cubicBezTo>
                    <a:cubicBezTo>
                      <a:pt x="18786" y="42612"/>
                      <a:pt x="18832" y="42635"/>
                      <a:pt x="18854" y="42635"/>
                    </a:cubicBezTo>
                    <a:cubicBezTo>
                      <a:pt x="19288" y="42680"/>
                      <a:pt x="19722" y="42749"/>
                      <a:pt x="20178" y="42817"/>
                    </a:cubicBezTo>
                    <a:cubicBezTo>
                      <a:pt x="20749" y="42909"/>
                      <a:pt x="21319" y="43000"/>
                      <a:pt x="21867" y="43091"/>
                    </a:cubicBezTo>
                    <a:lnTo>
                      <a:pt x="21890" y="43091"/>
                    </a:lnTo>
                    <a:cubicBezTo>
                      <a:pt x="23967" y="43411"/>
                      <a:pt x="26044" y="43730"/>
                      <a:pt x="28121" y="43913"/>
                    </a:cubicBezTo>
                    <a:cubicBezTo>
                      <a:pt x="28964" y="43990"/>
                      <a:pt x="29929" y="44128"/>
                      <a:pt x="30845" y="44128"/>
                    </a:cubicBezTo>
                    <a:cubicBezTo>
                      <a:pt x="31295" y="44128"/>
                      <a:pt x="31733" y="44094"/>
                      <a:pt x="32139" y="44004"/>
                    </a:cubicBezTo>
                    <a:cubicBezTo>
                      <a:pt x="32184" y="43982"/>
                      <a:pt x="32230" y="43982"/>
                      <a:pt x="32298" y="43959"/>
                    </a:cubicBezTo>
                    <a:cubicBezTo>
                      <a:pt x="32938" y="43753"/>
                      <a:pt x="33303" y="43183"/>
                      <a:pt x="33782" y="42703"/>
                    </a:cubicBezTo>
                    <a:cubicBezTo>
                      <a:pt x="33805" y="42658"/>
                      <a:pt x="33828" y="42635"/>
                      <a:pt x="33873" y="42589"/>
                    </a:cubicBezTo>
                    <a:cubicBezTo>
                      <a:pt x="33873" y="42635"/>
                      <a:pt x="33896" y="42658"/>
                      <a:pt x="33942" y="42680"/>
                    </a:cubicBezTo>
                    <a:cubicBezTo>
                      <a:pt x="34033" y="42703"/>
                      <a:pt x="34124" y="42726"/>
                      <a:pt x="34239" y="42772"/>
                    </a:cubicBezTo>
                    <a:cubicBezTo>
                      <a:pt x="35220" y="43068"/>
                      <a:pt x="36247" y="43274"/>
                      <a:pt x="37274" y="43411"/>
                    </a:cubicBezTo>
                    <a:cubicBezTo>
                      <a:pt x="38416" y="43571"/>
                      <a:pt x="39603" y="43662"/>
                      <a:pt x="40767" y="43730"/>
                    </a:cubicBezTo>
                    <a:cubicBezTo>
                      <a:pt x="43300" y="43890"/>
                      <a:pt x="45811" y="44050"/>
                      <a:pt x="48322" y="44187"/>
                    </a:cubicBezTo>
                    <a:lnTo>
                      <a:pt x="48413" y="44187"/>
                    </a:lnTo>
                    <a:cubicBezTo>
                      <a:pt x="49669" y="44255"/>
                      <a:pt x="50924" y="44347"/>
                      <a:pt x="52202" y="44415"/>
                    </a:cubicBezTo>
                    <a:cubicBezTo>
                      <a:pt x="54622" y="44575"/>
                      <a:pt x="57064" y="44712"/>
                      <a:pt x="59506" y="44758"/>
                    </a:cubicBezTo>
                    <a:lnTo>
                      <a:pt x="60602" y="44758"/>
                    </a:lnTo>
                    <a:lnTo>
                      <a:pt x="60602" y="23074"/>
                    </a:lnTo>
                    <a:cubicBezTo>
                      <a:pt x="60442" y="23028"/>
                      <a:pt x="60259" y="22982"/>
                      <a:pt x="60100" y="22959"/>
                    </a:cubicBezTo>
                    <a:cubicBezTo>
                      <a:pt x="59734" y="22891"/>
                      <a:pt x="59392" y="22822"/>
                      <a:pt x="59050" y="22731"/>
                    </a:cubicBezTo>
                    <a:cubicBezTo>
                      <a:pt x="58114" y="22503"/>
                      <a:pt x="57201" y="22183"/>
                      <a:pt x="56334" y="21750"/>
                    </a:cubicBezTo>
                    <a:cubicBezTo>
                      <a:pt x="56037" y="21613"/>
                      <a:pt x="55717" y="21430"/>
                      <a:pt x="55420" y="21270"/>
                    </a:cubicBezTo>
                    <a:cubicBezTo>
                      <a:pt x="55078" y="21065"/>
                      <a:pt x="54667" y="20791"/>
                      <a:pt x="54188" y="20471"/>
                    </a:cubicBezTo>
                    <a:cubicBezTo>
                      <a:pt x="53458" y="20015"/>
                      <a:pt x="52636" y="19444"/>
                      <a:pt x="51883" y="18897"/>
                    </a:cubicBezTo>
                    <a:cubicBezTo>
                      <a:pt x="51175" y="18417"/>
                      <a:pt x="50559" y="17961"/>
                      <a:pt x="50102" y="17618"/>
                    </a:cubicBezTo>
                    <a:cubicBezTo>
                      <a:pt x="50102" y="17595"/>
                      <a:pt x="50079" y="17595"/>
                      <a:pt x="50057" y="17573"/>
                    </a:cubicBezTo>
                    <a:cubicBezTo>
                      <a:pt x="50079" y="17573"/>
                      <a:pt x="50262" y="17481"/>
                      <a:pt x="50513" y="17322"/>
                    </a:cubicBezTo>
                    <a:cubicBezTo>
                      <a:pt x="50627" y="17253"/>
                      <a:pt x="50718" y="17162"/>
                      <a:pt x="50833" y="17093"/>
                    </a:cubicBezTo>
                    <a:cubicBezTo>
                      <a:pt x="51175" y="16819"/>
                      <a:pt x="51517" y="16500"/>
                      <a:pt x="51677" y="16112"/>
                    </a:cubicBezTo>
                    <a:cubicBezTo>
                      <a:pt x="51883" y="15587"/>
                      <a:pt x="52020" y="15153"/>
                      <a:pt x="51860" y="14583"/>
                    </a:cubicBezTo>
                    <a:cubicBezTo>
                      <a:pt x="51654" y="13966"/>
                      <a:pt x="51152" y="13441"/>
                      <a:pt x="50764" y="12916"/>
                    </a:cubicBezTo>
                    <a:lnTo>
                      <a:pt x="49258" y="10885"/>
                    </a:lnTo>
                    <a:cubicBezTo>
                      <a:pt x="49052" y="10588"/>
                      <a:pt x="48824" y="10314"/>
                      <a:pt x="48619" y="10018"/>
                    </a:cubicBezTo>
                    <a:cubicBezTo>
                      <a:pt x="48596" y="9995"/>
                      <a:pt x="48573" y="9972"/>
                      <a:pt x="48573" y="9949"/>
                    </a:cubicBezTo>
                    <a:cubicBezTo>
                      <a:pt x="48527" y="9903"/>
                      <a:pt x="48504" y="9881"/>
                      <a:pt x="48482" y="9835"/>
                    </a:cubicBezTo>
                    <a:cubicBezTo>
                      <a:pt x="48276" y="9561"/>
                      <a:pt x="48094" y="9287"/>
                      <a:pt x="47911" y="9013"/>
                    </a:cubicBezTo>
                    <a:cubicBezTo>
                      <a:pt x="47842" y="8922"/>
                      <a:pt x="47797" y="8853"/>
                      <a:pt x="47751" y="8785"/>
                    </a:cubicBezTo>
                    <a:cubicBezTo>
                      <a:pt x="47660" y="8648"/>
                      <a:pt x="47591" y="8534"/>
                      <a:pt x="47500" y="8397"/>
                    </a:cubicBezTo>
                    <a:cubicBezTo>
                      <a:pt x="47500" y="8374"/>
                      <a:pt x="47477" y="8328"/>
                      <a:pt x="47454" y="8306"/>
                    </a:cubicBezTo>
                    <a:cubicBezTo>
                      <a:pt x="47363" y="8146"/>
                      <a:pt x="47272" y="7986"/>
                      <a:pt x="47181" y="7803"/>
                    </a:cubicBezTo>
                    <a:cubicBezTo>
                      <a:pt x="46952" y="7393"/>
                      <a:pt x="46770" y="6959"/>
                      <a:pt x="46610" y="6480"/>
                    </a:cubicBezTo>
                    <a:cubicBezTo>
                      <a:pt x="46496" y="6160"/>
                      <a:pt x="46382" y="5818"/>
                      <a:pt x="46245" y="5475"/>
                    </a:cubicBezTo>
                    <a:cubicBezTo>
                      <a:pt x="46131" y="5179"/>
                      <a:pt x="45994" y="4882"/>
                      <a:pt x="45811" y="4631"/>
                    </a:cubicBezTo>
                    <a:cubicBezTo>
                      <a:pt x="45834" y="4608"/>
                      <a:pt x="45857" y="4562"/>
                      <a:pt x="45811" y="4517"/>
                    </a:cubicBezTo>
                    <a:cubicBezTo>
                      <a:pt x="44396" y="3170"/>
                      <a:pt x="42615" y="2188"/>
                      <a:pt x="40812" y="1458"/>
                    </a:cubicBezTo>
                    <a:cubicBezTo>
                      <a:pt x="40767" y="1435"/>
                      <a:pt x="40744" y="1412"/>
                      <a:pt x="40698" y="1390"/>
                    </a:cubicBezTo>
                    <a:cubicBezTo>
                      <a:pt x="40424" y="1275"/>
                      <a:pt x="40128" y="1184"/>
                      <a:pt x="39831" y="1070"/>
                    </a:cubicBezTo>
                    <a:cubicBezTo>
                      <a:pt x="39648" y="1002"/>
                      <a:pt x="39466" y="933"/>
                      <a:pt x="39260" y="887"/>
                    </a:cubicBezTo>
                    <a:cubicBezTo>
                      <a:pt x="39078" y="819"/>
                      <a:pt x="38895" y="773"/>
                      <a:pt x="38712" y="705"/>
                    </a:cubicBezTo>
                    <a:cubicBezTo>
                      <a:pt x="38302" y="591"/>
                      <a:pt x="37891" y="477"/>
                      <a:pt x="37480" y="385"/>
                    </a:cubicBezTo>
                    <a:cubicBezTo>
                      <a:pt x="36699" y="210"/>
                      <a:pt x="35819" y="1"/>
                      <a:pt x="34981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7813903" y="3209868"/>
                <a:ext cx="1095633" cy="713049"/>
              </a:xfrm>
              <a:custGeom>
                <a:avLst/>
                <a:gdLst/>
                <a:ahLst/>
                <a:cxnLst/>
                <a:rect l="l" t="t" r="r" b="b"/>
                <a:pathLst>
                  <a:path w="32130" h="20909" extrusionOk="0">
                    <a:moveTo>
                      <a:pt x="5812" y="0"/>
                    </a:moveTo>
                    <a:cubicBezTo>
                      <a:pt x="4899" y="799"/>
                      <a:pt x="3803" y="1347"/>
                      <a:pt x="2844" y="2100"/>
                    </a:cubicBezTo>
                    <a:cubicBezTo>
                      <a:pt x="2799" y="2146"/>
                      <a:pt x="2730" y="2192"/>
                      <a:pt x="2685" y="2237"/>
                    </a:cubicBezTo>
                    <a:cubicBezTo>
                      <a:pt x="2251" y="2534"/>
                      <a:pt x="1840" y="2854"/>
                      <a:pt x="1452" y="3219"/>
                    </a:cubicBezTo>
                    <a:cubicBezTo>
                      <a:pt x="1429" y="3242"/>
                      <a:pt x="1406" y="3242"/>
                      <a:pt x="1384" y="3264"/>
                    </a:cubicBezTo>
                    <a:cubicBezTo>
                      <a:pt x="562" y="4040"/>
                      <a:pt x="219" y="4976"/>
                      <a:pt x="14" y="6095"/>
                    </a:cubicBezTo>
                    <a:cubicBezTo>
                      <a:pt x="0" y="6218"/>
                      <a:pt x="85" y="6292"/>
                      <a:pt x="175" y="6292"/>
                    </a:cubicBezTo>
                    <a:cubicBezTo>
                      <a:pt x="235" y="6292"/>
                      <a:pt x="297" y="6259"/>
                      <a:pt x="334" y="6186"/>
                    </a:cubicBezTo>
                    <a:cubicBezTo>
                      <a:pt x="630" y="5433"/>
                      <a:pt x="927" y="4771"/>
                      <a:pt x="1361" y="4177"/>
                    </a:cubicBezTo>
                    <a:cubicBezTo>
                      <a:pt x="1452" y="4063"/>
                      <a:pt x="1566" y="3949"/>
                      <a:pt x="1657" y="3812"/>
                    </a:cubicBezTo>
                    <a:lnTo>
                      <a:pt x="1657" y="3812"/>
                    </a:lnTo>
                    <a:cubicBezTo>
                      <a:pt x="1635" y="3903"/>
                      <a:pt x="1612" y="3995"/>
                      <a:pt x="1589" y="4086"/>
                    </a:cubicBezTo>
                    <a:cubicBezTo>
                      <a:pt x="1520" y="4223"/>
                      <a:pt x="1452" y="4337"/>
                      <a:pt x="1384" y="4474"/>
                    </a:cubicBezTo>
                    <a:cubicBezTo>
                      <a:pt x="881" y="5387"/>
                      <a:pt x="630" y="6437"/>
                      <a:pt x="699" y="7556"/>
                    </a:cubicBezTo>
                    <a:cubicBezTo>
                      <a:pt x="712" y="7607"/>
                      <a:pt x="760" y="7636"/>
                      <a:pt x="805" y="7636"/>
                    </a:cubicBezTo>
                    <a:cubicBezTo>
                      <a:pt x="839" y="7636"/>
                      <a:pt x="871" y="7618"/>
                      <a:pt x="881" y="7578"/>
                    </a:cubicBezTo>
                    <a:cubicBezTo>
                      <a:pt x="1087" y="6916"/>
                      <a:pt x="1247" y="6209"/>
                      <a:pt x="1452" y="5547"/>
                    </a:cubicBezTo>
                    <a:cubicBezTo>
                      <a:pt x="1452" y="5844"/>
                      <a:pt x="1475" y="6163"/>
                      <a:pt x="1520" y="6460"/>
                    </a:cubicBezTo>
                    <a:cubicBezTo>
                      <a:pt x="1361" y="7875"/>
                      <a:pt x="1520" y="9222"/>
                      <a:pt x="2251" y="10546"/>
                    </a:cubicBezTo>
                    <a:cubicBezTo>
                      <a:pt x="2267" y="10577"/>
                      <a:pt x="2293" y="10590"/>
                      <a:pt x="2320" y="10590"/>
                    </a:cubicBezTo>
                    <a:cubicBezTo>
                      <a:pt x="2369" y="10590"/>
                      <a:pt x="2418" y="10545"/>
                      <a:pt x="2388" y="10500"/>
                    </a:cubicBezTo>
                    <a:cubicBezTo>
                      <a:pt x="2137" y="9747"/>
                      <a:pt x="1954" y="8948"/>
                      <a:pt x="1840" y="8172"/>
                    </a:cubicBezTo>
                    <a:lnTo>
                      <a:pt x="1840" y="8172"/>
                    </a:lnTo>
                    <a:cubicBezTo>
                      <a:pt x="2091" y="9176"/>
                      <a:pt x="2525" y="10158"/>
                      <a:pt x="3164" y="11002"/>
                    </a:cubicBezTo>
                    <a:cubicBezTo>
                      <a:pt x="3917" y="11984"/>
                      <a:pt x="4921" y="12737"/>
                      <a:pt x="5698" y="13673"/>
                    </a:cubicBezTo>
                    <a:cubicBezTo>
                      <a:pt x="5812" y="13810"/>
                      <a:pt x="5926" y="13947"/>
                      <a:pt x="6017" y="14106"/>
                    </a:cubicBezTo>
                    <a:cubicBezTo>
                      <a:pt x="6633" y="16252"/>
                      <a:pt x="5789" y="18740"/>
                      <a:pt x="5515" y="20908"/>
                    </a:cubicBezTo>
                    <a:cubicBezTo>
                      <a:pt x="7387" y="19744"/>
                      <a:pt x="9235" y="18603"/>
                      <a:pt x="11267" y="17781"/>
                    </a:cubicBezTo>
                    <a:cubicBezTo>
                      <a:pt x="13412" y="16937"/>
                      <a:pt x="15649" y="16343"/>
                      <a:pt x="17863" y="15681"/>
                    </a:cubicBezTo>
                    <a:cubicBezTo>
                      <a:pt x="18594" y="15476"/>
                      <a:pt x="19324" y="15248"/>
                      <a:pt x="20032" y="14997"/>
                    </a:cubicBezTo>
                    <a:cubicBezTo>
                      <a:pt x="21515" y="14494"/>
                      <a:pt x="22999" y="13924"/>
                      <a:pt x="24437" y="13285"/>
                    </a:cubicBezTo>
                    <a:cubicBezTo>
                      <a:pt x="24779" y="13148"/>
                      <a:pt x="25099" y="12988"/>
                      <a:pt x="25441" y="12851"/>
                    </a:cubicBezTo>
                    <a:cubicBezTo>
                      <a:pt x="26628" y="12326"/>
                      <a:pt x="27815" y="11755"/>
                      <a:pt x="28888" y="10979"/>
                    </a:cubicBezTo>
                    <a:cubicBezTo>
                      <a:pt x="29025" y="10888"/>
                      <a:pt x="29139" y="10774"/>
                      <a:pt x="29276" y="10683"/>
                    </a:cubicBezTo>
                    <a:cubicBezTo>
                      <a:pt x="29413" y="10568"/>
                      <a:pt x="29527" y="10454"/>
                      <a:pt x="29664" y="10340"/>
                    </a:cubicBezTo>
                    <a:lnTo>
                      <a:pt x="29664" y="10340"/>
                    </a:lnTo>
                    <a:cubicBezTo>
                      <a:pt x="29641" y="10386"/>
                      <a:pt x="29618" y="10409"/>
                      <a:pt x="29618" y="10454"/>
                    </a:cubicBezTo>
                    <a:cubicBezTo>
                      <a:pt x="29596" y="10477"/>
                      <a:pt x="29573" y="10523"/>
                      <a:pt x="29550" y="10546"/>
                    </a:cubicBezTo>
                    <a:cubicBezTo>
                      <a:pt x="29499" y="10648"/>
                      <a:pt x="29576" y="10738"/>
                      <a:pt x="29656" y="10738"/>
                    </a:cubicBezTo>
                    <a:cubicBezTo>
                      <a:pt x="29683" y="10738"/>
                      <a:pt x="29710" y="10728"/>
                      <a:pt x="29733" y="10705"/>
                    </a:cubicBezTo>
                    <a:cubicBezTo>
                      <a:pt x="30166" y="10272"/>
                      <a:pt x="30463" y="9770"/>
                      <a:pt x="30600" y="9199"/>
                    </a:cubicBezTo>
                    <a:cubicBezTo>
                      <a:pt x="30691" y="9633"/>
                      <a:pt x="30737" y="10066"/>
                      <a:pt x="30783" y="10523"/>
                    </a:cubicBezTo>
                    <a:cubicBezTo>
                      <a:pt x="30783" y="10612"/>
                      <a:pt x="30839" y="10658"/>
                      <a:pt x="30901" y="10658"/>
                    </a:cubicBezTo>
                    <a:cubicBezTo>
                      <a:pt x="30951" y="10658"/>
                      <a:pt x="31003" y="10629"/>
                      <a:pt x="31034" y="10568"/>
                    </a:cubicBezTo>
                    <a:cubicBezTo>
                      <a:pt x="31513" y="9313"/>
                      <a:pt x="31011" y="8081"/>
                      <a:pt x="30258" y="7031"/>
                    </a:cubicBezTo>
                    <a:lnTo>
                      <a:pt x="30258" y="7031"/>
                    </a:lnTo>
                    <a:cubicBezTo>
                      <a:pt x="30965" y="7692"/>
                      <a:pt x="31627" y="8377"/>
                      <a:pt x="31947" y="9382"/>
                    </a:cubicBezTo>
                    <a:cubicBezTo>
                      <a:pt x="31957" y="9425"/>
                      <a:pt x="31994" y="9447"/>
                      <a:pt x="32029" y="9447"/>
                    </a:cubicBezTo>
                    <a:cubicBezTo>
                      <a:pt x="32068" y="9447"/>
                      <a:pt x="32106" y="9419"/>
                      <a:pt x="32106" y="9359"/>
                    </a:cubicBezTo>
                    <a:cubicBezTo>
                      <a:pt x="32129" y="8035"/>
                      <a:pt x="30942" y="7031"/>
                      <a:pt x="30029" y="6209"/>
                    </a:cubicBezTo>
                    <a:cubicBezTo>
                      <a:pt x="29048" y="5319"/>
                      <a:pt x="28135" y="4360"/>
                      <a:pt x="27336" y="3310"/>
                    </a:cubicBezTo>
                    <a:cubicBezTo>
                      <a:pt x="27313" y="3264"/>
                      <a:pt x="27267" y="3242"/>
                      <a:pt x="27245" y="3196"/>
                    </a:cubicBezTo>
                    <a:cubicBezTo>
                      <a:pt x="27039" y="2945"/>
                      <a:pt x="26857" y="2648"/>
                      <a:pt x="26674" y="2374"/>
                    </a:cubicBezTo>
                    <a:cubicBezTo>
                      <a:pt x="26605" y="2283"/>
                      <a:pt x="26560" y="2214"/>
                      <a:pt x="26514" y="2146"/>
                    </a:cubicBezTo>
                    <a:cubicBezTo>
                      <a:pt x="26423" y="2009"/>
                      <a:pt x="26354" y="1895"/>
                      <a:pt x="26286" y="1758"/>
                    </a:cubicBezTo>
                    <a:cubicBezTo>
                      <a:pt x="26149" y="2511"/>
                      <a:pt x="26126" y="3264"/>
                      <a:pt x="26240" y="4018"/>
                    </a:cubicBezTo>
                    <a:cubicBezTo>
                      <a:pt x="26354" y="4725"/>
                      <a:pt x="26583" y="5182"/>
                      <a:pt x="25944" y="5684"/>
                    </a:cubicBezTo>
                    <a:cubicBezTo>
                      <a:pt x="25510" y="6026"/>
                      <a:pt x="24871" y="6232"/>
                      <a:pt x="24391" y="6437"/>
                    </a:cubicBezTo>
                    <a:cubicBezTo>
                      <a:pt x="22474" y="7213"/>
                      <a:pt x="20443" y="7533"/>
                      <a:pt x="18434" y="7989"/>
                    </a:cubicBezTo>
                    <a:cubicBezTo>
                      <a:pt x="18388" y="7989"/>
                      <a:pt x="18366" y="8012"/>
                      <a:pt x="18343" y="8058"/>
                    </a:cubicBezTo>
                    <a:cubicBezTo>
                      <a:pt x="17042" y="7715"/>
                      <a:pt x="16197" y="5935"/>
                      <a:pt x="15490" y="4953"/>
                    </a:cubicBezTo>
                    <a:cubicBezTo>
                      <a:pt x="14736" y="3903"/>
                      <a:pt x="13846" y="3447"/>
                      <a:pt x="12682" y="2899"/>
                    </a:cubicBezTo>
                    <a:cubicBezTo>
                      <a:pt x="12657" y="2886"/>
                      <a:pt x="12633" y="2881"/>
                      <a:pt x="12611" y="2881"/>
                    </a:cubicBezTo>
                    <a:cubicBezTo>
                      <a:pt x="12554" y="2881"/>
                      <a:pt x="12510" y="2918"/>
                      <a:pt x="12477" y="2968"/>
                    </a:cubicBezTo>
                    <a:cubicBezTo>
                      <a:pt x="12143" y="2899"/>
                      <a:pt x="11802" y="2869"/>
                      <a:pt x="11456" y="2869"/>
                    </a:cubicBezTo>
                    <a:cubicBezTo>
                      <a:pt x="10548" y="2869"/>
                      <a:pt x="9616" y="3072"/>
                      <a:pt x="8756" y="3287"/>
                    </a:cubicBezTo>
                    <a:cubicBezTo>
                      <a:pt x="8543" y="3342"/>
                      <a:pt x="8338" y="3375"/>
                      <a:pt x="8144" y="3375"/>
                    </a:cubicBezTo>
                    <a:cubicBezTo>
                      <a:pt x="7695" y="3375"/>
                      <a:pt x="7308" y="3202"/>
                      <a:pt x="7021" y="2739"/>
                    </a:cubicBezTo>
                    <a:cubicBezTo>
                      <a:pt x="6816" y="2397"/>
                      <a:pt x="6656" y="2009"/>
                      <a:pt x="6496" y="1621"/>
                    </a:cubicBezTo>
                    <a:cubicBezTo>
                      <a:pt x="6268" y="1073"/>
                      <a:pt x="6063" y="525"/>
                      <a:pt x="58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7835386" y="3362438"/>
                <a:ext cx="846089" cy="560475"/>
              </a:xfrm>
              <a:custGeom>
                <a:avLst/>
                <a:gdLst/>
                <a:ahLst/>
                <a:cxnLst/>
                <a:rect l="l" t="t" r="r" b="b"/>
                <a:pathLst>
                  <a:path w="24812" h="16435" extrusionOk="0">
                    <a:moveTo>
                      <a:pt x="754" y="0"/>
                    </a:moveTo>
                    <a:cubicBezTo>
                      <a:pt x="251" y="913"/>
                      <a:pt x="0" y="1963"/>
                      <a:pt x="69" y="3082"/>
                    </a:cubicBezTo>
                    <a:cubicBezTo>
                      <a:pt x="82" y="3133"/>
                      <a:pt x="130" y="3162"/>
                      <a:pt x="175" y="3162"/>
                    </a:cubicBezTo>
                    <a:cubicBezTo>
                      <a:pt x="209" y="3162"/>
                      <a:pt x="241" y="3144"/>
                      <a:pt x="251" y="3104"/>
                    </a:cubicBezTo>
                    <a:cubicBezTo>
                      <a:pt x="457" y="2442"/>
                      <a:pt x="617" y="1735"/>
                      <a:pt x="822" y="1073"/>
                    </a:cubicBezTo>
                    <a:cubicBezTo>
                      <a:pt x="822" y="1370"/>
                      <a:pt x="845" y="1689"/>
                      <a:pt x="890" y="1986"/>
                    </a:cubicBezTo>
                    <a:cubicBezTo>
                      <a:pt x="731" y="3401"/>
                      <a:pt x="890" y="4748"/>
                      <a:pt x="1621" y="6072"/>
                    </a:cubicBezTo>
                    <a:cubicBezTo>
                      <a:pt x="1637" y="6103"/>
                      <a:pt x="1663" y="6116"/>
                      <a:pt x="1690" y="6116"/>
                    </a:cubicBezTo>
                    <a:cubicBezTo>
                      <a:pt x="1739" y="6116"/>
                      <a:pt x="1788" y="6071"/>
                      <a:pt x="1758" y="6026"/>
                    </a:cubicBezTo>
                    <a:cubicBezTo>
                      <a:pt x="1507" y="5273"/>
                      <a:pt x="1324" y="4474"/>
                      <a:pt x="1210" y="3698"/>
                    </a:cubicBezTo>
                    <a:lnTo>
                      <a:pt x="1210" y="3698"/>
                    </a:lnTo>
                    <a:cubicBezTo>
                      <a:pt x="1461" y="4702"/>
                      <a:pt x="1895" y="5684"/>
                      <a:pt x="2534" y="6528"/>
                    </a:cubicBezTo>
                    <a:cubicBezTo>
                      <a:pt x="3287" y="7510"/>
                      <a:pt x="4291" y="8263"/>
                      <a:pt x="5068" y="9199"/>
                    </a:cubicBezTo>
                    <a:cubicBezTo>
                      <a:pt x="5182" y="9336"/>
                      <a:pt x="5296" y="9473"/>
                      <a:pt x="5387" y="9632"/>
                    </a:cubicBezTo>
                    <a:cubicBezTo>
                      <a:pt x="6003" y="11778"/>
                      <a:pt x="5159" y="14266"/>
                      <a:pt x="4885" y="16434"/>
                    </a:cubicBezTo>
                    <a:cubicBezTo>
                      <a:pt x="6757" y="15270"/>
                      <a:pt x="8605" y="14129"/>
                      <a:pt x="10637" y="13307"/>
                    </a:cubicBezTo>
                    <a:cubicBezTo>
                      <a:pt x="12782" y="12463"/>
                      <a:pt x="15019" y="11869"/>
                      <a:pt x="17233" y="11207"/>
                    </a:cubicBezTo>
                    <a:cubicBezTo>
                      <a:pt x="17964" y="11002"/>
                      <a:pt x="18694" y="10774"/>
                      <a:pt x="19402" y="10523"/>
                    </a:cubicBezTo>
                    <a:cubicBezTo>
                      <a:pt x="20885" y="10020"/>
                      <a:pt x="22369" y="9450"/>
                      <a:pt x="23807" y="8811"/>
                    </a:cubicBezTo>
                    <a:cubicBezTo>
                      <a:pt x="24149" y="8674"/>
                      <a:pt x="24469" y="8514"/>
                      <a:pt x="24811" y="8377"/>
                    </a:cubicBezTo>
                    <a:lnTo>
                      <a:pt x="24811" y="8377"/>
                    </a:lnTo>
                    <a:cubicBezTo>
                      <a:pt x="20406" y="9883"/>
                      <a:pt x="15613" y="10477"/>
                      <a:pt x="11048" y="10774"/>
                    </a:cubicBezTo>
                    <a:cubicBezTo>
                      <a:pt x="10951" y="10781"/>
                      <a:pt x="10857" y="10785"/>
                      <a:pt x="10767" y="10785"/>
                    </a:cubicBezTo>
                    <a:cubicBezTo>
                      <a:pt x="9245" y="10785"/>
                      <a:pt x="8666" y="9724"/>
                      <a:pt x="7761" y="8582"/>
                    </a:cubicBezTo>
                    <a:cubicBezTo>
                      <a:pt x="6894" y="7487"/>
                      <a:pt x="5707" y="6848"/>
                      <a:pt x="4588" y="6026"/>
                    </a:cubicBezTo>
                    <a:cubicBezTo>
                      <a:pt x="2580" y="4588"/>
                      <a:pt x="890" y="2397"/>
                      <a:pt x="754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813903" y="3319607"/>
                <a:ext cx="49513" cy="1048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3074" extrusionOk="0">
                    <a:moveTo>
                      <a:pt x="1452" y="1"/>
                    </a:moveTo>
                    <a:cubicBezTo>
                      <a:pt x="1429" y="24"/>
                      <a:pt x="1406" y="24"/>
                      <a:pt x="1384" y="46"/>
                    </a:cubicBezTo>
                    <a:cubicBezTo>
                      <a:pt x="562" y="822"/>
                      <a:pt x="219" y="1758"/>
                      <a:pt x="14" y="2877"/>
                    </a:cubicBezTo>
                    <a:cubicBezTo>
                      <a:pt x="0" y="3000"/>
                      <a:pt x="85" y="3074"/>
                      <a:pt x="175" y="3074"/>
                    </a:cubicBezTo>
                    <a:cubicBezTo>
                      <a:pt x="235" y="3074"/>
                      <a:pt x="297" y="3041"/>
                      <a:pt x="334" y="2968"/>
                    </a:cubicBezTo>
                    <a:cubicBezTo>
                      <a:pt x="630" y="2215"/>
                      <a:pt x="927" y="1553"/>
                      <a:pt x="1361" y="959"/>
                    </a:cubicBezTo>
                    <a:cubicBezTo>
                      <a:pt x="1361" y="663"/>
                      <a:pt x="1384" y="320"/>
                      <a:pt x="145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8241698" y="4291531"/>
                <a:ext cx="914562" cy="218256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6400" extrusionOk="0">
                    <a:moveTo>
                      <a:pt x="8" y="4330"/>
                    </a:moveTo>
                    <a:cubicBezTo>
                      <a:pt x="5" y="4335"/>
                      <a:pt x="3" y="4340"/>
                      <a:pt x="0" y="4345"/>
                    </a:cubicBezTo>
                    <a:cubicBezTo>
                      <a:pt x="3" y="4340"/>
                      <a:pt x="5" y="4335"/>
                      <a:pt x="8" y="4330"/>
                    </a:cubicBezTo>
                    <a:close/>
                    <a:moveTo>
                      <a:pt x="3566" y="0"/>
                    </a:moveTo>
                    <a:cubicBezTo>
                      <a:pt x="3473" y="0"/>
                      <a:pt x="3409" y="134"/>
                      <a:pt x="3470" y="214"/>
                    </a:cubicBezTo>
                    <a:lnTo>
                      <a:pt x="3447" y="214"/>
                    </a:lnTo>
                    <a:cubicBezTo>
                      <a:pt x="2309" y="1420"/>
                      <a:pt x="831" y="2784"/>
                      <a:pt x="8" y="4330"/>
                    </a:cubicBezTo>
                    <a:lnTo>
                      <a:pt x="8" y="4330"/>
                    </a:lnTo>
                    <a:cubicBezTo>
                      <a:pt x="29" y="4294"/>
                      <a:pt x="51" y="4271"/>
                      <a:pt x="91" y="4231"/>
                    </a:cubicBezTo>
                    <a:cubicBezTo>
                      <a:pt x="91" y="4277"/>
                      <a:pt x="114" y="4300"/>
                      <a:pt x="160" y="4322"/>
                    </a:cubicBezTo>
                    <a:cubicBezTo>
                      <a:pt x="2374" y="5030"/>
                      <a:pt x="4679" y="5235"/>
                      <a:pt x="6985" y="5372"/>
                    </a:cubicBezTo>
                    <a:cubicBezTo>
                      <a:pt x="9541" y="5532"/>
                      <a:pt x="12098" y="5692"/>
                      <a:pt x="14631" y="5829"/>
                    </a:cubicBezTo>
                    <a:cubicBezTo>
                      <a:pt x="18694" y="6080"/>
                      <a:pt x="22757" y="6377"/>
                      <a:pt x="26820" y="6400"/>
                    </a:cubicBezTo>
                    <a:lnTo>
                      <a:pt x="26820" y="5213"/>
                    </a:lnTo>
                    <a:cubicBezTo>
                      <a:pt x="25907" y="5099"/>
                      <a:pt x="24994" y="4962"/>
                      <a:pt x="24104" y="4825"/>
                    </a:cubicBezTo>
                    <a:cubicBezTo>
                      <a:pt x="20566" y="4277"/>
                      <a:pt x="17188" y="3341"/>
                      <a:pt x="13764" y="2359"/>
                    </a:cubicBezTo>
                    <a:lnTo>
                      <a:pt x="13764" y="2359"/>
                    </a:lnTo>
                    <a:cubicBezTo>
                      <a:pt x="16526" y="2770"/>
                      <a:pt x="19173" y="3546"/>
                      <a:pt x="21912" y="4186"/>
                    </a:cubicBezTo>
                    <a:cubicBezTo>
                      <a:pt x="21919" y="4188"/>
                      <a:pt x="21925" y="4189"/>
                      <a:pt x="21930" y="4189"/>
                    </a:cubicBezTo>
                    <a:cubicBezTo>
                      <a:pt x="21988" y="4189"/>
                      <a:pt x="22018" y="4092"/>
                      <a:pt x="21935" y="4071"/>
                    </a:cubicBezTo>
                    <a:cubicBezTo>
                      <a:pt x="19196" y="3113"/>
                      <a:pt x="16389" y="2428"/>
                      <a:pt x="13513" y="1949"/>
                    </a:cubicBezTo>
                    <a:cubicBezTo>
                      <a:pt x="10819" y="1515"/>
                      <a:pt x="8126" y="944"/>
                      <a:pt x="5410" y="602"/>
                    </a:cubicBezTo>
                    <a:cubicBezTo>
                      <a:pt x="4793" y="442"/>
                      <a:pt x="4200" y="260"/>
                      <a:pt x="3606" y="8"/>
                    </a:cubicBezTo>
                    <a:cubicBezTo>
                      <a:pt x="3593" y="3"/>
                      <a:pt x="3579" y="0"/>
                      <a:pt x="3566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7089702" y="4270627"/>
                <a:ext cx="288009" cy="167273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4905" extrusionOk="0">
                    <a:moveTo>
                      <a:pt x="2985" y="0"/>
                    </a:moveTo>
                    <a:cubicBezTo>
                      <a:pt x="2888" y="0"/>
                      <a:pt x="2791" y="2"/>
                      <a:pt x="2694" y="5"/>
                    </a:cubicBezTo>
                    <a:cubicBezTo>
                      <a:pt x="1758" y="51"/>
                      <a:pt x="1461" y="576"/>
                      <a:pt x="1005" y="1352"/>
                    </a:cubicBezTo>
                    <a:cubicBezTo>
                      <a:pt x="708" y="1854"/>
                      <a:pt x="1" y="2562"/>
                      <a:pt x="343" y="3155"/>
                    </a:cubicBezTo>
                    <a:cubicBezTo>
                      <a:pt x="503" y="3406"/>
                      <a:pt x="936" y="3589"/>
                      <a:pt x="1165" y="3749"/>
                    </a:cubicBezTo>
                    <a:cubicBezTo>
                      <a:pt x="1758" y="4137"/>
                      <a:pt x="2352" y="4479"/>
                      <a:pt x="2968" y="4799"/>
                    </a:cubicBezTo>
                    <a:cubicBezTo>
                      <a:pt x="3014" y="4821"/>
                      <a:pt x="3036" y="4821"/>
                      <a:pt x="3059" y="4821"/>
                    </a:cubicBezTo>
                    <a:lnTo>
                      <a:pt x="3082" y="4821"/>
                    </a:lnTo>
                    <a:cubicBezTo>
                      <a:pt x="3658" y="4883"/>
                      <a:pt x="4234" y="4904"/>
                      <a:pt x="4806" y="4904"/>
                    </a:cubicBezTo>
                    <a:cubicBezTo>
                      <a:pt x="5300" y="4904"/>
                      <a:pt x="5791" y="4888"/>
                      <a:pt x="6278" y="4867"/>
                    </a:cubicBezTo>
                    <a:cubicBezTo>
                      <a:pt x="6894" y="3931"/>
                      <a:pt x="7076" y="2767"/>
                      <a:pt x="8081" y="2082"/>
                    </a:cubicBezTo>
                    <a:cubicBezTo>
                      <a:pt x="8159" y="2023"/>
                      <a:pt x="8103" y="1913"/>
                      <a:pt x="8027" y="1913"/>
                    </a:cubicBezTo>
                    <a:cubicBezTo>
                      <a:pt x="8015" y="1913"/>
                      <a:pt x="8002" y="1916"/>
                      <a:pt x="7990" y="1923"/>
                    </a:cubicBezTo>
                    <a:cubicBezTo>
                      <a:pt x="7556" y="2174"/>
                      <a:pt x="7191" y="2493"/>
                      <a:pt x="6894" y="2858"/>
                    </a:cubicBezTo>
                    <a:cubicBezTo>
                      <a:pt x="7259" y="1877"/>
                      <a:pt x="7647" y="918"/>
                      <a:pt x="8446" y="325"/>
                    </a:cubicBezTo>
                    <a:lnTo>
                      <a:pt x="8446" y="325"/>
                    </a:lnTo>
                    <a:cubicBezTo>
                      <a:pt x="8094" y="362"/>
                      <a:pt x="7742" y="379"/>
                      <a:pt x="7394" y="379"/>
                    </a:cubicBezTo>
                    <a:cubicBezTo>
                      <a:pt x="7110" y="379"/>
                      <a:pt x="6829" y="368"/>
                      <a:pt x="6552" y="348"/>
                    </a:cubicBezTo>
                    <a:cubicBezTo>
                      <a:pt x="5391" y="242"/>
                      <a:pt x="4172" y="0"/>
                      <a:pt x="2985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8488657" y="3314116"/>
                <a:ext cx="186800" cy="106809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3132" extrusionOk="0">
                    <a:moveTo>
                      <a:pt x="5357" y="1"/>
                    </a:moveTo>
                    <a:cubicBezTo>
                      <a:pt x="5335" y="1"/>
                      <a:pt x="5311" y="8"/>
                      <a:pt x="5289" y="25"/>
                    </a:cubicBezTo>
                    <a:cubicBezTo>
                      <a:pt x="4627" y="550"/>
                      <a:pt x="4125" y="1326"/>
                      <a:pt x="3395" y="1737"/>
                    </a:cubicBezTo>
                    <a:cubicBezTo>
                      <a:pt x="2881" y="2022"/>
                      <a:pt x="2345" y="2136"/>
                      <a:pt x="1797" y="2136"/>
                    </a:cubicBezTo>
                    <a:cubicBezTo>
                      <a:pt x="1249" y="2136"/>
                      <a:pt x="690" y="2022"/>
                      <a:pt x="131" y="1851"/>
                    </a:cubicBezTo>
                    <a:cubicBezTo>
                      <a:pt x="124" y="1849"/>
                      <a:pt x="117" y="1848"/>
                      <a:pt x="111" y="1848"/>
                    </a:cubicBezTo>
                    <a:cubicBezTo>
                      <a:pt x="33" y="1848"/>
                      <a:pt x="1" y="1968"/>
                      <a:pt x="85" y="2011"/>
                    </a:cubicBezTo>
                    <a:cubicBezTo>
                      <a:pt x="718" y="2368"/>
                      <a:pt x="1640" y="2632"/>
                      <a:pt x="2481" y="2632"/>
                    </a:cubicBezTo>
                    <a:cubicBezTo>
                      <a:pt x="2822" y="2632"/>
                      <a:pt x="3150" y="2589"/>
                      <a:pt x="3440" y="2490"/>
                    </a:cubicBezTo>
                    <a:cubicBezTo>
                      <a:pt x="3577" y="2444"/>
                      <a:pt x="3714" y="2399"/>
                      <a:pt x="3851" y="2353"/>
                    </a:cubicBezTo>
                    <a:lnTo>
                      <a:pt x="3851" y="2353"/>
                    </a:lnTo>
                    <a:cubicBezTo>
                      <a:pt x="3486" y="2650"/>
                      <a:pt x="2984" y="2832"/>
                      <a:pt x="2573" y="2992"/>
                    </a:cubicBezTo>
                    <a:cubicBezTo>
                      <a:pt x="2489" y="3013"/>
                      <a:pt x="2521" y="3132"/>
                      <a:pt x="2599" y="3132"/>
                    </a:cubicBezTo>
                    <a:cubicBezTo>
                      <a:pt x="2605" y="3132"/>
                      <a:pt x="2612" y="3131"/>
                      <a:pt x="2619" y="3129"/>
                    </a:cubicBezTo>
                    <a:cubicBezTo>
                      <a:pt x="3189" y="3038"/>
                      <a:pt x="3851" y="2764"/>
                      <a:pt x="4308" y="2399"/>
                    </a:cubicBezTo>
                    <a:cubicBezTo>
                      <a:pt x="4719" y="2079"/>
                      <a:pt x="4787" y="1577"/>
                      <a:pt x="4878" y="1098"/>
                    </a:cubicBezTo>
                    <a:cubicBezTo>
                      <a:pt x="5015" y="755"/>
                      <a:pt x="5129" y="413"/>
                      <a:pt x="5426" y="139"/>
                    </a:cubicBezTo>
                    <a:cubicBezTo>
                      <a:pt x="5478" y="70"/>
                      <a:pt x="5425" y="1"/>
                      <a:pt x="535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8391912" y="3264260"/>
                <a:ext cx="81601" cy="149642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4388" extrusionOk="0">
                    <a:moveTo>
                      <a:pt x="618" y="0"/>
                    </a:moveTo>
                    <a:cubicBezTo>
                      <a:pt x="585" y="0"/>
                      <a:pt x="550" y="15"/>
                      <a:pt x="525" y="49"/>
                    </a:cubicBezTo>
                    <a:cubicBezTo>
                      <a:pt x="320" y="460"/>
                      <a:pt x="183" y="893"/>
                      <a:pt x="160" y="1350"/>
                    </a:cubicBezTo>
                    <a:cubicBezTo>
                      <a:pt x="46" y="1715"/>
                      <a:pt x="0" y="2080"/>
                      <a:pt x="92" y="2491"/>
                    </a:cubicBezTo>
                    <a:cubicBezTo>
                      <a:pt x="229" y="3130"/>
                      <a:pt x="594" y="3792"/>
                      <a:pt x="891" y="4363"/>
                    </a:cubicBezTo>
                    <a:cubicBezTo>
                      <a:pt x="899" y="4380"/>
                      <a:pt x="915" y="4388"/>
                      <a:pt x="929" y="4388"/>
                    </a:cubicBezTo>
                    <a:cubicBezTo>
                      <a:pt x="952" y="4388"/>
                      <a:pt x="973" y="4368"/>
                      <a:pt x="959" y="4340"/>
                    </a:cubicBezTo>
                    <a:cubicBezTo>
                      <a:pt x="822" y="3929"/>
                      <a:pt x="685" y="3495"/>
                      <a:pt x="594" y="3062"/>
                    </a:cubicBezTo>
                    <a:lnTo>
                      <a:pt x="594" y="3062"/>
                    </a:lnTo>
                    <a:cubicBezTo>
                      <a:pt x="1005" y="3632"/>
                      <a:pt x="1644" y="3952"/>
                      <a:pt x="2306" y="4249"/>
                    </a:cubicBezTo>
                    <a:cubicBezTo>
                      <a:pt x="2311" y="4251"/>
                      <a:pt x="2316" y="4252"/>
                      <a:pt x="2320" y="4252"/>
                    </a:cubicBezTo>
                    <a:cubicBezTo>
                      <a:pt x="2360" y="4252"/>
                      <a:pt x="2392" y="4175"/>
                      <a:pt x="2351" y="4135"/>
                    </a:cubicBezTo>
                    <a:cubicBezTo>
                      <a:pt x="1918" y="3815"/>
                      <a:pt x="1416" y="3610"/>
                      <a:pt x="1164" y="3107"/>
                    </a:cubicBezTo>
                    <a:cubicBezTo>
                      <a:pt x="1028" y="2833"/>
                      <a:pt x="959" y="2468"/>
                      <a:pt x="891" y="2172"/>
                    </a:cubicBezTo>
                    <a:cubicBezTo>
                      <a:pt x="776" y="1487"/>
                      <a:pt x="799" y="802"/>
                      <a:pt x="731" y="117"/>
                    </a:cubicBezTo>
                    <a:cubicBezTo>
                      <a:pt x="731" y="45"/>
                      <a:pt x="676" y="0"/>
                      <a:pt x="61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8126471" y="3191147"/>
                <a:ext cx="153723" cy="9893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901" extrusionOk="0">
                    <a:moveTo>
                      <a:pt x="4340" y="1"/>
                    </a:moveTo>
                    <a:cubicBezTo>
                      <a:pt x="4306" y="1"/>
                      <a:pt x="4273" y="14"/>
                      <a:pt x="4246" y="47"/>
                    </a:cubicBezTo>
                    <a:cubicBezTo>
                      <a:pt x="3813" y="595"/>
                      <a:pt x="3333" y="1371"/>
                      <a:pt x="2717" y="1759"/>
                    </a:cubicBezTo>
                    <a:cubicBezTo>
                      <a:pt x="1964" y="2261"/>
                      <a:pt x="914" y="2238"/>
                      <a:pt x="47" y="2490"/>
                    </a:cubicBezTo>
                    <a:cubicBezTo>
                      <a:pt x="1" y="2512"/>
                      <a:pt x="1" y="2604"/>
                      <a:pt x="69" y="2604"/>
                    </a:cubicBezTo>
                    <a:cubicBezTo>
                      <a:pt x="594" y="2604"/>
                      <a:pt x="1211" y="2604"/>
                      <a:pt x="1804" y="2512"/>
                    </a:cubicBezTo>
                    <a:lnTo>
                      <a:pt x="1804" y="2512"/>
                    </a:lnTo>
                    <a:cubicBezTo>
                      <a:pt x="1507" y="2626"/>
                      <a:pt x="1211" y="2741"/>
                      <a:pt x="914" y="2832"/>
                    </a:cubicBezTo>
                    <a:cubicBezTo>
                      <a:pt x="868" y="2855"/>
                      <a:pt x="891" y="2900"/>
                      <a:pt x="937" y="2900"/>
                    </a:cubicBezTo>
                    <a:cubicBezTo>
                      <a:pt x="1690" y="2786"/>
                      <a:pt x="2420" y="2604"/>
                      <a:pt x="3014" y="2216"/>
                    </a:cubicBezTo>
                    <a:cubicBezTo>
                      <a:pt x="3060" y="2216"/>
                      <a:pt x="3082" y="2193"/>
                      <a:pt x="3105" y="2193"/>
                    </a:cubicBezTo>
                    <a:cubicBezTo>
                      <a:pt x="3927" y="1782"/>
                      <a:pt x="4246" y="1006"/>
                      <a:pt x="4475" y="184"/>
                    </a:cubicBezTo>
                    <a:cubicBezTo>
                      <a:pt x="4507" y="87"/>
                      <a:pt x="4424" y="1"/>
                      <a:pt x="43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8386456" y="3019958"/>
                <a:ext cx="138889" cy="18841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5525" extrusionOk="0">
                    <a:moveTo>
                      <a:pt x="1804" y="0"/>
                    </a:moveTo>
                    <a:cubicBezTo>
                      <a:pt x="1735" y="68"/>
                      <a:pt x="1690" y="137"/>
                      <a:pt x="1621" y="228"/>
                    </a:cubicBezTo>
                    <a:cubicBezTo>
                      <a:pt x="1416" y="502"/>
                      <a:pt x="1324" y="845"/>
                      <a:pt x="1142" y="1118"/>
                    </a:cubicBezTo>
                    <a:cubicBezTo>
                      <a:pt x="959" y="1392"/>
                      <a:pt x="685" y="1598"/>
                      <a:pt x="548" y="1895"/>
                    </a:cubicBezTo>
                    <a:cubicBezTo>
                      <a:pt x="1" y="3081"/>
                      <a:pt x="1142" y="4565"/>
                      <a:pt x="1735" y="5501"/>
                    </a:cubicBezTo>
                    <a:cubicBezTo>
                      <a:pt x="1752" y="5517"/>
                      <a:pt x="1776" y="5525"/>
                      <a:pt x="1800" y="5525"/>
                    </a:cubicBezTo>
                    <a:cubicBezTo>
                      <a:pt x="1845" y="5525"/>
                      <a:pt x="1887" y="5499"/>
                      <a:pt x="1872" y="5455"/>
                    </a:cubicBezTo>
                    <a:cubicBezTo>
                      <a:pt x="1667" y="4885"/>
                      <a:pt x="1347" y="4314"/>
                      <a:pt x="1210" y="3721"/>
                    </a:cubicBezTo>
                    <a:cubicBezTo>
                      <a:pt x="1028" y="2899"/>
                      <a:pt x="1188" y="2419"/>
                      <a:pt x="1621" y="1735"/>
                    </a:cubicBezTo>
                    <a:cubicBezTo>
                      <a:pt x="1758" y="1529"/>
                      <a:pt x="1849" y="1324"/>
                      <a:pt x="1964" y="1096"/>
                    </a:cubicBezTo>
                    <a:cubicBezTo>
                      <a:pt x="1964" y="1141"/>
                      <a:pt x="1964" y="1187"/>
                      <a:pt x="1964" y="1210"/>
                    </a:cubicBezTo>
                    <a:cubicBezTo>
                      <a:pt x="2101" y="2283"/>
                      <a:pt x="3356" y="2830"/>
                      <a:pt x="3949" y="3584"/>
                    </a:cubicBezTo>
                    <a:cubicBezTo>
                      <a:pt x="3963" y="3604"/>
                      <a:pt x="3980" y="3612"/>
                      <a:pt x="3997" y="3612"/>
                    </a:cubicBezTo>
                    <a:cubicBezTo>
                      <a:pt x="4037" y="3612"/>
                      <a:pt x="4073" y="3564"/>
                      <a:pt x="4041" y="3515"/>
                    </a:cubicBezTo>
                    <a:cubicBezTo>
                      <a:pt x="3744" y="2967"/>
                      <a:pt x="3128" y="2442"/>
                      <a:pt x="2831" y="1895"/>
                    </a:cubicBezTo>
                    <a:lnTo>
                      <a:pt x="2831" y="1895"/>
                    </a:lnTo>
                    <a:cubicBezTo>
                      <a:pt x="3105" y="2237"/>
                      <a:pt x="3493" y="2534"/>
                      <a:pt x="3812" y="2762"/>
                    </a:cubicBezTo>
                    <a:cubicBezTo>
                      <a:pt x="3823" y="2772"/>
                      <a:pt x="3832" y="2777"/>
                      <a:pt x="3840" y="2777"/>
                    </a:cubicBezTo>
                    <a:cubicBezTo>
                      <a:pt x="3866" y="2777"/>
                      <a:pt x="3876" y="2728"/>
                      <a:pt x="3858" y="2693"/>
                    </a:cubicBezTo>
                    <a:cubicBezTo>
                      <a:pt x="3402" y="2146"/>
                      <a:pt x="2694" y="1666"/>
                      <a:pt x="2648" y="890"/>
                    </a:cubicBezTo>
                    <a:cubicBezTo>
                      <a:pt x="2671" y="708"/>
                      <a:pt x="2717" y="548"/>
                      <a:pt x="2785" y="388"/>
                    </a:cubicBezTo>
                    <a:cubicBezTo>
                      <a:pt x="2740" y="365"/>
                      <a:pt x="2717" y="342"/>
                      <a:pt x="2671" y="320"/>
                    </a:cubicBezTo>
                    <a:cubicBezTo>
                      <a:pt x="2397" y="205"/>
                      <a:pt x="2101" y="114"/>
                      <a:pt x="1804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8265023" y="3007477"/>
                <a:ext cx="163510" cy="149710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4390" extrusionOk="0">
                    <a:moveTo>
                      <a:pt x="4246" y="1"/>
                    </a:moveTo>
                    <a:cubicBezTo>
                      <a:pt x="4178" y="161"/>
                      <a:pt x="4109" y="298"/>
                      <a:pt x="4018" y="434"/>
                    </a:cubicBezTo>
                    <a:cubicBezTo>
                      <a:pt x="3625" y="744"/>
                      <a:pt x="3177" y="849"/>
                      <a:pt x="2587" y="849"/>
                    </a:cubicBezTo>
                    <a:cubicBezTo>
                      <a:pt x="2525" y="849"/>
                      <a:pt x="2462" y="848"/>
                      <a:pt x="2398" y="845"/>
                    </a:cubicBezTo>
                    <a:cubicBezTo>
                      <a:pt x="2370" y="845"/>
                      <a:pt x="2342" y="844"/>
                      <a:pt x="2314" y="844"/>
                    </a:cubicBezTo>
                    <a:cubicBezTo>
                      <a:pt x="1589" y="844"/>
                      <a:pt x="863" y="1123"/>
                      <a:pt x="138" y="1211"/>
                    </a:cubicBezTo>
                    <a:cubicBezTo>
                      <a:pt x="47" y="1233"/>
                      <a:pt x="1" y="1393"/>
                      <a:pt x="115" y="1416"/>
                    </a:cubicBezTo>
                    <a:cubicBezTo>
                      <a:pt x="282" y="1452"/>
                      <a:pt x="448" y="1464"/>
                      <a:pt x="613" y="1464"/>
                    </a:cubicBezTo>
                    <a:cubicBezTo>
                      <a:pt x="983" y="1464"/>
                      <a:pt x="1350" y="1402"/>
                      <a:pt x="1722" y="1402"/>
                    </a:cubicBezTo>
                    <a:cubicBezTo>
                      <a:pt x="1818" y="1402"/>
                      <a:pt x="1913" y="1406"/>
                      <a:pt x="2009" y="1416"/>
                    </a:cubicBezTo>
                    <a:cubicBezTo>
                      <a:pt x="2388" y="1470"/>
                      <a:pt x="2752" y="1610"/>
                      <a:pt x="3136" y="1610"/>
                    </a:cubicBezTo>
                    <a:cubicBezTo>
                      <a:pt x="3238" y="1610"/>
                      <a:pt x="3342" y="1600"/>
                      <a:pt x="3447" y="1576"/>
                    </a:cubicBezTo>
                    <a:lnTo>
                      <a:pt x="3447" y="1576"/>
                    </a:lnTo>
                    <a:cubicBezTo>
                      <a:pt x="3379" y="1690"/>
                      <a:pt x="3333" y="1804"/>
                      <a:pt x="3265" y="1918"/>
                    </a:cubicBezTo>
                    <a:cubicBezTo>
                      <a:pt x="2694" y="2922"/>
                      <a:pt x="1485" y="3128"/>
                      <a:pt x="480" y="3562"/>
                    </a:cubicBezTo>
                    <a:cubicBezTo>
                      <a:pt x="396" y="3604"/>
                      <a:pt x="448" y="3724"/>
                      <a:pt x="528" y="3724"/>
                    </a:cubicBezTo>
                    <a:cubicBezTo>
                      <a:pt x="535" y="3724"/>
                      <a:pt x="542" y="3723"/>
                      <a:pt x="549" y="3721"/>
                    </a:cubicBezTo>
                    <a:cubicBezTo>
                      <a:pt x="1348" y="3562"/>
                      <a:pt x="2124" y="3356"/>
                      <a:pt x="2922" y="3196"/>
                    </a:cubicBezTo>
                    <a:lnTo>
                      <a:pt x="2922" y="3196"/>
                    </a:lnTo>
                    <a:cubicBezTo>
                      <a:pt x="2603" y="3425"/>
                      <a:pt x="2238" y="3607"/>
                      <a:pt x="1781" y="3744"/>
                    </a:cubicBezTo>
                    <a:cubicBezTo>
                      <a:pt x="1348" y="3858"/>
                      <a:pt x="937" y="3995"/>
                      <a:pt x="617" y="4315"/>
                    </a:cubicBezTo>
                    <a:cubicBezTo>
                      <a:pt x="599" y="4352"/>
                      <a:pt x="610" y="4389"/>
                      <a:pt x="640" y="4389"/>
                    </a:cubicBezTo>
                    <a:cubicBezTo>
                      <a:pt x="647" y="4389"/>
                      <a:pt x="654" y="4387"/>
                      <a:pt x="663" y="4383"/>
                    </a:cubicBezTo>
                    <a:cubicBezTo>
                      <a:pt x="1233" y="3972"/>
                      <a:pt x="1895" y="3927"/>
                      <a:pt x="2534" y="3698"/>
                    </a:cubicBezTo>
                    <a:cubicBezTo>
                      <a:pt x="2968" y="3539"/>
                      <a:pt x="3242" y="3288"/>
                      <a:pt x="3470" y="2945"/>
                    </a:cubicBezTo>
                    <a:cubicBezTo>
                      <a:pt x="3516" y="2877"/>
                      <a:pt x="3584" y="2831"/>
                      <a:pt x="3653" y="2740"/>
                    </a:cubicBezTo>
                    <a:cubicBezTo>
                      <a:pt x="4201" y="2078"/>
                      <a:pt x="4543" y="1096"/>
                      <a:pt x="4794" y="183"/>
                    </a:cubicBezTo>
                    <a:cubicBezTo>
                      <a:pt x="4612" y="115"/>
                      <a:pt x="4429" y="69"/>
                      <a:pt x="424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8488077" y="3266681"/>
                <a:ext cx="259569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7637" extrusionOk="0">
                    <a:moveTo>
                      <a:pt x="6447" y="1"/>
                    </a:moveTo>
                    <a:cubicBezTo>
                      <a:pt x="6379" y="229"/>
                      <a:pt x="6333" y="480"/>
                      <a:pt x="6288" y="754"/>
                    </a:cubicBezTo>
                    <a:cubicBezTo>
                      <a:pt x="6082" y="1804"/>
                      <a:pt x="6037" y="2785"/>
                      <a:pt x="6037" y="3812"/>
                    </a:cubicBezTo>
                    <a:cubicBezTo>
                      <a:pt x="6037" y="5547"/>
                      <a:pt x="4188" y="5707"/>
                      <a:pt x="2887" y="6232"/>
                    </a:cubicBezTo>
                    <a:cubicBezTo>
                      <a:pt x="1905" y="6597"/>
                      <a:pt x="969" y="7054"/>
                      <a:pt x="56" y="7533"/>
                    </a:cubicBezTo>
                    <a:cubicBezTo>
                      <a:pt x="1" y="7570"/>
                      <a:pt x="20" y="7637"/>
                      <a:pt x="66" y="7637"/>
                    </a:cubicBezTo>
                    <a:cubicBezTo>
                      <a:pt x="77" y="7637"/>
                      <a:pt x="89" y="7633"/>
                      <a:pt x="102" y="7624"/>
                    </a:cubicBezTo>
                    <a:cubicBezTo>
                      <a:pt x="1335" y="7008"/>
                      <a:pt x="2613" y="6506"/>
                      <a:pt x="3937" y="6186"/>
                    </a:cubicBezTo>
                    <a:cubicBezTo>
                      <a:pt x="4667" y="6004"/>
                      <a:pt x="5512" y="5867"/>
                      <a:pt x="6105" y="5387"/>
                    </a:cubicBezTo>
                    <a:lnTo>
                      <a:pt x="6105" y="5387"/>
                    </a:lnTo>
                    <a:cubicBezTo>
                      <a:pt x="5694" y="6163"/>
                      <a:pt x="4576" y="6460"/>
                      <a:pt x="3868" y="6825"/>
                    </a:cubicBezTo>
                    <a:cubicBezTo>
                      <a:pt x="3768" y="6886"/>
                      <a:pt x="3826" y="7016"/>
                      <a:pt x="3904" y="7016"/>
                    </a:cubicBezTo>
                    <a:cubicBezTo>
                      <a:pt x="3914" y="7016"/>
                      <a:pt x="3926" y="7014"/>
                      <a:pt x="3937" y="7008"/>
                    </a:cubicBezTo>
                    <a:cubicBezTo>
                      <a:pt x="5009" y="6734"/>
                      <a:pt x="6699" y="6232"/>
                      <a:pt x="6904" y="4931"/>
                    </a:cubicBezTo>
                    <a:cubicBezTo>
                      <a:pt x="7018" y="4018"/>
                      <a:pt x="6972" y="3173"/>
                      <a:pt x="7338" y="2306"/>
                    </a:cubicBezTo>
                    <a:cubicBezTo>
                      <a:pt x="7406" y="2101"/>
                      <a:pt x="7497" y="1895"/>
                      <a:pt x="7612" y="1713"/>
                    </a:cubicBezTo>
                    <a:cubicBezTo>
                      <a:pt x="7589" y="1690"/>
                      <a:pt x="7566" y="1667"/>
                      <a:pt x="7566" y="1644"/>
                    </a:cubicBezTo>
                    <a:cubicBezTo>
                      <a:pt x="7520" y="1598"/>
                      <a:pt x="7497" y="1576"/>
                      <a:pt x="7475" y="1530"/>
                    </a:cubicBezTo>
                    <a:cubicBezTo>
                      <a:pt x="7269" y="1256"/>
                      <a:pt x="7087" y="982"/>
                      <a:pt x="6904" y="708"/>
                    </a:cubicBezTo>
                    <a:cubicBezTo>
                      <a:pt x="6835" y="617"/>
                      <a:pt x="6790" y="548"/>
                      <a:pt x="6744" y="480"/>
                    </a:cubicBezTo>
                    <a:cubicBezTo>
                      <a:pt x="6653" y="343"/>
                      <a:pt x="6584" y="229"/>
                      <a:pt x="6493" y="92"/>
                    </a:cubicBezTo>
                    <a:cubicBezTo>
                      <a:pt x="6493" y="69"/>
                      <a:pt x="6470" y="23"/>
                      <a:pt x="6447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8038525" y="3158478"/>
                <a:ext cx="39965" cy="94941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784" extrusionOk="0">
                    <a:moveTo>
                      <a:pt x="754" y="1"/>
                    </a:moveTo>
                    <a:cubicBezTo>
                      <a:pt x="617" y="138"/>
                      <a:pt x="480" y="275"/>
                      <a:pt x="366" y="412"/>
                    </a:cubicBezTo>
                    <a:cubicBezTo>
                      <a:pt x="252" y="526"/>
                      <a:pt x="115" y="663"/>
                      <a:pt x="1" y="777"/>
                    </a:cubicBezTo>
                    <a:cubicBezTo>
                      <a:pt x="46" y="1188"/>
                      <a:pt x="138" y="1622"/>
                      <a:pt x="297" y="2010"/>
                    </a:cubicBezTo>
                    <a:cubicBezTo>
                      <a:pt x="297" y="2029"/>
                      <a:pt x="306" y="2036"/>
                      <a:pt x="315" y="2036"/>
                    </a:cubicBezTo>
                    <a:cubicBezTo>
                      <a:pt x="328" y="2036"/>
                      <a:pt x="343" y="2023"/>
                      <a:pt x="343" y="2010"/>
                    </a:cubicBezTo>
                    <a:cubicBezTo>
                      <a:pt x="275" y="1667"/>
                      <a:pt x="229" y="1325"/>
                      <a:pt x="206" y="982"/>
                    </a:cubicBezTo>
                    <a:lnTo>
                      <a:pt x="206" y="982"/>
                    </a:lnTo>
                    <a:cubicBezTo>
                      <a:pt x="389" y="1576"/>
                      <a:pt x="685" y="2169"/>
                      <a:pt x="1005" y="2740"/>
                    </a:cubicBezTo>
                    <a:cubicBezTo>
                      <a:pt x="1021" y="2771"/>
                      <a:pt x="1047" y="2784"/>
                      <a:pt x="1074" y="2784"/>
                    </a:cubicBezTo>
                    <a:cubicBezTo>
                      <a:pt x="1123" y="2784"/>
                      <a:pt x="1172" y="2739"/>
                      <a:pt x="1142" y="2694"/>
                    </a:cubicBezTo>
                    <a:cubicBezTo>
                      <a:pt x="1028" y="2352"/>
                      <a:pt x="891" y="2032"/>
                      <a:pt x="800" y="1690"/>
                    </a:cubicBezTo>
                    <a:cubicBezTo>
                      <a:pt x="685" y="1256"/>
                      <a:pt x="777" y="823"/>
                      <a:pt x="754" y="389"/>
                    </a:cubicBezTo>
                    <a:cubicBezTo>
                      <a:pt x="754" y="252"/>
                      <a:pt x="754" y="138"/>
                      <a:pt x="75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7963810" y="3224668"/>
                <a:ext cx="65131" cy="11690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428" extrusionOk="0">
                    <a:moveTo>
                      <a:pt x="868" y="0"/>
                    </a:moveTo>
                    <a:cubicBezTo>
                      <a:pt x="594" y="205"/>
                      <a:pt x="297" y="411"/>
                      <a:pt x="0" y="594"/>
                    </a:cubicBezTo>
                    <a:cubicBezTo>
                      <a:pt x="343" y="1233"/>
                      <a:pt x="845" y="1826"/>
                      <a:pt x="1256" y="2305"/>
                    </a:cubicBezTo>
                    <a:lnTo>
                      <a:pt x="1302" y="2305"/>
                    </a:lnTo>
                    <a:cubicBezTo>
                      <a:pt x="1484" y="2648"/>
                      <a:pt x="1644" y="3013"/>
                      <a:pt x="1735" y="3378"/>
                    </a:cubicBezTo>
                    <a:cubicBezTo>
                      <a:pt x="1744" y="3413"/>
                      <a:pt x="1773" y="3428"/>
                      <a:pt x="1803" y="3428"/>
                    </a:cubicBezTo>
                    <a:cubicBezTo>
                      <a:pt x="1853" y="3428"/>
                      <a:pt x="1909" y="3389"/>
                      <a:pt x="1895" y="3333"/>
                    </a:cubicBezTo>
                    <a:cubicBezTo>
                      <a:pt x="1712" y="2283"/>
                      <a:pt x="1142" y="1324"/>
                      <a:pt x="913" y="274"/>
                    </a:cubicBezTo>
                    <a:cubicBezTo>
                      <a:pt x="891" y="183"/>
                      <a:pt x="891" y="91"/>
                      <a:pt x="868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8408247" y="3158034"/>
                <a:ext cx="290362" cy="234011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6862" extrusionOk="0">
                    <a:moveTo>
                      <a:pt x="5712" y="0"/>
                    </a:moveTo>
                    <a:cubicBezTo>
                      <a:pt x="4545" y="0"/>
                      <a:pt x="3364" y="378"/>
                      <a:pt x="2420" y="1041"/>
                    </a:cubicBezTo>
                    <a:cubicBezTo>
                      <a:pt x="845" y="2159"/>
                      <a:pt x="1" y="4259"/>
                      <a:pt x="1484" y="5857"/>
                    </a:cubicBezTo>
                    <a:cubicBezTo>
                      <a:pt x="2142" y="6556"/>
                      <a:pt x="3003" y="6861"/>
                      <a:pt x="3882" y="6861"/>
                    </a:cubicBezTo>
                    <a:cubicBezTo>
                      <a:pt x="4956" y="6861"/>
                      <a:pt x="6057" y="6405"/>
                      <a:pt x="6848" y="5652"/>
                    </a:cubicBezTo>
                    <a:cubicBezTo>
                      <a:pt x="7442" y="5081"/>
                      <a:pt x="8241" y="3849"/>
                      <a:pt x="8515" y="2684"/>
                    </a:cubicBezTo>
                    <a:cubicBezTo>
                      <a:pt x="8286" y="2274"/>
                      <a:pt x="8104" y="1840"/>
                      <a:pt x="7944" y="1361"/>
                    </a:cubicBezTo>
                    <a:cubicBezTo>
                      <a:pt x="7830" y="1041"/>
                      <a:pt x="7716" y="699"/>
                      <a:pt x="7579" y="356"/>
                    </a:cubicBezTo>
                    <a:cubicBezTo>
                      <a:pt x="6988" y="114"/>
                      <a:pt x="6352" y="0"/>
                      <a:pt x="5712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8050972" y="3017605"/>
                <a:ext cx="222639" cy="240832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062" extrusionOk="0">
                    <a:moveTo>
                      <a:pt x="4520" y="1"/>
                    </a:moveTo>
                    <a:cubicBezTo>
                      <a:pt x="4475" y="23"/>
                      <a:pt x="4452" y="46"/>
                      <a:pt x="4406" y="69"/>
                    </a:cubicBezTo>
                    <a:cubicBezTo>
                      <a:pt x="3379" y="891"/>
                      <a:pt x="2466" y="1849"/>
                      <a:pt x="1599" y="2808"/>
                    </a:cubicBezTo>
                    <a:cubicBezTo>
                      <a:pt x="1074" y="3401"/>
                      <a:pt x="549" y="3995"/>
                      <a:pt x="1" y="4543"/>
                    </a:cubicBezTo>
                    <a:cubicBezTo>
                      <a:pt x="469" y="5930"/>
                      <a:pt x="1592" y="7061"/>
                      <a:pt x="2975" y="7061"/>
                    </a:cubicBezTo>
                    <a:cubicBezTo>
                      <a:pt x="3345" y="7061"/>
                      <a:pt x="3733" y="6980"/>
                      <a:pt x="4132" y="6802"/>
                    </a:cubicBezTo>
                    <a:cubicBezTo>
                      <a:pt x="6095" y="5935"/>
                      <a:pt x="6529" y="3493"/>
                      <a:pt x="5707" y="1667"/>
                    </a:cubicBezTo>
                    <a:cubicBezTo>
                      <a:pt x="5502" y="1210"/>
                      <a:pt x="5068" y="571"/>
                      <a:pt x="4520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8134417" y="3119568"/>
                <a:ext cx="88353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966" extrusionOk="0">
                    <a:moveTo>
                      <a:pt x="932" y="1"/>
                    </a:moveTo>
                    <a:cubicBezTo>
                      <a:pt x="590" y="183"/>
                      <a:pt x="270" y="457"/>
                      <a:pt x="110" y="777"/>
                    </a:cubicBezTo>
                    <a:cubicBezTo>
                      <a:pt x="110" y="777"/>
                      <a:pt x="110" y="800"/>
                      <a:pt x="110" y="800"/>
                    </a:cubicBezTo>
                    <a:cubicBezTo>
                      <a:pt x="88" y="822"/>
                      <a:pt x="42" y="868"/>
                      <a:pt x="19" y="891"/>
                    </a:cubicBezTo>
                    <a:cubicBezTo>
                      <a:pt x="0" y="928"/>
                      <a:pt x="27" y="965"/>
                      <a:pt x="50" y="965"/>
                    </a:cubicBezTo>
                    <a:cubicBezTo>
                      <a:pt x="56" y="965"/>
                      <a:pt x="60" y="963"/>
                      <a:pt x="65" y="959"/>
                    </a:cubicBezTo>
                    <a:cubicBezTo>
                      <a:pt x="381" y="801"/>
                      <a:pt x="594" y="626"/>
                      <a:pt x="912" y="626"/>
                    </a:cubicBezTo>
                    <a:cubicBezTo>
                      <a:pt x="962" y="626"/>
                      <a:pt x="1014" y="631"/>
                      <a:pt x="1069" y="640"/>
                    </a:cubicBezTo>
                    <a:cubicBezTo>
                      <a:pt x="1411" y="685"/>
                      <a:pt x="1731" y="822"/>
                      <a:pt x="2050" y="936"/>
                    </a:cubicBezTo>
                    <a:cubicBezTo>
                      <a:pt x="2084" y="948"/>
                      <a:pt x="2117" y="954"/>
                      <a:pt x="2148" y="954"/>
                    </a:cubicBezTo>
                    <a:cubicBezTo>
                      <a:pt x="2417" y="954"/>
                      <a:pt x="2590" y="555"/>
                      <a:pt x="2324" y="411"/>
                    </a:cubicBezTo>
                    <a:cubicBezTo>
                      <a:pt x="2073" y="252"/>
                      <a:pt x="1777" y="160"/>
                      <a:pt x="1480" y="115"/>
                    </a:cubicBezTo>
                    <a:cubicBezTo>
                      <a:pt x="1571" y="115"/>
                      <a:pt x="1685" y="92"/>
                      <a:pt x="1777" y="69"/>
                    </a:cubicBezTo>
                    <a:cubicBezTo>
                      <a:pt x="1799" y="69"/>
                      <a:pt x="1799" y="23"/>
                      <a:pt x="1777" y="23"/>
                    </a:cubicBezTo>
                    <a:cubicBezTo>
                      <a:pt x="1706" y="11"/>
                      <a:pt x="1636" y="5"/>
                      <a:pt x="1567" y="5"/>
                    </a:cubicBezTo>
                    <a:cubicBezTo>
                      <a:pt x="1387" y="5"/>
                      <a:pt x="1211" y="43"/>
                      <a:pt x="1046" y="92"/>
                    </a:cubicBezTo>
                    <a:cubicBezTo>
                      <a:pt x="978" y="115"/>
                      <a:pt x="909" y="138"/>
                      <a:pt x="841" y="160"/>
                    </a:cubicBezTo>
                    <a:cubicBezTo>
                      <a:pt x="818" y="183"/>
                      <a:pt x="795" y="206"/>
                      <a:pt x="772" y="206"/>
                    </a:cubicBezTo>
                    <a:cubicBezTo>
                      <a:pt x="818" y="138"/>
                      <a:pt x="886" y="92"/>
                      <a:pt x="932" y="23"/>
                    </a:cubicBezTo>
                    <a:cubicBezTo>
                      <a:pt x="955" y="23"/>
                      <a:pt x="932" y="1"/>
                      <a:pt x="932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8121254" y="3166730"/>
                <a:ext cx="107995" cy="61896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815" extrusionOk="0">
                    <a:moveTo>
                      <a:pt x="1613" y="0"/>
                    </a:moveTo>
                    <a:cubicBezTo>
                      <a:pt x="989" y="0"/>
                      <a:pt x="894" y="639"/>
                      <a:pt x="302" y="639"/>
                    </a:cubicBezTo>
                    <a:cubicBezTo>
                      <a:pt x="224" y="639"/>
                      <a:pt x="137" y="628"/>
                      <a:pt x="40" y="603"/>
                    </a:cubicBezTo>
                    <a:cubicBezTo>
                      <a:pt x="37" y="600"/>
                      <a:pt x="33" y="599"/>
                      <a:pt x="30" y="599"/>
                    </a:cubicBezTo>
                    <a:cubicBezTo>
                      <a:pt x="12" y="599"/>
                      <a:pt x="1" y="652"/>
                      <a:pt x="40" y="672"/>
                    </a:cubicBezTo>
                    <a:cubicBezTo>
                      <a:pt x="793" y="855"/>
                      <a:pt x="656" y="1585"/>
                      <a:pt x="1387" y="1790"/>
                    </a:cubicBezTo>
                    <a:cubicBezTo>
                      <a:pt x="1457" y="1807"/>
                      <a:pt x="1524" y="1815"/>
                      <a:pt x="1587" y="1815"/>
                    </a:cubicBezTo>
                    <a:cubicBezTo>
                      <a:pt x="2203" y="1815"/>
                      <a:pt x="2503" y="1104"/>
                      <a:pt x="3073" y="1104"/>
                    </a:cubicBezTo>
                    <a:cubicBezTo>
                      <a:pt x="3089" y="1104"/>
                      <a:pt x="3105" y="1104"/>
                      <a:pt x="3121" y="1106"/>
                    </a:cubicBezTo>
                    <a:cubicBezTo>
                      <a:pt x="3167" y="1106"/>
                      <a:pt x="3167" y="1037"/>
                      <a:pt x="3121" y="1037"/>
                    </a:cubicBezTo>
                    <a:cubicBezTo>
                      <a:pt x="2459" y="991"/>
                      <a:pt x="2436" y="101"/>
                      <a:pt x="1752" y="10"/>
                    </a:cubicBezTo>
                    <a:cubicBezTo>
                      <a:pt x="1703" y="3"/>
                      <a:pt x="1657" y="0"/>
                      <a:pt x="161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8147511" y="3170890"/>
                <a:ext cx="56845" cy="5292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52" extrusionOk="0">
                    <a:moveTo>
                      <a:pt x="828" y="0"/>
                    </a:moveTo>
                    <a:cubicBezTo>
                      <a:pt x="758" y="0"/>
                      <a:pt x="687" y="9"/>
                      <a:pt x="617" y="25"/>
                    </a:cubicBezTo>
                    <a:cubicBezTo>
                      <a:pt x="297" y="116"/>
                      <a:pt x="114" y="390"/>
                      <a:pt x="69" y="733"/>
                    </a:cubicBezTo>
                    <a:cubicBezTo>
                      <a:pt x="1" y="1193"/>
                      <a:pt x="416" y="1551"/>
                      <a:pt x="840" y="1551"/>
                    </a:cubicBezTo>
                    <a:cubicBezTo>
                      <a:pt x="984" y="1551"/>
                      <a:pt x="1128" y="1510"/>
                      <a:pt x="1256" y="1417"/>
                    </a:cubicBezTo>
                    <a:cubicBezTo>
                      <a:pt x="1575" y="1166"/>
                      <a:pt x="1666" y="573"/>
                      <a:pt x="1393" y="299"/>
                    </a:cubicBezTo>
                    <a:cubicBezTo>
                      <a:pt x="1271" y="90"/>
                      <a:pt x="1055" y="0"/>
                      <a:pt x="828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8165414" y="3177029"/>
                <a:ext cx="22370" cy="40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8" extrusionOk="0">
                    <a:moveTo>
                      <a:pt x="497" y="0"/>
                    </a:moveTo>
                    <a:cubicBezTo>
                      <a:pt x="467" y="0"/>
                      <a:pt x="436" y="9"/>
                      <a:pt x="411" y="28"/>
                    </a:cubicBezTo>
                    <a:cubicBezTo>
                      <a:pt x="251" y="187"/>
                      <a:pt x="160" y="301"/>
                      <a:pt x="92" y="507"/>
                    </a:cubicBezTo>
                    <a:cubicBezTo>
                      <a:pt x="23" y="689"/>
                      <a:pt x="0" y="872"/>
                      <a:pt x="23" y="1055"/>
                    </a:cubicBezTo>
                    <a:cubicBezTo>
                      <a:pt x="35" y="1138"/>
                      <a:pt x="108" y="1178"/>
                      <a:pt x="183" y="1178"/>
                    </a:cubicBezTo>
                    <a:cubicBezTo>
                      <a:pt x="251" y="1178"/>
                      <a:pt x="321" y="1143"/>
                      <a:pt x="343" y="1078"/>
                    </a:cubicBezTo>
                    <a:cubicBezTo>
                      <a:pt x="388" y="918"/>
                      <a:pt x="457" y="758"/>
                      <a:pt x="502" y="598"/>
                    </a:cubicBezTo>
                    <a:cubicBezTo>
                      <a:pt x="571" y="438"/>
                      <a:pt x="594" y="324"/>
                      <a:pt x="639" y="142"/>
                    </a:cubicBezTo>
                    <a:cubicBezTo>
                      <a:pt x="656" y="59"/>
                      <a:pt x="576" y="0"/>
                      <a:pt x="497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8478290" y="3236331"/>
                <a:ext cx="72428" cy="56917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669" extrusionOk="0">
                    <a:moveTo>
                      <a:pt x="1005" y="0"/>
                    </a:moveTo>
                    <a:cubicBezTo>
                      <a:pt x="982" y="0"/>
                      <a:pt x="960" y="23"/>
                      <a:pt x="982" y="46"/>
                    </a:cubicBezTo>
                    <a:cubicBezTo>
                      <a:pt x="1051" y="115"/>
                      <a:pt x="1142" y="160"/>
                      <a:pt x="1211" y="229"/>
                    </a:cubicBezTo>
                    <a:cubicBezTo>
                      <a:pt x="972" y="129"/>
                      <a:pt x="699" y="65"/>
                      <a:pt x="452" y="65"/>
                    </a:cubicBezTo>
                    <a:cubicBezTo>
                      <a:pt x="415" y="65"/>
                      <a:pt x="379" y="66"/>
                      <a:pt x="343" y="69"/>
                    </a:cubicBezTo>
                    <a:cubicBezTo>
                      <a:pt x="1" y="69"/>
                      <a:pt x="1" y="594"/>
                      <a:pt x="321" y="662"/>
                    </a:cubicBezTo>
                    <a:cubicBezTo>
                      <a:pt x="663" y="731"/>
                      <a:pt x="1005" y="754"/>
                      <a:pt x="1325" y="891"/>
                    </a:cubicBezTo>
                    <a:cubicBezTo>
                      <a:pt x="1713" y="1028"/>
                      <a:pt x="1827" y="1324"/>
                      <a:pt x="2032" y="1644"/>
                    </a:cubicBezTo>
                    <a:cubicBezTo>
                      <a:pt x="2041" y="1661"/>
                      <a:pt x="2057" y="1669"/>
                      <a:pt x="2072" y="1669"/>
                    </a:cubicBezTo>
                    <a:cubicBezTo>
                      <a:pt x="2098" y="1669"/>
                      <a:pt x="2124" y="1649"/>
                      <a:pt x="2124" y="1621"/>
                    </a:cubicBezTo>
                    <a:cubicBezTo>
                      <a:pt x="2101" y="1575"/>
                      <a:pt x="2101" y="1530"/>
                      <a:pt x="2101" y="1484"/>
                    </a:cubicBezTo>
                    <a:cubicBezTo>
                      <a:pt x="2101" y="1096"/>
                      <a:pt x="1964" y="708"/>
                      <a:pt x="1759" y="411"/>
                    </a:cubicBezTo>
                    <a:cubicBezTo>
                      <a:pt x="1751" y="404"/>
                      <a:pt x="1746" y="401"/>
                      <a:pt x="1742" y="401"/>
                    </a:cubicBezTo>
                    <a:cubicBezTo>
                      <a:pt x="1736" y="401"/>
                      <a:pt x="1736" y="411"/>
                      <a:pt x="1736" y="411"/>
                    </a:cubicBezTo>
                    <a:cubicBezTo>
                      <a:pt x="1759" y="480"/>
                      <a:pt x="1781" y="571"/>
                      <a:pt x="1804" y="662"/>
                    </a:cubicBezTo>
                    <a:cubicBezTo>
                      <a:pt x="1781" y="617"/>
                      <a:pt x="1759" y="594"/>
                      <a:pt x="1736" y="571"/>
                    </a:cubicBezTo>
                    <a:cubicBezTo>
                      <a:pt x="1713" y="525"/>
                      <a:pt x="1667" y="480"/>
                      <a:pt x="1622" y="411"/>
                    </a:cubicBezTo>
                    <a:cubicBezTo>
                      <a:pt x="1439" y="252"/>
                      <a:pt x="1234" y="69"/>
                      <a:pt x="100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8441938" y="3282027"/>
                <a:ext cx="102573" cy="61998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1818" extrusionOk="0">
                    <a:moveTo>
                      <a:pt x="1490" y="1"/>
                    </a:moveTo>
                    <a:cubicBezTo>
                      <a:pt x="1089" y="1"/>
                      <a:pt x="743" y="342"/>
                      <a:pt x="344" y="342"/>
                    </a:cubicBezTo>
                    <a:cubicBezTo>
                      <a:pt x="253" y="342"/>
                      <a:pt x="160" y="324"/>
                      <a:pt x="63" y="281"/>
                    </a:cubicBezTo>
                    <a:cubicBezTo>
                      <a:pt x="56" y="278"/>
                      <a:pt x="50" y="276"/>
                      <a:pt x="45" y="276"/>
                    </a:cubicBezTo>
                    <a:cubicBezTo>
                      <a:pt x="12" y="276"/>
                      <a:pt x="1" y="330"/>
                      <a:pt x="40" y="350"/>
                    </a:cubicBezTo>
                    <a:cubicBezTo>
                      <a:pt x="656" y="623"/>
                      <a:pt x="451" y="1582"/>
                      <a:pt x="1204" y="1787"/>
                    </a:cubicBezTo>
                    <a:cubicBezTo>
                      <a:pt x="1292" y="1809"/>
                      <a:pt x="1372" y="1818"/>
                      <a:pt x="1447" y="1818"/>
                    </a:cubicBezTo>
                    <a:cubicBezTo>
                      <a:pt x="1934" y="1818"/>
                      <a:pt x="2192" y="1430"/>
                      <a:pt x="2671" y="1430"/>
                    </a:cubicBezTo>
                    <a:cubicBezTo>
                      <a:pt x="2753" y="1430"/>
                      <a:pt x="2842" y="1441"/>
                      <a:pt x="2939" y="1468"/>
                    </a:cubicBezTo>
                    <a:cubicBezTo>
                      <a:pt x="2984" y="1468"/>
                      <a:pt x="3007" y="1399"/>
                      <a:pt x="2961" y="1399"/>
                    </a:cubicBezTo>
                    <a:cubicBezTo>
                      <a:pt x="2071" y="1194"/>
                      <a:pt x="2551" y="350"/>
                      <a:pt x="1752" y="53"/>
                    </a:cubicBezTo>
                    <a:cubicBezTo>
                      <a:pt x="1661" y="16"/>
                      <a:pt x="1574" y="1"/>
                      <a:pt x="149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8462740" y="3286494"/>
                <a:ext cx="5684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549" extrusionOk="0">
                    <a:moveTo>
                      <a:pt x="899" y="0"/>
                    </a:moveTo>
                    <a:cubicBezTo>
                      <a:pt x="802" y="0"/>
                      <a:pt x="705" y="25"/>
                      <a:pt x="617" y="82"/>
                    </a:cubicBezTo>
                    <a:cubicBezTo>
                      <a:pt x="229" y="196"/>
                      <a:pt x="0" y="743"/>
                      <a:pt x="183" y="1132"/>
                    </a:cubicBezTo>
                    <a:cubicBezTo>
                      <a:pt x="295" y="1411"/>
                      <a:pt x="571" y="1548"/>
                      <a:pt x="848" y="1548"/>
                    </a:cubicBezTo>
                    <a:cubicBezTo>
                      <a:pt x="1136" y="1548"/>
                      <a:pt x="1425" y="1400"/>
                      <a:pt x="1530" y="1109"/>
                    </a:cubicBezTo>
                    <a:cubicBezTo>
                      <a:pt x="1667" y="789"/>
                      <a:pt x="1644" y="447"/>
                      <a:pt x="1393" y="219"/>
                    </a:cubicBezTo>
                    <a:cubicBezTo>
                      <a:pt x="1260" y="85"/>
                      <a:pt x="1079" y="0"/>
                      <a:pt x="899" y="0"/>
                    </a:cubicBezTo>
                    <a:close/>
                  </a:path>
                </a:pathLst>
              </a:custGeom>
              <a:solidFill>
                <a:srgbClr val="A9B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8478529" y="3292837"/>
                <a:ext cx="22370" cy="40207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179" extrusionOk="0">
                    <a:moveTo>
                      <a:pt x="494" y="1"/>
                    </a:moveTo>
                    <a:cubicBezTo>
                      <a:pt x="428" y="1"/>
                      <a:pt x="358" y="35"/>
                      <a:pt x="336" y="101"/>
                    </a:cubicBezTo>
                    <a:cubicBezTo>
                      <a:pt x="268" y="261"/>
                      <a:pt x="199" y="421"/>
                      <a:pt x="154" y="580"/>
                    </a:cubicBezTo>
                    <a:cubicBezTo>
                      <a:pt x="85" y="740"/>
                      <a:pt x="62" y="854"/>
                      <a:pt x="17" y="1037"/>
                    </a:cubicBezTo>
                    <a:cubicBezTo>
                      <a:pt x="0" y="1120"/>
                      <a:pt x="80" y="1178"/>
                      <a:pt x="159" y="1178"/>
                    </a:cubicBezTo>
                    <a:cubicBezTo>
                      <a:pt x="190" y="1178"/>
                      <a:pt x="220" y="1170"/>
                      <a:pt x="245" y="1151"/>
                    </a:cubicBezTo>
                    <a:cubicBezTo>
                      <a:pt x="382" y="1014"/>
                      <a:pt x="496" y="877"/>
                      <a:pt x="565" y="694"/>
                    </a:cubicBezTo>
                    <a:cubicBezTo>
                      <a:pt x="633" y="512"/>
                      <a:pt x="656" y="329"/>
                      <a:pt x="633" y="124"/>
                    </a:cubicBezTo>
                    <a:cubicBezTo>
                      <a:pt x="633" y="41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8187205" y="3289188"/>
                <a:ext cx="199758" cy="123894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633" extrusionOk="0">
                    <a:moveTo>
                      <a:pt x="1099" y="0"/>
                    </a:moveTo>
                    <a:cubicBezTo>
                      <a:pt x="980" y="0"/>
                      <a:pt x="858" y="28"/>
                      <a:pt x="731" y="94"/>
                    </a:cubicBezTo>
                    <a:cubicBezTo>
                      <a:pt x="0" y="459"/>
                      <a:pt x="1347" y="3335"/>
                      <a:pt x="1804" y="3586"/>
                    </a:cubicBezTo>
                    <a:cubicBezTo>
                      <a:pt x="1864" y="3618"/>
                      <a:pt x="1974" y="3633"/>
                      <a:pt x="2119" y="3633"/>
                    </a:cubicBezTo>
                    <a:cubicBezTo>
                      <a:pt x="3130" y="3633"/>
                      <a:pt x="5858" y="2912"/>
                      <a:pt x="5638" y="2034"/>
                    </a:cubicBezTo>
                    <a:cubicBezTo>
                      <a:pt x="5456" y="1349"/>
                      <a:pt x="3744" y="1167"/>
                      <a:pt x="2853" y="847"/>
                    </a:cubicBezTo>
                    <a:cubicBezTo>
                      <a:pt x="2142" y="585"/>
                      <a:pt x="1645" y="0"/>
                      <a:pt x="1099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8092234" y="3315242"/>
                <a:ext cx="387205" cy="219859"/>
              </a:xfrm>
              <a:custGeom>
                <a:avLst/>
                <a:gdLst/>
                <a:ahLst/>
                <a:cxnLst/>
                <a:rect l="l" t="t" r="r" b="b"/>
                <a:pathLst>
                  <a:path w="11355" h="6447" extrusionOk="0">
                    <a:moveTo>
                      <a:pt x="143" y="0"/>
                    </a:moveTo>
                    <a:cubicBezTo>
                      <a:pt x="117" y="0"/>
                      <a:pt x="92" y="18"/>
                      <a:pt x="92" y="60"/>
                    </a:cubicBezTo>
                    <a:cubicBezTo>
                      <a:pt x="1" y="1338"/>
                      <a:pt x="1" y="3324"/>
                      <a:pt x="1233" y="4123"/>
                    </a:cubicBezTo>
                    <a:cubicBezTo>
                      <a:pt x="1595" y="4362"/>
                      <a:pt x="1959" y="4463"/>
                      <a:pt x="2315" y="4463"/>
                    </a:cubicBezTo>
                    <a:cubicBezTo>
                      <a:pt x="3082" y="4463"/>
                      <a:pt x="3813" y="3993"/>
                      <a:pt x="4406" y="3416"/>
                    </a:cubicBezTo>
                    <a:cubicBezTo>
                      <a:pt x="4452" y="4123"/>
                      <a:pt x="4611" y="5150"/>
                      <a:pt x="5114" y="5675"/>
                    </a:cubicBezTo>
                    <a:cubicBezTo>
                      <a:pt x="5593" y="6177"/>
                      <a:pt x="6574" y="6360"/>
                      <a:pt x="7236" y="6429"/>
                    </a:cubicBezTo>
                    <a:cubicBezTo>
                      <a:pt x="7346" y="6441"/>
                      <a:pt x="7452" y="6447"/>
                      <a:pt x="7556" y="6447"/>
                    </a:cubicBezTo>
                    <a:cubicBezTo>
                      <a:pt x="9405" y="6447"/>
                      <a:pt x="10414" y="4591"/>
                      <a:pt x="11322" y="3164"/>
                    </a:cubicBezTo>
                    <a:cubicBezTo>
                      <a:pt x="11354" y="3116"/>
                      <a:pt x="11318" y="3068"/>
                      <a:pt x="11278" y="3068"/>
                    </a:cubicBezTo>
                    <a:cubicBezTo>
                      <a:pt x="11261" y="3068"/>
                      <a:pt x="11244" y="3076"/>
                      <a:pt x="11231" y="3096"/>
                    </a:cubicBezTo>
                    <a:cubicBezTo>
                      <a:pt x="10455" y="4192"/>
                      <a:pt x="9291" y="5926"/>
                      <a:pt x="7853" y="6063"/>
                    </a:cubicBezTo>
                    <a:cubicBezTo>
                      <a:pt x="7753" y="6074"/>
                      <a:pt x="7648" y="6079"/>
                      <a:pt x="7540" y="6079"/>
                    </a:cubicBezTo>
                    <a:cubicBezTo>
                      <a:pt x="6956" y="6079"/>
                      <a:pt x="6276" y="5929"/>
                      <a:pt x="5775" y="5698"/>
                    </a:cubicBezTo>
                    <a:cubicBezTo>
                      <a:pt x="4794" y="5219"/>
                      <a:pt x="4703" y="4260"/>
                      <a:pt x="4543" y="3301"/>
                    </a:cubicBezTo>
                    <a:cubicBezTo>
                      <a:pt x="4543" y="3256"/>
                      <a:pt x="4497" y="3256"/>
                      <a:pt x="4452" y="3256"/>
                    </a:cubicBezTo>
                    <a:cubicBezTo>
                      <a:pt x="4452" y="3244"/>
                      <a:pt x="4440" y="3239"/>
                      <a:pt x="4426" y="3239"/>
                    </a:cubicBezTo>
                    <a:cubicBezTo>
                      <a:pt x="4412" y="3239"/>
                      <a:pt x="4395" y="3244"/>
                      <a:pt x="4383" y="3256"/>
                    </a:cubicBezTo>
                    <a:cubicBezTo>
                      <a:pt x="3750" y="3716"/>
                      <a:pt x="2973" y="4194"/>
                      <a:pt x="2227" y="4194"/>
                    </a:cubicBezTo>
                    <a:cubicBezTo>
                      <a:pt x="1789" y="4194"/>
                      <a:pt x="1362" y="4029"/>
                      <a:pt x="982" y="3598"/>
                    </a:cubicBezTo>
                    <a:cubicBezTo>
                      <a:pt x="160" y="2662"/>
                      <a:pt x="297" y="1247"/>
                      <a:pt x="206" y="60"/>
                    </a:cubicBezTo>
                    <a:cubicBezTo>
                      <a:pt x="206" y="24"/>
                      <a:pt x="173" y="0"/>
                      <a:pt x="143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8349866" y="3479883"/>
                <a:ext cx="15447" cy="1214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356" extrusionOk="0">
                    <a:moveTo>
                      <a:pt x="236" y="0"/>
                    </a:moveTo>
                    <a:cubicBezTo>
                      <a:pt x="226" y="0"/>
                      <a:pt x="216" y="1"/>
                      <a:pt x="206" y="3"/>
                    </a:cubicBezTo>
                    <a:cubicBezTo>
                      <a:pt x="92" y="26"/>
                      <a:pt x="1" y="185"/>
                      <a:pt x="92" y="277"/>
                    </a:cubicBezTo>
                    <a:lnTo>
                      <a:pt x="115" y="299"/>
                    </a:lnTo>
                    <a:cubicBezTo>
                      <a:pt x="153" y="338"/>
                      <a:pt x="199" y="356"/>
                      <a:pt x="243" y="356"/>
                    </a:cubicBezTo>
                    <a:cubicBezTo>
                      <a:pt x="305" y="356"/>
                      <a:pt x="362" y="320"/>
                      <a:pt x="389" y="254"/>
                    </a:cubicBezTo>
                    <a:cubicBezTo>
                      <a:pt x="452" y="127"/>
                      <a:pt x="359" y="0"/>
                      <a:pt x="236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8359994" y="3431630"/>
                <a:ext cx="9923" cy="709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08" extrusionOk="0">
                    <a:moveTo>
                      <a:pt x="158" y="1"/>
                    </a:moveTo>
                    <a:cubicBezTo>
                      <a:pt x="152" y="1"/>
                      <a:pt x="145" y="1"/>
                      <a:pt x="137" y="3"/>
                    </a:cubicBezTo>
                    <a:cubicBezTo>
                      <a:pt x="1" y="25"/>
                      <a:pt x="46" y="208"/>
                      <a:pt x="160" y="208"/>
                    </a:cubicBezTo>
                    <a:cubicBezTo>
                      <a:pt x="290" y="186"/>
                      <a:pt x="276" y="1"/>
                      <a:pt x="15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8152968" y="3407554"/>
                <a:ext cx="15140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350" extrusionOk="0">
                    <a:moveTo>
                      <a:pt x="240" y="1"/>
                    </a:moveTo>
                    <a:cubicBezTo>
                      <a:pt x="216" y="1"/>
                      <a:pt x="189" y="8"/>
                      <a:pt x="160" y="24"/>
                    </a:cubicBezTo>
                    <a:cubicBezTo>
                      <a:pt x="160" y="24"/>
                      <a:pt x="137" y="24"/>
                      <a:pt x="137" y="47"/>
                    </a:cubicBezTo>
                    <a:cubicBezTo>
                      <a:pt x="0" y="115"/>
                      <a:pt x="23" y="298"/>
                      <a:pt x="183" y="321"/>
                    </a:cubicBezTo>
                    <a:cubicBezTo>
                      <a:pt x="183" y="343"/>
                      <a:pt x="183" y="343"/>
                      <a:pt x="205" y="343"/>
                    </a:cubicBezTo>
                    <a:cubicBezTo>
                      <a:pt x="222" y="348"/>
                      <a:pt x="238" y="350"/>
                      <a:pt x="252" y="350"/>
                    </a:cubicBezTo>
                    <a:cubicBezTo>
                      <a:pt x="443" y="350"/>
                      <a:pt x="409" y="1"/>
                      <a:pt x="240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8118969" y="3370929"/>
                <a:ext cx="14288" cy="1026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01" extrusionOk="0">
                    <a:moveTo>
                      <a:pt x="218" y="1"/>
                    </a:moveTo>
                    <a:cubicBezTo>
                      <a:pt x="211" y="1"/>
                      <a:pt x="205" y="1"/>
                      <a:pt x="198" y="2"/>
                    </a:cubicBezTo>
                    <a:cubicBezTo>
                      <a:pt x="0" y="24"/>
                      <a:pt x="35" y="300"/>
                      <a:pt x="201" y="300"/>
                    </a:cubicBezTo>
                    <a:cubicBezTo>
                      <a:pt x="208" y="300"/>
                      <a:pt x="214" y="300"/>
                      <a:pt x="221" y="299"/>
                    </a:cubicBezTo>
                    <a:cubicBezTo>
                      <a:pt x="419" y="277"/>
                      <a:pt x="384" y="1"/>
                      <a:pt x="218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8160743" y="3371441"/>
                <a:ext cx="11799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63" extrusionOk="0">
                    <a:moveTo>
                      <a:pt x="184" y="1"/>
                    </a:moveTo>
                    <a:cubicBezTo>
                      <a:pt x="169" y="1"/>
                      <a:pt x="154" y="4"/>
                      <a:pt x="137" y="10"/>
                    </a:cubicBezTo>
                    <a:cubicBezTo>
                      <a:pt x="137" y="10"/>
                      <a:pt x="114" y="33"/>
                      <a:pt x="114" y="33"/>
                    </a:cubicBezTo>
                    <a:cubicBezTo>
                      <a:pt x="0" y="79"/>
                      <a:pt x="23" y="238"/>
                      <a:pt x="137" y="261"/>
                    </a:cubicBezTo>
                    <a:lnTo>
                      <a:pt x="160" y="261"/>
                    </a:lnTo>
                    <a:cubicBezTo>
                      <a:pt x="167" y="262"/>
                      <a:pt x="173" y="262"/>
                      <a:pt x="179" y="262"/>
                    </a:cubicBezTo>
                    <a:cubicBezTo>
                      <a:pt x="345" y="262"/>
                      <a:pt x="321" y="1"/>
                      <a:pt x="18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8135815" y="3339522"/>
                <a:ext cx="9514" cy="753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21" extrusionOk="0">
                    <a:moveTo>
                      <a:pt x="136" y="1"/>
                    </a:moveTo>
                    <a:cubicBezTo>
                      <a:pt x="122" y="1"/>
                      <a:pt x="108" y="4"/>
                      <a:pt x="92" y="10"/>
                    </a:cubicBezTo>
                    <a:cubicBezTo>
                      <a:pt x="92" y="10"/>
                      <a:pt x="92" y="33"/>
                      <a:pt x="92" y="33"/>
                    </a:cubicBezTo>
                    <a:cubicBezTo>
                      <a:pt x="1" y="79"/>
                      <a:pt x="24" y="193"/>
                      <a:pt x="115" y="216"/>
                    </a:cubicBezTo>
                    <a:lnTo>
                      <a:pt x="138" y="216"/>
                    </a:lnTo>
                    <a:cubicBezTo>
                      <a:pt x="149" y="219"/>
                      <a:pt x="158" y="220"/>
                      <a:pt x="167" y="220"/>
                    </a:cubicBezTo>
                    <a:cubicBezTo>
                      <a:pt x="278" y="220"/>
                      <a:pt x="250" y="1"/>
                      <a:pt x="136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8386456" y="3455705"/>
                <a:ext cx="12378" cy="8969"/>
              </a:xfrm>
              <a:custGeom>
                <a:avLst/>
                <a:gdLst/>
                <a:ahLst/>
                <a:cxnLst/>
                <a:rect l="l" t="t" r="r" b="b"/>
                <a:pathLst>
                  <a:path w="363" h="263" extrusionOk="0">
                    <a:moveTo>
                      <a:pt x="214" y="1"/>
                    </a:moveTo>
                    <a:cubicBezTo>
                      <a:pt x="204" y="1"/>
                      <a:pt x="194" y="2"/>
                      <a:pt x="183" y="4"/>
                    </a:cubicBezTo>
                    <a:lnTo>
                      <a:pt x="138" y="4"/>
                    </a:lnTo>
                    <a:cubicBezTo>
                      <a:pt x="69" y="27"/>
                      <a:pt x="1" y="118"/>
                      <a:pt x="69" y="164"/>
                    </a:cubicBezTo>
                    <a:cubicBezTo>
                      <a:pt x="69" y="187"/>
                      <a:pt x="92" y="187"/>
                      <a:pt x="92" y="210"/>
                    </a:cubicBezTo>
                    <a:cubicBezTo>
                      <a:pt x="126" y="248"/>
                      <a:pt x="158" y="263"/>
                      <a:pt x="187" y="263"/>
                    </a:cubicBezTo>
                    <a:cubicBezTo>
                      <a:pt x="305" y="263"/>
                      <a:pt x="362" y="1"/>
                      <a:pt x="214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8315083" y="3457342"/>
                <a:ext cx="10469" cy="791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32" extrusionOk="0">
                    <a:moveTo>
                      <a:pt x="152" y="0"/>
                    </a:moveTo>
                    <a:cubicBezTo>
                      <a:pt x="146" y="0"/>
                      <a:pt x="138" y="1"/>
                      <a:pt x="131" y="2"/>
                    </a:cubicBezTo>
                    <a:cubicBezTo>
                      <a:pt x="0" y="24"/>
                      <a:pt x="15" y="232"/>
                      <a:pt x="154" y="232"/>
                    </a:cubicBezTo>
                    <a:cubicBezTo>
                      <a:pt x="161" y="232"/>
                      <a:pt x="169" y="231"/>
                      <a:pt x="176" y="230"/>
                    </a:cubicBezTo>
                    <a:cubicBezTo>
                      <a:pt x="307" y="208"/>
                      <a:pt x="292" y="0"/>
                      <a:pt x="15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8316413" y="3461264"/>
                <a:ext cx="73963" cy="34266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0048" extrusionOk="0">
                    <a:moveTo>
                      <a:pt x="55" y="0"/>
                    </a:moveTo>
                    <a:cubicBezTo>
                      <a:pt x="29" y="0"/>
                      <a:pt x="0" y="25"/>
                      <a:pt x="0" y="69"/>
                    </a:cubicBezTo>
                    <a:cubicBezTo>
                      <a:pt x="434" y="1758"/>
                      <a:pt x="936" y="3425"/>
                      <a:pt x="1279" y="5137"/>
                    </a:cubicBezTo>
                    <a:cubicBezTo>
                      <a:pt x="1598" y="6757"/>
                      <a:pt x="1781" y="8378"/>
                      <a:pt x="2032" y="9998"/>
                    </a:cubicBezTo>
                    <a:cubicBezTo>
                      <a:pt x="2042" y="10030"/>
                      <a:pt x="2073" y="10047"/>
                      <a:pt x="2102" y="10047"/>
                    </a:cubicBezTo>
                    <a:cubicBezTo>
                      <a:pt x="2136" y="10047"/>
                      <a:pt x="2169" y="10025"/>
                      <a:pt x="2169" y="9976"/>
                    </a:cubicBezTo>
                    <a:cubicBezTo>
                      <a:pt x="1986" y="6666"/>
                      <a:pt x="1256" y="3128"/>
                      <a:pt x="92" y="24"/>
                    </a:cubicBezTo>
                    <a:cubicBezTo>
                      <a:pt x="84" y="8"/>
                      <a:pt x="70" y="0"/>
                      <a:pt x="55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8355561" y="3484419"/>
                <a:ext cx="140663" cy="444151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3024" extrusionOk="0">
                    <a:moveTo>
                      <a:pt x="81" y="1"/>
                    </a:moveTo>
                    <a:cubicBezTo>
                      <a:pt x="40" y="1"/>
                      <a:pt x="1" y="43"/>
                      <a:pt x="16" y="75"/>
                    </a:cubicBezTo>
                    <a:cubicBezTo>
                      <a:pt x="998" y="2061"/>
                      <a:pt x="1888" y="4070"/>
                      <a:pt x="2550" y="6170"/>
                    </a:cubicBezTo>
                    <a:cubicBezTo>
                      <a:pt x="3235" y="8406"/>
                      <a:pt x="3600" y="10666"/>
                      <a:pt x="3965" y="12949"/>
                    </a:cubicBezTo>
                    <a:cubicBezTo>
                      <a:pt x="3965" y="13000"/>
                      <a:pt x="3998" y="13024"/>
                      <a:pt x="4033" y="13024"/>
                    </a:cubicBezTo>
                    <a:cubicBezTo>
                      <a:pt x="4077" y="13024"/>
                      <a:pt x="4125" y="12989"/>
                      <a:pt x="4125" y="12926"/>
                    </a:cubicBezTo>
                    <a:cubicBezTo>
                      <a:pt x="3874" y="8498"/>
                      <a:pt x="2299" y="3887"/>
                      <a:pt x="131" y="30"/>
                    </a:cubicBezTo>
                    <a:cubicBezTo>
                      <a:pt x="117" y="9"/>
                      <a:pt x="99" y="1"/>
                      <a:pt x="81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8386183" y="3458229"/>
                <a:ext cx="241803" cy="319984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9383" extrusionOk="0">
                    <a:moveTo>
                      <a:pt x="79" y="0"/>
                    </a:moveTo>
                    <a:cubicBezTo>
                      <a:pt x="31" y="0"/>
                      <a:pt x="1" y="77"/>
                      <a:pt x="54" y="113"/>
                    </a:cubicBezTo>
                    <a:cubicBezTo>
                      <a:pt x="3022" y="2715"/>
                      <a:pt x="5213" y="5773"/>
                      <a:pt x="6902" y="9334"/>
                    </a:cubicBezTo>
                    <a:cubicBezTo>
                      <a:pt x="6919" y="9368"/>
                      <a:pt x="6951" y="9383"/>
                      <a:pt x="6982" y="9383"/>
                    </a:cubicBezTo>
                    <a:cubicBezTo>
                      <a:pt x="7037" y="9383"/>
                      <a:pt x="7091" y="9338"/>
                      <a:pt x="7062" y="9266"/>
                    </a:cubicBezTo>
                    <a:cubicBezTo>
                      <a:pt x="5601" y="5682"/>
                      <a:pt x="3090" y="2464"/>
                      <a:pt x="123" y="21"/>
                    </a:cubicBezTo>
                    <a:cubicBezTo>
                      <a:pt x="108" y="6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365655" y="3431527"/>
                <a:ext cx="252204" cy="22910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6718" extrusionOk="0">
                    <a:moveTo>
                      <a:pt x="67" y="1"/>
                    </a:moveTo>
                    <a:cubicBezTo>
                      <a:pt x="29" y="1"/>
                      <a:pt x="1" y="54"/>
                      <a:pt x="40" y="74"/>
                    </a:cubicBezTo>
                    <a:cubicBezTo>
                      <a:pt x="1341" y="987"/>
                      <a:pt x="2642" y="1877"/>
                      <a:pt x="3829" y="2950"/>
                    </a:cubicBezTo>
                    <a:cubicBezTo>
                      <a:pt x="5084" y="4091"/>
                      <a:pt x="6180" y="5347"/>
                      <a:pt x="7230" y="6693"/>
                    </a:cubicBezTo>
                    <a:cubicBezTo>
                      <a:pt x="7247" y="6710"/>
                      <a:pt x="7267" y="6718"/>
                      <a:pt x="7286" y="6718"/>
                    </a:cubicBezTo>
                    <a:cubicBezTo>
                      <a:pt x="7344" y="6718"/>
                      <a:pt x="7395" y="6653"/>
                      <a:pt x="7344" y="6602"/>
                    </a:cubicBezTo>
                    <a:cubicBezTo>
                      <a:pt x="5518" y="4000"/>
                      <a:pt x="2916" y="1512"/>
                      <a:pt x="86" y="6"/>
                    </a:cubicBezTo>
                    <a:cubicBezTo>
                      <a:pt x="79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7829930" y="3230875"/>
                <a:ext cx="313413" cy="114107"/>
              </a:xfrm>
              <a:custGeom>
                <a:avLst/>
                <a:gdLst/>
                <a:ahLst/>
                <a:cxnLst/>
                <a:rect l="l" t="t" r="r" b="b"/>
                <a:pathLst>
                  <a:path w="9191" h="3346" extrusionOk="0">
                    <a:moveTo>
                      <a:pt x="92" y="1"/>
                    </a:moveTo>
                    <a:cubicBezTo>
                      <a:pt x="23" y="1"/>
                      <a:pt x="1" y="92"/>
                      <a:pt x="69" y="92"/>
                    </a:cubicBezTo>
                    <a:cubicBezTo>
                      <a:pt x="3082" y="412"/>
                      <a:pt x="6780" y="1165"/>
                      <a:pt x="9062" y="3333"/>
                    </a:cubicBezTo>
                    <a:cubicBezTo>
                      <a:pt x="9075" y="3342"/>
                      <a:pt x="9088" y="3345"/>
                      <a:pt x="9100" y="3345"/>
                    </a:cubicBezTo>
                    <a:cubicBezTo>
                      <a:pt x="9152" y="3345"/>
                      <a:pt x="9191" y="3275"/>
                      <a:pt x="9153" y="3219"/>
                    </a:cubicBezTo>
                    <a:cubicBezTo>
                      <a:pt x="8035" y="2101"/>
                      <a:pt x="6369" y="1484"/>
                      <a:pt x="4885" y="982"/>
                    </a:cubicBezTo>
                    <a:cubicBezTo>
                      <a:pt x="3333" y="457"/>
                      <a:pt x="1712" y="115"/>
                      <a:pt x="92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7774652" y="3318822"/>
                <a:ext cx="396617" cy="60259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1767" extrusionOk="0">
                    <a:moveTo>
                      <a:pt x="3116" y="0"/>
                    </a:moveTo>
                    <a:cubicBezTo>
                      <a:pt x="2106" y="0"/>
                      <a:pt x="1101" y="34"/>
                      <a:pt x="115" y="69"/>
                    </a:cubicBezTo>
                    <a:cubicBezTo>
                      <a:pt x="1" y="92"/>
                      <a:pt x="24" y="229"/>
                      <a:pt x="115" y="229"/>
                    </a:cubicBezTo>
                    <a:cubicBezTo>
                      <a:pt x="896" y="211"/>
                      <a:pt x="1674" y="195"/>
                      <a:pt x="2447" y="195"/>
                    </a:cubicBezTo>
                    <a:cubicBezTo>
                      <a:pt x="5543" y="195"/>
                      <a:pt x="8574" y="444"/>
                      <a:pt x="11459" y="1758"/>
                    </a:cubicBezTo>
                    <a:cubicBezTo>
                      <a:pt x="11473" y="1764"/>
                      <a:pt x="11487" y="1767"/>
                      <a:pt x="11499" y="1767"/>
                    </a:cubicBezTo>
                    <a:cubicBezTo>
                      <a:pt x="11588" y="1767"/>
                      <a:pt x="11631" y="1639"/>
                      <a:pt x="11551" y="1599"/>
                    </a:cubicBezTo>
                    <a:cubicBezTo>
                      <a:pt x="8944" y="279"/>
                      <a:pt x="6012" y="0"/>
                      <a:pt x="311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7698812" y="3373316"/>
                <a:ext cx="430035" cy="118677"/>
              </a:xfrm>
              <a:custGeom>
                <a:avLst/>
                <a:gdLst/>
                <a:ahLst/>
                <a:cxnLst/>
                <a:rect l="l" t="t" r="r" b="b"/>
                <a:pathLst>
                  <a:path w="12611" h="3480" extrusionOk="0">
                    <a:moveTo>
                      <a:pt x="12519" y="1"/>
                    </a:moveTo>
                    <a:cubicBezTo>
                      <a:pt x="8251" y="92"/>
                      <a:pt x="3891" y="1439"/>
                      <a:pt x="79" y="3333"/>
                    </a:cubicBezTo>
                    <a:cubicBezTo>
                      <a:pt x="1" y="3372"/>
                      <a:pt x="24" y="3479"/>
                      <a:pt x="90" y="3479"/>
                    </a:cubicBezTo>
                    <a:cubicBezTo>
                      <a:pt x="100" y="3479"/>
                      <a:pt x="112" y="3476"/>
                      <a:pt x="125" y="3470"/>
                    </a:cubicBezTo>
                    <a:cubicBezTo>
                      <a:pt x="4074" y="1530"/>
                      <a:pt x="8182" y="594"/>
                      <a:pt x="12542" y="115"/>
                    </a:cubicBezTo>
                    <a:cubicBezTo>
                      <a:pt x="12610" y="115"/>
                      <a:pt x="12610" y="1"/>
                      <a:pt x="12519" y="1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7888038" y="3410589"/>
                <a:ext cx="273277" cy="104797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073" extrusionOk="0">
                    <a:moveTo>
                      <a:pt x="7946" y="0"/>
                    </a:moveTo>
                    <a:cubicBezTo>
                      <a:pt x="7941" y="0"/>
                      <a:pt x="7935" y="1"/>
                      <a:pt x="7929" y="3"/>
                    </a:cubicBezTo>
                    <a:cubicBezTo>
                      <a:pt x="5190" y="277"/>
                      <a:pt x="2382" y="1487"/>
                      <a:pt x="77" y="2925"/>
                    </a:cubicBezTo>
                    <a:cubicBezTo>
                      <a:pt x="0" y="2983"/>
                      <a:pt x="52" y="3072"/>
                      <a:pt x="125" y="3072"/>
                    </a:cubicBezTo>
                    <a:cubicBezTo>
                      <a:pt x="139" y="3072"/>
                      <a:pt x="154" y="3069"/>
                      <a:pt x="168" y="3062"/>
                    </a:cubicBezTo>
                    <a:cubicBezTo>
                      <a:pt x="1424" y="2331"/>
                      <a:pt x="2725" y="1692"/>
                      <a:pt x="4071" y="1190"/>
                    </a:cubicBezTo>
                    <a:cubicBezTo>
                      <a:pt x="5350" y="711"/>
                      <a:pt x="6651" y="460"/>
                      <a:pt x="7952" y="117"/>
                    </a:cubicBezTo>
                    <a:cubicBezTo>
                      <a:pt x="8014" y="97"/>
                      <a:pt x="8001" y="0"/>
                      <a:pt x="7946" y="0"/>
                    </a:cubicBezTo>
                    <a:close/>
                  </a:path>
                </a:pathLst>
              </a:custGeom>
              <a:solidFill>
                <a:srgbClr val="696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137520" y="3503720"/>
                <a:ext cx="99538" cy="98079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876" extrusionOk="0">
                    <a:moveTo>
                      <a:pt x="137" y="0"/>
                    </a:moveTo>
                    <a:cubicBezTo>
                      <a:pt x="91" y="0"/>
                      <a:pt x="42" y="35"/>
                      <a:pt x="42" y="80"/>
                    </a:cubicBezTo>
                    <a:cubicBezTo>
                      <a:pt x="0" y="1302"/>
                      <a:pt x="1184" y="2875"/>
                      <a:pt x="2498" y="2875"/>
                    </a:cubicBezTo>
                    <a:cubicBezTo>
                      <a:pt x="2607" y="2875"/>
                      <a:pt x="2717" y="2864"/>
                      <a:pt x="2827" y="2842"/>
                    </a:cubicBezTo>
                    <a:cubicBezTo>
                      <a:pt x="2895" y="2819"/>
                      <a:pt x="2918" y="2705"/>
                      <a:pt x="2827" y="2682"/>
                    </a:cubicBezTo>
                    <a:cubicBezTo>
                      <a:pt x="2256" y="2408"/>
                      <a:pt x="1708" y="2248"/>
                      <a:pt x="1252" y="1792"/>
                    </a:cubicBezTo>
                    <a:cubicBezTo>
                      <a:pt x="727" y="1290"/>
                      <a:pt x="544" y="673"/>
                      <a:pt x="202" y="34"/>
                    </a:cubicBezTo>
                    <a:cubicBezTo>
                      <a:pt x="186" y="10"/>
                      <a:pt x="162" y="0"/>
                      <a:pt x="137" y="0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7937450" y="3627849"/>
                <a:ext cx="1000085" cy="427066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12523" extrusionOk="0">
                    <a:moveTo>
                      <a:pt x="27023" y="1"/>
                    </a:moveTo>
                    <a:cubicBezTo>
                      <a:pt x="24557" y="1690"/>
                      <a:pt x="21910" y="3333"/>
                      <a:pt x="19079" y="4086"/>
                    </a:cubicBezTo>
                    <a:cubicBezTo>
                      <a:pt x="19018" y="4086"/>
                      <a:pt x="19030" y="4158"/>
                      <a:pt x="19081" y="4158"/>
                    </a:cubicBezTo>
                    <a:cubicBezTo>
                      <a:pt x="19088" y="4158"/>
                      <a:pt x="19095" y="4157"/>
                      <a:pt x="19102" y="4155"/>
                    </a:cubicBezTo>
                    <a:cubicBezTo>
                      <a:pt x="21271" y="3812"/>
                      <a:pt x="23142" y="2968"/>
                      <a:pt x="24900" y="1872"/>
                    </a:cubicBezTo>
                    <a:lnTo>
                      <a:pt x="24900" y="1872"/>
                    </a:lnTo>
                    <a:cubicBezTo>
                      <a:pt x="24535" y="2146"/>
                      <a:pt x="24192" y="2420"/>
                      <a:pt x="23827" y="2671"/>
                    </a:cubicBezTo>
                    <a:cubicBezTo>
                      <a:pt x="22663" y="3470"/>
                      <a:pt x="21408" y="4155"/>
                      <a:pt x="20015" y="4497"/>
                    </a:cubicBezTo>
                    <a:cubicBezTo>
                      <a:pt x="18486" y="4908"/>
                      <a:pt x="16888" y="4931"/>
                      <a:pt x="15313" y="5136"/>
                    </a:cubicBezTo>
                    <a:cubicBezTo>
                      <a:pt x="12277" y="5547"/>
                      <a:pt x="9242" y="6414"/>
                      <a:pt x="6457" y="7761"/>
                    </a:cubicBezTo>
                    <a:cubicBezTo>
                      <a:pt x="6229" y="7852"/>
                      <a:pt x="6000" y="7967"/>
                      <a:pt x="5795" y="8104"/>
                    </a:cubicBezTo>
                    <a:cubicBezTo>
                      <a:pt x="3672" y="9199"/>
                      <a:pt x="1732" y="10591"/>
                      <a:pt x="89" y="12303"/>
                    </a:cubicBezTo>
                    <a:cubicBezTo>
                      <a:pt x="0" y="12392"/>
                      <a:pt x="77" y="12522"/>
                      <a:pt x="180" y="12522"/>
                    </a:cubicBezTo>
                    <a:cubicBezTo>
                      <a:pt x="209" y="12522"/>
                      <a:pt x="241" y="12511"/>
                      <a:pt x="271" y="12486"/>
                    </a:cubicBezTo>
                    <a:cubicBezTo>
                      <a:pt x="2417" y="10500"/>
                      <a:pt x="4859" y="8971"/>
                      <a:pt x="7484" y="7852"/>
                    </a:cubicBezTo>
                    <a:cubicBezTo>
                      <a:pt x="8101" y="7729"/>
                      <a:pt x="8741" y="7685"/>
                      <a:pt x="9389" y="7685"/>
                    </a:cubicBezTo>
                    <a:cubicBezTo>
                      <a:pt x="10299" y="7685"/>
                      <a:pt x="11224" y="7772"/>
                      <a:pt x="12118" y="7852"/>
                    </a:cubicBezTo>
                    <a:cubicBezTo>
                      <a:pt x="13556" y="7967"/>
                      <a:pt x="15016" y="8058"/>
                      <a:pt x="16454" y="8081"/>
                    </a:cubicBezTo>
                    <a:cubicBezTo>
                      <a:pt x="16767" y="8081"/>
                      <a:pt x="17084" y="8084"/>
                      <a:pt x="17403" y="8084"/>
                    </a:cubicBezTo>
                    <a:cubicBezTo>
                      <a:pt x="18195" y="8084"/>
                      <a:pt x="18997" y="8061"/>
                      <a:pt x="19776" y="7900"/>
                    </a:cubicBezTo>
                    <a:lnTo>
                      <a:pt x="19776" y="7900"/>
                    </a:lnTo>
                    <a:cubicBezTo>
                      <a:pt x="19763" y="7906"/>
                      <a:pt x="19760" y="7921"/>
                      <a:pt x="19741" y="7921"/>
                    </a:cubicBezTo>
                    <a:cubicBezTo>
                      <a:pt x="18897" y="8263"/>
                      <a:pt x="18075" y="8263"/>
                      <a:pt x="17185" y="8286"/>
                    </a:cubicBezTo>
                    <a:cubicBezTo>
                      <a:pt x="15747" y="8332"/>
                      <a:pt x="14195" y="8514"/>
                      <a:pt x="12848" y="9062"/>
                    </a:cubicBezTo>
                    <a:cubicBezTo>
                      <a:pt x="12739" y="9106"/>
                      <a:pt x="12734" y="9338"/>
                      <a:pt x="12874" y="9338"/>
                    </a:cubicBezTo>
                    <a:cubicBezTo>
                      <a:pt x="12880" y="9338"/>
                      <a:pt x="12887" y="9337"/>
                      <a:pt x="12894" y="9336"/>
                    </a:cubicBezTo>
                    <a:cubicBezTo>
                      <a:pt x="14583" y="9131"/>
                      <a:pt x="16203" y="8948"/>
                      <a:pt x="17915" y="8902"/>
                    </a:cubicBezTo>
                    <a:cubicBezTo>
                      <a:pt x="19285" y="8857"/>
                      <a:pt x="20380" y="8355"/>
                      <a:pt x="21499" y="7624"/>
                    </a:cubicBezTo>
                    <a:cubicBezTo>
                      <a:pt x="22823" y="6734"/>
                      <a:pt x="23964" y="5661"/>
                      <a:pt x="25151" y="4611"/>
                    </a:cubicBezTo>
                    <a:cubicBezTo>
                      <a:pt x="25630" y="4246"/>
                      <a:pt x="26110" y="3881"/>
                      <a:pt x="26589" y="3516"/>
                    </a:cubicBezTo>
                    <a:cubicBezTo>
                      <a:pt x="27502" y="2854"/>
                      <a:pt x="28415" y="2215"/>
                      <a:pt x="29328" y="1575"/>
                    </a:cubicBezTo>
                    <a:cubicBezTo>
                      <a:pt x="28598" y="1119"/>
                      <a:pt x="27776" y="548"/>
                      <a:pt x="2702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7844730" y="4025608"/>
                <a:ext cx="5370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4474" extrusionOk="0">
                    <a:moveTo>
                      <a:pt x="15636" y="0"/>
                    </a:moveTo>
                    <a:cubicBezTo>
                      <a:pt x="14449" y="114"/>
                      <a:pt x="13216" y="206"/>
                      <a:pt x="12029" y="434"/>
                    </a:cubicBezTo>
                    <a:cubicBezTo>
                      <a:pt x="12029" y="411"/>
                      <a:pt x="12006" y="411"/>
                      <a:pt x="11983" y="411"/>
                    </a:cubicBezTo>
                    <a:cubicBezTo>
                      <a:pt x="9130" y="982"/>
                      <a:pt x="6391" y="1849"/>
                      <a:pt x="3584" y="2511"/>
                    </a:cubicBezTo>
                    <a:cubicBezTo>
                      <a:pt x="3470" y="2534"/>
                      <a:pt x="3378" y="2557"/>
                      <a:pt x="3264" y="2580"/>
                    </a:cubicBezTo>
                    <a:cubicBezTo>
                      <a:pt x="5090" y="1781"/>
                      <a:pt x="6825" y="845"/>
                      <a:pt x="8834" y="480"/>
                    </a:cubicBezTo>
                    <a:cubicBezTo>
                      <a:pt x="8925" y="457"/>
                      <a:pt x="8902" y="297"/>
                      <a:pt x="8811" y="297"/>
                    </a:cubicBezTo>
                    <a:cubicBezTo>
                      <a:pt x="6848" y="388"/>
                      <a:pt x="5022" y="1301"/>
                      <a:pt x="3241" y="2009"/>
                    </a:cubicBezTo>
                    <a:cubicBezTo>
                      <a:pt x="2443" y="2328"/>
                      <a:pt x="1644" y="2580"/>
                      <a:pt x="822" y="2785"/>
                    </a:cubicBezTo>
                    <a:cubicBezTo>
                      <a:pt x="799" y="2831"/>
                      <a:pt x="753" y="2899"/>
                      <a:pt x="731" y="2945"/>
                    </a:cubicBezTo>
                    <a:cubicBezTo>
                      <a:pt x="480" y="3447"/>
                      <a:pt x="251" y="3949"/>
                      <a:pt x="23" y="4451"/>
                    </a:cubicBezTo>
                    <a:cubicBezTo>
                      <a:pt x="23" y="4466"/>
                      <a:pt x="14" y="4471"/>
                      <a:pt x="7" y="4473"/>
                    </a:cubicBezTo>
                    <a:lnTo>
                      <a:pt x="7" y="4473"/>
                    </a:lnTo>
                    <a:cubicBezTo>
                      <a:pt x="712" y="4359"/>
                      <a:pt x="1418" y="4245"/>
                      <a:pt x="2123" y="4132"/>
                    </a:cubicBezTo>
                    <a:cubicBezTo>
                      <a:pt x="3721" y="3903"/>
                      <a:pt x="5524" y="3858"/>
                      <a:pt x="7053" y="3287"/>
                    </a:cubicBezTo>
                    <a:cubicBezTo>
                      <a:pt x="7806" y="3013"/>
                      <a:pt x="8400" y="2511"/>
                      <a:pt x="9085" y="2077"/>
                    </a:cubicBezTo>
                    <a:cubicBezTo>
                      <a:pt x="9792" y="1644"/>
                      <a:pt x="10523" y="1301"/>
                      <a:pt x="11299" y="1050"/>
                    </a:cubicBezTo>
                    <a:cubicBezTo>
                      <a:pt x="12714" y="571"/>
                      <a:pt x="14198" y="365"/>
                      <a:pt x="15658" y="183"/>
                    </a:cubicBezTo>
                    <a:cubicBezTo>
                      <a:pt x="15750" y="183"/>
                      <a:pt x="15750" y="0"/>
                      <a:pt x="15636" y="0"/>
                    </a:cubicBezTo>
                    <a:close/>
                    <a:moveTo>
                      <a:pt x="7" y="4473"/>
                    </a:moveTo>
                    <a:cubicBezTo>
                      <a:pt x="5" y="4473"/>
                      <a:pt x="3" y="4474"/>
                      <a:pt x="0" y="4474"/>
                    </a:cubicBezTo>
                    <a:cubicBezTo>
                      <a:pt x="0" y="4474"/>
                      <a:pt x="3" y="4474"/>
                      <a:pt x="7" y="4473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7514872" y="4295964"/>
                <a:ext cx="320540" cy="157008"/>
              </a:xfrm>
              <a:custGeom>
                <a:avLst/>
                <a:gdLst/>
                <a:ahLst/>
                <a:cxnLst/>
                <a:rect l="l" t="t" r="r" b="b"/>
                <a:pathLst>
                  <a:path w="9400" h="4604" extrusionOk="0">
                    <a:moveTo>
                      <a:pt x="65" y="0"/>
                    </a:moveTo>
                    <a:cubicBezTo>
                      <a:pt x="37" y="0"/>
                      <a:pt x="1" y="49"/>
                      <a:pt x="18" y="84"/>
                    </a:cubicBezTo>
                    <a:cubicBezTo>
                      <a:pt x="315" y="655"/>
                      <a:pt x="817" y="1020"/>
                      <a:pt x="1365" y="1362"/>
                    </a:cubicBezTo>
                    <a:cubicBezTo>
                      <a:pt x="1365" y="1385"/>
                      <a:pt x="1388" y="1408"/>
                      <a:pt x="1410" y="1431"/>
                    </a:cubicBezTo>
                    <a:cubicBezTo>
                      <a:pt x="1456" y="1431"/>
                      <a:pt x="1502" y="1453"/>
                      <a:pt x="1547" y="1453"/>
                    </a:cubicBezTo>
                    <a:cubicBezTo>
                      <a:pt x="2072" y="1750"/>
                      <a:pt x="2597" y="1978"/>
                      <a:pt x="3077" y="2275"/>
                    </a:cubicBezTo>
                    <a:cubicBezTo>
                      <a:pt x="3898" y="2754"/>
                      <a:pt x="4674" y="3348"/>
                      <a:pt x="5405" y="3941"/>
                    </a:cubicBezTo>
                    <a:cubicBezTo>
                      <a:pt x="4743" y="3531"/>
                      <a:pt x="4058" y="3188"/>
                      <a:pt x="3328" y="2960"/>
                    </a:cubicBezTo>
                    <a:cubicBezTo>
                      <a:pt x="3322" y="2958"/>
                      <a:pt x="3316" y="2957"/>
                      <a:pt x="3310" y="2957"/>
                    </a:cubicBezTo>
                    <a:cubicBezTo>
                      <a:pt x="3252" y="2957"/>
                      <a:pt x="3220" y="3055"/>
                      <a:pt x="3282" y="3097"/>
                    </a:cubicBezTo>
                    <a:cubicBezTo>
                      <a:pt x="3830" y="3394"/>
                      <a:pt x="4401" y="3667"/>
                      <a:pt x="4971" y="3964"/>
                    </a:cubicBezTo>
                    <a:cubicBezTo>
                      <a:pt x="5405" y="4010"/>
                      <a:pt x="5839" y="4078"/>
                      <a:pt x="6295" y="4124"/>
                    </a:cubicBezTo>
                    <a:cubicBezTo>
                      <a:pt x="6227" y="4078"/>
                      <a:pt x="6181" y="4033"/>
                      <a:pt x="6135" y="3987"/>
                    </a:cubicBezTo>
                    <a:lnTo>
                      <a:pt x="6135" y="3987"/>
                    </a:lnTo>
                    <a:cubicBezTo>
                      <a:pt x="6227" y="4033"/>
                      <a:pt x="6295" y="4078"/>
                      <a:pt x="6386" y="4147"/>
                    </a:cubicBezTo>
                    <a:cubicBezTo>
                      <a:pt x="6820" y="4192"/>
                      <a:pt x="7254" y="4261"/>
                      <a:pt x="7710" y="4329"/>
                    </a:cubicBezTo>
                    <a:cubicBezTo>
                      <a:pt x="8281" y="4421"/>
                      <a:pt x="8851" y="4512"/>
                      <a:pt x="9399" y="4603"/>
                    </a:cubicBezTo>
                    <a:cubicBezTo>
                      <a:pt x="7003" y="3302"/>
                      <a:pt x="4629" y="1750"/>
                      <a:pt x="1935" y="1294"/>
                    </a:cubicBezTo>
                    <a:cubicBezTo>
                      <a:pt x="1228" y="974"/>
                      <a:pt x="566" y="609"/>
                      <a:pt x="87" y="15"/>
                    </a:cubicBezTo>
                    <a:cubicBezTo>
                      <a:pt x="81" y="5"/>
                      <a:pt x="73" y="0"/>
                      <a:pt x="65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7590201" y="4212416"/>
                <a:ext cx="460452" cy="178015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5220" extrusionOk="0">
                    <a:moveTo>
                      <a:pt x="3082" y="0"/>
                    </a:moveTo>
                    <a:cubicBezTo>
                      <a:pt x="2055" y="229"/>
                      <a:pt x="1027" y="480"/>
                      <a:pt x="0" y="708"/>
                    </a:cubicBezTo>
                    <a:cubicBezTo>
                      <a:pt x="776" y="1484"/>
                      <a:pt x="1940" y="1872"/>
                      <a:pt x="3105" y="2055"/>
                    </a:cubicBezTo>
                    <a:cubicBezTo>
                      <a:pt x="4474" y="2260"/>
                      <a:pt x="5821" y="2260"/>
                      <a:pt x="7167" y="2580"/>
                    </a:cubicBezTo>
                    <a:cubicBezTo>
                      <a:pt x="8400" y="2853"/>
                      <a:pt x="9564" y="3333"/>
                      <a:pt x="10751" y="3721"/>
                    </a:cubicBezTo>
                    <a:cubicBezTo>
                      <a:pt x="10757" y="3723"/>
                      <a:pt x="10763" y="3724"/>
                      <a:pt x="10769" y="3724"/>
                    </a:cubicBezTo>
                    <a:cubicBezTo>
                      <a:pt x="10827" y="3724"/>
                      <a:pt x="10859" y="3625"/>
                      <a:pt x="10797" y="3584"/>
                    </a:cubicBezTo>
                    <a:cubicBezTo>
                      <a:pt x="10728" y="3538"/>
                      <a:pt x="10637" y="3493"/>
                      <a:pt x="10546" y="3447"/>
                    </a:cubicBezTo>
                    <a:lnTo>
                      <a:pt x="10546" y="3447"/>
                    </a:lnTo>
                    <a:cubicBezTo>
                      <a:pt x="11596" y="3858"/>
                      <a:pt x="12554" y="4383"/>
                      <a:pt x="13399" y="5204"/>
                    </a:cubicBezTo>
                    <a:cubicBezTo>
                      <a:pt x="13409" y="5215"/>
                      <a:pt x="13421" y="5220"/>
                      <a:pt x="13433" y="5220"/>
                    </a:cubicBezTo>
                    <a:cubicBezTo>
                      <a:pt x="13470" y="5220"/>
                      <a:pt x="13502" y="5171"/>
                      <a:pt x="13467" y="5136"/>
                    </a:cubicBezTo>
                    <a:cubicBezTo>
                      <a:pt x="12052" y="3493"/>
                      <a:pt x="9907" y="2739"/>
                      <a:pt x="7875" y="2123"/>
                    </a:cubicBezTo>
                    <a:cubicBezTo>
                      <a:pt x="7190" y="1918"/>
                      <a:pt x="6506" y="1689"/>
                      <a:pt x="5844" y="1438"/>
                    </a:cubicBezTo>
                    <a:lnTo>
                      <a:pt x="5844" y="1438"/>
                    </a:lnTo>
                    <a:cubicBezTo>
                      <a:pt x="6140" y="1461"/>
                      <a:pt x="6437" y="1461"/>
                      <a:pt x="6734" y="1507"/>
                    </a:cubicBezTo>
                    <a:cubicBezTo>
                      <a:pt x="7807" y="1598"/>
                      <a:pt x="8834" y="1872"/>
                      <a:pt x="9884" y="2169"/>
                    </a:cubicBezTo>
                    <a:cubicBezTo>
                      <a:pt x="9890" y="2170"/>
                      <a:pt x="9896" y="2171"/>
                      <a:pt x="9901" y="2171"/>
                    </a:cubicBezTo>
                    <a:cubicBezTo>
                      <a:pt x="9980" y="2171"/>
                      <a:pt x="10015" y="2030"/>
                      <a:pt x="9929" y="2009"/>
                    </a:cubicBezTo>
                    <a:cubicBezTo>
                      <a:pt x="8332" y="1393"/>
                      <a:pt x="6711" y="1347"/>
                      <a:pt x="5090" y="936"/>
                    </a:cubicBezTo>
                    <a:cubicBezTo>
                      <a:pt x="4406" y="754"/>
                      <a:pt x="3721" y="434"/>
                      <a:pt x="3082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257248" y="3897762"/>
                <a:ext cx="555318" cy="566101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16600" extrusionOk="0">
                    <a:moveTo>
                      <a:pt x="16190" y="0"/>
                    </a:moveTo>
                    <a:cubicBezTo>
                      <a:pt x="16171" y="0"/>
                      <a:pt x="16151" y="9"/>
                      <a:pt x="16138" y="29"/>
                    </a:cubicBezTo>
                    <a:cubicBezTo>
                      <a:pt x="13741" y="3247"/>
                      <a:pt x="11048" y="6580"/>
                      <a:pt x="7647" y="8794"/>
                    </a:cubicBezTo>
                    <a:cubicBezTo>
                      <a:pt x="6848" y="9296"/>
                      <a:pt x="5981" y="9729"/>
                      <a:pt x="5250" y="10346"/>
                    </a:cubicBezTo>
                    <a:cubicBezTo>
                      <a:pt x="4520" y="10939"/>
                      <a:pt x="3995" y="11715"/>
                      <a:pt x="3424" y="12468"/>
                    </a:cubicBezTo>
                    <a:cubicBezTo>
                      <a:pt x="2945" y="13108"/>
                      <a:pt x="2420" y="13701"/>
                      <a:pt x="1895" y="14249"/>
                    </a:cubicBezTo>
                    <a:cubicBezTo>
                      <a:pt x="2078" y="13975"/>
                      <a:pt x="2260" y="13678"/>
                      <a:pt x="2443" y="13404"/>
                    </a:cubicBezTo>
                    <a:cubicBezTo>
                      <a:pt x="3630" y="11715"/>
                      <a:pt x="4954" y="10140"/>
                      <a:pt x="6460" y="8725"/>
                    </a:cubicBezTo>
                    <a:cubicBezTo>
                      <a:pt x="6516" y="8688"/>
                      <a:pt x="6466" y="8621"/>
                      <a:pt x="6409" y="8621"/>
                    </a:cubicBezTo>
                    <a:cubicBezTo>
                      <a:pt x="6396" y="8621"/>
                      <a:pt x="6382" y="8625"/>
                      <a:pt x="6369" y="8634"/>
                    </a:cubicBezTo>
                    <a:cubicBezTo>
                      <a:pt x="4931" y="9889"/>
                      <a:pt x="3561" y="11213"/>
                      <a:pt x="2374" y="12720"/>
                    </a:cubicBezTo>
                    <a:cubicBezTo>
                      <a:pt x="1553" y="13770"/>
                      <a:pt x="914" y="14934"/>
                      <a:pt x="46" y="15915"/>
                    </a:cubicBezTo>
                    <a:cubicBezTo>
                      <a:pt x="23" y="15915"/>
                      <a:pt x="1" y="15938"/>
                      <a:pt x="1" y="15961"/>
                    </a:cubicBezTo>
                    <a:cubicBezTo>
                      <a:pt x="982" y="16257"/>
                      <a:pt x="2009" y="16463"/>
                      <a:pt x="3036" y="16600"/>
                    </a:cubicBezTo>
                    <a:cubicBezTo>
                      <a:pt x="3630" y="16098"/>
                      <a:pt x="4200" y="15527"/>
                      <a:pt x="4748" y="14956"/>
                    </a:cubicBezTo>
                    <a:cubicBezTo>
                      <a:pt x="4862" y="14888"/>
                      <a:pt x="4954" y="14819"/>
                      <a:pt x="5045" y="14728"/>
                    </a:cubicBezTo>
                    <a:cubicBezTo>
                      <a:pt x="6255" y="13838"/>
                      <a:pt x="7464" y="12948"/>
                      <a:pt x="8606" y="11966"/>
                    </a:cubicBezTo>
                    <a:cubicBezTo>
                      <a:pt x="10592" y="10254"/>
                      <a:pt x="12555" y="8132"/>
                      <a:pt x="13513" y="5644"/>
                    </a:cubicBezTo>
                    <a:cubicBezTo>
                      <a:pt x="13544" y="5583"/>
                      <a:pt x="13493" y="5532"/>
                      <a:pt x="13442" y="5532"/>
                    </a:cubicBezTo>
                    <a:cubicBezTo>
                      <a:pt x="13417" y="5532"/>
                      <a:pt x="13391" y="5545"/>
                      <a:pt x="13376" y="5575"/>
                    </a:cubicBezTo>
                    <a:cubicBezTo>
                      <a:pt x="12075" y="8109"/>
                      <a:pt x="10249" y="10072"/>
                      <a:pt x="8035" y="11829"/>
                    </a:cubicBezTo>
                    <a:cubicBezTo>
                      <a:pt x="7693" y="12103"/>
                      <a:pt x="7373" y="12354"/>
                      <a:pt x="7031" y="12628"/>
                    </a:cubicBezTo>
                    <a:cubicBezTo>
                      <a:pt x="7236" y="12423"/>
                      <a:pt x="7442" y="12217"/>
                      <a:pt x="7647" y="12035"/>
                    </a:cubicBezTo>
                    <a:cubicBezTo>
                      <a:pt x="10592" y="9410"/>
                      <a:pt x="12691" y="5735"/>
                      <a:pt x="14654" y="2311"/>
                    </a:cubicBezTo>
                    <a:cubicBezTo>
                      <a:pt x="15202" y="1581"/>
                      <a:pt x="15727" y="850"/>
                      <a:pt x="16252" y="97"/>
                    </a:cubicBezTo>
                    <a:cubicBezTo>
                      <a:pt x="16285" y="49"/>
                      <a:pt x="16237" y="0"/>
                      <a:pt x="16190" y="0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9076044" y="4155603"/>
                <a:ext cx="80237" cy="11189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3281" extrusionOk="0">
                    <a:moveTo>
                      <a:pt x="2353" y="0"/>
                    </a:moveTo>
                    <a:cubicBezTo>
                      <a:pt x="1622" y="1027"/>
                      <a:pt x="801" y="2009"/>
                      <a:pt x="70" y="3059"/>
                    </a:cubicBezTo>
                    <a:cubicBezTo>
                      <a:pt x="1" y="3163"/>
                      <a:pt x="77" y="3280"/>
                      <a:pt x="177" y="3280"/>
                    </a:cubicBezTo>
                    <a:cubicBezTo>
                      <a:pt x="209" y="3280"/>
                      <a:pt x="243" y="3269"/>
                      <a:pt x="276" y="3241"/>
                    </a:cubicBezTo>
                    <a:cubicBezTo>
                      <a:pt x="1029" y="2556"/>
                      <a:pt x="1714" y="1735"/>
                      <a:pt x="2353" y="913"/>
                    </a:cubicBezTo>
                    <a:lnTo>
                      <a:pt x="2353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8569032" y="3725141"/>
                <a:ext cx="534313" cy="673013"/>
              </a:xfrm>
              <a:custGeom>
                <a:avLst/>
                <a:gdLst/>
                <a:ahLst/>
                <a:cxnLst/>
                <a:rect l="l" t="t" r="r" b="b"/>
                <a:pathLst>
                  <a:path w="15669" h="19735" extrusionOk="0">
                    <a:moveTo>
                      <a:pt x="12953" y="1"/>
                    </a:moveTo>
                    <a:cubicBezTo>
                      <a:pt x="12405" y="731"/>
                      <a:pt x="11925" y="1484"/>
                      <a:pt x="11492" y="2283"/>
                    </a:cubicBezTo>
                    <a:cubicBezTo>
                      <a:pt x="11378" y="2466"/>
                      <a:pt x="11263" y="2648"/>
                      <a:pt x="11149" y="2808"/>
                    </a:cubicBezTo>
                    <a:cubicBezTo>
                      <a:pt x="10099" y="4474"/>
                      <a:pt x="8981" y="6300"/>
                      <a:pt x="8365" y="8149"/>
                    </a:cubicBezTo>
                    <a:cubicBezTo>
                      <a:pt x="8349" y="8210"/>
                      <a:pt x="8395" y="8251"/>
                      <a:pt x="8441" y="8251"/>
                    </a:cubicBezTo>
                    <a:cubicBezTo>
                      <a:pt x="8464" y="8251"/>
                      <a:pt x="8486" y="8241"/>
                      <a:pt x="8502" y="8218"/>
                    </a:cubicBezTo>
                    <a:cubicBezTo>
                      <a:pt x="9255" y="6962"/>
                      <a:pt x="9871" y="5639"/>
                      <a:pt x="10579" y="4360"/>
                    </a:cubicBezTo>
                    <a:lnTo>
                      <a:pt x="10579" y="4360"/>
                    </a:lnTo>
                    <a:cubicBezTo>
                      <a:pt x="10054" y="5730"/>
                      <a:pt x="9666" y="7122"/>
                      <a:pt x="9186" y="8492"/>
                    </a:cubicBezTo>
                    <a:cubicBezTo>
                      <a:pt x="8639" y="9998"/>
                      <a:pt x="7817" y="11276"/>
                      <a:pt x="6881" y="12463"/>
                    </a:cubicBezTo>
                    <a:cubicBezTo>
                      <a:pt x="6105" y="13308"/>
                      <a:pt x="5329" y="14152"/>
                      <a:pt x="4576" y="15020"/>
                    </a:cubicBezTo>
                    <a:cubicBezTo>
                      <a:pt x="4553" y="15020"/>
                      <a:pt x="4553" y="15043"/>
                      <a:pt x="4553" y="15065"/>
                    </a:cubicBezTo>
                    <a:cubicBezTo>
                      <a:pt x="3092" y="16617"/>
                      <a:pt x="1608" y="18170"/>
                      <a:pt x="56" y="19630"/>
                    </a:cubicBezTo>
                    <a:cubicBezTo>
                      <a:pt x="1" y="19667"/>
                      <a:pt x="50" y="19734"/>
                      <a:pt x="107" y="19734"/>
                    </a:cubicBezTo>
                    <a:cubicBezTo>
                      <a:pt x="121" y="19734"/>
                      <a:pt x="134" y="19730"/>
                      <a:pt x="148" y="19722"/>
                    </a:cubicBezTo>
                    <a:cubicBezTo>
                      <a:pt x="2042" y="18192"/>
                      <a:pt x="3754" y="16481"/>
                      <a:pt x="5443" y="14746"/>
                    </a:cubicBezTo>
                    <a:cubicBezTo>
                      <a:pt x="6333" y="13810"/>
                      <a:pt x="7223" y="12920"/>
                      <a:pt x="7977" y="11915"/>
                    </a:cubicBezTo>
                    <a:cubicBezTo>
                      <a:pt x="8228" y="11687"/>
                      <a:pt x="8479" y="11436"/>
                      <a:pt x="8730" y="11185"/>
                    </a:cubicBezTo>
                    <a:cubicBezTo>
                      <a:pt x="9666" y="10249"/>
                      <a:pt x="10510" y="9336"/>
                      <a:pt x="11149" y="8218"/>
                    </a:cubicBezTo>
                    <a:lnTo>
                      <a:pt x="11149" y="8218"/>
                    </a:lnTo>
                    <a:cubicBezTo>
                      <a:pt x="10510" y="9656"/>
                      <a:pt x="9825" y="10888"/>
                      <a:pt x="8753" y="12075"/>
                    </a:cubicBezTo>
                    <a:cubicBezTo>
                      <a:pt x="7703" y="13239"/>
                      <a:pt x="6516" y="14312"/>
                      <a:pt x="5511" y="15499"/>
                    </a:cubicBezTo>
                    <a:cubicBezTo>
                      <a:pt x="5476" y="15552"/>
                      <a:pt x="5509" y="15605"/>
                      <a:pt x="5558" y="15605"/>
                    </a:cubicBezTo>
                    <a:cubicBezTo>
                      <a:pt x="5572" y="15605"/>
                      <a:pt x="5587" y="15601"/>
                      <a:pt x="5603" y="15590"/>
                    </a:cubicBezTo>
                    <a:cubicBezTo>
                      <a:pt x="7794" y="13696"/>
                      <a:pt x="10054" y="11527"/>
                      <a:pt x="11286" y="8857"/>
                    </a:cubicBezTo>
                    <a:cubicBezTo>
                      <a:pt x="12564" y="6095"/>
                      <a:pt x="13843" y="3424"/>
                      <a:pt x="15669" y="982"/>
                    </a:cubicBezTo>
                    <a:cubicBezTo>
                      <a:pt x="14733" y="754"/>
                      <a:pt x="13820" y="434"/>
                      <a:pt x="12953" y="1"/>
                    </a:cubicBez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8737491" y="3933739"/>
                <a:ext cx="418782" cy="564396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16550" extrusionOk="0">
                    <a:moveTo>
                      <a:pt x="12281" y="1"/>
                    </a:moveTo>
                    <a:cubicBezTo>
                      <a:pt x="11208" y="823"/>
                      <a:pt x="10272" y="1850"/>
                      <a:pt x="9633" y="3059"/>
                    </a:cubicBezTo>
                    <a:cubicBezTo>
                      <a:pt x="8743" y="4794"/>
                      <a:pt x="8697" y="6803"/>
                      <a:pt x="7967" y="8606"/>
                    </a:cubicBezTo>
                    <a:cubicBezTo>
                      <a:pt x="7488" y="9747"/>
                      <a:pt x="6666" y="10569"/>
                      <a:pt x="5821" y="11413"/>
                    </a:cubicBezTo>
                    <a:cubicBezTo>
                      <a:pt x="5000" y="12235"/>
                      <a:pt x="4178" y="13057"/>
                      <a:pt x="3356" y="13856"/>
                    </a:cubicBezTo>
                    <a:cubicBezTo>
                      <a:pt x="2694" y="14518"/>
                      <a:pt x="1987" y="15180"/>
                      <a:pt x="1279" y="15819"/>
                    </a:cubicBezTo>
                    <a:cubicBezTo>
                      <a:pt x="1644" y="15294"/>
                      <a:pt x="2032" y="14746"/>
                      <a:pt x="2420" y="14244"/>
                    </a:cubicBezTo>
                    <a:cubicBezTo>
                      <a:pt x="3813" y="12418"/>
                      <a:pt x="5273" y="10683"/>
                      <a:pt x="6689" y="8903"/>
                    </a:cubicBezTo>
                    <a:cubicBezTo>
                      <a:pt x="6740" y="8851"/>
                      <a:pt x="6701" y="8787"/>
                      <a:pt x="6640" y="8787"/>
                    </a:cubicBezTo>
                    <a:cubicBezTo>
                      <a:pt x="6620" y="8787"/>
                      <a:pt x="6597" y="8794"/>
                      <a:pt x="6575" y="8811"/>
                    </a:cubicBezTo>
                    <a:cubicBezTo>
                      <a:pt x="5000" y="10341"/>
                      <a:pt x="3516" y="12053"/>
                      <a:pt x="2101" y="13764"/>
                    </a:cubicBezTo>
                    <a:cubicBezTo>
                      <a:pt x="1416" y="14563"/>
                      <a:pt x="686" y="15431"/>
                      <a:pt x="1" y="16321"/>
                    </a:cubicBezTo>
                    <a:lnTo>
                      <a:pt x="92" y="16321"/>
                    </a:lnTo>
                    <a:cubicBezTo>
                      <a:pt x="1348" y="16389"/>
                      <a:pt x="2603" y="16481"/>
                      <a:pt x="3881" y="16549"/>
                    </a:cubicBezTo>
                    <a:cubicBezTo>
                      <a:pt x="4680" y="15819"/>
                      <a:pt x="5456" y="15066"/>
                      <a:pt x="6232" y="14335"/>
                    </a:cubicBezTo>
                    <a:cubicBezTo>
                      <a:pt x="6894" y="13696"/>
                      <a:pt x="7624" y="13080"/>
                      <a:pt x="8172" y="12327"/>
                    </a:cubicBezTo>
                    <a:cubicBezTo>
                      <a:pt x="8629" y="11665"/>
                      <a:pt x="8811" y="10911"/>
                      <a:pt x="8948" y="10135"/>
                    </a:cubicBezTo>
                    <a:cubicBezTo>
                      <a:pt x="9565" y="6643"/>
                      <a:pt x="9975" y="3037"/>
                      <a:pt x="12281" y="412"/>
                    </a:cubicBezTo>
                    <a:lnTo>
                      <a:pt x="12281" y="1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9118909" y="4354857"/>
                <a:ext cx="37374" cy="154928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4543" extrusionOk="0">
                    <a:moveTo>
                      <a:pt x="1096" y="0"/>
                    </a:moveTo>
                    <a:cubicBezTo>
                      <a:pt x="1027" y="183"/>
                      <a:pt x="959" y="366"/>
                      <a:pt x="890" y="548"/>
                    </a:cubicBezTo>
                    <a:cubicBezTo>
                      <a:pt x="525" y="1712"/>
                      <a:pt x="388" y="2922"/>
                      <a:pt x="114" y="4109"/>
                    </a:cubicBezTo>
                    <a:cubicBezTo>
                      <a:pt x="69" y="4246"/>
                      <a:pt x="46" y="4383"/>
                      <a:pt x="0" y="4543"/>
                    </a:cubicBezTo>
                    <a:lnTo>
                      <a:pt x="1005" y="4543"/>
                    </a:lnTo>
                    <a:cubicBezTo>
                      <a:pt x="1027" y="4428"/>
                      <a:pt x="1073" y="4337"/>
                      <a:pt x="1096" y="4223"/>
                    </a:cubicBez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4126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8243983" y="4235673"/>
                <a:ext cx="912277" cy="274116"/>
              </a:xfrm>
              <a:custGeom>
                <a:avLst/>
                <a:gdLst/>
                <a:ahLst/>
                <a:cxnLst/>
                <a:rect l="l" t="t" r="r" b="b"/>
                <a:pathLst>
                  <a:path w="26753" h="8038" extrusionOk="0">
                    <a:moveTo>
                      <a:pt x="3417" y="0"/>
                    </a:moveTo>
                    <a:cubicBezTo>
                      <a:pt x="3317" y="0"/>
                      <a:pt x="3218" y="52"/>
                      <a:pt x="3151" y="163"/>
                    </a:cubicBezTo>
                    <a:cubicBezTo>
                      <a:pt x="1587" y="2498"/>
                      <a:pt x="0" y="5870"/>
                      <a:pt x="24" y="5870"/>
                    </a:cubicBezTo>
                    <a:cubicBezTo>
                      <a:pt x="24" y="5870"/>
                      <a:pt x="24" y="5869"/>
                      <a:pt x="24" y="5869"/>
                    </a:cubicBezTo>
                    <a:cubicBezTo>
                      <a:pt x="24" y="5915"/>
                      <a:pt x="47" y="5938"/>
                      <a:pt x="93" y="5960"/>
                    </a:cubicBezTo>
                    <a:cubicBezTo>
                      <a:pt x="184" y="5983"/>
                      <a:pt x="275" y="6006"/>
                      <a:pt x="390" y="6052"/>
                    </a:cubicBezTo>
                    <a:cubicBezTo>
                      <a:pt x="1371" y="6348"/>
                      <a:pt x="2398" y="6554"/>
                      <a:pt x="3425" y="6691"/>
                    </a:cubicBezTo>
                    <a:cubicBezTo>
                      <a:pt x="4567" y="6851"/>
                      <a:pt x="5754" y="6942"/>
                      <a:pt x="6918" y="7010"/>
                    </a:cubicBezTo>
                    <a:cubicBezTo>
                      <a:pt x="9451" y="7170"/>
                      <a:pt x="11962" y="7330"/>
                      <a:pt x="14473" y="7467"/>
                    </a:cubicBezTo>
                    <a:lnTo>
                      <a:pt x="14564" y="7467"/>
                    </a:lnTo>
                    <a:cubicBezTo>
                      <a:pt x="15820" y="7535"/>
                      <a:pt x="17075" y="7627"/>
                      <a:pt x="18353" y="7695"/>
                    </a:cubicBezTo>
                    <a:cubicBezTo>
                      <a:pt x="20773" y="7855"/>
                      <a:pt x="23215" y="7992"/>
                      <a:pt x="25657" y="8038"/>
                    </a:cubicBezTo>
                    <a:lnTo>
                      <a:pt x="26753" y="8038"/>
                    </a:lnTo>
                    <a:lnTo>
                      <a:pt x="26753" y="4180"/>
                    </a:lnTo>
                    <a:cubicBezTo>
                      <a:pt x="24217" y="4495"/>
                      <a:pt x="21669" y="4714"/>
                      <a:pt x="19109" y="4714"/>
                    </a:cubicBezTo>
                    <a:cubicBezTo>
                      <a:pt x="18144" y="4714"/>
                      <a:pt x="17176" y="4683"/>
                      <a:pt x="16208" y="4614"/>
                    </a:cubicBezTo>
                    <a:cubicBezTo>
                      <a:pt x="14062" y="4454"/>
                      <a:pt x="11916" y="4089"/>
                      <a:pt x="9862" y="3450"/>
                    </a:cubicBezTo>
                    <a:cubicBezTo>
                      <a:pt x="7831" y="2833"/>
                      <a:pt x="5046" y="1920"/>
                      <a:pt x="3699" y="163"/>
                    </a:cubicBezTo>
                    <a:cubicBezTo>
                      <a:pt x="3629" y="57"/>
                      <a:pt x="3523" y="0"/>
                      <a:pt x="3417" y="0"/>
                    </a:cubicBezTo>
                    <a:close/>
                  </a:path>
                </a:pathLst>
              </a:custGeom>
              <a:solidFill>
                <a:srgbClr val="412606">
                  <a:alpha val="32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7090180" y="4294361"/>
                <a:ext cx="79726" cy="77754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2280" extrusionOk="0">
                    <a:moveTo>
                      <a:pt x="2033" y="1"/>
                    </a:moveTo>
                    <a:cubicBezTo>
                      <a:pt x="1036" y="1"/>
                      <a:pt x="0" y="1287"/>
                      <a:pt x="215" y="2231"/>
                    </a:cubicBezTo>
                    <a:cubicBezTo>
                      <a:pt x="225" y="2263"/>
                      <a:pt x="256" y="2280"/>
                      <a:pt x="285" y="2280"/>
                    </a:cubicBezTo>
                    <a:cubicBezTo>
                      <a:pt x="319" y="2280"/>
                      <a:pt x="352" y="2257"/>
                      <a:pt x="352" y="2208"/>
                    </a:cubicBezTo>
                    <a:cubicBezTo>
                      <a:pt x="352" y="1660"/>
                      <a:pt x="740" y="1181"/>
                      <a:pt x="1151" y="838"/>
                    </a:cubicBezTo>
                    <a:cubicBezTo>
                      <a:pt x="1493" y="565"/>
                      <a:pt x="1904" y="450"/>
                      <a:pt x="2246" y="245"/>
                    </a:cubicBezTo>
                    <a:cubicBezTo>
                      <a:pt x="2338" y="199"/>
                      <a:pt x="2338" y="40"/>
                      <a:pt x="2224" y="17"/>
                    </a:cubicBezTo>
                    <a:cubicBezTo>
                      <a:pt x="2160" y="6"/>
                      <a:pt x="2097" y="1"/>
                      <a:pt x="2033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7142627" y="4326041"/>
                <a:ext cx="77100" cy="91156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2673" extrusionOk="0">
                    <a:moveTo>
                      <a:pt x="2101" y="1"/>
                    </a:moveTo>
                    <a:cubicBezTo>
                      <a:pt x="1439" y="69"/>
                      <a:pt x="914" y="366"/>
                      <a:pt x="571" y="914"/>
                    </a:cubicBezTo>
                    <a:cubicBezTo>
                      <a:pt x="252" y="1439"/>
                      <a:pt x="1" y="2101"/>
                      <a:pt x="389" y="2626"/>
                    </a:cubicBezTo>
                    <a:cubicBezTo>
                      <a:pt x="409" y="2656"/>
                      <a:pt x="446" y="2672"/>
                      <a:pt x="482" y="2672"/>
                    </a:cubicBezTo>
                    <a:cubicBezTo>
                      <a:pt x="528" y="2672"/>
                      <a:pt x="571" y="2644"/>
                      <a:pt x="571" y="2580"/>
                    </a:cubicBezTo>
                    <a:cubicBezTo>
                      <a:pt x="571" y="2055"/>
                      <a:pt x="663" y="1599"/>
                      <a:pt x="937" y="1142"/>
                    </a:cubicBezTo>
                    <a:cubicBezTo>
                      <a:pt x="1233" y="663"/>
                      <a:pt x="1713" y="526"/>
                      <a:pt x="2169" y="252"/>
                    </a:cubicBezTo>
                    <a:cubicBezTo>
                      <a:pt x="2260" y="183"/>
                      <a:pt x="2238" y="1"/>
                      <a:pt x="2101" y="1"/>
                    </a:cubicBezTo>
                    <a:close/>
                  </a:path>
                </a:pathLst>
              </a:custGeom>
              <a:solidFill>
                <a:srgbClr val="F2C2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3" name="Google Shape;2443;p38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38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38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1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246" name="Google Shape;1547;p32"/>
          <p:cNvSpPr txBox="1">
            <a:spLocks/>
          </p:cNvSpPr>
          <p:nvPr/>
        </p:nvSpPr>
        <p:spPr>
          <a:xfrm>
            <a:off x="2362200" y="971550"/>
            <a:ext cx="47244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một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liên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tiếp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tạo</a:t>
            </a:r>
            <a:r>
              <a:rPr lang="en-US" sz="2000" b="1" dirty="0" smtClean="0">
                <a:solidFill>
                  <a:srgbClr val="002AB2"/>
                </a:solidFill>
              </a:rPr>
              <a:t> 32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con. </a:t>
            </a:r>
            <a:r>
              <a:rPr lang="en-US" sz="2000" b="1" dirty="0" err="1" smtClean="0">
                <a:solidFill>
                  <a:srgbClr val="002AB2"/>
                </a:solidFill>
              </a:rPr>
              <a:t>Hãy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biết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số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từ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ban </a:t>
            </a:r>
            <a:r>
              <a:rPr lang="en-US" sz="2000" b="1" dirty="0" err="1" smtClean="0">
                <a:solidFill>
                  <a:srgbClr val="002AB2"/>
                </a:solidFill>
              </a:rPr>
              <a:t>đầu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    				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247" name="Google Shape;1361;p31">
            <a:hlinkClick r:id="rId7" action="ppaction://hlinksldjump"/>
          </p:cNvPr>
          <p:cNvSpPr/>
          <p:nvPr/>
        </p:nvSpPr>
        <p:spPr>
          <a:xfrm>
            <a:off x="4570378" y="3486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 smtClean="0"/>
              <a:t>D. 2</a:t>
            </a:r>
            <a:endParaRPr lang="en-US" sz="1600" b="1" dirty="0">
              <a:solidFill>
                <a:srgbClr val="B20090"/>
              </a:solidFill>
            </a:endParaRPr>
          </a:p>
        </p:txBody>
      </p:sp>
      <p:sp>
        <p:nvSpPr>
          <p:cNvPr id="248" name="Google Shape;1361;p31">
            <a:hlinkClick r:id="rId7" action="ppaction://hlinksldjump"/>
          </p:cNvPr>
          <p:cNvSpPr/>
          <p:nvPr/>
        </p:nvSpPr>
        <p:spPr>
          <a:xfrm>
            <a:off x="2590800" y="34099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C. 3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49" name="Google Shape;1361;p31">
            <a:hlinkClick r:id="rId7" action="ppaction://hlinksldjump"/>
          </p:cNvPr>
          <p:cNvSpPr/>
          <p:nvPr/>
        </p:nvSpPr>
        <p:spPr>
          <a:xfrm>
            <a:off x="2590799" y="2571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 smtClean="0"/>
              <a:t>A. 5  </a:t>
            </a:r>
            <a:r>
              <a:rPr lang="en-US" sz="1600" b="1" dirty="0" smtClean="0">
                <a:solidFill>
                  <a:srgbClr val="B20090"/>
                </a:solidFill>
              </a:rPr>
              <a:t>	</a:t>
            </a:r>
            <a:r>
              <a:rPr lang="en-US" sz="1600" b="1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50" name="Google Shape;1361;p31">
            <a:hlinkClick r:id="rId7" action="ppaction://hlinksldjump"/>
          </p:cNvPr>
          <p:cNvSpPr/>
          <p:nvPr/>
        </p:nvSpPr>
        <p:spPr>
          <a:xfrm>
            <a:off x="4571999" y="2571750"/>
            <a:ext cx="1635913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20090"/>
                </a:solidFill>
              </a:rPr>
              <a:t> </a:t>
            </a:r>
            <a:r>
              <a:rPr lang="en-US" sz="1600" dirty="0" smtClean="0"/>
              <a:t>B. 4</a:t>
            </a:r>
            <a:endParaRPr sz="1600" b="1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38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1047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4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3" name="Google Shape;2703;p40"/>
          <p:cNvGrpSpPr/>
          <p:nvPr/>
        </p:nvGrpSpPr>
        <p:grpSpPr>
          <a:xfrm>
            <a:off x="6911321" y="951413"/>
            <a:ext cx="2221948" cy="3739515"/>
            <a:chOff x="6911321" y="951413"/>
            <a:chExt cx="2221948" cy="3739515"/>
          </a:xfrm>
        </p:grpSpPr>
        <p:grpSp>
          <p:nvGrpSpPr>
            <p:cNvPr id="2704" name="Google Shape;2704;p40"/>
            <p:cNvGrpSpPr/>
            <p:nvPr/>
          </p:nvGrpSpPr>
          <p:grpSpPr>
            <a:xfrm rot="2549719">
              <a:off x="8333268" y="1309846"/>
              <a:ext cx="545255" cy="773073"/>
              <a:chOff x="6055204" y="4369368"/>
              <a:chExt cx="545279" cy="773107"/>
            </a:xfrm>
          </p:grpSpPr>
          <p:sp>
            <p:nvSpPr>
              <p:cNvPr id="2705" name="Google Shape;2705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1" name="Google Shape;2711;p40"/>
            <p:cNvGrpSpPr/>
            <p:nvPr/>
          </p:nvGrpSpPr>
          <p:grpSpPr>
            <a:xfrm rot="2022330">
              <a:off x="7296868" y="1232725"/>
              <a:ext cx="1318404" cy="1005245"/>
              <a:chOff x="5913226" y="4077344"/>
              <a:chExt cx="914289" cy="694967"/>
            </a:xfrm>
          </p:grpSpPr>
          <p:sp>
            <p:nvSpPr>
              <p:cNvPr id="2712" name="Google Shape;2712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40"/>
            <p:cNvGrpSpPr/>
            <p:nvPr/>
          </p:nvGrpSpPr>
          <p:grpSpPr>
            <a:xfrm>
              <a:off x="6911321" y="2048966"/>
              <a:ext cx="2221948" cy="2397593"/>
              <a:chOff x="2464025" y="1809725"/>
              <a:chExt cx="1312975" cy="1420375"/>
            </a:xfrm>
          </p:grpSpPr>
          <p:sp>
            <p:nvSpPr>
              <p:cNvPr id="2720" name="Google Shape;2720;p40"/>
              <p:cNvSpPr/>
              <p:nvPr/>
            </p:nvSpPr>
            <p:spPr>
              <a:xfrm>
                <a:off x="2504750" y="2292625"/>
                <a:ext cx="4141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16564" h="7918" extrusionOk="0">
                    <a:moveTo>
                      <a:pt x="14184" y="0"/>
                    </a:moveTo>
                    <a:cubicBezTo>
                      <a:pt x="13231" y="0"/>
                      <a:pt x="13174" y="366"/>
                      <a:pt x="13174" y="366"/>
                    </a:cubicBezTo>
                    <a:cubicBezTo>
                      <a:pt x="13174" y="366"/>
                      <a:pt x="11133" y="2220"/>
                      <a:pt x="8699" y="3699"/>
                    </a:cubicBezTo>
                    <a:cubicBezTo>
                      <a:pt x="6673" y="4940"/>
                      <a:pt x="3751" y="5417"/>
                      <a:pt x="2364" y="5417"/>
                    </a:cubicBezTo>
                    <a:cubicBezTo>
                      <a:pt x="2097" y="5417"/>
                      <a:pt x="1887" y="5399"/>
                      <a:pt x="1751" y="5366"/>
                    </a:cubicBezTo>
                    <a:cubicBezTo>
                      <a:pt x="1181" y="5217"/>
                      <a:pt x="481" y="4889"/>
                      <a:pt x="191" y="4889"/>
                    </a:cubicBezTo>
                    <a:cubicBezTo>
                      <a:pt x="42" y="4889"/>
                      <a:pt x="1" y="4975"/>
                      <a:pt x="141" y="5216"/>
                    </a:cubicBezTo>
                    <a:cubicBezTo>
                      <a:pt x="553" y="5909"/>
                      <a:pt x="1976" y="7763"/>
                      <a:pt x="6133" y="7913"/>
                    </a:cubicBezTo>
                    <a:cubicBezTo>
                      <a:pt x="6224" y="7916"/>
                      <a:pt x="6315" y="7918"/>
                      <a:pt x="6407" y="7918"/>
                    </a:cubicBezTo>
                    <a:cubicBezTo>
                      <a:pt x="10510" y="7918"/>
                      <a:pt x="14988" y="4679"/>
                      <a:pt x="16564" y="2407"/>
                    </a:cubicBezTo>
                    <a:cubicBezTo>
                      <a:pt x="16564" y="2407"/>
                      <a:pt x="16152" y="179"/>
                      <a:pt x="14691" y="29"/>
                    </a:cubicBezTo>
                    <a:cubicBezTo>
                      <a:pt x="14499" y="9"/>
                      <a:pt x="14331" y="0"/>
                      <a:pt x="14184" y="0"/>
                    </a:cubicBezTo>
                    <a:close/>
                  </a:path>
                </a:pathLst>
              </a:custGeom>
              <a:solidFill>
                <a:srgbClr val="CF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3158075" y="2600450"/>
                <a:ext cx="234575" cy="5710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22841" extrusionOk="0">
                    <a:moveTo>
                      <a:pt x="1405" y="1"/>
                    </a:moveTo>
                    <a:cubicBezTo>
                      <a:pt x="1405" y="1"/>
                      <a:pt x="880" y="9401"/>
                      <a:pt x="599" y="10150"/>
                    </a:cubicBezTo>
                    <a:cubicBezTo>
                      <a:pt x="300" y="10881"/>
                      <a:pt x="0" y="14944"/>
                      <a:pt x="880" y="19607"/>
                    </a:cubicBezTo>
                    <a:cubicBezTo>
                      <a:pt x="1369" y="22143"/>
                      <a:pt x="1725" y="22840"/>
                      <a:pt x="2749" y="22840"/>
                    </a:cubicBezTo>
                    <a:cubicBezTo>
                      <a:pt x="3608" y="22840"/>
                      <a:pt x="4937" y="22349"/>
                      <a:pt x="7210" y="22042"/>
                    </a:cubicBezTo>
                    <a:cubicBezTo>
                      <a:pt x="7210" y="22042"/>
                      <a:pt x="7277" y="22071"/>
                      <a:pt x="7370" y="22071"/>
                    </a:cubicBezTo>
                    <a:cubicBezTo>
                      <a:pt x="7726" y="22071"/>
                      <a:pt x="8457" y="21647"/>
                      <a:pt x="7210" y="17547"/>
                    </a:cubicBezTo>
                    <a:cubicBezTo>
                      <a:pt x="5656" y="12360"/>
                      <a:pt x="9382" y="7192"/>
                      <a:pt x="9382" y="7192"/>
                    </a:cubicBezTo>
                    <a:cubicBezTo>
                      <a:pt x="9382" y="7192"/>
                      <a:pt x="6255" y="4813"/>
                      <a:pt x="5880" y="2753"/>
                    </a:cubicBezTo>
                    <a:cubicBezTo>
                      <a:pt x="5506" y="675"/>
                      <a:pt x="2304" y="450"/>
                      <a:pt x="1405" y="1"/>
                    </a:cubicBezTo>
                    <a:close/>
                  </a:path>
                </a:pathLst>
              </a:custGeom>
              <a:solidFill>
                <a:srgbClr val="5D5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3222200" y="3076575"/>
                <a:ext cx="206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3709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1" y="656"/>
                      <a:pt x="76" y="1293"/>
                      <a:pt x="169" y="1911"/>
                    </a:cubicBezTo>
                    <a:cubicBezTo>
                      <a:pt x="244" y="2229"/>
                      <a:pt x="300" y="2529"/>
                      <a:pt x="394" y="2847"/>
                    </a:cubicBezTo>
                    <a:cubicBezTo>
                      <a:pt x="506" y="3147"/>
                      <a:pt x="619" y="3446"/>
                      <a:pt x="825" y="3708"/>
                    </a:cubicBezTo>
                    <a:cubicBezTo>
                      <a:pt x="731" y="3390"/>
                      <a:pt x="694" y="3090"/>
                      <a:pt x="637" y="2791"/>
                    </a:cubicBezTo>
                    <a:lnTo>
                      <a:pt x="488" y="1855"/>
                    </a:lnTo>
                    <a:cubicBezTo>
                      <a:pt x="431" y="1555"/>
                      <a:pt x="375" y="1237"/>
                      <a:pt x="300" y="937"/>
                    </a:cubicBezTo>
                    <a:cubicBezTo>
                      <a:pt x="225" y="619"/>
                      <a:pt x="151" y="319"/>
                      <a:pt x="38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3274650" y="3065800"/>
                <a:ext cx="201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3691" extrusionOk="0">
                    <a:moveTo>
                      <a:pt x="19" y="1"/>
                    </a:moveTo>
                    <a:lnTo>
                      <a:pt x="19" y="1"/>
                    </a:lnTo>
                    <a:cubicBezTo>
                      <a:pt x="0" y="638"/>
                      <a:pt x="56" y="1274"/>
                      <a:pt x="169" y="1892"/>
                    </a:cubicBezTo>
                    <a:cubicBezTo>
                      <a:pt x="225" y="2211"/>
                      <a:pt x="281" y="2529"/>
                      <a:pt x="393" y="2829"/>
                    </a:cubicBezTo>
                    <a:cubicBezTo>
                      <a:pt x="487" y="3128"/>
                      <a:pt x="599" y="3447"/>
                      <a:pt x="805" y="3690"/>
                    </a:cubicBezTo>
                    <a:cubicBezTo>
                      <a:pt x="730" y="3390"/>
                      <a:pt x="674" y="3072"/>
                      <a:pt x="618" y="2772"/>
                    </a:cubicBezTo>
                    <a:lnTo>
                      <a:pt x="468" y="1836"/>
                    </a:lnTo>
                    <a:cubicBezTo>
                      <a:pt x="412" y="1536"/>
                      <a:pt x="356" y="1218"/>
                      <a:pt x="281" y="918"/>
                    </a:cubicBezTo>
                    <a:cubicBezTo>
                      <a:pt x="206" y="600"/>
                      <a:pt x="131" y="300"/>
                      <a:pt x="19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2599075" y="1809725"/>
                <a:ext cx="1177925" cy="142037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56815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9" y="45249"/>
                    </a:cubicBezTo>
                    <a:cubicBezTo>
                      <a:pt x="12092" y="45249"/>
                      <a:pt x="12774" y="42146"/>
                      <a:pt x="12847" y="41817"/>
                    </a:cubicBezTo>
                    <a:cubicBezTo>
                      <a:pt x="12866" y="41723"/>
                      <a:pt x="12866" y="41611"/>
                      <a:pt x="12810" y="41536"/>
                    </a:cubicBezTo>
                    <a:cubicBezTo>
                      <a:pt x="12774" y="41495"/>
                      <a:pt x="12733" y="41477"/>
                      <a:pt x="12689" y="41477"/>
                    </a:cubicBezTo>
                    <a:cubicBezTo>
                      <a:pt x="12448" y="41477"/>
                      <a:pt x="12102" y="41990"/>
                      <a:pt x="12023" y="42116"/>
                    </a:cubicBezTo>
                    <a:cubicBezTo>
                      <a:pt x="10057" y="40693"/>
                      <a:pt x="8390" y="38839"/>
                      <a:pt x="7192" y="36742"/>
                    </a:cubicBezTo>
                    <a:cubicBezTo>
                      <a:pt x="6124" y="34869"/>
                      <a:pt x="5825" y="32753"/>
                      <a:pt x="5375" y="30675"/>
                    </a:cubicBezTo>
                    <a:cubicBezTo>
                      <a:pt x="4495" y="26536"/>
                      <a:pt x="6049" y="23203"/>
                      <a:pt x="8502" y="22472"/>
                    </a:cubicBezTo>
                    <a:cubicBezTo>
                      <a:pt x="8701" y="22412"/>
                      <a:pt x="8888" y="22383"/>
                      <a:pt x="9065" y="22383"/>
                    </a:cubicBezTo>
                    <a:cubicBezTo>
                      <a:pt x="11068" y="22383"/>
                      <a:pt x="11656" y="26009"/>
                      <a:pt x="11105" y="26836"/>
                    </a:cubicBezTo>
                    <a:cubicBezTo>
                      <a:pt x="10672" y="27492"/>
                      <a:pt x="10354" y="27576"/>
                      <a:pt x="10220" y="27576"/>
                    </a:cubicBezTo>
                    <a:cubicBezTo>
                      <a:pt x="10175" y="27576"/>
                      <a:pt x="10150" y="27566"/>
                      <a:pt x="10150" y="27566"/>
                    </a:cubicBezTo>
                    <a:lnTo>
                      <a:pt x="10150" y="27566"/>
                    </a:lnTo>
                    <a:cubicBezTo>
                      <a:pt x="10044" y="28230"/>
                      <a:pt x="11036" y="28597"/>
                      <a:pt x="12300" y="28597"/>
                    </a:cubicBezTo>
                    <a:cubicBezTo>
                      <a:pt x="13709" y="28597"/>
                      <a:pt x="15458" y="28142"/>
                      <a:pt x="16405" y="27135"/>
                    </a:cubicBezTo>
                    <a:cubicBezTo>
                      <a:pt x="17619" y="25819"/>
                      <a:pt x="18074" y="25610"/>
                      <a:pt x="18241" y="25610"/>
                    </a:cubicBezTo>
                    <a:cubicBezTo>
                      <a:pt x="18319" y="25610"/>
                      <a:pt x="18334" y="25656"/>
                      <a:pt x="18334" y="25656"/>
                    </a:cubicBezTo>
                    <a:cubicBezTo>
                      <a:pt x="19001" y="32177"/>
                      <a:pt x="23857" y="32534"/>
                      <a:pt x="24911" y="32534"/>
                    </a:cubicBezTo>
                    <a:cubicBezTo>
                      <a:pt x="25041" y="32534"/>
                      <a:pt x="25113" y="32528"/>
                      <a:pt x="25113" y="32528"/>
                    </a:cubicBezTo>
                    <a:cubicBezTo>
                      <a:pt x="25113" y="32528"/>
                      <a:pt x="26817" y="34233"/>
                      <a:pt x="28315" y="35562"/>
                    </a:cubicBezTo>
                    <a:cubicBezTo>
                      <a:pt x="29795" y="36892"/>
                      <a:pt x="29720" y="37622"/>
                      <a:pt x="32341" y="43109"/>
                    </a:cubicBezTo>
                    <a:cubicBezTo>
                      <a:pt x="34944" y="48577"/>
                      <a:pt x="32772" y="54045"/>
                      <a:pt x="33371" y="55749"/>
                    </a:cubicBezTo>
                    <a:cubicBezTo>
                      <a:pt x="33656" y="56558"/>
                      <a:pt x="34796" y="56814"/>
                      <a:pt x="36082" y="56814"/>
                    </a:cubicBezTo>
                    <a:cubicBezTo>
                      <a:pt x="37506" y="56814"/>
                      <a:pt x="39109" y="56500"/>
                      <a:pt x="39926" y="56274"/>
                    </a:cubicBezTo>
                    <a:cubicBezTo>
                      <a:pt x="41499" y="55824"/>
                      <a:pt x="40150" y="45843"/>
                      <a:pt x="40001" y="40881"/>
                    </a:cubicBezTo>
                    <a:cubicBezTo>
                      <a:pt x="39890" y="37235"/>
                      <a:pt x="40269" y="36756"/>
                      <a:pt x="40475" y="36756"/>
                    </a:cubicBezTo>
                    <a:cubicBezTo>
                      <a:pt x="40548" y="36756"/>
                      <a:pt x="40600" y="36817"/>
                      <a:pt x="40600" y="36817"/>
                    </a:cubicBezTo>
                    <a:cubicBezTo>
                      <a:pt x="42922" y="37397"/>
                      <a:pt x="45132" y="37716"/>
                      <a:pt x="47117" y="37866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777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2850825" y="2421600"/>
                <a:ext cx="2042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4125" extrusionOk="0">
                    <a:moveTo>
                      <a:pt x="7946" y="1"/>
                    </a:moveTo>
                    <a:cubicBezTo>
                      <a:pt x="6916" y="656"/>
                      <a:pt x="6110" y="1724"/>
                      <a:pt x="5043" y="2342"/>
                    </a:cubicBezTo>
                    <a:cubicBezTo>
                      <a:pt x="3788" y="3072"/>
                      <a:pt x="2271" y="3540"/>
                      <a:pt x="811" y="3540"/>
                    </a:cubicBezTo>
                    <a:cubicBezTo>
                      <a:pt x="455" y="3540"/>
                      <a:pt x="211" y="3353"/>
                      <a:pt x="80" y="3110"/>
                    </a:cubicBezTo>
                    <a:lnTo>
                      <a:pt x="80" y="3110"/>
                    </a:lnTo>
                    <a:cubicBezTo>
                      <a:pt x="1" y="3763"/>
                      <a:pt x="991" y="4125"/>
                      <a:pt x="2246" y="4125"/>
                    </a:cubicBezTo>
                    <a:cubicBezTo>
                      <a:pt x="3654" y="4125"/>
                      <a:pt x="5395" y="3670"/>
                      <a:pt x="6335" y="2660"/>
                    </a:cubicBezTo>
                    <a:cubicBezTo>
                      <a:pt x="7534" y="1368"/>
                      <a:pt x="7983" y="1143"/>
                      <a:pt x="8170" y="1125"/>
                    </a:cubicBezTo>
                    <a:cubicBezTo>
                      <a:pt x="8170" y="1087"/>
                      <a:pt x="8170" y="1031"/>
                      <a:pt x="8170" y="975"/>
                    </a:cubicBezTo>
                    <a:cubicBezTo>
                      <a:pt x="8133" y="638"/>
                      <a:pt x="8058" y="319"/>
                      <a:pt x="7946" y="1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2599075" y="1809725"/>
                <a:ext cx="1177925" cy="113122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45249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8" y="45249"/>
                    </a:cubicBezTo>
                    <a:cubicBezTo>
                      <a:pt x="11863" y="45249"/>
                      <a:pt x="12146" y="44514"/>
                      <a:pt x="12360" y="43727"/>
                    </a:cubicBezTo>
                    <a:cubicBezTo>
                      <a:pt x="11031" y="43165"/>
                      <a:pt x="9720" y="42603"/>
                      <a:pt x="8540" y="41761"/>
                    </a:cubicBezTo>
                    <a:cubicBezTo>
                      <a:pt x="7753" y="41199"/>
                      <a:pt x="7042" y="40543"/>
                      <a:pt x="6386" y="39832"/>
                    </a:cubicBezTo>
                    <a:cubicBezTo>
                      <a:pt x="6274" y="39757"/>
                      <a:pt x="6180" y="39682"/>
                      <a:pt x="6105" y="39551"/>
                    </a:cubicBezTo>
                    <a:cubicBezTo>
                      <a:pt x="5993" y="39420"/>
                      <a:pt x="5881" y="39270"/>
                      <a:pt x="5787" y="39120"/>
                    </a:cubicBezTo>
                    <a:cubicBezTo>
                      <a:pt x="5469" y="38727"/>
                      <a:pt x="5169" y="38296"/>
                      <a:pt x="4869" y="37866"/>
                    </a:cubicBezTo>
                    <a:cubicBezTo>
                      <a:pt x="3652" y="36199"/>
                      <a:pt x="2435" y="34420"/>
                      <a:pt x="1723" y="32510"/>
                    </a:cubicBezTo>
                    <a:cubicBezTo>
                      <a:pt x="1255" y="31424"/>
                      <a:pt x="974" y="30244"/>
                      <a:pt x="1049" y="29083"/>
                    </a:cubicBezTo>
                    <a:cubicBezTo>
                      <a:pt x="993" y="28933"/>
                      <a:pt x="974" y="28783"/>
                      <a:pt x="1030" y="28615"/>
                    </a:cubicBezTo>
                    <a:cubicBezTo>
                      <a:pt x="712" y="26630"/>
                      <a:pt x="1424" y="24476"/>
                      <a:pt x="2098" y="22603"/>
                    </a:cubicBezTo>
                    <a:cubicBezTo>
                      <a:pt x="2079" y="22491"/>
                      <a:pt x="2098" y="22360"/>
                      <a:pt x="2135" y="22229"/>
                    </a:cubicBezTo>
                    <a:cubicBezTo>
                      <a:pt x="2491" y="21161"/>
                      <a:pt x="2959" y="20150"/>
                      <a:pt x="3484" y="19158"/>
                    </a:cubicBezTo>
                    <a:cubicBezTo>
                      <a:pt x="3802" y="18277"/>
                      <a:pt x="4158" y="17397"/>
                      <a:pt x="4607" y="16536"/>
                    </a:cubicBezTo>
                    <a:cubicBezTo>
                      <a:pt x="4645" y="16461"/>
                      <a:pt x="4701" y="16405"/>
                      <a:pt x="4738" y="16349"/>
                    </a:cubicBezTo>
                    <a:cubicBezTo>
                      <a:pt x="5113" y="15244"/>
                      <a:pt x="5619" y="14176"/>
                      <a:pt x="6330" y="13221"/>
                    </a:cubicBezTo>
                    <a:lnTo>
                      <a:pt x="6349" y="13184"/>
                    </a:lnTo>
                    <a:cubicBezTo>
                      <a:pt x="8259" y="9757"/>
                      <a:pt x="11986" y="7753"/>
                      <a:pt x="15207" y="5731"/>
                    </a:cubicBezTo>
                    <a:cubicBezTo>
                      <a:pt x="15375" y="5618"/>
                      <a:pt x="15544" y="5581"/>
                      <a:pt x="15693" y="5581"/>
                    </a:cubicBezTo>
                    <a:cubicBezTo>
                      <a:pt x="17472" y="4214"/>
                      <a:pt x="19626" y="3071"/>
                      <a:pt x="21742" y="2772"/>
                    </a:cubicBezTo>
                    <a:cubicBezTo>
                      <a:pt x="22379" y="2585"/>
                      <a:pt x="22997" y="2416"/>
                      <a:pt x="23652" y="2304"/>
                    </a:cubicBezTo>
                    <a:cubicBezTo>
                      <a:pt x="26302" y="1470"/>
                      <a:pt x="29022" y="1076"/>
                      <a:pt x="31768" y="1076"/>
                    </a:cubicBezTo>
                    <a:cubicBezTo>
                      <a:pt x="32787" y="1076"/>
                      <a:pt x="33809" y="1130"/>
                      <a:pt x="34832" y="1236"/>
                    </a:cubicBezTo>
                    <a:cubicBezTo>
                      <a:pt x="34963" y="1138"/>
                      <a:pt x="35108" y="1083"/>
                      <a:pt x="35305" y="1083"/>
                    </a:cubicBezTo>
                    <a:cubicBezTo>
                      <a:pt x="35333" y="1083"/>
                      <a:pt x="35363" y="1084"/>
                      <a:pt x="35394" y="1086"/>
                    </a:cubicBezTo>
                    <a:cubicBezTo>
                      <a:pt x="36368" y="1161"/>
                      <a:pt x="37379" y="1199"/>
                      <a:pt x="38371" y="1199"/>
                    </a:cubicBezTo>
                    <a:cubicBezTo>
                      <a:pt x="39532" y="1068"/>
                      <a:pt x="40694" y="974"/>
                      <a:pt x="41855" y="899"/>
                    </a:cubicBezTo>
                    <a:cubicBezTo>
                      <a:pt x="42248" y="862"/>
                      <a:pt x="42641" y="824"/>
                      <a:pt x="43034" y="806"/>
                    </a:cubicBezTo>
                    <a:lnTo>
                      <a:pt x="43278" y="806"/>
                    </a:lnTo>
                    <a:cubicBezTo>
                      <a:pt x="43428" y="656"/>
                      <a:pt x="43615" y="581"/>
                      <a:pt x="43877" y="581"/>
                    </a:cubicBezTo>
                    <a:cubicBezTo>
                      <a:pt x="44944" y="581"/>
                      <a:pt x="46031" y="581"/>
                      <a:pt x="47117" y="600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0"/>
              <p:cNvSpPr/>
              <p:nvPr/>
            </p:nvSpPr>
            <p:spPr>
              <a:xfrm>
                <a:off x="3607500" y="2530700"/>
                <a:ext cx="16950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9027" extrusionOk="0">
                    <a:moveTo>
                      <a:pt x="263" y="0"/>
                    </a:moveTo>
                    <a:cubicBezTo>
                      <a:pt x="151" y="2659"/>
                      <a:pt x="132" y="5319"/>
                      <a:pt x="1" y="7978"/>
                    </a:cubicBezTo>
                    <a:cubicBezTo>
                      <a:pt x="51" y="7928"/>
                      <a:pt x="96" y="7911"/>
                      <a:pt x="135" y="7911"/>
                    </a:cubicBezTo>
                    <a:cubicBezTo>
                      <a:pt x="213" y="7911"/>
                      <a:pt x="263" y="7978"/>
                      <a:pt x="263" y="7978"/>
                    </a:cubicBezTo>
                    <a:cubicBezTo>
                      <a:pt x="2585" y="8558"/>
                      <a:pt x="4795" y="8877"/>
                      <a:pt x="6780" y="9027"/>
                    </a:cubicBezTo>
                    <a:lnTo>
                      <a:pt x="6780" y="5000"/>
                    </a:lnTo>
                    <a:cubicBezTo>
                      <a:pt x="4439" y="3558"/>
                      <a:pt x="2248" y="1873"/>
                      <a:pt x="263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0"/>
              <p:cNvSpPr/>
              <p:nvPr/>
            </p:nvSpPr>
            <p:spPr>
              <a:xfrm>
                <a:off x="3226875" y="2123400"/>
                <a:ext cx="249575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20956" extrusionOk="0">
                    <a:moveTo>
                      <a:pt x="5057" y="0"/>
                    </a:moveTo>
                    <a:lnTo>
                      <a:pt x="5057" y="0"/>
                    </a:lnTo>
                    <a:cubicBezTo>
                      <a:pt x="5188" y="318"/>
                      <a:pt x="5338" y="656"/>
                      <a:pt x="5507" y="955"/>
                    </a:cubicBezTo>
                    <a:cubicBezTo>
                      <a:pt x="5862" y="1611"/>
                      <a:pt x="6368" y="2060"/>
                      <a:pt x="6836" y="2603"/>
                    </a:cubicBezTo>
                    <a:cubicBezTo>
                      <a:pt x="7773" y="3708"/>
                      <a:pt x="8259" y="4925"/>
                      <a:pt x="8316" y="6348"/>
                    </a:cubicBezTo>
                    <a:cubicBezTo>
                      <a:pt x="8428" y="9045"/>
                      <a:pt x="7529" y="12247"/>
                      <a:pt x="5975" y="14401"/>
                    </a:cubicBezTo>
                    <a:cubicBezTo>
                      <a:pt x="4870" y="15955"/>
                      <a:pt x="2978" y="17135"/>
                      <a:pt x="1761" y="18596"/>
                    </a:cubicBezTo>
                    <a:cubicBezTo>
                      <a:pt x="1331" y="19101"/>
                      <a:pt x="600" y="19363"/>
                      <a:pt x="1" y="19981"/>
                    </a:cubicBezTo>
                    <a:cubicBezTo>
                      <a:pt x="151" y="20131"/>
                      <a:pt x="787" y="20749"/>
                      <a:pt x="1012" y="20955"/>
                    </a:cubicBezTo>
                    <a:cubicBezTo>
                      <a:pt x="5244" y="18371"/>
                      <a:pt x="9271" y="15412"/>
                      <a:pt x="9720" y="10038"/>
                    </a:cubicBezTo>
                    <a:cubicBezTo>
                      <a:pt x="9982" y="6929"/>
                      <a:pt x="8915" y="3951"/>
                      <a:pt x="6799" y="1667"/>
                    </a:cubicBezTo>
                    <a:cubicBezTo>
                      <a:pt x="6256" y="1068"/>
                      <a:pt x="5656" y="524"/>
                      <a:pt x="5057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2464025" y="2368000"/>
                <a:ext cx="41362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6545" h="7899" extrusionOk="0">
                    <a:moveTo>
                      <a:pt x="14178" y="0"/>
                    </a:moveTo>
                    <a:cubicBezTo>
                      <a:pt x="13216" y="0"/>
                      <a:pt x="13174" y="366"/>
                      <a:pt x="13174" y="366"/>
                    </a:cubicBezTo>
                    <a:cubicBezTo>
                      <a:pt x="13174" y="366"/>
                      <a:pt x="11114" y="2201"/>
                      <a:pt x="8698" y="3681"/>
                    </a:cubicBezTo>
                    <a:cubicBezTo>
                      <a:pt x="6686" y="4913"/>
                      <a:pt x="3790" y="5405"/>
                      <a:pt x="2381" y="5405"/>
                    </a:cubicBezTo>
                    <a:cubicBezTo>
                      <a:pt x="2099" y="5405"/>
                      <a:pt x="1876" y="5385"/>
                      <a:pt x="1732" y="5347"/>
                    </a:cubicBezTo>
                    <a:cubicBezTo>
                      <a:pt x="1175" y="5199"/>
                      <a:pt x="479" y="4878"/>
                      <a:pt x="190" y="4878"/>
                    </a:cubicBezTo>
                    <a:cubicBezTo>
                      <a:pt x="42" y="4878"/>
                      <a:pt x="1" y="4963"/>
                      <a:pt x="140" y="5197"/>
                    </a:cubicBezTo>
                    <a:cubicBezTo>
                      <a:pt x="552" y="5909"/>
                      <a:pt x="1957" y="7744"/>
                      <a:pt x="6133" y="7894"/>
                    </a:cubicBezTo>
                    <a:cubicBezTo>
                      <a:pt x="6224" y="7897"/>
                      <a:pt x="6315" y="7899"/>
                      <a:pt x="6407" y="7899"/>
                    </a:cubicBezTo>
                    <a:cubicBezTo>
                      <a:pt x="10493" y="7899"/>
                      <a:pt x="14988" y="4678"/>
                      <a:pt x="16545" y="2388"/>
                    </a:cubicBezTo>
                    <a:cubicBezTo>
                      <a:pt x="16545" y="2388"/>
                      <a:pt x="16152" y="179"/>
                      <a:pt x="14691" y="29"/>
                    </a:cubicBezTo>
                    <a:cubicBezTo>
                      <a:pt x="14496" y="9"/>
                      <a:pt x="14326" y="0"/>
                      <a:pt x="1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0"/>
              <p:cNvSpPr/>
              <p:nvPr/>
            </p:nvSpPr>
            <p:spPr>
              <a:xfrm>
                <a:off x="2464250" y="2367975"/>
                <a:ext cx="4134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705" extrusionOk="0">
                    <a:moveTo>
                      <a:pt x="14161" y="0"/>
                    </a:moveTo>
                    <a:cubicBezTo>
                      <a:pt x="13221" y="0"/>
                      <a:pt x="13165" y="351"/>
                      <a:pt x="13165" y="367"/>
                    </a:cubicBezTo>
                    <a:cubicBezTo>
                      <a:pt x="13128" y="592"/>
                      <a:pt x="12322" y="1060"/>
                      <a:pt x="12154" y="1210"/>
                    </a:cubicBezTo>
                    <a:cubicBezTo>
                      <a:pt x="11367" y="1846"/>
                      <a:pt x="10543" y="2483"/>
                      <a:pt x="9701" y="3045"/>
                    </a:cubicBezTo>
                    <a:cubicBezTo>
                      <a:pt x="7922" y="4262"/>
                      <a:pt x="5880" y="5030"/>
                      <a:pt x="3746" y="5330"/>
                    </a:cubicBezTo>
                    <a:cubicBezTo>
                      <a:pt x="3390" y="5376"/>
                      <a:pt x="3034" y="5409"/>
                      <a:pt x="2680" y="5409"/>
                    </a:cubicBezTo>
                    <a:cubicBezTo>
                      <a:pt x="2327" y="5409"/>
                      <a:pt x="1976" y="5376"/>
                      <a:pt x="1629" y="5292"/>
                    </a:cubicBezTo>
                    <a:cubicBezTo>
                      <a:pt x="1068" y="5161"/>
                      <a:pt x="562" y="4918"/>
                      <a:pt x="0" y="4918"/>
                    </a:cubicBezTo>
                    <a:cubicBezTo>
                      <a:pt x="56" y="5011"/>
                      <a:pt x="113" y="5086"/>
                      <a:pt x="188" y="5161"/>
                    </a:cubicBezTo>
                    <a:cubicBezTo>
                      <a:pt x="599" y="5610"/>
                      <a:pt x="1274" y="5704"/>
                      <a:pt x="1892" y="5704"/>
                    </a:cubicBezTo>
                    <a:cubicBezTo>
                      <a:pt x="3109" y="5704"/>
                      <a:pt x="4307" y="5573"/>
                      <a:pt x="5506" y="5423"/>
                    </a:cubicBezTo>
                    <a:cubicBezTo>
                      <a:pt x="7023" y="5236"/>
                      <a:pt x="8708" y="5067"/>
                      <a:pt x="10019" y="4168"/>
                    </a:cubicBezTo>
                    <a:cubicBezTo>
                      <a:pt x="11236" y="3344"/>
                      <a:pt x="12079" y="2034"/>
                      <a:pt x="13521" y="1509"/>
                    </a:cubicBezTo>
                    <a:cubicBezTo>
                      <a:pt x="13862" y="1385"/>
                      <a:pt x="14169" y="1328"/>
                      <a:pt x="14448" y="1328"/>
                    </a:cubicBezTo>
                    <a:cubicBezTo>
                      <a:pt x="15303" y="1328"/>
                      <a:pt x="15897" y="1857"/>
                      <a:pt x="16405" y="2577"/>
                    </a:cubicBezTo>
                    <a:cubicBezTo>
                      <a:pt x="16461" y="2521"/>
                      <a:pt x="16498" y="2446"/>
                      <a:pt x="16536" y="2389"/>
                    </a:cubicBezTo>
                    <a:cubicBezTo>
                      <a:pt x="16536" y="2389"/>
                      <a:pt x="16143" y="180"/>
                      <a:pt x="14682" y="30"/>
                    </a:cubicBezTo>
                    <a:cubicBezTo>
                      <a:pt x="14484" y="9"/>
                      <a:pt x="14311" y="0"/>
                      <a:pt x="14161" y="0"/>
                    </a:cubicBezTo>
                    <a:close/>
                  </a:path>
                </a:pathLst>
              </a:custGeom>
              <a:solidFill>
                <a:srgbClr val="E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0"/>
              <p:cNvSpPr/>
              <p:nvPr/>
            </p:nvSpPr>
            <p:spPr>
              <a:xfrm>
                <a:off x="3457700" y="3126675"/>
                <a:ext cx="10325" cy="941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65" extrusionOk="0">
                    <a:moveTo>
                      <a:pt x="375" y="0"/>
                    </a:moveTo>
                    <a:cubicBezTo>
                      <a:pt x="187" y="600"/>
                      <a:pt x="94" y="1236"/>
                      <a:pt x="38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8" y="3146"/>
                      <a:pt x="75" y="3465"/>
                      <a:pt x="206" y="3764"/>
                    </a:cubicBezTo>
                    <a:cubicBezTo>
                      <a:pt x="206" y="3446"/>
                      <a:pt x="244" y="3146"/>
                      <a:pt x="262" y="2828"/>
                    </a:cubicBezTo>
                    <a:lnTo>
                      <a:pt x="337" y="1892"/>
                    </a:lnTo>
                    <a:cubicBezTo>
                      <a:pt x="375" y="1573"/>
                      <a:pt x="393" y="1274"/>
                      <a:pt x="393" y="955"/>
                    </a:cubicBezTo>
                    <a:cubicBezTo>
                      <a:pt x="412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3511075" y="3128550"/>
                <a:ext cx="103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84" extrusionOk="0">
                    <a:moveTo>
                      <a:pt x="375" y="0"/>
                    </a:moveTo>
                    <a:cubicBezTo>
                      <a:pt x="187" y="618"/>
                      <a:pt x="75" y="1255"/>
                      <a:pt x="37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7" y="3146"/>
                      <a:pt x="75" y="3483"/>
                      <a:pt x="206" y="3783"/>
                    </a:cubicBezTo>
                    <a:cubicBezTo>
                      <a:pt x="206" y="3465"/>
                      <a:pt x="243" y="3146"/>
                      <a:pt x="262" y="2847"/>
                    </a:cubicBezTo>
                    <a:lnTo>
                      <a:pt x="337" y="1910"/>
                    </a:lnTo>
                    <a:cubicBezTo>
                      <a:pt x="356" y="1592"/>
                      <a:pt x="375" y="1274"/>
                      <a:pt x="393" y="955"/>
                    </a:cubicBezTo>
                    <a:cubicBezTo>
                      <a:pt x="393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0"/>
              <p:cNvSpPr/>
              <p:nvPr/>
            </p:nvSpPr>
            <p:spPr>
              <a:xfrm>
                <a:off x="2634200" y="2376200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169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20"/>
                      <a:pt x="1071" y="520"/>
                    </a:cubicBezTo>
                    <a:cubicBezTo>
                      <a:pt x="1318" y="520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11" y="263"/>
                    </a:cubicBezTo>
                    <a:cubicBezTo>
                      <a:pt x="1161" y="225"/>
                      <a:pt x="1011" y="225"/>
                      <a:pt x="861" y="207"/>
                    </a:cubicBezTo>
                    <a:cubicBezTo>
                      <a:pt x="712" y="188"/>
                      <a:pt x="581" y="169"/>
                      <a:pt x="431" y="150"/>
                    </a:cubicBezTo>
                    <a:cubicBezTo>
                      <a:pt x="281" y="113"/>
                      <a:pt x="150" y="94"/>
                      <a:pt x="0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0"/>
              <p:cNvSpPr/>
              <p:nvPr/>
            </p:nvSpPr>
            <p:spPr>
              <a:xfrm>
                <a:off x="2618275" y="2423025"/>
                <a:ext cx="445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" y="187"/>
                      <a:pt x="188" y="300"/>
                      <a:pt x="337" y="375"/>
                    </a:cubicBezTo>
                    <a:cubicBezTo>
                      <a:pt x="487" y="450"/>
                      <a:pt x="656" y="487"/>
                      <a:pt x="824" y="506"/>
                    </a:cubicBezTo>
                    <a:cubicBezTo>
                      <a:pt x="904" y="515"/>
                      <a:pt x="982" y="519"/>
                      <a:pt x="1060" y="519"/>
                    </a:cubicBezTo>
                    <a:cubicBezTo>
                      <a:pt x="1311" y="519"/>
                      <a:pt x="1550" y="470"/>
                      <a:pt x="1779" y="356"/>
                    </a:cubicBezTo>
                    <a:cubicBezTo>
                      <a:pt x="1630" y="300"/>
                      <a:pt x="1461" y="281"/>
                      <a:pt x="1311" y="262"/>
                    </a:cubicBezTo>
                    <a:cubicBezTo>
                      <a:pt x="1161" y="225"/>
                      <a:pt x="1012" y="225"/>
                      <a:pt x="862" y="206"/>
                    </a:cubicBezTo>
                    <a:cubicBezTo>
                      <a:pt x="712" y="187"/>
                      <a:pt x="562" y="169"/>
                      <a:pt x="431" y="150"/>
                    </a:cubicBezTo>
                    <a:cubicBezTo>
                      <a:pt x="281" y="113"/>
                      <a:pt x="131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2612175" y="2459075"/>
                <a:ext cx="445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11" extrusionOk="0">
                    <a:moveTo>
                      <a:pt x="1" y="0"/>
                    </a:moveTo>
                    <a:cubicBezTo>
                      <a:pt x="38" y="169"/>
                      <a:pt x="188" y="281"/>
                      <a:pt x="338" y="356"/>
                    </a:cubicBezTo>
                    <a:cubicBezTo>
                      <a:pt x="488" y="450"/>
                      <a:pt x="656" y="468"/>
                      <a:pt x="825" y="506"/>
                    </a:cubicBezTo>
                    <a:cubicBezTo>
                      <a:pt x="874" y="509"/>
                      <a:pt x="924" y="510"/>
                      <a:pt x="974" y="510"/>
                    </a:cubicBezTo>
                    <a:cubicBezTo>
                      <a:pt x="1247" y="510"/>
                      <a:pt x="1527" y="464"/>
                      <a:pt x="1780" y="337"/>
                    </a:cubicBezTo>
                    <a:cubicBezTo>
                      <a:pt x="1611" y="281"/>
                      <a:pt x="1462" y="262"/>
                      <a:pt x="1312" y="244"/>
                    </a:cubicBezTo>
                    <a:cubicBezTo>
                      <a:pt x="1162" y="225"/>
                      <a:pt x="1012" y="206"/>
                      <a:pt x="862" y="187"/>
                    </a:cubicBezTo>
                    <a:cubicBezTo>
                      <a:pt x="712" y="169"/>
                      <a:pt x="563" y="150"/>
                      <a:pt x="413" y="131"/>
                    </a:cubicBezTo>
                    <a:cubicBezTo>
                      <a:pt x="282" y="94"/>
                      <a:pt x="132" y="75"/>
                      <a:pt x="1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0"/>
              <p:cNvSpPr/>
              <p:nvPr/>
            </p:nvSpPr>
            <p:spPr>
              <a:xfrm>
                <a:off x="2617800" y="2585750"/>
                <a:ext cx="454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76" extrusionOk="0">
                    <a:moveTo>
                      <a:pt x="1669" y="0"/>
                    </a:moveTo>
                    <a:cubicBezTo>
                      <a:pt x="1551" y="0"/>
                      <a:pt x="1436" y="14"/>
                      <a:pt x="1330" y="27"/>
                    </a:cubicBezTo>
                    <a:cubicBezTo>
                      <a:pt x="1180" y="27"/>
                      <a:pt x="1031" y="46"/>
                      <a:pt x="881" y="64"/>
                    </a:cubicBezTo>
                    <a:cubicBezTo>
                      <a:pt x="731" y="83"/>
                      <a:pt x="581" y="83"/>
                      <a:pt x="450" y="102"/>
                    </a:cubicBezTo>
                    <a:cubicBezTo>
                      <a:pt x="300" y="102"/>
                      <a:pt x="150" y="102"/>
                      <a:pt x="1" y="46"/>
                    </a:cubicBezTo>
                    <a:lnTo>
                      <a:pt x="1" y="46"/>
                    </a:lnTo>
                    <a:cubicBezTo>
                      <a:pt x="75" y="214"/>
                      <a:pt x="244" y="289"/>
                      <a:pt x="413" y="326"/>
                    </a:cubicBezTo>
                    <a:cubicBezTo>
                      <a:pt x="519" y="362"/>
                      <a:pt x="626" y="375"/>
                      <a:pt x="733" y="375"/>
                    </a:cubicBezTo>
                    <a:cubicBezTo>
                      <a:pt x="795" y="375"/>
                      <a:pt x="856" y="371"/>
                      <a:pt x="918" y="364"/>
                    </a:cubicBezTo>
                    <a:cubicBezTo>
                      <a:pt x="1237" y="326"/>
                      <a:pt x="1555" y="214"/>
                      <a:pt x="1817" y="8"/>
                    </a:cubicBezTo>
                    <a:cubicBezTo>
                      <a:pt x="1768" y="3"/>
                      <a:pt x="1718" y="0"/>
                      <a:pt x="166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0"/>
              <p:cNvSpPr/>
              <p:nvPr/>
            </p:nvSpPr>
            <p:spPr>
              <a:xfrm>
                <a:off x="2625300" y="2619175"/>
                <a:ext cx="449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96" extrusionOk="0">
                    <a:moveTo>
                      <a:pt x="1798" y="1"/>
                    </a:moveTo>
                    <a:cubicBezTo>
                      <a:pt x="1629" y="1"/>
                      <a:pt x="1480" y="38"/>
                      <a:pt x="1330" y="57"/>
                    </a:cubicBezTo>
                    <a:cubicBezTo>
                      <a:pt x="1180" y="94"/>
                      <a:pt x="1030" y="132"/>
                      <a:pt x="880" y="150"/>
                    </a:cubicBezTo>
                    <a:cubicBezTo>
                      <a:pt x="731" y="188"/>
                      <a:pt x="599" y="225"/>
                      <a:pt x="450" y="244"/>
                    </a:cubicBezTo>
                    <a:cubicBezTo>
                      <a:pt x="363" y="255"/>
                      <a:pt x="283" y="266"/>
                      <a:pt x="198" y="266"/>
                    </a:cubicBezTo>
                    <a:cubicBezTo>
                      <a:pt x="136" y="266"/>
                      <a:pt x="71" y="260"/>
                      <a:pt x="0" y="244"/>
                    </a:cubicBezTo>
                    <a:lnTo>
                      <a:pt x="0" y="244"/>
                    </a:lnTo>
                    <a:cubicBezTo>
                      <a:pt x="94" y="394"/>
                      <a:pt x="281" y="450"/>
                      <a:pt x="450" y="488"/>
                    </a:cubicBezTo>
                    <a:cubicBezTo>
                      <a:pt x="499" y="493"/>
                      <a:pt x="548" y="495"/>
                      <a:pt x="598" y="495"/>
                    </a:cubicBezTo>
                    <a:cubicBezTo>
                      <a:pt x="717" y="495"/>
                      <a:pt x="836" y="482"/>
                      <a:pt x="955" y="469"/>
                    </a:cubicBezTo>
                    <a:cubicBezTo>
                      <a:pt x="1274" y="375"/>
                      <a:pt x="1573" y="244"/>
                      <a:pt x="1798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0"/>
              <p:cNvSpPr/>
              <p:nvPr/>
            </p:nvSpPr>
            <p:spPr>
              <a:xfrm>
                <a:off x="2641200" y="2649600"/>
                <a:ext cx="431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732" extrusionOk="0">
                    <a:moveTo>
                      <a:pt x="1724" y="1"/>
                    </a:moveTo>
                    <a:lnTo>
                      <a:pt x="1724" y="1"/>
                    </a:lnTo>
                    <a:cubicBezTo>
                      <a:pt x="1555" y="38"/>
                      <a:pt x="1405" y="95"/>
                      <a:pt x="1274" y="151"/>
                    </a:cubicBezTo>
                    <a:lnTo>
                      <a:pt x="844" y="319"/>
                    </a:lnTo>
                    <a:cubicBezTo>
                      <a:pt x="713" y="375"/>
                      <a:pt x="581" y="432"/>
                      <a:pt x="432" y="488"/>
                    </a:cubicBezTo>
                    <a:cubicBezTo>
                      <a:pt x="301" y="525"/>
                      <a:pt x="169" y="581"/>
                      <a:pt x="1" y="581"/>
                    </a:cubicBezTo>
                    <a:cubicBezTo>
                      <a:pt x="113" y="712"/>
                      <a:pt x="319" y="731"/>
                      <a:pt x="469" y="731"/>
                    </a:cubicBezTo>
                    <a:cubicBezTo>
                      <a:pt x="656" y="712"/>
                      <a:pt x="806" y="675"/>
                      <a:pt x="975" y="619"/>
                    </a:cubicBezTo>
                    <a:cubicBezTo>
                      <a:pt x="1274" y="469"/>
                      <a:pt x="1536" y="282"/>
                      <a:pt x="1724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0"/>
              <p:cNvSpPr/>
              <p:nvPr/>
            </p:nvSpPr>
            <p:spPr>
              <a:xfrm>
                <a:off x="2663675" y="2685650"/>
                <a:ext cx="42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794" extrusionOk="0">
                    <a:moveTo>
                      <a:pt x="1705" y="1"/>
                    </a:moveTo>
                    <a:lnTo>
                      <a:pt x="1705" y="1"/>
                    </a:lnTo>
                    <a:cubicBezTo>
                      <a:pt x="1536" y="38"/>
                      <a:pt x="1387" y="94"/>
                      <a:pt x="1255" y="169"/>
                    </a:cubicBezTo>
                    <a:lnTo>
                      <a:pt x="843" y="357"/>
                    </a:lnTo>
                    <a:cubicBezTo>
                      <a:pt x="712" y="432"/>
                      <a:pt x="581" y="488"/>
                      <a:pt x="450" y="544"/>
                    </a:cubicBezTo>
                    <a:cubicBezTo>
                      <a:pt x="300" y="600"/>
                      <a:pt x="169" y="656"/>
                      <a:pt x="1" y="656"/>
                    </a:cubicBezTo>
                    <a:cubicBezTo>
                      <a:pt x="105" y="760"/>
                      <a:pt x="256" y="793"/>
                      <a:pt x="389" y="793"/>
                    </a:cubicBezTo>
                    <a:cubicBezTo>
                      <a:pt x="423" y="793"/>
                      <a:pt x="457" y="791"/>
                      <a:pt x="488" y="787"/>
                    </a:cubicBezTo>
                    <a:cubicBezTo>
                      <a:pt x="675" y="769"/>
                      <a:pt x="825" y="712"/>
                      <a:pt x="975" y="638"/>
                    </a:cubicBezTo>
                    <a:cubicBezTo>
                      <a:pt x="1274" y="488"/>
                      <a:pt x="1518" y="282"/>
                      <a:pt x="1705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0"/>
              <p:cNvSpPr/>
              <p:nvPr/>
            </p:nvSpPr>
            <p:spPr>
              <a:xfrm>
                <a:off x="2680525" y="2720775"/>
                <a:ext cx="426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793" extrusionOk="0">
                    <a:moveTo>
                      <a:pt x="1705" y="0"/>
                    </a:moveTo>
                    <a:cubicBezTo>
                      <a:pt x="1537" y="38"/>
                      <a:pt x="1387" y="94"/>
                      <a:pt x="1256" y="169"/>
                    </a:cubicBezTo>
                    <a:lnTo>
                      <a:pt x="844" y="356"/>
                    </a:lnTo>
                    <a:cubicBezTo>
                      <a:pt x="713" y="431"/>
                      <a:pt x="563" y="487"/>
                      <a:pt x="432" y="543"/>
                    </a:cubicBezTo>
                    <a:cubicBezTo>
                      <a:pt x="301" y="600"/>
                      <a:pt x="169" y="656"/>
                      <a:pt x="1" y="656"/>
                    </a:cubicBezTo>
                    <a:cubicBezTo>
                      <a:pt x="105" y="760"/>
                      <a:pt x="244" y="793"/>
                      <a:pt x="381" y="793"/>
                    </a:cubicBezTo>
                    <a:cubicBezTo>
                      <a:pt x="417" y="793"/>
                      <a:pt x="453" y="791"/>
                      <a:pt x="488" y="787"/>
                    </a:cubicBezTo>
                    <a:cubicBezTo>
                      <a:pt x="656" y="768"/>
                      <a:pt x="825" y="712"/>
                      <a:pt x="975" y="637"/>
                    </a:cubicBezTo>
                    <a:cubicBezTo>
                      <a:pt x="1274" y="487"/>
                      <a:pt x="1518" y="281"/>
                      <a:pt x="1705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0"/>
              <p:cNvSpPr/>
              <p:nvPr/>
            </p:nvSpPr>
            <p:spPr>
              <a:xfrm>
                <a:off x="2708625" y="2753075"/>
                <a:ext cx="412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775" extrusionOk="0">
                    <a:moveTo>
                      <a:pt x="1648" y="0"/>
                    </a:moveTo>
                    <a:cubicBezTo>
                      <a:pt x="1480" y="38"/>
                      <a:pt x="1349" y="113"/>
                      <a:pt x="1218" y="169"/>
                    </a:cubicBezTo>
                    <a:cubicBezTo>
                      <a:pt x="1068" y="225"/>
                      <a:pt x="937" y="300"/>
                      <a:pt x="806" y="356"/>
                    </a:cubicBezTo>
                    <a:cubicBezTo>
                      <a:pt x="693" y="412"/>
                      <a:pt x="562" y="487"/>
                      <a:pt x="431" y="544"/>
                    </a:cubicBezTo>
                    <a:cubicBezTo>
                      <a:pt x="300" y="581"/>
                      <a:pt x="169" y="637"/>
                      <a:pt x="1" y="637"/>
                    </a:cubicBezTo>
                    <a:cubicBezTo>
                      <a:pt x="104" y="741"/>
                      <a:pt x="244" y="774"/>
                      <a:pt x="381" y="774"/>
                    </a:cubicBezTo>
                    <a:cubicBezTo>
                      <a:pt x="417" y="774"/>
                      <a:pt x="453" y="772"/>
                      <a:pt x="487" y="768"/>
                    </a:cubicBezTo>
                    <a:cubicBezTo>
                      <a:pt x="656" y="750"/>
                      <a:pt x="806" y="712"/>
                      <a:pt x="956" y="637"/>
                    </a:cubicBezTo>
                    <a:cubicBezTo>
                      <a:pt x="1237" y="487"/>
                      <a:pt x="1480" y="281"/>
                      <a:pt x="1648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0"/>
              <p:cNvSpPr/>
              <p:nvPr/>
            </p:nvSpPr>
            <p:spPr>
              <a:xfrm>
                <a:off x="2734850" y="2786325"/>
                <a:ext cx="40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775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480" y="56"/>
                      <a:pt x="1330" y="112"/>
                      <a:pt x="1199" y="169"/>
                    </a:cubicBezTo>
                    <a:cubicBezTo>
                      <a:pt x="1068" y="225"/>
                      <a:pt x="937" y="300"/>
                      <a:pt x="805" y="356"/>
                    </a:cubicBezTo>
                    <a:cubicBezTo>
                      <a:pt x="674" y="431"/>
                      <a:pt x="543" y="487"/>
                      <a:pt x="431" y="543"/>
                    </a:cubicBezTo>
                    <a:cubicBezTo>
                      <a:pt x="300" y="581"/>
                      <a:pt x="169" y="637"/>
                      <a:pt x="0" y="655"/>
                    </a:cubicBezTo>
                    <a:cubicBezTo>
                      <a:pt x="103" y="744"/>
                      <a:pt x="241" y="774"/>
                      <a:pt x="367" y="774"/>
                    </a:cubicBezTo>
                    <a:cubicBezTo>
                      <a:pt x="402" y="774"/>
                      <a:pt x="436" y="772"/>
                      <a:pt x="468" y="768"/>
                    </a:cubicBezTo>
                    <a:cubicBezTo>
                      <a:pt x="637" y="768"/>
                      <a:pt x="805" y="712"/>
                      <a:pt x="937" y="637"/>
                    </a:cubicBezTo>
                    <a:cubicBezTo>
                      <a:pt x="1236" y="487"/>
                      <a:pt x="1480" y="300"/>
                      <a:pt x="162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0"/>
              <p:cNvSpPr/>
              <p:nvPr/>
            </p:nvSpPr>
            <p:spPr>
              <a:xfrm>
                <a:off x="2647775" y="2335475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" y="188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19"/>
                      <a:pt x="1071" y="519"/>
                    </a:cubicBezTo>
                    <a:cubicBezTo>
                      <a:pt x="1318" y="519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30" y="262"/>
                    </a:cubicBezTo>
                    <a:cubicBezTo>
                      <a:pt x="1161" y="225"/>
                      <a:pt x="1011" y="225"/>
                      <a:pt x="880" y="206"/>
                    </a:cubicBezTo>
                    <a:cubicBezTo>
                      <a:pt x="730" y="188"/>
                      <a:pt x="581" y="169"/>
                      <a:pt x="431" y="150"/>
                    </a:cubicBezTo>
                    <a:cubicBezTo>
                      <a:pt x="300" y="113"/>
                      <a:pt x="150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0"/>
              <p:cNvSpPr/>
              <p:nvPr/>
            </p:nvSpPr>
            <p:spPr>
              <a:xfrm>
                <a:off x="3024175" y="2105125"/>
                <a:ext cx="3185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3653" extrusionOk="0">
                    <a:moveTo>
                      <a:pt x="0" y="1"/>
                    </a:moveTo>
                    <a:lnTo>
                      <a:pt x="19" y="38"/>
                    </a:lnTo>
                    <a:cubicBezTo>
                      <a:pt x="38" y="57"/>
                      <a:pt x="75" y="57"/>
                      <a:pt x="113" y="94"/>
                    </a:cubicBezTo>
                    <a:cubicBezTo>
                      <a:pt x="206" y="132"/>
                      <a:pt x="337" y="225"/>
                      <a:pt x="431" y="394"/>
                    </a:cubicBezTo>
                    <a:cubicBezTo>
                      <a:pt x="637" y="712"/>
                      <a:pt x="731" y="1255"/>
                      <a:pt x="749" y="1892"/>
                    </a:cubicBezTo>
                    <a:cubicBezTo>
                      <a:pt x="768" y="2229"/>
                      <a:pt x="768" y="2566"/>
                      <a:pt x="749" y="2941"/>
                    </a:cubicBezTo>
                    <a:cubicBezTo>
                      <a:pt x="731" y="3315"/>
                      <a:pt x="693" y="3709"/>
                      <a:pt x="674" y="4121"/>
                    </a:cubicBezTo>
                    <a:cubicBezTo>
                      <a:pt x="618" y="4945"/>
                      <a:pt x="600" y="5825"/>
                      <a:pt x="581" y="6705"/>
                    </a:cubicBezTo>
                    <a:cubicBezTo>
                      <a:pt x="562" y="7585"/>
                      <a:pt x="581" y="8446"/>
                      <a:pt x="618" y="9270"/>
                    </a:cubicBezTo>
                    <a:cubicBezTo>
                      <a:pt x="637" y="9682"/>
                      <a:pt x="656" y="10076"/>
                      <a:pt x="693" y="10469"/>
                    </a:cubicBezTo>
                    <a:cubicBezTo>
                      <a:pt x="731" y="10844"/>
                      <a:pt x="768" y="11199"/>
                      <a:pt x="806" y="11518"/>
                    </a:cubicBezTo>
                    <a:cubicBezTo>
                      <a:pt x="843" y="11836"/>
                      <a:pt x="899" y="12136"/>
                      <a:pt x="937" y="12398"/>
                    </a:cubicBezTo>
                    <a:cubicBezTo>
                      <a:pt x="993" y="12660"/>
                      <a:pt x="1049" y="12903"/>
                      <a:pt x="1105" y="13091"/>
                    </a:cubicBezTo>
                    <a:cubicBezTo>
                      <a:pt x="1143" y="13278"/>
                      <a:pt x="1199" y="13409"/>
                      <a:pt x="1236" y="13503"/>
                    </a:cubicBezTo>
                    <a:cubicBezTo>
                      <a:pt x="1255" y="13615"/>
                      <a:pt x="1274" y="13653"/>
                      <a:pt x="1274" y="13653"/>
                    </a:cubicBezTo>
                    <a:cubicBezTo>
                      <a:pt x="1274" y="13653"/>
                      <a:pt x="1274" y="13596"/>
                      <a:pt x="1255" y="13503"/>
                    </a:cubicBezTo>
                    <a:cubicBezTo>
                      <a:pt x="1218" y="13409"/>
                      <a:pt x="1180" y="13259"/>
                      <a:pt x="1161" y="13072"/>
                    </a:cubicBezTo>
                    <a:cubicBezTo>
                      <a:pt x="1124" y="12885"/>
                      <a:pt x="1086" y="12660"/>
                      <a:pt x="1049" y="12398"/>
                    </a:cubicBezTo>
                    <a:cubicBezTo>
                      <a:pt x="1030" y="12117"/>
                      <a:pt x="993" y="11836"/>
                      <a:pt x="974" y="11499"/>
                    </a:cubicBezTo>
                    <a:cubicBezTo>
                      <a:pt x="918" y="10844"/>
                      <a:pt x="899" y="10094"/>
                      <a:pt x="880" y="9270"/>
                    </a:cubicBezTo>
                    <a:cubicBezTo>
                      <a:pt x="862" y="8446"/>
                      <a:pt x="862" y="7585"/>
                      <a:pt x="880" y="6705"/>
                    </a:cubicBezTo>
                    <a:cubicBezTo>
                      <a:pt x="880" y="5825"/>
                      <a:pt x="899" y="4963"/>
                      <a:pt x="918" y="4139"/>
                    </a:cubicBezTo>
                    <a:cubicBezTo>
                      <a:pt x="955" y="3315"/>
                      <a:pt x="993" y="2548"/>
                      <a:pt x="918" y="1892"/>
                    </a:cubicBezTo>
                    <a:cubicBezTo>
                      <a:pt x="862" y="1218"/>
                      <a:pt x="712" y="675"/>
                      <a:pt x="468" y="357"/>
                    </a:cubicBezTo>
                    <a:cubicBezTo>
                      <a:pt x="356" y="188"/>
                      <a:pt x="225" y="113"/>
                      <a:pt x="131" y="76"/>
                    </a:cubicBezTo>
                    <a:cubicBezTo>
                      <a:pt x="75" y="57"/>
                      <a:pt x="38" y="38"/>
                      <a:pt x="19" y="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0"/>
              <p:cNvSpPr/>
              <p:nvPr/>
            </p:nvSpPr>
            <p:spPr>
              <a:xfrm>
                <a:off x="3226875" y="2001675"/>
                <a:ext cx="218675" cy="621275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24851" extrusionOk="0">
                    <a:moveTo>
                      <a:pt x="862" y="0"/>
                    </a:moveTo>
                    <a:cubicBezTo>
                      <a:pt x="862" y="2"/>
                      <a:pt x="844" y="115"/>
                      <a:pt x="881" y="337"/>
                    </a:cubicBezTo>
                    <a:cubicBezTo>
                      <a:pt x="919" y="562"/>
                      <a:pt x="1012" y="880"/>
                      <a:pt x="1218" y="1255"/>
                    </a:cubicBezTo>
                    <a:cubicBezTo>
                      <a:pt x="1312" y="1442"/>
                      <a:pt x="1443" y="1629"/>
                      <a:pt x="1611" y="1835"/>
                    </a:cubicBezTo>
                    <a:cubicBezTo>
                      <a:pt x="1780" y="2023"/>
                      <a:pt x="1967" y="2229"/>
                      <a:pt x="2173" y="2435"/>
                    </a:cubicBezTo>
                    <a:cubicBezTo>
                      <a:pt x="2604" y="2828"/>
                      <a:pt x="3072" y="3296"/>
                      <a:pt x="3596" y="3802"/>
                    </a:cubicBezTo>
                    <a:cubicBezTo>
                      <a:pt x="4608" y="4794"/>
                      <a:pt x="5769" y="6030"/>
                      <a:pt x="6799" y="7491"/>
                    </a:cubicBezTo>
                    <a:cubicBezTo>
                      <a:pt x="7304" y="8221"/>
                      <a:pt x="7773" y="9026"/>
                      <a:pt x="8091" y="9888"/>
                    </a:cubicBezTo>
                    <a:cubicBezTo>
                      <a:pt x="8409" y="10749"/>
                      <a:pt x="8540" y="11704"/>
                      <a:pt x="8353" y="12622"/>
                    </a:cubicBezTo>
                    <a:cubicBezTo>
                      <a:pt x="8166" y="13558"/>
                      <a:pt x="7979" y="14495"/>
                      <a:pt x="7735" y="15393"/>
                    </a:cubicBezTo>
                    <a:cubicBezTo>
                      <a:pt x="7473" y="16292"/>
                      <a:pt x="7136" y="17135"/>
                      <a:pt x="6686" y="17903"/>
                    </a:cubicBezTo>
                    <a:cubicBezTo>
                      <a:pt x="6237" y="18671"/>
                      <a:pt x="5731" y="19382"/>
                      <a:pt x="5188" y="20000"/>
                    </a:cubicBezTo>
                    <a:cubicBezTo>
                      <a:pt x="4664" y="20618"/>
                      <a:pt x="4121" y="21180"/>
                      <a:pt x="3596" y="21686"/>
                    </a:cubicBezTo>
                    <a:cubicBezTo>
                      <a:pt x="3353" y="21929"/>
                      <a:pt x="3091" y="22154"/>
                      <a:pt x="2847" y="22379"/>
                    </a:cubicBezTo>
                    <a:cubicBezTo>
                      <a:pt x="2604" y="22603"/>
                      <a:pt x="2379" y="22828"/>
                      <a:pt x="2155" y="23015"/>
                    </a:cubicBezTo>
                    <a:cubicBezTo>
                      <a:pt x="1724" y="23390"/>
                      <a:pt x="1331" y="23727"/>
                      <a:pt x="1012" y="24008"/>
                    </a:cubicBezTo>
                    <a:cubicBezTo>
                      <a:pt x="375" y="24532"/>
                      <a:pt x="1" y="24850"/>
                      <a:pt x="1" y="24850"/>
                    </a:cubicBezTo>
                    <a:cubicBezTo>
                      <a:pt x="1" y="24850"/>
                      <a:pt x="375" y="24551"/>
                      <a:pt x="1050" y="24045"/>
                    </a:cubicBezTo>
                    <a:cubicBezTo>
                      <a:pt x="1387" y="23783"/>
                      <a:pt x="1780" y="23465"/>
                      <a:pt x="2229" y="23090"/>
                    </a:cubicBezTo>
                    <a:cubicBezTo>
                      <a:pt x="2679" y="22716"/>
                      <a:pt x="3184" y="22285"/>
                      <a:pt x="3709" y="21798"/>
                    </a:cubicBezTo>
                    <a:cubicBezTo>
                      <a:pt x="4233" y="21311"/>
                      <a:pt x="4814" y="20768"/>
                      <a:pt x="5357" y="20131"/>
                    </a:cubicBezTo>
                    <a:cubicBezTo>
                      <a:pt x="5919" y="19532"/>
                      <a:pt x="6443" y="18820"/>
                      <a:pt x="6911" y="18034"/>
                    </a:cubicBezTo>
                    <a:cubicBezTo>
                      <a:pt x="7361" y="17247"/>
                      <a:pt x="7735" y="16386"/>
                      <a:pt x="7997" y="15468"/>
                    </a:cubicBezTo>
                    <a:cubicBezTo>
                      <a:pt x="8259" y="14551"/>
                      <a:pt x="8447" y="13614"/>
                      <a:pt x="8634" y="12678"/>
                    </a:cubicBezTo>
                    <a:cubicBezTo>
                      <a:pt x="8728" y="12191"/>
                      <a:pt x="8746" y="11686"/>
                      <a:pt x="8690" y="11199"/>
                    </a:cubicBezTo>
                    <a:cubicBezTo>
                      <a:pt x="8653" y="10712"/>
                      <a:pt x="8503" y="10244"/>
                      <a:pt x="8353" y="9794"/>
                    </a:cubicBezTo>
                    <a:cubicBezTo>
                      <a:pt x="8016" y="8895"/>
                      <a:pt x="7529" y="8090"/>
                      <a:pt x="7005" y="7341"/>
                    </a:cubicBezTo>
                    <a:cubicBezTo>
                      <a:pt x="6480" y="6611"/>
                      <a:pt x="5919" y="5937"/>
                      <a:pt x="5357" y="5319"/>
                    </a:cubicBezTo>
                    <a:cubicBezTo>
                      <a:pt x="4776" y="4719"/>
                      <a:pt x="4233" y="4176"/>
                      <a:pt x="3709" y="3671"/>
                    </a:cubicBezTo>
                    <a:cubicBezTo>
                      <a:pt x="3184" y="3184"/>
                      <a:pt x="2679" y="2734"/>
                      <a:pt x="2248" y="2341"/>
                    </a:cubicBezTo>
                    <a:cubicBezTo>
                      <a:pt x="2042" y="2154"/>
                      <a:pt x="1836" y="1966"/>
                      <a:pt x="1668" y="1779"/>
                    </a:cubicBezTo>
                    <a:cubicBezTo>
                      <a:pt x="1499" y="1592"/>
                      <a:pt x="1368" y="1405"/>
                      <a:pt x="1256" y="1217"/>
                    </a:cubicBezTo>
                    <a:cubicBezTo>
                      <a:pt x="1050" y="862"/>
                      <a:pt x="937" y="562"/>
                      <a:pt x="900" y="337"/>
                    </a:cubicBezTo>
                    <a:cubicBezTo>
                      <a:pt x="844" y="115"/>
                      <a:pt x="862" y="2"/>
                      <a:pt x="862" y="0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0"/>
              <p:cNvSpPr/>
              <p:nvPr/>
            </p:nvSpPr>
            <p:spPr>
              <a:xfrm>
                <a:off x="3600950" y="2514300"/>
                <a:ext cx="168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9084" extrusionOk="0">
                    <a:moveTo>
                      <a:pt x="506" y="1"/>
                    </a:moveTo>
                    <a:cubicBezTo>
                      <a:pt x="506" y="1"/>
                      <a:pt x="506" y="38"/>
                      <a:pt x="506" y="113"/>
                    </a:cubicBezTo>
                    <a:cubicBezTo>
                      <a:pt x="506" y="169"/>
                      <a:pt x="506" y="263"/>
                      <a:pt x="506" y="394"/>
                    </a:cubicBezTo>
                    <a:cubicBezTo>
                      <a:pt x="506" y="638"/>
                      <a:pt x="487" y="993"/>
                      <a:pt x="469" y="1424"/>
                    </a:cubicBezTo>
                    <a:cubicBezTo>
                      <a:pt x="450" y="1855"/>
                      <a:pt x="431" y="2342"/>
                      <a:pt x="413" y="2885"/>
                    </a:cubicBezTo>
                    <a:cubicBezTo>
                      <a:pt x="375" y="3409"/>
                      <a:pt x="356" y="3971"/>
                      <a:pt x="338" y="4551"/>
                    </a:cubicBezTo>
                    <a:cubicBezTo>
                      <a:pt x="300" y="5113"/>
                      <a:pt x="263" y="5675"/>
                      <a:pt x="244" y="6199"/>
                    </a:cubicBezTo>
                    <a:cubicBezTo>
                      <a:pt x="207" y="6742"/>
                      <a:pt x="169" y="7229"/>
                      <a:pt x="132" y="7660"/>
                    </a:cubicBezTo>
                    <a:cubicBezTo>
                      <a:pt x="94" y="8091"/>
                      <a:pt x="75" y="8447"/>
                      <a:pt x="38" y="8690"/>
                    </a:cubicBezTo>
                    <a:cubicBezTo>
                      <a:pt x="19" y="8933"/>
                      <a:pt x="1" y="9083"/>
                      <a:pt x="1" y="9083"/>
                    </a:cubicBezTo>
                    <a:cubicBezTo>
                      <a:pt x="1" y="9083"/>
                      <a:pt x="38" y="8933"/>
                      <a:pt x="94" y="8690"/>
                    </a:cubicBezTo>
                    <a:cubicBezTo>
                      <a:pt x="150" y="8447"/>
                      <a:pt x="225" y="8110"/>
                      <a:pt x="300" y="7679"/>
                    </a:cubicBezTo>
                    <a:cubicBezTo>
                      <a:pt x="375" y="7248"/>
                      <a:pt x="450" y="6761"/>
                      <a:pt x="506" y="6237"/>
                    </a:cubicBezTo>
                    <a:cubicBezTo>
                      <a:pt x="525" y="5956"/>
                      <a:pt x="562" y="5694"/>
                      <a:pt x="581" y="5413"/>
                    </a:cubicBezTo>
                    <a:cubicBezTo>
                      <a:pt x="600" y="5132"/>
                      <a:pt x="619" y="4851"/>
                      <a:pt x="619" y="4551"/>
                    </a:cubicBezTo>
                    <a:cubicBezTo>
                      <a:pt x="656" y="3990"/>
                      <a:pt x="675" y="3428"/>
                      <a:pt x="675" y="2885"/>
                    </a:cubicBezTo>
                    <a:cubicBezTo>
                      <a:pt x="675" y="2342"/>
                      <a:pt x="656" y="1855"/>
                      <a:pt x="637" y="1424"/>
                    </a:cubicBezTo>
                    <a:cubicBezTo>
                      <a:pt x="619" y="993"/>
                      <a:pt x="581" y="638"/>
                      <a:pt x="562" y="394"/>
                    </a:cubicBezTo>
                    <a:cubicBezTo>
                      <a:pt x="544" y="263"/>
                      <a:pt x="525" y="169"/>
                      <a:pt x="525" y="95"/>
                    </a:cubicBezTo>
                    <a:cubicBezTo>
                      <a:pt x="506" y="38"/>
                      <a:pt x="506" y="1"/>
                      <a:pt x="506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0"/>
              <p:cNvSpPr/>
              <p:nvPr/>
            </p:nvSpPr>
            <p:spPr>
              <a:xfrm>
                <a:off x="2882775" y="2177225"/>
                <a:ext cx="55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4645" extrusionOk="0">
                    <a:moveTo>
                      <a:pt x="76" y="1"/>
                    </a:moveTo>
                    <a:cubicBezTo>
                      <a:pt x="76" y="1"/>
                      <a:pt x="57" y="150"/>
                      <a:pt x="38" y="413"/>
                    </a:cubicBezTo>
                    <a:cubicBezTo>
                      <a:pt x="20" y="694"/>
                      <a:pt x="1" y="1068"/>
                      <a:pt x="20" y="1518"/>
                    </a:cubicBezTo>
                    <a:cubicBezTo>
                      <a:pt x="38" y="1986"/>
                      <a:pt x="57" y="2510"/>
                      <a:pt x="169" y="3091"/>
                    </a:cubicBezTo>
                    <a:cubicBezTo>
                      <a:pt x="226" y="3371"/>
                      <a:pt x="300" y="3671"/>
                      <a:pt x="432" y="3952"/>
                    </a:cubicBezTo>
                    <a:cubicBezTo>
                      <a:pt x="506" y="4102"/>
                      <a:pt x="581" y="4233"/>
                      <a:pt x="694" y="4364"/>
                    </a:cubicBezTo>
                    <a:cubicBezTo>
                      <a:pt x="825" y="4495"/>
                      <a:pt x="975" y="4607"/>
                      <a:pt x="1181" y="4626"/>
                    </a:cubicBezTo>
                    <a:lnTo>
                      <a:pt x="1237" y="4645"/>
                    </a:lnTo>
                    <a:cubicBezTo>
                      <a:pt x="1256" y="4645"/>
                      <a:pt x="1293" y="4626"/>
                      <a:pt x="1330" y="4626"/>
                    </a:cubicBezTo>
                    <a:cubicBezTo>
                      <a:pt x="1387" y="4626"/>
                      <a:pt x="1424" y="4607"/>
                      <a:pt x="1480" y="4589"/>
                    </a:cubicBezTo>
                    <a:cubicBezTo>
                      <a:pt x="1574" y="4533"/>
                      <a:pt x="1649" y="4476"/>
                      <a:pt x="1705" y="4401"/>
                    </a:cubicBezTo>
                    <a:cubicBezTo>
                      <a:pt x="1817" y="4270"/>
                      <a:pt x="1892" y="4121"/>
                      <a:pt x="1948" y="3971"/>
                    </a:cubicBezTo>
                    <a:cubicBezTo>
                      <a:pt x="2042" y="3671"/>
                      <a:pt x="2098" y="3371"/>
                      <a:pt x="2136" y="3091"/>
                    </a:cubicBezTo>
                    <a:cubicBezTo>
                      <a:pt x="2211" y="2510"/>
                      <a:pt x="2229" y="1986"/>
                      <a:pt x="2229" y="1518"/>
                    </a:cubicBezTo>
                    <a:cubicBezTo>
                      <a:pt x="2229" y="1068"/>
                      <a:pt x="2192" y="694"/>
                      <a:pt x="2173" y="413"/>
                    </a:cubicBezTo>
                    <a:cubicBezTo>
                      <a:pt x="2154" y="150"/>
                      <a:pt x="2136" y="1"/>
                      <a:pt x="2136" y="1"/>
                    </a:cubicBezTo>
                    <a:cubicBezTo>
                      <a:pt x="2136" y="1"/>
                      <a:pt x="2117" y="150"/>
                      <a:pt x="2117" y="431"/>
                    </a:cubicBezTo>
                    <a:cubicBezTo>
                      <a:pt x="2117" y="694"/>
                      <a:pt x="2080" y="1068"/>
                      <a:pt x="2061" y="1518"/>
                    </a:cubicBezTo>
                    <a:cubicBezTo>
                      <a:pt x="2023" y="1967"/>
                      <a:pt x="1967" y="2491"/>
                      <a:pt x="1874" y="3053"/>
                    </a:cubicBezTo>
                    <a:cubicBezTo>
                      <a:pt x="1836" y="3315"/>
                      <a:pt x="1761" y="3596"/>
                      <a:pt x="1668" y="3858"/>
                    </a:cubicBezTo>
                    <a:cubicBezTo>
                      <a:pt x="1580" y="4104"/>
                      <a:pt x="1427" y="4349"/>
                      <a:pt x="1254" y="4349"/>
                    </a:cubicBezTo>
                    <a:cubicBezTo>
                      <a:pt x="1242" y="4349"/>
                      <a:pt x="1230" y="4348"/>
                      <a:pt x="1218" y="4345"/>
                    </a:cubicBezTo>
                    <a:cubicBezTo>
                      <a:pt x="993" y="4308"/>
                      <a:pt x="806" y="4083"/>
                      <a:pt x="694" y="3821"/>
                    </a:cubicBezTo>
                    <a:cubicBezTo>
                      <a:pt x="563" y="3577"/>
                      <a:pt x="488" y="3297"/>
                      <a:pt x="413" y="3034"/>
                    </a:cubicBezTo>
                    <a:cubicBezTo>
                      <a:pt x="300" y="2491"/>
                      <a:pt x="226" y="1967"/>
                      <a:pt x="188" y="1518"/>
                    </a:cubicBezTo>
                    <a:cubicBezTo>
                      <a:pt x="132" y="1068"/>
                      <a:pt x="113" y="694"/>
                      <a:pt x="95" y="413"/>
                    </a:cubicBezTo>
                    <a:cubicBezTo>
                      <a:pt x="76" y="150"/>
                      <a:pt x="76" y="1"/>
                      <a:pt x="76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0"/>
              <p:cNvSpPr/>
              <p:nvPr/>
            </p:nvSpPr>
            <p:spPr>
              <a:xfrm>
                <a:off x="2891200" y="2311125"/>
                <a:ext cx="5715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87" extrusionOk="0">
                    <a:moveTo>
                      <a:pt x="1143" y="1"/>
                    </a:moveTo>
                    <a:cubicBezTo>
                      <a:pt x="507" y="1"/>
                      <a:pt x="1" y="244"/>
                      <a:pt x="1" y="544"/>
                    </a:cubicBezTo>
                    <a:cubicBezTo>
                      <a:pt x="1" y="843"/>
                      <a:pt x="507" y="1087"/>
                      <a:pt x="1143" y="1087"/>
                    </a:cubicBezTo>
                    <a:cubicBezTo>
                      <a:pt x="1780" y="1087"/>
                      <a:pt x="2286" y="843"/>
                      <a:pt x="2286" y="544"/>
                    </a:cubicBezTo>
                    <a:cubicBezTo>
                      <a:pt x="2286" y="244"/>
                      <a:pt x="1780" y="1"/>
                      <a:pt x="1143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9" name="Google Shape;2749;p40"/>
            <p:cNvGrpSpPr/>
            <p:nvPr/>
          </p:nvGrpSpPr>
          <p:grpSpPr>
            <a:xfrm>
              <a:off x="7740963" y="4166685"/>
              <a:ext cx="365773" cy="524244"/>
              <a:chOff x="6055204" y="4369368"/>
              <a:chExt cx="545279" cy="773107"/>
            </a:xfrm>
          </p:grpSpPr>
          <p:sp>
            <p:nvSpPr>
              <p:cNvPr id="2750" name="Google Shape;2750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6" name="Google Shape;2756;p40"/>
          <p:cNvGrpSpPr/>
          <p:nvPr/>
        </p:nvGrpSpPr>
        <p:grpSpPr>
          <a:xfrm>
            <a:off x="-248525" y="1051849"/>
            <a:ext cx="1786603" cy="3565945"/>
            <a:chOff x="-248525" y="1204249"/>
            <a:chExt cx="1786603" cy="3565945"/>
          </a:xfrm>
        </p:grpSpPr>
        <p:sp>
          <p:nvSpPr>
            <p:cNvPr id="2757" name="Google Shape;2757;p40"/>
            <p:cNvSpPr/>
            <p:nvPr/>
          </p:nvSpPr>
          <p:spPr>
            <a:xfrm flipH="1">
              <a:off x="22621" y="1542835"/>
              <a:ext cx="861567" cy="2485419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8" name="Google Shape;2758;p40"/>
            <p:cNvGrpSpPr/>
            <p:nvPr/>
          </p:nvGrpSpPr>
          <p:grpSpPr>
            <a:xfrm>
              <a:off x="21238" y="1204249"/>
              <a:ext cx="643029" cy="867962"/>
              <a:chOff x="-3277" y="1371514"/>
              <a:chExt cx="584678" cy="789200"/>
            </a:xfrm>
          </p:grpSpPr>
          <p:sp>
            <p:nvSpPr>
              <p:cNvPr id="2759" name="Google Shape;2759;p40"/>
              <p:cNvSpPr/>
              <p:nvPr/>
            </p:nvSpPr>
            <p:spPr>
              <a:xfrm flipH="1">
                <a:off x="-3266" y="1371514"/>
                <a:ext cx="584667" cy="789200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0"/>
              <p:cNvSpPr/>
              <p:nvPr/>
            </p:nvSpPr>
            <p:spPr>
              <a:xfrm flipH="1">
                <a:off x="-3272" y="1498423"/>
                <a:ext cx="318741" cy="533843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0"/>
              <p:cNvSpPr/>
              <p:nvPr/>
            </p:nvSpPr>
            <p:spPr>
              <a:xfrm flipH="1">
                <a:off x="-3269" y="1701724"/>
                <a:ext cx="471385" cy="401034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0"/>
              <p:cNvSpPr/>
              <p:nvPr/>
            </p:nvSpPr>
            <p:spPr>
              <a:xfrm flipH="1">
                <a:off x="-3267" y="1901766"/>
                <a:ext cx="539334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0"/>
              <p:cNvSpPr/>
              <p:nvPr/>
            </p:nvSpPr>
            <p:spPr>
              <a:xfrm flipH="1">
                <a:off x="-3277" y="1452471"/>
                <a:ext cx="96569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4" name="Google Shape;2764;p40"/>
            <p:cNvGrpSpPr/>
            <p:nvPr/>
          </p:nvGrpSpPr>
          <p:grpSpPr>
            <a:xfrm rot="-1564070" flipH="1">
              <a:off x="-109627" y="2095799"/>
              <a:ext cx="1196763" cy="909151"/>
              <a:chOff x="5913226" y="4077344"/>
              <a:chExt cx="914289" cy="694967"/>
            </a:xfrm>
          </p:grpSpPr>
          <p:sp>
            <p:nvSpPr>
              <p:cNvPr id="2765" name="Google Shape;2765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2" name="Google Shape;2772;p40"/>
            <p:cNvSpPr/>
            <p:nvPr/>
          </p:nvSpPr>
          <p:spPr>
            <a:xfrm>
              <a:off x="25074" y="2885910"/>
              <a:ext cx="926791" cy="1841494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3" name="Google Shape;2773;p40"/>
            <p:cNvGrpSpPr/>
            <p:nvPr/>
          </p:nvGrpSpPr>
          <p:grpSpPr>
            <a:xfrm rot="5683823" flipH="1">
              <a:off x="104186" y="2940172"/>
              <a:ext cx="1528555" cy="1217318"/>
              <a:chOff x="8757948" y="1920174"/>
              <a:chExt cx="1090443" cy="865316"/>
            </a:xfrm>
          </p:grpSpPr>
          <p:sp>
            <p:nvSpPr>
              <p:cNvPr id="2774" name="Google Shape;2774;p4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6" name="Google Shape;2796;p40"/>
            <p:cNvSpPr/>
            <p:nvPr/>
          </p:nvSpPr>
          <p:spPr>
            <a:xfrm>
              <a:off x="25722" y="3562924"/>
              <a:ext cx="633399" cy="1207269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7" name="Google Shape;2797;p4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40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4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Rounded Rectangle 114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1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2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118" name="Google Shape;1547;p32"/>
          <p:cNvSpPr txBox="1">
            <a:spLocks/>
          </p:cNvSpPr>
          <p:nvPr/>
        </p:nvSpPr>
        <p:spPr>
          <a:xfrm>
            <a:off x="23622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2AB2"/>
                </a:solidFill>
              </a:rPr>
              <a:t>Ở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là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19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0028B"/>
                </a:solidFill>
              </a:rPr>
              <a:t> D.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thần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kinh</a:t>
            </a:r>
            <a:r>
              <a:rPr lang="en-US" sz="1600" b="1" dirty="0" smtClean="0">
                <a:solidFill>
                  <a:srgbClr val="B0028B"/>
                </a:solidFill>
              </a:rPr>
              <a:t>.</a:t>
            </a:r>
            <a:endParaRPr lang="en-US" sz="1600" b="1" dirty="0">
              <a:solidFill>
                <a:srgbClr val="B0028B"/>
              </a:solidFill>
            </a:endParaRPr>
          </a:p>
        </p:txBody>
      </p:sp>
      <p:sp>
        <p:nvSpPr>
          <p:cNvPr id="120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 C.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gan</a:t>
            </a:r>
            <a:r>
              <a:rPr lang="en-US" sz="1600" b="1" dirty="0" smtClean="0">
                <a:solidFill>
                  <a:srgbClr val="B0028B"/>
                </a:solidFill>
              </a:rPr>
              <a:t>. 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</a:rPr>
              <a:t>. 	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B0028B"/>
                </a:solidFill>
              </a:rPr>
              <a:t>hồng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cầu</a:t>
            </a:r>
            <a:r>
              <a:rPr lang="en-US" sz="1600" b="1" dirty="0" smtClean="0">
                <a:solidFill>
                  <a:srgbClr val="B0028B"/>
                </a:solidFill>
              </a:rPr>
              <a:t>.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8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2001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</p:childTnLst>
        </p:cTn>
      </p:par>
    </p:tnLst>
    <p:bldLst>
      <p:bldP spid="1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40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703;p40"/>
          <p:cNvGrpSpPr/>
          <p:nvPr/>
        </p:nvGrpSpPr>
        <p:grpSpPr>
          <a:xfrm>
            <a:off x="6911321" y="951413"/>
            <a:ext cx="2221948" cy="3739515"/>
            <a:chOff x="6911321" y="951413"/>
            <a:chExt cx="2221948" cy="3739515"/>
          </a:xfrm>
        </p:grpSpPr>
        <p:grpSp>
          <p:nvGrpSpPr>
            <p:cNvPr id="3" name="Google Shape;2704;p40"/>
            <p:cNvGrpSpPr/>
            <p:nvPr/>
          </p:nvGrpSpPr>
          <p:grpSpPr>
            <a:xfrm rot="2549719">
              <a:off x="8333268" y="1309846"/>
              <a:ext cx="545255" cy="773073"/>
              <a:chOff x="6055204" y="4369368"/>
              <a:chExt cx="545279" cy="773107"/>
            </a:xfrm>
          </p:grpSpPr>
          <p:sp>
            <p:nvSpPr>
              <p:cNvPr id="2705" name="Google Shape;2705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2711;p40"/>
            <p:cNvGrpSpPr/>
            <p:nvPr/>
          </p:nvGrpSpPr>
          <p:grpSpPr>
            <a:xfrm rot="2022330">
              <a:off x="7296868" y="1232725"/>
              <a:ext cx="1318404" cy="1005245"/>
              <a:chOff x="5913226" y="4077344"/>
              <a:chExt cx="914289" cy="694967"/>
            </a:xfrm>
          </p:grpSpPr>
          <p:sp>
            <p:nvSpPr>
              <p:cNvPr id="2712" name="Google Shape;2712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2719;p40"/>
            <p:cNvGrpSpPr/>
            <p:nvPr/>
          </p:nvGrpSpPr>
          <p:grpSpPr>
            <a:xfrm>
              <a:off x="6911321" y="2048966"/>
              <a:ext cx="2221948" cy="2397593"/>
              <a:chOff x="2464025" y="1809725"/>
              <a:chExt cx="1312975" cy="1420375"/>
            </a:xfrm>
          </p:grpSpPr>
          <p:sp>
            <p:nvSpPr>
              <p:cNvPr id="2720" name="Google Shape;2720;p40"/>
              <p:cNvSpPr/>
              <p:nvPr/>
            </p:nvSpPr>
            <p:spPr>
              <a:xfrm>
                <a:off x="2504750" y="2292625"/>
                <a:ext cx="414100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16564" h="7918" extrusionOk="0">
                    <a:moveTo>
                      <a:pt x="14184" y="0"/>
                    </a:moveTo>
                    <a:cubicBezTo>
                      <a:pt x="13231" y="0"/>
                      <a:pt x="13174" y="366"/>
                      <a:pt x="13174" y="366"/>
                    </a:cubicBezTo>
                    <a:cubicBezTo>
                      <a:pt x="13174" y="366"/>
                      <a:pt x="11133" y="2220"/>
                      <a:pt x="8699" y="3699"/>
                    </a:cubicBezTo>
                    <a:cubicBezTo>
                      <a:pt x="6673" y="4940"/>
                      <a:pt x="3751" y="5417"/>
                      <a:pt x="2364" y="5417"/>
                    </a:cubicBezTo>
                    <a:cubicBezTo>
                      <a:pt x="2097" y="5417"/>
                      <a:pt x="1887" y="5399"/>
                      <a:pt x="1751" y="5366"/>
                    </a:cubicBezTo>
                    <a:cubicBezTo>
                      <a:pt x="1181" y="5217"/>
                      <a:pt x="481" y="4889"/>
                      <a:pt x="191" y="4889"/>
                    </a:cubicBezTo>
                    <a:cubicBezTo>
                      <a:pt x="42" y="4889"/>
                      <a:pt x="1" y="4975"/>
                      <a:pt x="141" y="5216"/>
                    </a:cubicBezTo>
                    <a:cubicBezTo>
                      <a:pt x="553" y="5909"/>
                      <a:pt x="1976" y="7763"/>
                      <a:pt x="6133" y="7913"/>
                    </a:cubicBezTo>
                    <a:cubicBezTo>
                      <a:pt x="6224" y="7916"/>
                      <a:pt x="6315" y="7918"/>
                      <a:pt x="6407" y="7918"/>
                    </a:cubicBezTo>
                    <a:cubicBezTo>
                      <a:pt x="10510" y="7918"/>
                      <a:pt x="14988" y="4679"/>
                      <a:pt x="16564" y="2407"/>
                    </a:cubicBezTo>
                    <a:cubicBezTo>
                      <a:pt x="16564" y="2407"/>
                      <a:pt x="16152" y="179"/>
                      <a:pt x="14691" y="29"/>
                    </a:cubicBezTo>
                    <a:cubicBezTo>
                      <a:pt x="14499" y="9"/>
                      <a:pt x="14331" y="0"/>
                      <a:pt x="14184" y="0"/>
                    </a:cubicBezTo>
                    <a:close/>
                  </a:path>
                </a:pathLst>
              </a:custGeom>
              <a:solidFill>
                <a:srgbClr val="CFCC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3158075" y="2600450"/>
                <a:ext cx="234575" cy="5710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22841" extrusionOk="0">
                    <a:moveTo>
                      <a:pt x="1405" y="1"/>
                    </a:moveTo>
                    <a:cubicBezTo>
                      <a:pt x="1405" y="1"/>
                      <a:pt x="880" y="9401"/>
                      <a:pt x="599" y="10150"/>
                    </a:cubicBezTo>
                    <a:cubicBezTo>
                      <a:pt x="300" y="10881"/>
                      <a:pt x="0" y="14944"/>
                      <a:pt x="880" y="19607"/>
                    </a:cubicBezTo>
                    <a:cubicBezTo>
                      <a:pt x="1369" y="22143"/>
                      <a:pt x="1725" y="22840"/>
                      <a:pt x="2749" y="22840"/>
                    </a:cubicBezTo>
                    <a:cubicBezTo>
                      <a:pt x="3608" y="22840"/>
                      <a:pt x="4937" y="22349"/>
                      <a:pt x="7210" y="22042"/>
                    </a:cubicBezTo>
                    <a:cubicBezTo>
                      <a:pt x="7210" y="22042"/>
                      <a:pt x="7277" y="22071"/>
                      <a:pt x="7370" y="22071"/>
                    </a:cubicBezTo>
                    <a:cubicBezTo>
                      <a:pt x="7726" y="22071"/>
                      <a:pt x="8457" y="21647"/>
                      <a:pt x="7210" y="17547"/>
                    </a:cubicBezTo>
                    <a:cubicBezTo>
                      <a:pt x="5656" y="12360"/>
                      <a:pt x="9382" y="7192"/>
                      <a:pt x="9382" y="7192"/>
                    </a:cubicBezTo>
                    <a:cubicBezTo>
                      <a:pt x="9382" y="7192"/>
                      <a:pt x="6255" y="4813"/>
                      <a:pt x="5880" y="2753"/>
                    </a:cubicBezTo>
                    <a:cubicBezTo>
                      <a:pt x="5506" y="675"/>
                      <a:pt x="2304" y="450"/>
                      <a:pt x="1405" y="1"/>
                    </a:cubicBezTo>
                    <a:close/>
                  </a:path>
                </a:pathLst>
              </a:custGeom>
              <a:solidFill>
                <a:srgbClr val="5D5F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3222200" y="3076575"/>
                <a:ext cx="20625" cy="92725"/>
              </a:xfrm>
              <a:custGeom>
                <a:avLst/>
                <a:gdLst/>
                <a:ahLst/>
                <a:cxnLst/>
                <a:rect l="l" t="t" r="r" b="b"/>
                <a:pathLst>
                  <a:path w="825" h="3709" extrusionOk="0">
                    <a:moveTo>
                      <a:pt x="38" y="1"/>
                    </a:moveTo>
                    <a:lnTo>
                      <a:pt x="38" y="1"/>
                    </a:lnTo>
                    <a:cubicBezTo>
                      <a:pt x="1" y="656"/>
                      <a:pt x="76" y="1293"/>
                      <a:pt x="169" y="1911"/>
                    </a:cubicBezTo>
                    <a:cubicBezTo>
                      <a:pt x="244" y="2229"/>
                      <a:pt x="300" y="2529"/>
                      <a:pt x="394" y="2847"/>
                    </a:cubicBezTo>
                    <a:cubicBezTo>
                      <a:pt x="506" y="3147"/>
                      <a:pt x="619" y="3446"/>
                      <a:pt x="825" y="3708"/>
                    </a:cubicBezTo>
                    <a:cubicBezTo>
                      <a:pt x="731" y="3390"/>
                      <a:pt x="694" y="3090"/>
                      <a:pt x="637" y="2791"/>
                    </a:cubicBezTo>
                    <a:lnTo>
                      <a:pt x="488" y="1855"/>
                    </a:lnTo>
                    <a:cubicBezTo>
                      <a:pt x="431" y="1555"/>
                      <a:pt x="375" y="1237"/>
                      <a:pt x="300" y="937"/>
                    </a:cubicBezTo>
                    <a:cubicBezTo>
                      <a:pt x="225" y="619"/>
                      <a:pt x="151" y="319"/>
                      <a:pt x="38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3274650" y="3065800"/>
                <a:ext cx="201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3691" extrusionOk="0">
                    <a:moveTo>
                      <a:pt x="19" y="1"/>
                    </a:moveTo>
                    <a:lnTo>
                      <a:pt x="19" y="1"/>
                    </a:lnTo>
                    <a:cubicBezTo>
                      <a:pt x="0" y="638"/>
                      <a:pt x="56" y="1274"/>
                      <a:pt x="169" y="1892"/>
                    </a:cubicBezTo>
                    <a:cubicBezTo>
                      <a:pt x="225" y="2211"/>
                      <a:pt x="281" y="2529"/>
                      <a:pt x="393" y="2829"/>
                    </a:cubicBezTo>
                    <a:cubicBezTo>
                      <a:pt x="487" y="3128"/>
                      <a:pt x="599" y="3447"/>
                      <a:pt x="805" y="3690"/>
                    </a:cubicBezTo>
                    <a:cubicBezTo>
                      <a:pt x="730" y="3390"/>
                      <a:pt x="674" y="3072"/>
                      <a:pt x="618" y="2772"/>
                    </a:cubicBezTo>
                    <a:lnTo>
                      <a:pt x="468" y="1836"/>
                    </a:lnTo>
                    <a:cubicBezTo>
                      <a:pt x="412" y="1536"/>
                      <a:pt x="356" y="1218"/>
                      <a:pt x="281" y="918"/>
                    </a:cubicBezTo>
                    <a:cubicBezTo>
                      <a:pt x="206" y="600"/>
                      <a:pt x="131" y="300"/>
                      <a:pt x="19" y="1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2599075" y="1809725"/>
                <a:ext cx="1177925" cy="142037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56815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9" y="45249"/>
                    </a:cubicBezTo>
                    <a:cubicBezTo>
                      <a:pt x="12092" y="45249"/>
                      <a:pt x="12774" y="42146"/>
                      <a:pt x="12847" y="41817"/>
                    </a:cubicBezTo>
                    <a:cubicBezTo>
                      <a:pt x="12866" y="41723"/>
                      <a:pt x="12866" y="41611"/>
                      <a:pt x="12810" y="41536"/>
                    </a:cubicBezTo>
                    <a:cubicBezTo>
                      <a:pt x="12774" y="41495"/>
                      <a:pt x="12733" y="41477"/>
                      <a:pt x="12689" y="41477"/>
                    </a:cubicBezTo>
                    <a:cubicBezTo>
                      <a:pt x="12448" y="41477"/>
                      <a:pt x="12102" y="41990"/>
                      <a:pt x="12023" y="42116"/>
                    </a:cubicBezTo>
                    <a:cubicBezTo>
                      <a:pt x="10057" y="40693"/>
                      <a:pt x="8390" y="38839"/>
                      <a:pt x="7192" y="36742"/>
                    </a:cubicBezTo>
                    <a:cubicBezTo>
                      <a:pt x="6124" y="34869"/>
                      <a:pt x="5825" y="32753"/>
                      <a:pt x="5375" y="30675"/>
                    </a:cubicBezTo>
                    <a:cubicBezTo>
                      <a:pt x="4495" y="26536"/>
                      <a:pt x="6049" y="23203"/>
                      <a:pt x="8502" y="22472"/>
                    </a:cubicBezTo>
                    <a:cubicBezTo>
                      <a:pt x="8701" y="22412"/>
                      <a:pt x="8888" y="22383"/>
                      <a:pt x="9065" y="22383"/>
                    </a:cubicBezTo>
                    <a:cubicBezTo>
                      <a:pt x="11068" y="22383"/>
                      <a:pt x="11656" y="26009"/>
                      <a:pt x="11105" y="26836"/>
                    </a:cubicBezTo>
                    <a:cubicBezTo>
                      <a:pt x="10672" y="27492"/>
                      <a:pt x="10354" y="27576"/>
                      <a:pt x="10220" y="27576"/>
                    </a:cubicBezTo>
                    <a:cubicBezTo>
                      <a:pt x="10175" y="27576"/>
                      <a:pt x="10150" y="27566"/>
                      <a:pt x="10150" y="27566"/>
                    </a:cubicBezTo>
                    <a:lnTo>
                      <a:pt x="10150" y="27566"/>
                    </a:lnTo>
                    <a:cubicBezTo>
                      <a:pt x="10044" y="28230"/>
                      <a:pt x="11036" y="28597"/>
                      <a:pt x="12300" y="28597"/>
                    </a:cubicBezTo>
                    <a:cubicBezTo>
                      <a:pt x="13709" y="28597"/>
                      <a:pt x="15458" y="28142"/>
                      <a:pt x="16405" y="27135"/>
                    </a:cubicBezTo>
                    <a:cubicBezTo>
                      <a:pt x="17619" y="25819"/>
                      <a:pt x="18074" y="25610"/>
                      <a:pt x="18241" y="25610"/>
                    </a:cubicBezTo>
                    <a:cubicBezTo>
                      <a:pt x="18319" y="25610"/>
                      <a:pt x="18334" y="25656"/>
                      <a:pt x="18334" y="25656"/>
                    </a:cubicBezTo>
                    <a:cubicBezTo>
                      <a:pt x="19001" y="32177"/>
                      <a:pt x="23857" y="32534"/>
                      <a:pt x="24911" y="32534"/>
                    </a:cubicBezTo>
                    <a:cubicBezTo>
                      <a:pt x="25041" y="32534"/>
                      <a:pt x="25113" y="32528"/>
                      <a:pt x="25113" y="32528"/>
                    </a:cubicBezTo>
                    <a:cubicBezTo>
                      <a:pt x="25113" y="32528"/>
                      <a:pt x="26817" y="34233"/>
                      <a:pt x="28315" y="35562"/>
                    </a:cubicBezTo>
                    <a:cubicBezTo>
                      <a:pt x="29795" y="36892"/>
                      <a:pt x="29720" y="37622"/>
                      <a:pt x="32341" y="43109"/>
                    </a:cubicBezTo>
                    <a:cubicBezTo>
                      <a:pt x="34944" y="48577"/>
                      <a:pt x="32772" y="54045"/>
                      <a:pt x="33371" y="55749"/>
                    </a:cubicBezTo>
                    <a:cubicBezTo>
                      <a:pt x="33656" y="56558"/>
                      <a:pt x="34796" y="56814"/>
                      <a:pt x="36082" y="56814"/>
                    </a:cubicBezTo>
                    <a:cubicBezTo>
                      <a:pt x="37506" y="56814"/>
                      <a:pt x="39109" y="56500"/>
                      <a:pt x="39926" y="56274"/>
                    </a:cubicBezTo>
                    <a:cubicBezTo>
                      <a:pt x="41499" y="55824"/>
                      <a:pt x="40150" y="45843"/>
                      <a:pt x="40001" y="40881"/>
                    </a:cubicBezTo>
                    <a:cubicBezTo>
                      <a:pt x="39890" y="37235"/>
                      <a:pt x="40269" y="36756"/>
                      <a:pt x="40475" y="36756"/>
                    </a:cubicBezTo>
                    <a:cubicBezTo>
                      <a:pt x="40548" y="36756"/>
                      <a:pt x="40600" y="36817"/>
                      <a:pt x="40600" y="36817"/>
                    </a:cubicBezTo>
                    <a:cubicBezTo>
                      <a:pt x="42922" y="37397"/>
                      <a:pt x="45132" y="37716"/>
                      <a:pt x="47117" y="37866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777E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2850825" y="2421600"/>
                <a:ext cx="2042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4125" extrusionOk="0">
                    <a:moveTo>
                      <a:pt x="7946" y="1"/>
                    </a:moveTo>
                    <a:cubicBezTo>
                      <a:pt x="6916" y="656"/>
                      <a:pt x="6110" y="1724"/>
                      <a:pt x="5043" y="2342"/>
                    </a:cubicBezTo>
                    <a:cubicBezTo>
                      <a:pt x="3788" y="3072"/>
                      <a:pt x="2271" y="3540"/>
                      <a:pt x="811" y="3540"/>
                    </a:cubicBezTo>
                    <a:cubicBezTo>
                      <a:pt x="455" y="3540"/>
                      <a:pt x="211" y="3353"/>
                      <a:pt x="80" y="3110"/>
                    </a:cubicBezTo>
                    <a:lnTo>
                      <a:pt x="80" y="3110"/>
                    </a:lnTo>
                    <a:cubicBezTo>
                      <a:pt x="1" y="3763"/>
                      <a:pt x="991" y="4125"/>
                      <a:pt x="2246" y="4125"/>
                    </a:cubicBezTo>
                    <a:cubicBezTo>
                      <a:pt x="3654" y="4125"/>
                      <a:pt x="5395" y="3670"/>
                      <a:pt x="6335" y="2660"/>
                    </a:cubicBezTo>
                    <a:cubicBezTo>
                      <a:pt x="7534" y="1368"/>
                      <a:pt x="7983" y="1143"/>
                      <a:pt x="8170" y="1125"/>
                    </a:cubicBezTo>
                    <a:cubicBezTo>
                      <a:pt x="8170" y="1087"/>
                      <a:pt x="8170" y="1031"/>
                      <a:pt x="8170" y="975"/>
                    </a:cubicBezTo>
                    <a:cubicBezTo>
                      <a:pt x="8133" y="638"/>
                      <a:pt x="8058" y="319"/>
                      <a:pt x="7946" y="1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2599075" y="1809725"/>
                <a:ext cx="1177925" cy="1131225"/>
              </a:xfrm>
              <a:custGeom>
                <a:avLst/>
                <a:gdLst/>
                <a:ahLst/>
                <a:cxnLst/>
                <a:rect l="l" t="t" r="r" b="b"/>
                <a:pathLst>
                  <a:path w="47117" h="45249" extrusionOk="0">
                    <a:moveTo>
                      <a:pt x="47117" y="0"/>
                    </a:moveTo>
                    <a:cubicBezTo>
                      <a:pt x="44420" y="0"/>
                      <a:pt x="41705" y="150"/>
                      <a:pt x="39027" y="506"/>
                    </a:cubicBezTo>
                    <a:cubicBezTo>
                      <a:pt x="38431" y="578"/>
                      <a:pt x="37569" y="609"/>
                      <a:pt x="36564" y="609"/>
                    </a:cubicBezTo>
                    <a:cubicBezTo>
                      <a:pt x="34694" y="609"/>
                      <a:pt x="32326" y="502"/>
                      <a:pt x="30244" y="356"/>
                    </a:cubicBezTo>
                    <a:cubicBezTo>
                      <a:pt x="29956" y="336"/>
                      <a:pt x="29685" y="326"/>
                      <a:pt x="29430" y="326"/>
                    </a:cubicBezTo>
                    <a:cubicBezTo>
                      <a:pt x="26849" y="326"/>
                      <a:pt x="25771" y="1290"/>
                      <a:pt x="22585" y="1835"/>
                    </a:cubicBezTo>
                    <a:cubicBezTo>
                      <a:pt x="19083" y="2416"/>
                      <a:pt x="16780" y="4120"/>
                      <a:pt x="15731" y="4794"/>
                    </a:cubicBezTo>
                    <a:cubicBezTo>
                      <a:pt x="14682" y="5450"/>
                      <a:pt x="9401" y="8858"/>
                      <a:pt x="7903" y="10487"/>
                    </a:cubicBezTo>
                    <a:cubicBezTo>
                      <a:pt x="6012" y="12547"/>
                      <a:pt x="4738" y="15450"/>
                      <a:pt x="3446" y="17922"/>
                    </a:cubicBezTo>
                    <a:cubicBezTo>
                      <a:pt x="1592" y="21442"/>
                      <a:pt x="1" y="25375"/>
                      <a:pt x="431" y="29439"/>
                    </a:cubicBezTo>
                    <a:cubicBezTo>
                      <a:pt x="918" y="33914"/>
                      <a:pt x="3633" y="38427"/>
                      <a:pt x="7042" y="41311"/>
                    </a:cubicBezTo>
                    <a:cubicBezTo>
                      <a:pt x="7791" y="41948"/>
                      <a:pt x="8596" y="42528"/>
                      <a:pt x="9439" y="43034"/>
                    </a:cubicBezTo>
                    <a:cubicBezTo>
                      <a:pt x="9589" y="43128"/>
                      <a:pt x="11499" y="43989"/>
                      <a:pt x="11480" y="44064"/>
                    </a:cubicBezTo>
                    <a:cubicBezTo>
                      <a:pt x="11480" y="44064"/>
                      <a:pt x="11405" y="45169"/>
                      <a:pt x="11630" y="45244"/>
                    </a:cubicBezTo>
                    <a:cubicBezTo>
                      <a:pt x="11639" y="45247"/>
                      <a:pt x="11649" y="45249"/>
                      <a:pt x="11658" y="45249"/>
                    </a:cubicBezTo>
                    <a:cubicBezTo>
                      <a:pt x="11863" y="45249"/>
                      <a:pt x="12146" y="44514"/>
                      <a:pt x="12360" y="43727"/>
                    </a:cubicBezTo>
                    <a:cubicBezTo>
                      <a:pt x="11031" y="43165"/>
                      <a:pt x="9720" y="42603"/>
                      <a:pt x="8540" y="41761"/>
                    </a:cubicBezTo>
                    <a:cubicBezTo>
                      <a:pt x="7753" y="41199"/>
                      <a:pt x="7042" y="40543"/>
                      <a:pt x="6386" y="39832"/>
                    </a:cubicBezTo>
                    <a:cubicBezTo>
                      <a:pt x="6274" y="39757"/>
                      <a:pt x="6180" y="39682"/>
                      <a:pt x="6105" y="39551"/>
                    </a:cubicBezTo>
                    <a:cubicBezTo>
                      <a:pt x="5993" y="39420"/>
                      <a:pt x="5881" y="39270"/>
                      <a:pt x="5787" y="39120"/>
                    </a:cubicBezTo>
                    <a:cubicBezTo>
                      <a:pt x="5469" y="38727"/>
                      <a:pt x="5169" y="38296"/>
                      <a:pt x="4869" y="37866"/>
                    </a:cubicBezTo>
                    <a:cubicBezTo>
                      <a:pt x="3652" y="36199"/>
                      <a:pt x="2435" y="34420"/>
                      <a:pt x="1723" y="32510"/>
                    </a:cubicBezTo>
                    <a:cubicBezTo>
                      <a:pt x="1255" y="31424"/>
                      <a:pt x="974" y="30244"/>
                      <a:pt x="1049" y="29083"/>
                    </a:cubicBezTo>
                    <a:cubicBezTo>
                      <a:pt x="993" y="28933"/>
                      <a:pt x="974" y="28783"/>
                      <a:pt x="1030" y="28615"/>
                    </a:cubicBezTo>
                    <a:cubicBezTo>
                      <a:pt x="712" y="26630"/>
                      <a:pt x="1424" y="24476"/>
                      <a:pt x="2098" y="22603"/>
                    </a:cubicBezTo>
                    <a:cubicBezTo>
                      <a:pt x="2079" y="22491"/>
                      <a:pt x="2098" y="22360"/>
                      <a:pt x="2135" y="22229"/>
                    </a:cubicBezTo>
                    <a:cubicBezTo>
                      <a:pt x="2491" y="21161"/>
                      <a:pt x="2959" y="20150"/>
                      <a:pt x="3484" y="19158"/>
                    </a:cubicBezTo>
                    <a:cubicBezTo>
                      <a:pt x="3802" y="18277"/>
                      <a:pt x="4158" y="17397"/>
                      <a:pt x="4607" y="16536"/>
                    </a:cubicBezTo>
                    <a:cubicBezTo>
                      <a:pt x="4645" y="16461"/>
                      <a:pt x="4701" y="16405"/>
                      <a:pt x="4738" y="16349"/>
                    </a:cubicBezTo>
                    <a:cubicBezTo>
                      <a:pt x="5113" y="15244"/>
                      <a:pt x="5619" y="14176"/>
                      <a:pt x="6330" y="13221"/>
                    </a:cubicBezTo>
                    <a:lnTo>
                      <a:pt x="6349" y="13184"/>
                    </a:lnTo>
                    <a:cubicBezTo>
                      <a:pt x="8259" y="9757"/>
                      <a:pt x="11986" y="7753"/>
                      <a:pt x="15207" y="5731"/>
                    </a:cubicBezTo>
                    <a:cubicBezTo>
                      <a:pt x="15375" y="5618"/>
                      <a:pt x="15544" y="5581"/>
                      <a:pt x="15693" y="5581"/>
                    </a:cubicBezTo>
                    <a:cubicBezTo>
                      <a:pt x="17472" y="4214"/>
                      <a:pt x="19626" y="3071"/>
                      <a:pt x="21742" y="2772"/>
                    </a:cubicBezTo>
                    <a:cubicBezTo>
                      <a:pt x="22379" y="2585"/>
                      <a:pt x="22997" y="2416"/>
                      <a:pt x="23652" y="2304"/>
                    </a:cubicBezTo>
                    <a:cubicBezTo>
                      <a:pt x="26302" y="1470"/>
                      <a:pt x="29022" y="1076"/>
                      <a:pt x="31768" y="1076"/>
                    </a:cubicBezTo>
                    <a:cubicBezTo>
                      <a:pt x="32787" y="1076"/>
                      <a:pt x="33809" y="1130"/>
                      <a:pt x="34832" y="1236"/>
                    </a:cubicBezTo>
                    <a:cubicBezTo>
                      <a:pt x="34963" y="1138"/>
                      <a:pt x="35108" y="1083"/>
                      <a:pt x="35305" y="1083"/>
                    </a:cubicBezTo>
                    <a:cubicBezTo>
                      <a:pt x="35333" y="1083"/>
                      <a:pt x="35363" y="1084"/>
                      <a:pt x="35394" y="1086"/>
                    </a:cubicBezTo>
                    <a:cubicBezTo>
                      <a:pt x="36368" y="1161"/>
                      <a:pt x="37379" y="1199"/>
                      <a:pt x="38371" y="1199"/>
                    </a:cubicBezTo>
                    <a:cubicBezTo>
                      <a:pt x="39532" y="1068"/>
                      <a:pt x="40694" y="974"/>
                      <a:pt x="41855" y="899"/>
                    </a:cubicBezTo>
                    <a:cubicBezTo>
                      <a:pt x="42248" y="862"/>
                      <a:pt x="42641" y="824"/>
                      <a:pt x="43034" y="806"/>
                    </a:cubicBezTo>
                    <a:lnTo>
                      <a:pt x="43278" y="806"/>
                    </a:lnTo>
                    <a:cubicBezTo>
                      <a:pt x="43428" y="656"/>
                      <a:pt x="43615" y="581"/>
                      <a:pt x="43877" y="581"/>
                    </a:cubicBezTo>
                    <a:cubicBezTo>
                      <a:pt x="44944" y="581"/>
                      <a:pt x="46031" y="581"/>
                      <a:pt x="47117" y="600"/>
                    </a:cubicBezTo>
                    <a:lnTo>
                      <a:pt x="47117" y="0"/>
                    </a:ln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0"/>
              <p:cNvSpPr/>
              <p:nvPr/>
            </p:nvSpPr>
            <p:spPr>
              <a:xfrm>
                <a:off x="3607500" y="2530700"/>
                <a:ext cx="16950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9027" extrusionOk="0">
                    <a:moveTo>
                      <a:pt x="263" y="0"/>
                    </a:moveTo>
                    <a:cubicBezTo>
                      <a:pt x="151" y="2659"/>
                      <a:pt x="132" y="5319"/>
                      <a:pt x="1" y="7978"/>
                    </a:cubicBezTo>
                    <a:cubicBezTo>
                      <a:pt x="51" y="7928"/>
                      <a:pt x="96" y="7911"/>
                      <a:pt x="135" y="7911"/>
                    </a:cubicBezTo>
                    <a:cubicBezTo>
                      <a:pt x="213" y="7911"/>
                      <a:pt x="263" y="7978"/>
                      <a:pt x="263" y="7978"/>
                    </a:cubicBezTo>
                    <a:cubicBezTo>
                      <a:pt x="2585" y="8558"/>
                      <a:pt x="4795" y="8877"/>
                      <a:pt x="6780" y="9027"/>
                    </a:cubicBezTo>
                    <a:lnTo>
                      <a:pt x="6780" y="5000"/>
                    </a:lnTo>
                    <a:cubicBezTo>
                      <a:pt x="4439" y="3558"/>
                      <a:pt x="2248" y="1873"/>
                      <a:pt x="263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0"/>
              <p:cNvSpPr/>
              <p:nvPr/>
            </p:nvSpPr>
            <p:spPr>
              <a:xfrm>
                <a:off x="3226875" y="2123400"/>
                <a:ext cx="249575" cy="52390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20956" extrusionOk="0">
                    <a:moveTo>
                      <a:pt x="5057" y="0"/>
                    </a:moveTo>
                    <a:lnTo>
                      <a:pt x="5057" y="0"/>
                    </a:lnTo>
                    <a:cubicBezTo>
                      <a:pt x="5188" y="318"/>
                      <a:pt x="5338" y="656"/>
                      <a:pt x="5507" y="955"/>
                    </a:cubicBezTo>
                    <a:cubicBezTo>
                      <a:pt x="5862" y="1611"/>
                      <a:pt x="6368" y="2060"/>
                      <a:pt x="6836" y="2603"/>
                    </a:cubicBezTo>
                    <a:cubicBezTo>
                      <a:pt x="7773" y="3708"/>
                      <a:pt x="8259" y="4925"/>
                      <a:pt x="8316" y="6348"/>
                    </a:cubicBezTo>
                    <a:cubicBezTo>
                      <a:pt x="8428" y="9045"/>
                      <a:pt x="7529" y="12247"/>
                      <a:pt x="5975" y="14401"/>
                    </a:cubicBezTo>
                    <a:cubicBezTo>
                      <a:pt x="4870" y="15955"/>
                      <a:pt x="2978" y="17135"/>
                      <a:pt x="1761" y="18596"/>
                    </a:cubicBezTo>
                    <a:cubicBezTo>
                      <a:pt x="1331" y="19101"/>
                      <a:pt x="600" y="19363"/>
                      <a:pt x="1" y="19981"/>
                    </a:cubicBezTo>
                    <a:cubicBezTo>
                      <a:pt x="151" y="20131"/>
                      <a:pt x="787" y="20749"/>
                      <a:pt x="1012" y="20955"/>
                    </a:cubicBezTo>
                    <a:cubicBezTo>
                      <a:pt x="5244" y="18371"/>
                      <a:pt x="9271" y="15412"/>
                      <a:pt x="9720" y="10038"/>
                    </a:cubicBezTo>
                    <a:cubicBezTo>
                      <a:pt x="9982" y="6929"/>
                      <a:pt x="8915" y="3951"/>
                      <a:pt x="6799" y="1667"/>
                    </a:cubicBezTo>
                    <a:cubicBezTo>
                      <a:pt x="6256" y="1068"/>
                      <a:pt x="5656" y="524"/>
                      <a:pt x="5057" y="0"/>
                    </a:cubicBezTo>
                    <a:close/>
                  </a:path>
                </a:pathLst>
              </a:custGeom>
              <a:solidFill>
                <a:srgbClr val="6E74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2464025" y="2368000"/>
                <a:ext cx="41362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6545" h="7899" extrusionOk="0">
                    <a:moveTo>
                      <a:pt x="14178" y="0"/>
                    </a:moveTo>
                    <a:cubicBezTo>
                      <a:pt x="13216" y="0"/>
                      <a:pt x="13174" y="366"/>
                      <a:pt x="13174" y="366"/>
                    </a:cubicBezTo>
                    <a:cubicBezTo>
                      <a:pt x="13174" y="366"/>
                      <a:pt x="11114" y="2201"/>
                      <a:pt x="8698" y="3681"/>
                    </a:cubicBezTo>
                    <a:cubicBezTo>
                      <a:pt x="6686" y="4913"/>
                      <a:pt x="3790" y="5405"/>
                      <a:pt x="2381" y="5405"/>
                    </a:cubicBezTo>
                    <a:cubicBezTo>
                      <a:pt x="2099" y="5405"/>
                      <a:pt x="1876" y="5385"/>
                      <a:pt x="1732" y="5347"/>
                    </a:cubicBezTo>
                    <a:cubicBezTo>
                      <a:pt x="1175" y="5199"/>
                      <a:pt x="479" y="4878"/>
                      <a:pt x="190" y="4878"/>
                    </a:cubicBezTo>
                    <a:cubicBezTo>
                      <a:pt x="42" y="4878"/>
                      <a:pt x="1" y="4963"/>
                      <a:pt x="140" y="5197"/>
                    </a:cubicBezTo>
                    <a:cubicBezTo>
                      <a:pt x="552" y="5909"/>
                      <a:pt x="1957" y="7744"/>
                      <a:pt x="6133" y="7894"/>
                    </a:cubicBezTo>
                    <a:cubicBezTo>
                      <a:pt x="6224" y="7897"/>
                      <a:pt x="6315" y="7899"/>
                      <a:pt x="6407" y="7899"/>
                    </a:cubicBezTo>
                    <a:cubicBezTo>
                      <a:pt x="10493" y="7899"/>
                      <a:pt x="14988" y="4678"/>
                      <a:pt x="16545" y="2388"/>
                    </a:cubicBezTo>
                    <a:cubicBezTo>
                      <a:pt x="16545" y="2388"/>
                      <a:pt x="16152" y="179"/>
                      <a:pt x="14691" y="29"/>
                    </a:cubicBezTo>
                    <a:cubicBezTo>
                      <a:pt x="14496" y="9"/>
                      <a:pt x="14326" y="0"/>
                      <a:pt x="1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0"/>
              <p:cNvSpPr/>
              <p:nvPr/>
            </p:nvSpPr>
            <p:spPr>
              <a:xfrm>
                <a:off x="2464250" y="2367975"/>
                <a:ext cx="4134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705" extrusionOk="0">
                    <a:moveTo>
                      <a:pt x="14161" y="0"/>
                    </a:moveTo>
                    <a:cubicBezTo>
                      <a:pt x="13221" y="0"/>
                      <a:pt x="13165" y="351"/>
                      <a:pt x="13165" y="367"/>
                    </a:cubicBezTo>
                    <a:cubicBezTo>
                      <a:pt x="13128" y="592"/>
                      <a:pt x="12322" y="1060"/>
                      <a:pt x="12154" y="1210"/>
                    </a:cubicBezTo>
                    <a:cubicBezTo>
                      <a:pt x="11367" y="1846"/>
                      <a:pt x="10543" y="2483"/>
                      <a:pt x="9701" y="3045"/>
                    </a:cubicBezTo>
                    <a:cubicBezTo>
                      <a:pt x="7922" y="4262"/>
                      <a:pt x="5880" y="5030"/>
                      <a:pt x="3746" y="5330"/>
                    </a:cubicBezTo>
                    <a:cubicBezTo>
                      <a:pt x="3390" y="5376"/>
                      <a:pt x="3034" y="5409"/>
                      <a:pt x="2680" y="5409"/>
                    </a:cubicBezTo>
                    <a:cubicBezTo>
                      <a:pt x="2327" y="5409"/>
                      <a:pt x="1976" y="5376"/>
                      <a:pt x="1629" y="5292"/>
                    </a:cubicBezTo>
                    <a:cubicBezTo>
                      <a:pt x="1068" y="5161"/>
                      <a:pt x="562" y="4918"/>
                      <a:pt x="0" y="4918"/>
                    </a:cubicBezTo>
                    <a:cubicBezTo>
                      <a:pt x="56" y="5011"/>
                      <a:pt x="113" y="5086"/>
                      <a:pt x="188" y="5161"/>
                    </a:cubicBezTo>
                    <a:cubicBezTo>
                      <a:pt x="599" y="5610"/>
                      <a:pt x="1274" y="5704"/>
                      <a:pt x="1892" y="5704"/>
                    </a:cubicBezTo>
                    <a:cubicBezTo>
                      <a:pt x="3109" y="5704"/>
                      <a:pt x="4307" y="5573"/>
                      <a:pt x="5506" y="5423"/>
                    </a:cubicBezTo>
                    <a:cubicBezTo>
                      <a:pt x="7023" y="5236"/>
                      <a:pt x="8708" y="5067"/>
                      <a:pt x="10019" y="4168"/>
                    </a:cubicBezTo>
                    <a:cubicBezTo>
                      <a:pt x="11236" y="3344"/>
                      <a:pt x="12079" y="2034"/>
                      <a:pt x="13521" y="1509"/>
                    </a:cubicBezTo>
                    <a:cubicBezTo>
                      <a:pt x="13862" y="1385"/>
                      <a:pt x="14169" y="1328"/>
                      <a:pt x="14448" y="1328"/>
                    </a:cubicBezTo>
                    <a:cubicBezTo>
                      <a:pt x="15303" y="1328"/>
                      <a:pt x="15897" y="1857"/>
                      <a:pt x="16405" y="2577"/>
                    </a:cubicBezTo>
                    <a:cubicBezTo>
                      <a:pt x="16461" y="2521"/>
                      <a:pt x="16498" y="2446"/>
                      <a:pt x="16536" y="2389"/>
                    </a:cubicBezTo>
                    <a:cubicBezTo>
                      <a:pt x="16536" y="2389"/>
                      <a:pt x="16143" y="180"/>
                      <a:pt x="14682" y="30"/>
                    </a:cubicBezTo>
                    <a:cubicBezTo>
                      <a:pt x="14484" y="9"/>
                      <a:pt x="14311" y="0"/>
                      <a:pt x="14161" y="0"/>
                    </a:cubicBezTo>
                    <a:close/>
                  </a:path>
                </a:pathLst>
              </a:custGeom>
              <a:solidFill>
                <a:srgbClr val="E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0"/>
              <p:cNvSpPr/>
              <p:nvPr/>
            </p:nvSpPr>
            <p:spPr>
              <a:xfrm>
                <a:off x="3457700" y="3126675"/>
                <a:ext cx="10325" cy="941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65" extrusionOk="0">
                    <a:moveTo>
                      <a:pt x="375" y="0"/>
                    </a:moveTo>
                    <a:cubicBezTo>
                      <a:pt x="187" y="600"/>
                      <a:pt x="94" y="1236"/>
                      <a:pt x="38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8" y="3146"/>
                      <a:pt x="75" y="3465"/>
                      <a:pt x="206" y="3764"/>
                    </a:cubicBezTo>
                    <a:cubicBezTo>
                      <a:pt x="206" y="3446"/>
                      <a:pt x="244" y="3146"/>
                      <a:pt x="262" y="2828"/>
                    </a:cubicBezTo>
                    <a:lnTo>
                      <a:pt x="337" y="1892"/>
                    </a:lnTo>
                    <a:cubicBezTo>
                      <a:pt x="375" y="1573"/>
                      <a:pt x="393" y="1274"/>
                      <a:pt x="393" y="955"/>
                    </a:cubicBezTo>
                    <a:cubicBezTo>
                      <a:pt x="412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3511075" y="3128550"/>
                <a:ext cx="1032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84" extrusionOk="0">
                    <a:moveTo>
                      <a:pt x="375" y="0"/>
                    </a:moveTo>
                    <a:cubicBezTo>
                      <a:pt x="187" y="618"/>
                      <a:pt x="75" y="1255"/>
                      <a:pt x="37" y="1873"/>
                    </a:cubicBezTo>
                    <a:cubicBezTo>
                      <a:pt x="19" y="2191"/>
                      <a:pt x="0" y="2510"/>
                      <a:pt x="19" y="2828"/>
                    </a:cubicBezTo>
                    <a:cubicBezTo>
                      <a:pt x="37" y="3146"/>
                      <a:pt x="75" y="3483"/>
                      <a:pt x="206" y="3783"/>
                    </a:cubicBezTo>
                    <a:cubicBezTo>
                      <a:pt x="206" y="3465"/>
                      <a:pt x="243" y="3146"/>
                      <a:pt x="262" y="2847"/>
                    </a:cubicBezTo>
                    <a:lnTo>
                      <a:pt x="337" y="1910"/>
                    </a:lnTo>
                    <a:cubicBezTo>
                      <a:pt x="356" y="1592"/>
                      <a:pt x="375" y="1274"/>
                      <a:pt x="393" y="955"/>
                    </a:cubicBezTo>
                    <a:cubicBezTo>
                      <a:pt x="393" y="637"/>
                      <a:pt x="412" y="319"/>
                      <a:pt x="375" y="0"/>
                    </a:cubicBezTo>
                    <a:close/>
                  </a:path>
                </a:pathLst>
              </a:custGeom>
              <a:solidFill>
                <a:srgbClr val="2422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0"/>
              <p:cNvSpPr/>
              <p:nvPr/>
            </p:nvSpPr>
            <p:spPr>
              <a:xfrm>
                <a:off x="2634200" y="2376200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169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20"/>
                      <a:pt x="1071" y="520"/>
                    </a:cubicBezTo>
                    <a:cubicBezTo>
                      <a:pt x="1318" y="520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11" y="263"/>
                    </a:cubicBezTo>
                    <a:cubicBezTo>
                      <a:pt x="1161" y="225"/>
                      <a:pt x="1011" y="225"/>
                      <a:pt x="861" y="207"/>
                    </a:cubicBezTo>
                    <a:cubicBezTo>
                      <a:pt x="712" y="188"/>
                      <a:pt x="581" y="169"/>
                      <a:pt x="431" y="150"/>
                    </a:cubicBezTo>
                    <a:cubicBezTo>
                      <a:pt x="281" y="113"/>
                      <a:pt x="150" y="94"/>
                      <a:pt x="0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0"/>
              <p:cNvSpPr/>
              <p:nvPr/>
            </p:nvSpPr>
            <p:spPr>
              <a:xfrm>
                <a:off x="2618275" y="2423025"/>
                <a:ext cx="4450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" y="187"/>
                      <a:pt x="188" y="300"/>
                      <a:pt x="337" y="375"/>
                    </a:cubicBezTo>
                    <a:cubicBezTo>
                      <a:pt x="487" y="450"/>
                      <a:pt x="656" y="487"/>
                      <a:pt x="824" y="506"/>
                    </a:cubicBezTo>
                    <a:cubicBezTo>
                      <a:pt x="904" y="515"/>
                      <a:pt x="982" y="519"/>
                      <a:pt x="1060" y="519"/>
                    </a:cubicBezTo>
                    <a:cubicBezTo>
                      <a:pt x="1311" y="519"/>
                      <a:pt x="1550" y="470"/>
                      <a:pt x="1779" y="356"/>
                    </a:cubicBezTo>
                    <a:cubicBezTo>
                      <a:pt x="1630" y="300"/>
                      <a:pt x="1461" y="281"/>
                      <a:pt x="1311" y="262"/>
                    </a:cubicBezTo>
                    <a:cubicBezTo>
                      <a:pt x="1161" y="225"/>
                      <a:pt x="1012" y="225"/>
                      <a:pt x="862" y="206"/>
                    </a:cubicBezTo>
                    <a:cubicBezTo>
                      <a:pt x="712" y="187"/>
                      <a:pt x="562" y="169"/>
                      <a:pt x="431" y="150"/>
                    </a:cubicBezTo>
                    <a:cubicBezTo>
                      <a:pt x="281" y="113"/>
                      <a:pt x="131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2612175" y="2459075"/>
                <a:ext cx="445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511" extrusionOk="0">
                    <a:moveTo>
                      <a:pt x="1" y="0"/>
                    </a:moveTo>
                    <a:cubicBezTo>
                      <a:pt x="38" y="169"/>
                      <a:pt x="188" y="281"/>
                      <a:pt x="338" y="356"/>
                    </a:cubicBezTo>
                    <a:cubicBezTo>
                      <a:pt x="488" y="450"/>
                      <a:pt x="656" y="468"/>
                      <a:pt x="825" y="506"/>
                    </a:cubicBezTo>
                    <a:cubicBezTo>
                      <a:pt x="874" y="509"/>
                      <a:pt x="924" y="510"/>
                      <a:pt x="974" y="510"/>
                    </a:cubicBezTo>
                    <a:cubicBezTo>
                      <a:pt x="1247" y="510"/>
                      <a:pt x="1527" y="464"/>
                      <a:pt x="1780" y="337"/>
                    </a:cubicBezTo>
                    <a:cubicBezTo>
                      <a:pt x="1611" y="281"/>
                      <a:pt x="1462" y="262"/>
                      <a:pt x="1312" y="244"/>
                    </a:cubicBezTo>
                    <a:cubicBezTo>
                      <a:pt x="1162" y="225"/>
                      <a:pt x="1012" y="206"/>
                      <a:pt x="862" y="187"/>
                    </a:cubicBezTo>
                    <a:cubicBezTo>
                      <a:pt x="712" y="169"/>
                      <a:pt x="563" y="150"/>
                      <a:pt x="413" y="131"/>
                    </a:cubicBezTo>
                    <a:cubicBezTo>
                      <a:pt x="282" y="94"/>
                      <a:pt x="132" y="75"/>
                      <a:pt x="1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0"/>
              <p:cNvSpPr/>
              <p:nvPr/>
            </p:nvSpPr>
            <p:spPr>
              <a:xfrm>
                <a:off x="2617800" y="2585750"/>
                <a:ext cx="454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76" extrusionOk="0">
                    <a:moveTo>
                      <a:pt x="1669" y="0"/>
                    </a:moveTo>
                    <a:cubicBezTo>
                      <a:pt x="1551" y="0"/>
                      <a:pt x="1436" y="14"/>
                      <a:pt x="1330" y="27"/>
                    </a:cubicBezTo>
                    <a:cubicBezTo>
                      <a:pt x="1180" y="27"/>
                      <a:pt x="1031" y="46"/>
                      <a:pt x="881" y="64"/>
                    </a:cubicBezTo>
                    <a:cubicBezTo>
                      <a:pt x="731" y="83"/>
                      <a:pt x="581" y="83"/>
                      <a:pt x="450" y="102"/>
                    </a:cubicBezTo>
                    <a:cubicBezTo>
                      <a:pt x="300" y="102"/>
                      <a:pt x="150" y="102"/>
                      <a:pt x="1" y="46"/>
                    </a:cubicBezTo>
                    <a:lnTo>
                      <a:pt x="1" y="46"/>
                    </a:lnTo>
                    <a:cubicBezTo>
                      <a:pt x="75" y="214"/>
                      <a:pt x="244" y="289"/>
                      <a:pt x="413" y="326"/>
                    </a:cubicBezTo>
                    <a:cubicBezTo>
                      <a:pt x="519" y="362"/>
                      <a:pt x="626" y="375"/>
                      <a:pt x="733" y="375"/>
                    </a:cubicBezTo>
                    <a:cubicBezTo>
                      <a:pt x="795" y="375"/>
                      <a:pt x="856" y="371"/>
                      <a:pt x="918" y="364"/>
                    </a:cubicBezTo>
                    <a:cubicBezTo>
                      <a:pt x="1237" y="326"/>
                      <a:pt x="1555" y="214"/>
                      <a:pt x="1817" y="8"/>
                    </a:cubicBezTo>
                    <a:cubicBezTo>
                      <a:pt x="1768" y="3"/>
                      <a:pt x="1718" y="0"/>
                      <a:pt x="166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0"/>
              <p:cNvSpPr/>
              <p:nvPr/>
            </p:nvSpPr>
            <p:spPr>
              <a:xfrm>
                <a:off x="2625300" y="2619175"/>
                <a:ext cx="4495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496" extrusionOk="0">
                    <a:moveTo>
                      <a:pt x="1798" y="1"/>
                    </a:moveTo>
                    <a:cubicBezTo>
                      <a:pt x="1629" y="1"/>
                      <a:pt x="1480" y="38"/>
                      <a:pt x="1330" y="57"/>
                    </a:cubicBezTo>
                    <a:cubicBezTo>
                      <a:pt x="1180" y="94"/>
                      <a:pt x="1030" y="132"/>
                      <a:pt x="880" y="150"/>
                    </a:cubicBezTo>
                    <a:cubicBezTo>
                      <a:pt x="731" y="188"/>
                      <a:pt x="599" y="225"/>
                      <a:pt x="450" y="244"/>
                    </a:cubicBezTo>
                    <a:cubicBezTo>
                      <a:pt x="363" y="255"/>
                      <a:pt x="283" y="266"/>
                      <a:pt x="198" y="266"/>
                    </a:cubicBezTo>
                    <a:cubicBezTo>
                      <a:pt x="136" y="266"/>
                      <a:pt x="71" y="260"/>
                      <a:pt x="0" y="244"/>
                    </a:cubicBezTo>
                    <a:lnTo>
                      <a:pt x="0" y="244"/>
                    </a:lnTo>
                    <a:cubicBezTo>
                      <a:pt x="94" y="394"/>
                      <a:pt x="281" y="450"/>
                      <a:pt x="450" y="488"/>
                    </a:cubicBezTo>
                    <a:cubicBezTo>
                      <a:pt x="499" y="493"/>
                      <a:pt x="548" y="495"/>
                      <a:pt x="598" y="495"/>
                    </a:cubicBezTo>
                    <a:cubicBezTo>
                      <a:pt x="717" y="495"/>
                      <a:pt x="836" y="482"/>
                      <a:pt x="955" y="469"/>
                    </a:cubicBezTo>
                    <a:cubicBezTo>
                      <a:pt x="1274" y="375"/>
                      <a:pt x="1573" y="244"/>
                      <a:pt x="1798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0"/>
              <p:cNvSpPr/>
              <p:nvPr/>
            </p:nvSpPr>
            <p:spPr>
              <a:xfrm>
                <a:off x="2641200" y="2649600"/>
                <a:ext cx="431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732" extrusionOk="0">
                    <a:moveTo>
                      <a:pt x="1724" y="1"/>
                    </a:moveTo>
                    <a:lnTo>
                      <a:pt x="1724" y="1"/>
                    </a:lnTo>
                    <a:cubicBezTo>
                      <a:pt x="1555" y="38"/>
                      <a:pt x="1405" y="95"/>
                      <a:pt x="1274" y="151"/>
                    </a:cubicBezTo>
                    <a:lnTo>
                      <a:pt x="844" y="319"/>
                    </a:lnTo>
                    <a:cubicBezTo>
                      <a:pt x="713" y="375"/>
                      <a:pt x="581" y="432"/>
                      <a:pt x="432" y="488"/>
                    </a:cubicBezTo>
                    <a:cubicBezTo>
                      <a:pt x="301" y="525"/>
                      <a:pt x="169" y="581"/>
                      <a:pt x="1" y="581"/>
                    </a:cubicBezTo>
                    <a:cubicBezTo>
                      <a:pt x="113" y="712"/>
                      <a:pt x="319" y="731"/>
                      <a:pt x="469" y="731"/>
                    </a:cubicBezTo>
                    <a:cubicBezTo>
                      <a:pt x="656" y="712"/>
                      <a:pt x="806" y="675"/>
                      <a:pt x="975" y="619"/>
                    </a:cubicBezTo>
                    <a:cubicBezTo>
                      <a:pt x="1274" y="469"/>
                      <a:pt x="1536" y="282"/>
                      <a:pt x="1724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0"/>
              <p:cNvSpPr/>
              <p:nvPr/>
            </p:nvSpPr>
            <p:spPr>
              <a:xfrm>
                <a:off x="2663675" y="2685650"/>
                <a:ext cx="426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794" extrusionOk="0">
                    <a:moveTo>
                      <a:pt x="1705" y="1"/>
                    </a:moveTo>
                    <a:lnTo>
                      <a:pt x="1705" y="1"/>
                    </a:lnTo>
                    <a:cubicBezTo>
                      <a:pt x="1536" y="38"/>
                      <a:pt x="1387" y="94"/>
                      <a:pt x="1255" y="169"/>
                    </a:cubicBezTo>
                    <a:lnTo>
                      <a:pt x="843" y="357"/>
                    </a:lnTo>
                    <a:cubicBezTo>
                      <a:pt x="712" y="432"/>
                      <a:pt x="581" y="488"/>
                      <a:pt x="450" y="544"/>
                    </a:cubicBezTo>
                    <a:cubicBezTo>
                      <a:pt x="300" y="600"/>
                      <a:pt x="169" y="656"/>
                      <a:pt x="1" y="656"/>
                    </a:cubicBezTo>
                    <a:cubicBezTo>
                      <a:pt x="105" y="760"/>
                      <a:pt x="256" y="793"/>
                      <a:pt x="389" y="793"/>
                    </a:cubicBezTo>
                    <a:cubicBezTo>
                      <a:pt x="423" y="793"/>
                      <a:pt x="457" y="791"/>
                      <a:pt x="488" y="787"/>
                    </a:cubicBezTo>
                    <a:cubicBezTo>
                      <a:pt x="675" y="769"/>
                      <a:pt x="825" y="712"/>
                      <a:pt x="975" y="638"/>
                    </a:cubicBezTo>
                    <a:cubicBezTo>
                      <a:pt x="1274" y="488"/>
                      <a:pt x="1518" y="282"/>
                      <a:pt x="1705" y="1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0"/>
              <p:cNvSpPr/>
              <p:nvPr/>
            </p:nvSpPr>
            <p:spPr>
              <a:xfrm>
                <a:off x="2680525" y="2720775"/>
                <a:ext cx="426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793" extrusionOk="0">
                    <a:moveTo>
                      <a:pt x="1705" y="0"/>
                    </a:moveTo>
                    <a:cubicBezTo>
                      <a:pt x="1537" y="38"/>
                      <a:pt x="1387" y="94"/>
                      <a:pt x="1256" y="169"/>
                    </a:cubicBezTo>
                    <a:lnTo>
                      <a:pt x="844" y="356"/>
                    </a:lnTo>
                    <a:cubicBezTo>
                      <a:pt x="713" y="431"/>
                      <a:pt x="563" y="487"/>
                      <a:pt x="432" y="543"/>
                    </a:cubicBezTo>
                    <a:cubicBezTo>
                      <a:pt x="301" y="600"/>
                      <a:pt x="169" y="656"/>
                      <a:pt x="1" y="656"/>
                    </a:cubicBezTo>
                    <a:cubicBezTo>
                      <a:pt x="105" y="760"/>
                      <a:pt x="244" y="793"/>
                      <a:pt x="381" y="793"/>
                    </a:cubicBezTo>
                    <a:cubicBezTo>
                      <a:pt x="417" y="793"/>
                      <a:pt x="453" y="791"/>
                      <a:pt x="488" y="787"/>
                    </a:cubicBezTo>
                    <a:cubicBezTo>
                      <a:pt x="656" y="768"/>
                      <a:pt x="825" y="712"/>
                      <a:pt x="975" y="637"/>
                    </a:cubicBezTo>
                    <a:cubicBezTo>
                      <a:pt x="1274" y="487"/>
                      <a:pt x="1518" y="281"/>
                      <a:pt x="1705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0"/>
              <p:cNvSpPr/>
              <p:nvPr/>
            </p:nvSpPr>
            <p:spPr>
              <a:xfrm>
                <a:off x="2708625" y="2753075"/>
                <a:ext cx="41225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775" extrusionOk="0">
                    <a:moveTo>
                      <a:pt x="1648" y="0"/>
                    </a:moveTo>
                    <a:cubicBezTo>
                      <a:pt x="1480" y="38"/>
                      <a:pt x="1349" y="113"/>
                      <a:pt x="1218" y="169"/>
                    </a:cubicBezTo>
                    <a:cubicBezTo>
                      <a:pt x="1068" y="225"/>
                      <a:pt x="937" y="300"/>
                      <a:pt x="806" y="356"/>
                    </a:cubicBezTo>
                    <a:cubicBezTo>
                      <a:pt x="693" y="412"/>
                      <a:pt x="562" y="487"/>
                      <a:pt x="431" y="544"/>
                    </a:cubicBezTo>
                    <a:cubicBezTo>
                      <a:pt x="300" y="581"/>
                      <a:pt x="169" y="637"/>
                      <a:pt x="1" y="637"/>
                    </a:cubicBezTo>
                    <a:cubicBezTo>
                      <a:pt x="104" y="741"/>
                      <a:pt x="244" y="774"/>
                      <a:pt x="381" y="774"/>
                    </a:cubicBezTo>
                    <a:cubicBezTo>
                      <a:pt x="417" y="774"/>
                      <a:pt x="453" y="772"/>
                      <a:pt x="487" y="768"/>
                    </a:cubicBezTo>
                    <a:cubicBezTo>
                      <a:pt x="656" y="750"/>
                      <a:pt x="806" y="712"/>
                      <a:pt x="956" y="637"/>
                    </a:cubicBezTo>
                    <a:cubicBezTo>
                      <a:pt x="1237" y="487"/>
                      <a:pt x="1480" y="281"/>
                      <a:pt x="1648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0"/>
              <p:cNvSpPr/>
              <p:nvPr/>
            </p:nvSpPr>
            <p:spPr>
              <a:xfrm>
                <a:off x="2734850" y="2786325"/>
                <a:ext cx="407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775" extrusionOk="0">
                    <a:moveTo>
                      <a:pt x="1629" y="0"/>
                    </a:moveTo>
                    <a:lnTo>
                      <a:pt x="1629" y="0"/>
                    </a:lnTo>
                    <a:cubicBezTo>
                      <a:pt x="1480" y="56"/>
                      <a:pt x="1330" y="112"/>
                      <a:pt x="1199" y="169"/>
                    </a:cubicBezTo>
                    <a:cubicBezTo>
                      <a:pt x="1068" y="225"/>
                      <a:pt x="937" y="300"/>
                      <a:pt x="805" y="356"/>
                    </a:cubicBezTo>
                    <a:cubicBezTo>
                      <a:pt x="674" y="431"/>
                      <a:pt x="543" y="487"/>
                      <a:pt x="431" y="543"/>
                    </a:cubicBezTo>
                    <a:cubicBezTo>
                      <a:pt x="300" y="581"/>
                      <a:pt x="169" y="637"/>
                      <a:pt x="0" y="655"/>
                    </a:cubicBezTo>
                    <a:cubicBezTo>
                      <a:pt x="103" y="744"/>
                      <a:pt x="241" y="774"/>
                      <a:pt x="367" y="774"/>
                    </a:cubicBezTo>
                    <a:cubicBezTo>
                      <a:pt x="402" y="774"/>
                      <a:pt x="436" y="772"/>
                      <a:pt x="468" y="768"/>
                    </a:cubicBezTo>
                    <a:cubicBezTo>
                      <a:pt x="637" y="768"/>
                      <a:pt x="805" y="712"/>
                      <a:pt x="937" y="637"/>
                    </a:cubicBezTo>
                    <a:cubicBezTo>
                      <a:pt x="1236" y="487"/>
                      <a:pt x="1480" y="300"/>
                      <a:pt x="1629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0"/>
              <p:cNvSpPr/>
              <p:nvPr/>
            </p:nvSpPr>
            <p:spPr>
              <a:xfrm>
                <a:off x="2647775" y="2335475"/>
                <a:ext cx="449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1798" h="52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" y="188"/>
                      <a:pt x="206" y="300"/>
                      <a:pt x="356" y="375"/>
                    </a:cubicBezTo>
                    <a:cubicBezTo>
                      <a:pt x="506" y="450"/>
                      <a:pt x="674" y="487"/>
                      <a:pt x="843" y="506"/>
                    </a:cubicBezTo>
                    <a:cubicBezTo>
                      <a:pt x="918" y="515"/>
                      <a:pt x="994" y="519"/>
                      <a:pt x="1071" y="519"/>
                    </a:cubicBezTo>
                    <a:cubicBezTo>
                      <a:pt x="1318" y="519"/>
                      <a:pt x="1569" y="471"/>
                      <a:pt x="1798" y="356"/>
                    </a:cubicBezTo>
                    <a:cubicBezTo>
                      <a:pt x="1629" y="300"/>
                      <a:pt x="1479" y="281"/>
                      <a:pt x="1330" y="262"/>
                    </a:cubicBezTo>
                    <a:cubicBezTo>
                      <a:pt x="1161" y="225"/>
                      <a:pt x="1011" y="225"/>
                      <a:pt x="880" y="206"/>
                    </a:cubicBezTo>
                    <a:cubicBezTo>
                      <a:pt x="730" y="188"/>
                      <a:pt x="581" y="169"/>
                      <a:pt x="431" y="150"/>
                    </a:cubicBezTo>
                    <a:cubicBezTo>
                      <a:pt x="300" y="113"/>
                      <a:pt x="150" y="94"/>
                      <a:pt x="0" y="0"/>
                    </a:cubicBezTo>
                    <a:close/>
                  </a:path>
                </a:pathLst>
              </a:custGeom>
              <a:solidFill>
                <a:srgbClr val="525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0"/>
              <p:cNvSpPr/>
              <p:nvPr/>
            </p:nvSpPr>
            <p:spPr>
              <a:xfrm>
                <a:off x="3024175" y="2105125"/>
                <a:ext cx="3185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3653" extrusionOk="0">
                    <a:moveTo>
                      <a:pt x="0" y="1"/>
                    </a:moveTo>
                    <a:lnTo>
                      <a:pt x="19" y="38"/>
                    </a:lnTo>
                    <a:cubicBezTo>
                      <a:pt x="38" y="57"/>
                      <a:pt x="75" y="57"/>
                      <a:pt x="113" y="94"/>
                    </a:cubicBezTo>
                    <a:cubicBezTo>
                      <a:pt x="206" y="132"/>
                      <a:pt x="337" y="225"/>
                      <a:pt x="431" y="394"/>
                    </a:cubicBezTo>
                    <a:cubicBezTo>
                      <a:pt x="637" y="712"/>
                      <a:pt x="731" y="1255"/>
                      <a:pt x="749" y="1892"/>
                    </a:cubicBezTo>
                    <a:cubicBezTo>
                      <a:pt x="768" y="2229"/>
                      <a:pt x="768" y="2566"/>
                      <a:pt x="749" y="2941"/>
                    </a:cubicBezTo>
                    <a:cubicBezTo>
                      <a:pt x="731" y="3315"/>
                      <a:pt x="693" y="3709"/>
                      <a:pt x="674" y="4121"/>
                    </a:cubicBezTo>
                    <a:cubicBezTo>
                      <a:pt x="618" y="4945"/>
                      <a:pt x="600" y="5825"/>
                      <a:pt x="581" y="6705"/>
                    </a:cubicBezTo>
                    <a:cubicBezTo>
                      <a:pt x="562" y="7585"/>
                      <a:pt x="581" y="8446"/>
                      <a:pt x="618" y="9270"/>
                    </a:cubicBezTo>
                    <a:cubicBezTo>
                      <a:pt x="637" y="9682"/>
                      <a:pt x="656" y="10076"/>
                      <a:pt x="693" y="10469"/>
                    </a:cubicBezTo>
                    <a:cubicBezTo>
                      <a:pt x="731" y="10844"/>
                      <a:pt x="768" y="11199"/>
                      <a:pt x="806" y="11518"/>
                    </a:cubicBezTo>
                    <a:cubicBezTo>
                      <a:pt x="843" y="11836"/>
                      <a:pt x="899" y="12136"/>
                      <a:pt x="937" y="12398"/>
                    </a:cubicBezTo>
                    <a:cubicBezTo>
                      <a:pt x="993" y="12660"/>
                      <a:pt x="1049" y="12903"/>
                      <a:pt x="1105" y="13091"/>
                    </a:cubicBezTo>
                    <a:cubicBezTo>
                      <a:pt x="1143" y="13278"/>
                      <a:pt x="1199" y="13409"/>
                      <a:pt x="1236" y="13503"/>
                    </a:cubicBezTo>
                    <a:cubicBezTo>
                      <a:pt x="1255" y="13615"/>
                      <a:pt x="1274" y="13653"/>
                      <a:pt x="1274" y="13653"/>
                    </a:cubicBezTo>
                    <a:cubicBezTo>
                      <a:pt x="1274" y="13653"/>
                      <a:pt x="1274" y="13596"/>
                      <a:pt x="1255" y="13503"/>
                    </a:cubicBezTo>
                    <a:cubicBezTo>
                      <a:pt x="1218" y="13409"/>
                      <a:pt x="1180" y="13259"/>
                      <a:pt x="1161" y="13072"/>
                    </a:cubicBezTo>
                    <a:cubicBezTo>
                      <a:pt x="1124" y="12885"/>
                      <a:pt x="1086" y="12660"/>
                      <a:pt x="1049" y="12398"/>
                    </a:cubicBezTo>
                    <a:cubicBezTo>
                      <a:pt x="1030" y="12117"/>
                      <a:pt x="993" y="11836"/>
                      <a:pt x="974" y="11499"/>
                    </a:cubicBezTo>
                    <a:cubicBezTo>
                      <a:pt x="918" y="10844"/>
                      <a:pt x="899" y="10094"/>
                      <a:pt x="880" y="9270"/>
                    </a:cubicBezTo>
                    <a:cubicBezTo>
                      <a:pt x="862" y="8446"/>
                      <a:pt x="862" y="7585"/>
                      <a:pt x="880" y="6705"/>
                    </a:cubicBezTo>
                    <a:cubicBezTo>
                      <a:pt x="880" y="5825"/>
                      <a:pt x="899" y="4963"/>
                      <a:pt x="918" y="4139"/>
                    </a:cubicBezTo>
                    <a:cubicBezTo>
                      <a:pt x="955" y="3315"/>
                      <a:pt x="993" y="2548"/>
                      <a:pt x="918" y="1892"/>
                    </a:cubicBezTo>
                    <a:cubicBezTo>
                      <a:pt x="862" y="1218"/>
                      <a:pt x="712" y="675"/>
                      <a:pt x="468" y="357"/>
                    </a:cubicBezTo>
                    <a:cubicBezTo>
                      <a:pt x="356" y="188"/>
                      <a:pt x="225" y="113"/>
                      <a:pt x="131" y="76"/>
                    </a:cubicBezTo>
                    <a:cubicBezTo>
                      <a:pt x="75" y="57"/>
                      <a:pt x="38" y="38"/>
                      <a:pt x="19" y="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0"/>
              <p:cNvSpPr/>
              <p:nvPr/>
            </p:nvSpPr>
            <p:spPr>
              <a:xfrm>
                <a:off x="3226875" y="2001675"/>
                <a:ext cx="218675" cy="621275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24851" extrusionOk="0">
                    <a:moveTo>
                      <a:pt x="862" y="0"/>
                    </a:moveTo>
                    <a:cubicBezTo>
                      <a:pt x="862" y="2"/>
                      <a:pt x="844" y="115"/>
                      <a:pt x="881" y="337"/>
                    </a:cubicBezTo>
                    <a:cubicBezTo>
                      <a:pt x="919" y="562"/>
                      <a:pt x="1012" y="880"/>
                      <a:pt x="1218" y="1255"/>
                    </a:cubicBezTo>
                    <a:cubicBezTo>
                      <a:pt x="1312" y="1442"/>
                      <a:pt x="1443" y="1629"/>
                      <a:pt x="1611" y="1835"/>
                    </a:cubicBezTo>
                    <a:cubicBezTo>
                      <a:pt x="1780" y="2023"/>
                      <a:pt x="1967" y="2229"/>
                      <a:pt x="2173" y="2435"/>
                    </a:cubicBezTo>
                    <a:cubicBezTo>
                      <a:pt x="2604" y="2828"/>
                      <a:pt x="3072" y="3296"/>
                      <a:pt x="3596" y="3802"/>
                    </a:cubicBezTo>
                    <a:cubicBezTo>
                      <a:pt x="4608" y="4794"/>
                      <a:pt x="5769" y="6030"/>
                      <a:pt x="6799" y="7491"/>
                    </a:cubicBezTo>
                    <a:cubicBezTo>
                      <a:pt x="7304" y="8221"/>
                      <a:pt x="7773" y="9026"/>
                      <a:pt x="8091" y="9888"/>
                    </a:cubicBezTo>
                    <a:cubicBezTo>
                      <a:pt x="8409" y="10749"/>
                      <a:pt x="8540" y="11704"/>
                      <a:pt x="8353" y="12622"/>
                    </a:cubicBezTo>
                    <a:cubicBezTo>
                      <a:pt x="8166" y="13558"/>
                      <a:pt x="7979" y="14495"/>
                      <a:pt x="7735" y="15393"/>
                    </a:cubicBezTo>
                    <a:cubicBezTo>
                      <a:pt x="7473" y="16292"/>
                      <a:pt x="7136" y="17135"/>
                      <a:pt x="6686" y="17903"/>
                    </a:cubicBezTo>
                    <a:cubicBezTo>
                      <a:pt x="6237" y="18671"/>
                      <a:pt x="5731" y="19382"/>
                      <a:pt x="5188" y="20000"/>
                    </a:cubicBezTo>
                    <a:cubicBezTo>
                      <a:pt x="4664" y="20618"/>
                      <a:pt x="4121" y="21180"/>
                      <a:pt x="3596" y="21686"/>
                    </a:cubicBezTo>
                    <a:cubicBezTo>
                      <a:pt x="3353" y="21929"/>
                      <a:pt x="3091" y="22154"/>
                      <a:pt x="2847" y="22379"/>
                    </a:cubicBezTo>
                    <a:cubicBezTo>
                      <a:pt x="2604" y="22603"/>
                      <a:pt x="2379" y="22828"/>
                      <a:pt x="2155" y="23015"/>
                    </a:cubicBezTo>
                    <a:cubicBezTo>
                      <a:pt x="1724" y="23390"/>
                      <a:pt x="1331" y="23727"/>
                      <a:pt x="1012" y="24008"/>
                    </a:cubicBezTo>
                    <a:cubicBezTo>
                      <a:pt x="375" y="24532"/>
                      <a:pt x="1" y="24850"/>
                      <a:pt x="1" y="24850"/>
                    </a:cubicBezTo>
                    <a:cubicBezTo>
                      <a:pt x="1" y="24850"/>
                      <a:pt x="375" y="24551"/>
                      <a:pt x="1050" y="24045"/>
                    </a:cubicBezTo>
                    <a:cubicBezTo>
                      <a:pt x="1387" y="23783"/>
                      <a:pt x="1780" y="23465"/>
                      <a:pt x="2229" y="23090"/>
                    </a:cubicBezTo>
                    <a:cubicBezTo>
                      <a:pt x="2679" y="22716"/>
                      <a:pt x="3184" y="22285"/>
                      <a:pt x="3709" y="21798"/>
                    </a:cubicBezTo>
                    <a:cubicBezTo>
                      <a:pt x="4233" y="21311"/>
                      <a:pt x="4814" y="20768"/>
                      <a:pt x="5357" y="20131"/>
                    </a:cubicBezTo>
                    <a:cubicBezTo>
                      <a:pt x="5919" y="19532"/>
                      <a:pt x="6443" y="18820"/>
                      <a:pt x="6911" y="18034"/>
                    </a:cubicBezTo>
                    <a:cubicBezTo>
                      <a:pt x="7361" y="17247"/>
                      <a:pt x="7735" y="16386"/>
                      <a:pt x="7997" y="15468"/>
                    </a:cubicBezTo>
                    <a:cubicBezTo>
                      <a:pt x="8259" y="14551"/>
                      <a:pt x="8447" y="13614"/>
                      <a:pt x="8634" y="12678"/>
                    </a:cubicBezTo>
                    <a:cubicBezTo>
                      <a:pt x="8728" y="12191"/>
                      <a:pt x="8746" y="11686"/>
                      <a:pt x="8690" y="11199"/>
                    </a:cubicBezTo>
                    <a:cubicBezTo>
                      <a:pt x="8653" y="10712"/>
                      <a:pt x="8503" y="10244"/>
                      <a:pt x="8353" y="9794"/>
                    </a:cubicBezTo>
                    <a:cubicBezTo>
                      <a:pt x="8016" y="8895"/>
                      <a:pt x="7529" y="8090"/>
                      <a:pt x="7005" y="7341"/>
                    </a:cubicBezTo>
                    <a:cubicBezTo>
                      <a:pt x="6480" y="6611"/>
                      <a:pt x="5919" y="5937"/>
                      <a:pt x="5357" y="5319"/>
                    </a:cubicBezTo>
                    <a:cubicBezTo>
                      <a:pt x="4776" y="4719"/>
                      <a:pt x="4233" y="4176"/>
                      <a:pt x="3709" y="3671"/>
                    </a:cubicBezTo>
                    <a:cubicBezTo>
                      <a:pt x="3184" y="3184"/>
                      <a:pt x="2679" y="2734"/>
                      <a:pt x="2248" y="2341"/>
                    </a:cubicBezTo>
                    <a:cubicBezTo>
                      <a:pt x="2042" y="2154"/>
                      <a:pt x="1836" y="1966"/>
                      <a:pt x="1668" y="1779"/>
                    </a:cubicBezTo>
                    <a:cubicBezTo>
                      <a:pt x="1499" y="1592"/>
                      <a:pt x="1368" y="1405"/>
                      <a:pt x="1256" y="1217"/>
                    </a:cubicBezTo>
                    <a:cubicBezTo>
                      <a:pt x="1050" y="862"/>
                      <a:pt x="937" y="562"/>
                      <a:pt x="900" y="337"/>
                    </a:cubicBezTo>
                    <a:cubicBezTo>
                      <a:pt x="844" y="115"/>
                      <a:pt x="862" y="2"/>
                      <a:pt x="862" y="0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0"/>
              <p:cNvSpPr/>
              <p:nvPr/>
            </p:nvSpPr>
            <p:spPr>
              <a:xfrm>
                <a:off x="3600950" y="2514300"/>
                <a:ext cx="168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9084" extrusionOk="0">
                    <a:moveTo>
                      <a:pt x="506" y="1"/>
                    </a:moveTo>
                    <a:cubicBezTo>
                      <a:pt x="506" y="1"/>
                      <a:pt x="506" y="38"/>
                      <a:pt x="506" y="113"/>
                    </a:cubicBezTo>
                    <a:cubicBezTo>
                      <a:pt x="506" y="169"/>
                      <a:pt x="506" y="263"/>
                      <a:pt x="506" y="394"/>
                    </a:cubicBezTo>
                    <a:cubicBezTo>
                      <a:pt x="506" y="638"/>
                      <a:pt x="487" y="993"/>
                      <a:pt x="469" y="1424"/>
                    </a:cubicBezTo>
                    <a:cubicBezTo>
                      <a:pt x="450" y="1855"/>
                      <a:pt x="431" y="2342"/>
                      <a:pt x="413" y="2885"/>
                    </a:cubicBezTo>
                    <a:cubicBezTo>
                      <a:pt x="375" y="3409"/>
                      <a:pt x="356" y="3971"/>
                      <a:pt x="338" y="4551"/>
                    </a:cubicBezTo>
                    <a:cubicBezTo>
                      <a:pt x="300" y="5113"/>
                      <a:pt x="263" y="5675"/>
                      <a:pt x="244" y="6199"/>
                    </a:cubicBezTo>
                    <a:cubicBezTo>
                      <a:pt x="207" y="6742"/>
                      <a:pt x="169" y="7229"/>
                      <a:pt x="132" y="7660"/>
                    </a:cubicBezTo>
                    <a:cubicBezTo>
                      <a:pt x="94" y="8091"/>
                      <a:pt x="75" y="8447"/>
                      <a:pt x="38" y="8690"/>
                    </a:cubicBezTo>
                    <a:cubicBezTo>
                      <a:pt x="19" y="8933"/>
                      <a:pt x="1" y="9083"/>
                      <a:pt x="1" y="9083"/>
                    </a:cubicBezTo>
                    <a:cubicBezTo>
                      <a:pt x="1" y="9083"/>
                      <a:pt x="38" y="8933"/>
                      <a:pt x="94" y="8690"/>
                    </a:cubicBezTo>
                    <a:cubicBezTo>
                      <a:pt x="150" y="8447"/>
                      <a:pt x="225" y="8110"/>
                      <a:pt x="300" y="7679"/>
                    </a:cubicBezTo>
                    <a:cubicBezTo>
                      <a:pt x="375" y="7248"/>
                      <a:pt x="450" y="6761"/>
                      <a:pt x="506" y="6237"/>
                    </a:cubicBezTo>
                    <a:cubicBezTo>
                      <a:pt x="525" y="5956"/>
                      <a:pt x="562" y="5694"/>
                      <a:pt x="581" y="5413"/>
                    </a:cubicBezTo>
                    <a:cubicBezTo>
                      <a:pt x="600" y="5132"/>
                      <a:pt x="619" y="4851"/>
                      <a:pt x="619" y="4551"/>
                    </a:cubicBezTo>
                    <a:cubicBezTo>
                      <a:pt x="656" y="3990"/>
                      <a:pt x="675" y="3428"/>
                      <a:pt x="675" y="2885"/>
                    </a:cubicBezTo>
                    <a:cubicBezTo>
                      <a:pt x="675" y="2342"/>
                      <a:pt x="656" y="1855"/>
                      <a:pt x="637" y="1424"/>
                    </a:cubicBezTo>
                    <a:cubicBezTo>
                      <a:pt x="619" y="993"/>
                      <a:pt x="581" y="638"/>
                      <a:pt x="562" y="394"/>
                    </a:cubicBezTo>
                    <a:cubicBezTo>
                      <a:pt x="544" y="263"/>
                      <a:pt x="525" y="169"/>
                      <a:pt x="525" y="95"/>
                    </a:cubicBezTo>
                    <a:cubicBezTo>
                      <a:pt x="506" y="38"/>
                      <a:pt x="506" y="1"/>
                      <a:pt x="506" y="1"/>
                    </a:cubicBezTo>
                    <a:close/>
                  </a:path>
                </a:pathLst>
              </a:custGeom>
              <a:solidFill>
                <a:srgbClr val="3E3E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0"/>
              <p:cNvSpPr/>
              <p:nvPr/>
            </p:nvSpPr>
            <p:spPr>
              <a:xfrm>
                <a:off x="2882775" y="2177225"/>
                <a:ext cx="55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4645" extrusionOk="0">
                    <a:moveTo>
                      <a:pt x="76" y="1"/>
                    </a:moveTo>
                    <a:cubicBezTo>
                      <a:pt x="76" y="1"/>
                      <a:pt x="57" y="150"/>
                      <a:pt x="38" y="413"/>
                    </a:cubicBezTo>
                    <a:cubicBezTo>
                      <a:pt x="20" y="694"/>
                      <a:pt x="1" y="1068"/>
                      <a:pt x="20" y="1518"/>
                    </a:cubicBezTo>
                    <a:cubicBezTo>
                      <a:pt x="38" y="1986"/>
                      <a:pt x="57" y="2510"/>
                      <a:pt x="169" y="3091"/>
                    </a:cubicBezTo>
                    <a:cubicBezTo>
                      <a:pt x="226" y="3371"/>
                      <a:pt x="300" y="3671"/>
                      <a:pt x="432" y="3952"/>
                    </a:cubicBezTo>
                    <a:cubicBezTo>
                      <a:pt x="506" y="4102"/>
                      <a:pt x="581" y="4233"/>
                      <a:pt x="694" y="4364"/>
                    </a:cubicBezTo>
                    <a:cubicBezTo>
                      <a:pt x="825" y="4495"/>
                      <a:pt x="975" y="4607"/>
                      <a:pt x="1181" y="4626"/>
                    </a:cubicBezTo>
                    <a:lnTo>
                      <a:pt x="1237" y="4645"/>
                    </a:lnTo>
                    <a:cubicBezTo>
                      <a:pt x="1256" y="4645"/>
                      <a:pt x="1293" y="4626"/>
                      <a:pt x="1330" y="4626"/>
                    </a:cubicBezTo>
                    <a:cubicBezTo>
                      <a:pt x="1387" y="4626"/>
                      <a:pt x="1424" y="4607"/>
                      <a:pt x="1480" y="4589"/>
                    </a:cubicBezTo>
                    <a:cubicBezTo>
                      <a:pt x="1574" y="4533"/>
                      <a:pt x="1649" y="4476"/>
                      <a:pt x="1705" y="4401"/>
                    </a:cubicBezTo>
                    <a:cubicBezTo>
                      <a:pt x="1817" y="4270"/>
                      <a:pt x="1892" y="4121"/>
                      <a:pt x="1948" y="3971"/>
                    </a:cubicBezTo>
                    <a:cubicBezTo>
                      <a:pt x="2042" y="3671"/>
                      <a:pt x="2098" y="3371"/>
                      <a:pt x="2136" y="3091"/>
                    </a:cubicBezTo>
                    <a:cubicBezTo>
                      <a:pt x="2211" y="2510"/>
                      <a:pt x="2229" y="1986"/>
                      <a:pt x="2229" y="1518"/>
                    </a:cubicBezTo>
                    <a:cubicBezTo>
                      <a:pt x="2229" y="1068"/>
                      <a:pt x="2192" y="694"/>
                      <a:pt x="2173" y="413"/>
                    </a:cubicBezTo>
                    <a:cubicBezTo>
                      <a:pt x="2154" y="150"/>
                      <a:pt x="2136" y="1"/>
                      <a:pt x="2136" y="1"/>
                    </a:cubicBezTo>
                    <a:cubicBezTo>
                      <a:pt x="2136" y="1"/>
                      <a:pt x="2117" y="150"/>
                      <a:pt x="2117" y="431"/>
                    </a:cubicBezTo>
                    <a:cubicBezTo>
                      <a:pt x="2117" y="694"/>
                      <a:pt x="2080" y="1068"/>
                      <a:pt x="2061" y="1518"/>
                    </a:cubicBezTo>
                    <a:cubicBezTo>
                      <a:pt x="2023" y="1967"/>
                      <a:pt x="1967" y="2491"/>
                      <a:pt x="1874" y="3053"/>
                    </a:cubicBezTo>
                    <a:cubicBezTo>
                      <a:pt x="1836" y="3315"/>
                      <a:pt x="1761" y="3596"/>
                      <a:pt x="1668" y="3858"/>
                    </a:cubicBezTo>
                    <a:cubicBezTo>
                      <a:pt x="1580" y="4104"/>
                      <a:pt x="1427" y="4349"/>
                      <a:pt x="1254" y="4349"/>
                    </a:cubicBezTo>
                    <a:cubicBezTo>
                      <a:pt x="1242" y="4349"/>
                      <a:pt x="1230" y="4348"/>
                      <a:pt x="1218" y="4345"/>
                    </a:cubicBezTo>
                    <a:cubicBezTo>
                      <a:pt x="993" y="4308"/>
                      <a:pt x="806" y="4083"/>
                      <a:pt x="694" y="3821"/>
                    </a:cubicBezTo>
                    <a:cubicBezTo>
                      <a:pt x="563" y="3577"/>
                      <a:pt x="488" y="3297"/>
                      <a:pt x="413" y="3034"/>
                    </a:cubicBezTo>
                    <a:cubicBezTo>
                      <a:pt x="300" y="2491"/>
                      <a:pt x="226" y="1967"/>
                      <a:pt x="188" y="1518"/>
                    </a:cubicBezTo>
                    <a:cubicBezTo>
                      <a:pt x="132" y="1068"/>
                      <a:pt x="113" y="694"/>
                      <a:pt x="95" y="413"/>
                    </a:cubicBezTo>
                    <a:cubicBezTo>
                      <a:pt x="76" y="150"/>
                      <a:pt x="76" y="1"/>
                      <a:pt x="76" y="1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0"/>
              <p:cNvSpPr/>
              <p:nvPr/>
            </p:nvSpPr>
            <p:spPr>
              <a:xfrm>
                <a:off x="2891200" y="2311125"/>
                <a:ext cx="5715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87" extrusionOk="0">
                    <a:moveTo>
                      <a:pt x="1143" y="1"/>
                    </a:moveTo>
                    <a:cubicBezTo>
                      <a:pt x="507" y="1"/>
                      <a:pt x="1" y="244"/>
                      <a:pt x="1" y="544"/>
                    </a:cubicBezTo>
                    <a:cubicBezTo>
                      <a:pt x="1" y="843"/>
                      <a:pt x="507" y="1087"/>
                      <a:pt x="1143" y="1087"/>
                    </a:cubicBezTo>
                    <a:cubicBezTo>
                      <a:pt x="1780" y="1087"/>
                      <a:pt x="2286" y="843"/>
                      <a:pt x="2286" y="544"/>
                    </a:cubicBezTo>
                    <a:cubicBezTo>
                      <a:pt x="2286" y="244"/>
                      <a:pt x="1780" y="1"/>
                      <a:pt x="1143" y="1"/>
                    </a:cubicBezTo>
                    <a:close/>
                  </a:path>
                </a:pathLst>
              </a:custGeom>
              <a:solidFill>
                <a:srgbClr val="D344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2749;p40"/>
            <p:cNvGrpSpPr/>
            <p:nvPr/>
          </p:nvGrpSpPr>
          <p:grpSpPr>
            <a:xfrm>
              <a:off x="7740963" y="4166685"/>
              <a:ext cx="365773" cy="524244"/>
              <a:chOff x="6055204" y="4369368"/>
              <a:chExt cx="545279" cy="773107"/>
            </a:xfrm>
          </p:grpSpPr>
          <p:sp>
            <p:nvSpPr>
              <p:cNvPr id="2750" name="Google Shape;2750;p40"/>
              <p:cNvSpPr/>
              <p:nvPr/>
            </p:nvSpPr>
            <p:spPr>
              <a:xfrm>
                <a:off x="6055204" y="4591716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0"/>
              <p:cNvSpPr/>
              <p:nvPr/>
            </p:nvSpPr>
            <p:spPr>
              <a:xfrm>
                <a:off x="6081114" y="4369368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0"/>
              <p:cNvSpPr/>
              <p:nvPr/>
            </p:nvSpPr>
            <p:spPr>
              <a:xfrm>
                <a:off x="6436720" y="4482413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0"/>
              <p:cNvSpPr/>
              <p:nvPr/>
            </p:nvSpPr>
            <p:spPr>
              <a:xfrm>
                <a:off x="6229918" y="4464258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0"/>
              <p:cNvSpPr/>
              <p:nvPr/>
            </p:nvSpPr>
            <p:spPr>
              <a:xfrm>
                <a:off x="6410261" y="4586397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0"/>
              <p:cNvSpPr/>
              <p:nvPr/>
            </p:nvSpPr>
            <p:spPr>
              <a:xfrm>
                <a:off x="6161316" y="4668349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" name="Google Shape;2756;p40"/>
          <p:cNvGrpSpPr/>
          <p:nvPr/>
        </p:nvGrpSpPr>
        <p:grpSpPr>
          <a:xfrm>
            <a:off x="-248525" y="1051849"/>
            <a:ext cx="1786603" cy="3565945"/>
            <a:chOff x="-248525" y="1204249"/>
            <a:chExt cx="1786603" cy="3565945"/>
          </a:xfrm>
        </p:grpSpPr>
        <p:sp>
          <p:nvSpPr>
            <p:cNvPr id="2757" name="Google Shape;2757;p40"/>
            <p:cNvSpPr/>
            <p:nvPr/>
          </p:nvSpPr>
          <p:spPr>
            <a:xfrm flipH="1">
              <a:off x="22621" y="1542835"/>
              <a:ext cx="861567" cy="2485419"/>
            </a:xfrm>
            <a:custGeom>
              <a:avLst/>
              <a:gdLst/>
              <a:ahLst/>
              <a:cxnLst/>
              <a:rect l="l" t="t" r="r" b="b"/>
              <a:pathLst>
                <a:path w="22826" h="65852" extrusionOk="0">
                  <a:moveTo>
                    <a:pt x="1119" y="1"/>
                  </a:moveTo>
                  <a:lnTo>
                    <a:pt x="1073" y="183"/>
                  </a:lnTo>
                  <a:cubicBezTo>
                    <a:pt x="1" y="959"/>
                    <a:pt x="160" y="28030"/>
                    <a:pt x="320" y="33713"/>
                  </a:cubicBezTo>
                  <a:cubicBezTo>
                    <a:pt x="822" y="44624"/>
                    <a:pt x="7807" y="61081"/>
                    <a:pt x="22826" y="65851"/>
                  </a:cubicBezTo>
                  <a:lnTo>
                    <a:pt x="22826" y="16480"/>
                  </a:lnTo>
                  <a:cubicBezTo>
                    <a:pt x="16686" y="9564"/>
                    <a:pt x="9176" y="3333"/>
                    <a:pt x="1119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2758;p40"/>
            <p:cNvGrpSpPr/>
            <p:nvPr/>
          </p:nvGrpSpPr>
          <p:grpSpPr>
            <a:xfrm>
              <a:off x="21238" y="1204249"/>
              <a:ext cx="643029" cy="867962"/>
              <a:chOff x="-3277" y="1371514"/>
              <a:chExt cx="584678" cy="789200"/>
            </a:xfrm>
          </p:grpSpPr>
          <p:sp>
            <p:nvSpPr>
              <p:cNvPr id="2759" name="Google Shape;2759;p40"/>
              <p:cNvSpPr/>
              <p:nvPr/>
            </p:nvSpPr>
            <p:spPr>
              <a:xfrm flipH="1">
                <a:off x="-3266" y="1371514"/>
                <a:ext cx="584667" cy="789200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0"/>
              <p:cNvSpPr/>
              <p:nvPr/>
            </p:nvSpPr>
            <p:spPr>
              <a:xfrm flipH="1">
                <a:off x="-3272" y="1498423"/>
                <a:ext cx="318741" cy="533843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0"/>
              <p:cNvSpPr/>
              <p:nvPr/>
            </p:nvSpPr>
            <p:spPr>
              <a:xfrm flipH="1">
                <a:off x="-3269" y="1701724"/>
                <a:ext cx="471385" cy="401034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0"/>
              <p:cNvSpPr/>
              <p:nvPr/>
            </p:nvSpPr>
            <p:spPr>
              <a:xfrm flipH="1">
                <a:off x="-3267" y="1901766"/>
                <a:ext cx="539334" cy="240943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0"/>
              <p:cNvSpPr/>
              <p:nvPr/>
            </p:nvSpPr>
            <p:spPr>
              <a:xfrm flipH="1">
                <a:off x="-3277" y="1452471"/>
                <a:ext cx="96569" cy="412153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12010" extrusionOk="0">
                    <a:moveTo>
                      <a:pt x="418" y="1"/>
                    </a:moveTo>
                    <a:cubicBezTo>
                      <a:pt x="206" y="1"/>
                      <a:pt x="1" y="166"/>
                      <a:pt x="98" y="415"/>
                    </a:cubicBezTo>
                    <a:cubicBezTo>
                      <a:pt x="1262" y="3473"/>
                      <a:pt x="1741" y="6897"/>
                      <a:pt x="2426" y="10093"/>
                    </a:cubicBezTo>
                    <a:cubicBezTo>
                      <a:pt x="2563" y="10732"/>
                      <a:pt x="2677" y="11371"/>
                      <a:pt x="2814" y="12010"/>
                    </a:cubicBezTo>
                    <a:lnTo>
                      <a:pt x="2814" y="8677"/>
                    </a:lnTo>
                    <a:cubicBezTo>
                      <a:pt x="2586" y="7650"/>
                      <a:pt x="2335" y="6623"/>
                      <a:pt x="2129" y="5596"/>
                    </a:cubicBezTo>
                    <a:cubicBezTo>
                      <a:pt x="1764" y="3770"/>
                      <a:pt x="1422" y="1967"/>
                      <a:pt x="760" y="232"/>
                    </a:cubicBezTo>
                    <a:cubicBezTo>
                      <a:pt x="697" y="70"/>
                      <a:pt x="556" y="1"/>
                      <a:pt x="418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2764;p40"/>
            <p:cNvGrpSpPr/>
            <p:nvPr/>
          </p:nvGrpSpPr>
          <p:grpSpPr>
            <a:xfrm rot="-1564070" flipH="1">
              <a:off x="-109627" y="2095799"/>
              <a:ext cx="1196763" cy="909151"/>
              <a:chOff x="5913226" y="4077344"/>
              <a:chExt cx="914289" cy="694967"/>
            </a:xfrm>
          </p:grpSpPr>
          <p:sp>
            <p:nvSpPr>
              <p:cNvPr id="2765" name="Google Shape;2765;p40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0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0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0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0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0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0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2" name="Google Shape;2772;p40"/>
            <p:cNvSpPr/>
            <p:nvPr/>
          </p:nvSpPr>
          <p:spPr>
            <a:xfrm>
              <a:off x="25074" y="2885910"/>
              <a:ext cx="926791" cy="1841494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" name="Google Shape;2773;p40"/>
            <p:cNvGrpSpPr/>
            <p:nvPr/>
          </p:nvGrpSpPr>
          <p:grpSpPr>
            <a:xfrm rot="5683823" flipH="1">
              <a:off x="104186" y="2940172"/>
              <a:ext cx="1528555" cy="1217318"/>
              <a:chOff x="8757948" y="1920174"/>
              <a:chExt cx="1090443" cy="865316"/>
            </a:xfrm>
          </p:grpSpPr>
          <p:sp>
            <p:nvSpPr>
              <p:cNvPr id="2774" name="Google Shape;2774;p4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6" name="Google Shape;2796;p40"/>
            <p:cNvSpPr/>
            <p:nvPr/>
          </p:nvSpPr>
          <p:spPr>
            <a:xfrm>
              <a:off x="25722" y="3562924"/>
              <a:ext cx="633399" cy="1207269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7" name="Google Shape;2797;p40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40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40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B20090"/>
                </a:solidFill>
              </a:rPr>
              <a:t>Câu</a:t>
            </a:r>
            <a:r>
              <a:rPr lang="en-US" b="1" dirty="0" smtClean="0">
                <a:solidFill>
                  <a:srgbClr val="B20090"/>
                </a:solidFill>
              </a:rPr>
              <a:t> </a:t>
            </a:r>
            <a:r>
              <a:rPr lang="en-US" b="1" dirty="0" err="1" smtClean="0">
                <a:solidFill>
                  <a:srgbClr val="B20090"/>
                </a:solidFill>
              </a:rPr>
              <a:t>hỏi</a:t>
            </a:r>
            <a:r>
              <a:rPr lang="en-US" b="1" dirty="0" smtClean="0">
                <a:solidFill>
                  <a:srgbClr val="B20090"/>
                </a:solidFill>
              </a:rPr>
              <a:t> 2</a:t>
            </a:r>
            <a:endParaRPr b="1" dirty="0">
              <a:solidFill>
                <a:srgbClr val="B20090"/>
              </a:solidFill>
            </a:endParaRPr>
          </a:p>
        </p:txBody>
      </p:sp>
      <p:sp>
        <p:nvSpPr>
          <p:cNvPr id="118" name="Google Shape;1547;p32"/>
          <p:cNvSpPr txBox="1">
            <a:spLocks/>
          </p:cNvSpPr>
          <p:nvPr/>
        </p:nvSpPr>
        <p:spPr>
          <a:xfrm>
            <a:off x="23622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2AB2"/>
                </a:solidFill>
              </a:rPr>
              <a:t>Ở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là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19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B0028B"/>
                </a:solidFill>
              </a:rPr>
              <a:t> D.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thần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kinh</a:t>
            </a:r>
            <a:r>
              <a:rPr lang="en-US" sz="1600" b="1" dirty="0" smtClean="0">
                <a:solidFill>
                  <a:srgbClr val="B0028B"/>
                </a:solidFill>
              </a:rPr>
              <a:t>.</a:t>
            </a:r>
            <a:endParaRPr lang="en-US" sz="1600" b="1" dirty="0">
              <a:solidFill>
                <a:srgbClr val="B0028B"/>
              </a:solidFill>
            </a:endParaRPr>
          </a:p>
        </p:txBody>
      </p:sp>
      <p:sp>
        <p:nvSpPr>
          <p:cNvPr id="120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 C.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gan</a:t>
            </a:r>
            <a:r>
              <a:rPr lang="en-US" sz="1600" b="1" dirty="0" smtClean="0">
                <a:solidFill>
                  <a:srgbClr val="B0028B"/>
                </a:solidFill>
              </a:rPr>
              <a:t>. 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B0028B"/>
                </a:solidFill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</a:rPr>
              <a:t>. 	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2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B0028B"/>
                </a:solidFill>
              </a:rPr>
              <a:t>B</a:t>
            </a:r>
            <a:r>
              <a:rPr lang="en-US" sz="1600" b="1" dirty="0" smtClean="0">
                <a:solidFill>
                  <a:srgbClr val="B0028B"/>
                </a:solidFill>
              </a:rPr>
              <a:t>. </a:t>
            </a:r>
            <a:r>
              <a:rPr lang="en-US" sz="1600" b="1" dirty="0" err="1" smtClean="0">
                <a:solidFill>
                  <a:srgbClr val="B0028B"/>
                </a:solidFill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bào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B0028B"/>
                </a:solidFill>
              </a:rPr>
              <a:t>hồng</a:t>
            </a:r>
            <a:r>
              <a:rPr lang="en-US" sz="1600" b="1" dirty="0" smtClean="0">
                <a:solidFill>
                  <a:srgbClr val="B0028B"/>
                </a:solidFill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</a:rPr>
              <a:t>cầu</a:t>
            </a:r>
            <a:r>
              <a:rPr lang="en-US" sz="1600" b="1" dirty="0" smtClean="0">
                <a:solidFill>
                  <a:srgbClr val="B0028B"/>
                </a:solidFill>
              </a:rPr>
              <a:t>.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9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609600" y="1733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4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8" name="Google Shape;2928;p42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2929" name="Google Shape;2929;p42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2930" name="Google Shape;2930;p42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3" name="Google Shape;2933;p42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71" name="Google Shape;2971;p42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2972" name="Google Shape;2972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4" name="Google Shape;2994;p42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2995" name="Google Shape;2995;p42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6" name="Google Shape;2996;p42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2997" name="Google Shape;2997;p4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5" name="Google Shape;3005;p42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06" name="Google Shape;3006;p4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2" name="Google Shape;3012;p42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13" name="Google Shape;3013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35" name="Google Shape;3035;p42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036" name="Google Shape;3036;p42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2" name="Google Shape;3042;p42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043" name="Google Shape;3043;p42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45" name="Google Shape;3045;p42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046" name="Google Shape;3046;p42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7" name="Google Shape;3047;p42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8" name="Google Shape;3048;p42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9" name="Google Shape;3049;p42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0" name="Google Shape;3050;p42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1" name="Google Shape;3051;p42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2" name="Google Shape;3052;p42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3" name="Google Shape;3053;p42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4" name="Google Shape;3054;p42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5" name="Google Shape;3055;p42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6" name="Google Shape;3056;p42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F03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7" name="Google Shape;3057;p42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8" name="Google Shape;3058;p42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9" name="Google Shape;3059;p42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42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1" name="Google Shape;3061;p42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2" name="Google Shape;3062;p42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3" name="Google Shape;3063;p42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4" name="Google Shape;3064;p42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5" name="Google Shape;3065;p42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66" name="Google Shape;3066;p4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Rounded Rectangle 158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61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62" name="Google Shape;1547;p32"/>
          <p:cNvSpPr txBox="1">
            <a:spLocks/>
          </p:cNvSpPr>
          <p:nvPr/>
        </p:nvSpPr>
        <p:spPr>
          <a:xfrm>
            <a:off x="24384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khoảng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      		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63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982822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  D. 60 - 70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4" name="Google Shape;1361;p31">
            <a:hlinkClick r:id="rId7" action="ppaction://hlinksldjump"/>
          </p:cNvPr>
          <p:cNvSpPr/>
          <p:nvPr/>
        </p:nvSpPr>
        <p:spPr>
          <a:xfrm>
            <a:off x="2590800" y="310515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  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C. 20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      	</a:t>
            </a:r>
          </a:p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 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5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10 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6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30 - 40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52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1047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</p:childTnLst>
        </p:cTn>
      </p:par>
    </p:tnLst>
    <p:bldLst>
      <p:bldP spid="1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p4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928;p42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3" name="Google Shape;2929;p42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2930" name="Google Shape;2930;p42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33" name="Google Shape;2933;p42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971;p42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2972" name="Google Shape;2972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oogle Shape;2994;p42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2995" name="Google Shape;2995;p42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2996;p42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2997" name="Google Shape;2997;p4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005;p42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06" name="Google Shape;3006;p4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3012;p42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13" name="Google Shape;3013;p4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3035;p42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036" name="Google Shape;3036;p42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3042;p42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043" name="Google Shape;3043;p42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" name="Google Shape;3045;p42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046" name="Google Shape;3046;p42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7" name="Google Shape;3047;p42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8" name="Google Shape;3048;p42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9" name="Google Shape;3049;p42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0" name="Google Shape;3050;p42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1" name="Google Shape;3051;p42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2" name="Google Shape;3052;p42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3" name="Google Shape;3053;p42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4" name="Google Shape;3054;p42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5" name="Google Shape;3055;p42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6" name="Google Shape;3056;p42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F039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7" name="Google Shape;3057;p42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8" name="Google Shape;3058;p42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9" name="Google Shape;3059;p42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42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1" name="Google Shape;3061;p42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2" name="Google Shape;3062;p42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3" name="Google Shape;3063;p42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4" name="Google Shape;3064;p42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5" name="Google Shape;3065;p42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66" name="Google Shape;3066;p4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4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4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62" name="Google Shape;1547;p32"/>
          <p:cNvSpPr txBox="1">
            <a:spLocks/>
          </p:cNvSpPr>
          <p:nvPr/>
        </p:nvSpPr>
        <p:spPr>
          <a:xfrm>
            <a:off x="2438400" y="8953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trưởng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khoảng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      		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63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982822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  D. 60 - 70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4" name="Google Shape;1361;p31">
            <a:hlinkClick r:id="rId7" action="ppaction://hlinksldjump"/>
          </p:cNvPr>
          <p:cNvSpPr/>
          <p:nvPr/>
        </p:nvSpPr>
        <p:spPr>
          <a:xfrm>
            <a:off x="2590800" y="3105150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  </a:t>
            </a:r>
          </a:p>
          <a:p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C. 20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      	</a:t>
            </a:r>
          </a:p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 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5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10 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/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6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30 - 40 </a:t>
            </a:r>
            <a:r>
              <a:rPr lang="en-US" sz="1600" b="1" dirty="0" err="1" smtClean="0">
                <a:solidFill>
                  <a:srgbClr val="C00000"/>
                </a:solidFill>
              </a:rPr>
              <a:t>nghìn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tỉ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53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1123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6" name="Google Shape;4156;p52"/>
          <p:cNvGrpSpPr/>
          <p:nvPr/>
        </p:nvGrpSpPr>
        <p:grpSpPr>
          <a:xfrm>
            <a:off x="152400" y="285750"/>
            <a:ext cx="8991600" cy="4857750"/>
            <a:chOff x="1808736" y="776658"/>
            <a:chExt cx="5681245" cy="3715416"/>
          </a:xfrm>
        </p:grpSpPr>
        <p:grpSp>
          <p:nvGrpSpPr>
            <p:cNvPr id="4157" name="Google Shape;4157;p52"/>
            <p:cNvGrpSpPr/>
            <p:nvPr/>
          </p:nvGrpSpPr>
          <p:grpSpPr>
            <a:xfrm>
              <a:off x="6090996" y="2535872"/>
              <a:ext cx="1398986" cy="774219"/>
              <a:chOff x="80379" y="2974904"/>
              <a:chExt cx="1766396" cy="973004"/>
            </a:xfrm>
          </p:grpSpPr>
          <p:sp>
            <p:nvSpPr>
              <p:cNvPr id="4158" name="Google Shape;4158;p5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5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5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5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5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5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5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5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6" name="Google Shape;4166;p52"/>
            <p:cNvGrpSpPr/>
            <p:nvPr/>
          </p:nvGrpSpPr>
          <p:grpSpPr>
            <a:xfrm>
              <a:off x="5994046" y="1158136"/>
              <a:ext cx="621405" cy="1798183"/>
              <a:chOff x="8208885" y="1995091"/>
              <a:chExt cx="784602" cy="2259876"/>
            </a:xfrm>
          </p:grpSpPr>
          <p:sp>
            <p:nvSpPr>
              <p:cNvPr id="4167" name="Google Shape;4167;p5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5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5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5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5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5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3" name="Google Shape;4173;p52"/>
            <p:cNvGrpSpPr/>
            <p:nvPr/>
          </p:nvGrpSpPr>
          <p:grpSpPr>
            <a:xfrm rot="5704393">
              <a:off x="5661330" y="3322321"/>
              <a:ext cx="1082689" cy="863159"/>
              <a:chOff x="8757948" y="1920174"/>
              <a:chExt cx="1090443" cy="865316"/>
            </a:xfrm>
          </p:grpSpPr>
          <p:sp>
            <p:nvSpPr>
              <p:cNvPr id="4174" name="Google Shape;4174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6" name="Google Shape;4196;p52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4197" name="Google Shape;4197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9" name="Google Shape;4219;p52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4220" name="Google Shape;4220;p5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5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5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5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5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5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5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7" name="Google Shape;4227;p52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4228" name="Google Shape;4228;p52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52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52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52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52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52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52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52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52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7" name="Google Shape;4237;p52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4" name="Google Shape;4244;p5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45" name="Google Shape;4245;p5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5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5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Rounded Rectangle 96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99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464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4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00" name="Google Shape;1547;p32"/>
          <p:cNvSpPr txBox="1">
            <a:spLocks/>
          </p:cNvSpPr>
          <p:nvPr/>
        </p:nvSpPr>
        <p:spPr>
          <a:xfrm>
            <a:off x="1905000" y="1123950"/>
            <a:ext cx="5181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thực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thường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kích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thước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lớn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gấp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mấy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sơ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		</a:t>
            </a:r>
          </a:p>
          <a:p>
            <a:r>
              <a:rPr lang="en-US" sz="2000" dirty="0" smtClean="0"/>
              <a:t>		</a:t>
            </a:r>
          </a:p>
          <a:p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78022" cy="76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  D. 10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C. 5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  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3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8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4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15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96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609600" y="1428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  <p:bldLst>
      <p:bldP spid="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56;p52"/>
          <p:cNvGrpSpPr/>
          <p:nvPr/>
        </p:nvGrpSpPr>
        <p:grpSpPr>
          <a:xfrm>
            <a:off x="152400" y="285750"/>
            <a:ext cx="8991600" cy="4857750"/>
            <a:chOff x="1808736" y="776658"/>
            <a:chExt cx="5681245" cy="3715416"/>
          </a:xfrm>
        </p:grpSpPr>
        <p:grpSp>
          <p:nvGrpSpPr>
            <p:cNvPr id="3" name="Google Shape;4157;p52"/>
            <p:cNvGrpSpPr/>
            <p:nvPr/>
          </p:nvGrpSpPr>
          <p:grpSpPr>
            <a:xfrm>
              <a:off x="6090996" y="2535872"/>
              <a:ext cx="1398986" cy="774219"/>
              <a:chOff x="80379" y="2974904"/>
              <a:chExt cx="1766396" cy="973004"/>
            </a:xfrm>
          </p:grpSpPr>
          <p:sp>
            <p:nvSpPr>
              <p:cNvPr id="4158" name="Google Shape;4158;p52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52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52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52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52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52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52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52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166;p52"/>
            <p:cNvGrpSpPr/>
            <p:nvPr/>
          </p:nvGrpSpPr>
          <p:grpSpPr>
            <a:xfrm>
              <a:off x="5994046" y="1158136"/>
              <a:ext cx="621405" cy="1798183"/>
              <a:chOff x="8208885" y="1995091"/>
              <a:chExt cx="784602" cy="2259876"/>
            </a:xfrm>
          </p:grpSpPr>
          <p:sp>
            <p:nvSpPr>
              <p:cNvPr id="4167" name="Google Shape;4167;p52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52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52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52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52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52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173;p52"/>
            <p:cNvGrpSpPr/>
            <p:nvPr/>
          </p:nvGrpSpPr>
          <p:grpSpPr>
            <a:xfrm rot="5704393">
              <a:off x="5661330" y="3322321"/>
              <a:ext cx="1082689" cy="863159"/>
              <a:chOff x="8757948" y="1920174"/>
              <a:chExt cx="1090443" cy="865316"/>
            </a:xfrm>
          </p:grpSpPr>
          <p:sp>
            <p:nvSpPr>
              <p:cNvPr id="4174" name="Google Shape;4174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4196;p52"/>
            <p:cNvGrpSpPr/>
            <p:nvPr/>
          </p:nvGrpSpPr>
          <p:grpSpPr>
            <a:xfrm rot="-5664174">
              <a:off x="1786480" y="1514458"/>
              <a:ext cx="1482907" cy="1176754"/>
              <a:chOff x="8757948" y="1920174"/>
              <a:chExt cx="1090443" cy="865316"/>
            </a:xfrm>
          </p:grpSpPr>
          <p:sp>
            <p:nvSpPr>
              <p:cNvPr id="4197" name="Google Shape;4197;p52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52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52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52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52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52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52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52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52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52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52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52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52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52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52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52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52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52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52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52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52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52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4219;p52"/>
            <p:cNvGrpSpPr/>
            <p:nvPr/>
          </p:nvGrpSpPr>
          <p:grpSpPr>
            <a:xfrm rot="-3962846">
              <a:off x="2161487" y="3199765"/>
              <a:ext cx="1179626" cy="899519"/>
              <a:chOff x="5913226" y="4077344"/>
              <a:chExt cx="914289" cy="694967"/>
            </a:xfrm>
          </p:grpSpPr>
          <p:sp>
            <p:nvSpPr>
              <p:cNvPr id="4220" name="Google Shape;4220;p52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52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52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52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52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52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52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4227;p52"/>
            <p:cNvGrpSpPr/>
            <p:nvPr/>
          </p:nvGrpSpPr>
          <p:grpSpPr>
            <a:xfrm rot="-4099640">
              <a:off x="2172782" y="2345287"/>
              <a:ext cx="579659" cy="1176875"/>
              <a:chOff x="6358918" y="3044707"/>
              <a:chExt cx="579665" cy="1176886"/>
            </a:xfrm>
          </p:grpSpPr>
          <p:sp>
            <p:nvSpPr>
              <p:cNvPr id="4228" name="Google Shape;4228;p52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52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52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52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52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52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52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52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52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7" name="Google Shape;4237;p52"/>
            <p:cNvSpPr/>
            <p:nvPr/>
          </p:nvSpPr>
          <p:spPr>
            <a:xfrm rot="980710">
              <a:off x="2760823" y="1232786"/>
              <a:ext cx="3644218" cy="2803160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4" name="Google Shape;4244;p52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45" name="Google Shape;4245;p52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52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52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464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4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00" name="Google Shape;1547;p32"/>
          <p:cNvSpPr txBox="1">
            <a:spLocks/>
          </p:cNvSpPr>
          <p:nvPr/>
        </p:nvSpPr>
        <p:spPr>
          <a:xfrm>
            <a:off x="1905000" y="1123950"/>
            <a:ext cx="5181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thực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thường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kích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thước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lớn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gấp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mấy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sơ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		</a:t>
            </a:r>
          </a:p>
          <a:p>
            <a:r>
              <a:rPr lang="en-US" sz="2000" dirty="0" smtClean="0"/>
              <a:t>		</a:t>
            </a:r>
          </a:p>
          <a:p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01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78022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  D. 10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02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C. 5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  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3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8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4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15 </a:t>
            </a:r>
            <a:r>
              <a:rPr lang="en-US" sz="1600" b="1" dirty="0" err="1" smtClean="0">
                <a:solidFill>
                  <a:srgbClr val="C00000"/>
                </a:solidFill>
              </a:rPr>
              <a:t>lần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05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609600" y="2038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p4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7" name="Google Shape;3077;p43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3078" name="Google Shape;3078;p43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9" name="Google Shape;3079;p43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3080" name="Google Shape;3080;p43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3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3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3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3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8" name="Google Shape;3088;p43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89" name="Google Shape;3089;p43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3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3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3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3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3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95" name="Google Shape;3095;p43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96" name="Google Shape;3096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18" name="Google Shape;3118;p43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119" name="Google Shape;3119;p43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3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3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3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3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3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5" name="Google Shape;3125;p43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126" name="Google Shape;3126;p43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3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28" name="Google Shape;3128;p43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129" name="Google Shape;3129;p43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3130;p43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3131;p43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3132;p43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3133;p43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4" name="Google Shape;3134;p43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5" name="Google Shape;3135;p43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6" name="Google Shape;3136;p43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7" name="Google Shape;3137;p43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3138;p43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3139;p43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0" name="Google Shape;3140;p43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1" name="Google Shape;3141;p43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2" name="Google Shape;3142;p43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3" name="Google Shape;3143;p43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4" name="Google Shape;3144;p43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5" name="Google Shape;3145;p43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6" name="Google Shape;3146;p43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43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8" name="Google Shape;3148;p43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149" name="Google Shape;3149;p43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3150" name="Google Shape;3150;p43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3151" name="Google Shape;3151;p43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3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3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54" name="Google Shape;3154;p43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3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3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3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3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3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3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3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3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3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3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3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3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3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3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3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3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3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3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3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3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3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3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3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3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3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3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3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3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3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3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3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3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3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3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3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3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3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2" name="Google Shape;3192;p43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3193" name="Google Shape;3193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19" name="Google Shape;3219;p43"/>
          <p:cNvSpPr/>
          <p:nvPr/>
        </p:nvSpPr>
        <p:spPr>
          <a:xfrm rot="320917">
            <a:off x="3483197" y="3283242"/>
            <a:ext cx="2245376" cy="1267714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4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4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4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Rounded Rectangle 154"/>
          <p:cNvSpPr/>
          <p:nvPr/>
        </p:nvSpPr>
        <p:spPr>
          <a:xfrm>
            <a:off x="152400" y="285750"/>
            <a:ext cx="1657729" cy="34942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837651" y="317523"/>
            <a:ext cx="554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5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58" name="Google Shape;1547;p32"/>
          <p:cNvSpPr txBox="1">
            <a:spLocks/>
          </p:cNvSpPr>
          <p:nvPr/>
        </p:nvSpPr>
        <p:spPr>
          <a:xfrm>
            <a:off x="2209800" y="8191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Trong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, </a:t>
            </a:r>
            <a:r>
              <a:rPr lang="en-US" sz="2000" b="1" dirty="0" err="1" smtClean="0">
                <a:solidFill>
                  <a:srgbClr val="002AB2"/>
                </a:solidFill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đây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hình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sẽ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thêm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		</a:t>
            </a:r>
          </a:p>
          <a:p>
            <a:r>
              <a:rPr lang="en-US" sz="2000" dirty="0" smtClean="0"/>
              <a:t>	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59" name="Google Shape;1361;p31">
            <a:hlinkClick r:id="rId7" action="ppaction://hlinksldjump"/>
          </p:cNvPr>
          <p:cNvSpPr/>
          <p:nvPr/>
        </p:nvSpPr>
        <p:spPr>
          <a:xfrm>
            <a:off x="2590800" y="3028950"/>
            <a:ext cx="1601822" cy="762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  </a:t>
            </a:r>
            <a:r>
              <a:rPr lang="en-US" sz="1600" b="1" dirty="0" smtClean="0">
                <a:solidFill>
                  <a:srgbClr val="C00000"/>
                </a:solidFill>
              </a:rPr>
              <a:t>C.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niêm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mạc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má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0" name="Google Shape;1361;p31">
            <a:hlinkClick r:id="rId7" action="ppaction://hlinksldjump"/>
          </p:cNvPr>
          <p:cNvSpPr/>
          <p:nvPr/>
        </p:nvSpPr>
        <p:spPr>
          <a:xfrm>
            <a:off x="4648200" y="3028950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</a:rPr>
              <a:t>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da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A.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thần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kinh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gan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5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</p:childTnLst>
        </p:cTn>
      </p:par>
    </p:tnLst>
    <p:bldLst>
      <p:bldP spid="1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p43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3077;p43"/>
          <p:cNvGrpSpPr/>
          <p:nvPr/>
        </p:nvGrpSpPr>
        <p:grpSpPr>
          <a:xfrm>
            <a:off x="0" y="958504"/>
            <a:ext cx="1901530" cy="3956488"/>
            <a:chOff x="0" y="958504"/>
            <a:chExt cx="1901530" cy="3956488"/>
          </a:xfrm>
        </p:grpSpPr>
        <p:sp>
          <p:nvSpPr>
            <p:cNvPr id="3078" name="Google Shape;3078;p43"/>
            <p:cNvSpPr/>
            <p:nvPr/>
          </p:nvSpPr>
          <p:spPr>
            <a:xfrm>
              <a:off x="0" y="2809973"/>
              <a:ext cx="1901530" cy="2105018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3079;p43"/>
            <p:cNvGrpSpPr/>
            <p:nvPr/>
          </p:nvGrpSpPr>
          <p:grpSpPr>
            <a:xfrm>
              <a:off x="4" y="2803267"/>
              <a:ext cx="1766396" cy="973004"/>
              <a:chOff x="80379" y="2974904"/>
              <a:chExt cx="1766396" cy="973004"/>
            </a:xfrm>
          </p:grpSpPr>
          <p:sp>
            <p:nvSpPr>
              <p:cNvPr id="3080" name="Google Shape;3080;p43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3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3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3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3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3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3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3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3088;p43"/>
            <p:cNvGrpSpPr/>
            <p:nvPr/>
          </p:nvGrpSpPr>
          <p:grpSpPr>
            <a:xfrm>
              <a:off x="10" y="958504"/>
              <a:ext cx="784602" cy="2259876"/>
              <a:chOff x="8208885" y="1995091"/>
              <a:chExt cx="784602" cy="2259876"/>
            </a:xfrm>
          </p:grpSpPr>
          <p:sp>
            <p:nvSpPr>
              <p:cNvPr id="3089" name="Google Shape;3089;p43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3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3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3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3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3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3095;p43"/>
            <p:cNvGrpSpPr/>
            <p:nvPr/>
          </p:nvGrpSpPr>
          <p:grpSpPr>
            <a:xfrm>
              <a:off x="11" y="3810810"/>
              <a:ext cx="1366979" cy="1084760"/>
              <a:chOff x="8757948" y="1920174"/>
              <a:chExt cx="1090443" cy="865316"/>
            </a:xfrm>
          </p:grpSpPr>
          <p:sp>
            <p:nvSpPr>
              <p:cNvPr id="3096" name="Google Shape;3096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118;p43"/>
            <p:cNvGrpSpPr/>
            <p:nvPr/>
          </p:nvGrpSpPr>
          <p:grpSpPr>
            <a:xfrm rot="-1939966">
              <a:off x="183091" y="2153329"/>
              <a:ext cx="545243" cy="773055"/>
              <a:chOff x="80379" y="4370393"/>
              <a:chExt cx="545279" cy="773107"/>
            </a:xfrm>
          </p:grpSpPr>
          <p:sp>
            <p:nvSpPr>
              <p:cNvPr id="3119" name="Google Shape;3119;p43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3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3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3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3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3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125;p43"/>
            <p:cNvGrpSpPr/>
            <p:nvPr/>
          </p:nvGrpSpPr>
          <p:grpSpPr>
            <a:xfrm>
              <a:off x="334613" y="2126334"/>
              <a:ext cx="1431798" cy="2605688"/>
              <a:chOff x="429700" y="2126334"/>
              <a:chExt cx="1431798" cy="2605688"/>
            </a:xfrm>
          </p:grpSpPr>
          <p:sp>
            <p:nvSpPr>
              <p:cNvPr id="3126" name="Google Shape;3126;p43"/>
              <p:cNvSpPr/>
              <p:nvPr/>
            </p:nvSpPr>
            <p:spPr>
              <a:xfrm flipH="1">
                <a:off x="1692482" y="2440207"/>
                <a:ext cx="156580" cy="212953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78" extrusionOk="0">
                    <a:moveTo>
                      <a:pt x="1567" y="1"/>
                    </a:moveTo>
                    <a:cubicBezTo>
                      <a:pt x="1551" y="1"/>
                      <a:pt x="1534" y="1"/>
                      <a:pt x="1517" y="1"/>
                    </a:cubicBezTo>
                    <a:cubicBezTo>
                      <a:pt x="768" y="1256"/>
                      <a:pt x="0" y="2904"/>
                      <a:pt x="300" y="4177"/>
                    </a:cubicBezTo>
                    <a:cubicBezTo>
                      <a:pt x="244" y="3915"/>
                      <a:pt x="1555" y="3316"/>
                      <a:pt x="2903" y="2773"/>
                    </a:cubicBezTo>
                    <a:cubicBezTo>
                      <a:pt x="3034" y="2286"/>
                      <a:pt x="3071" y="1780"/>
                      <a:pt x="2978" y="1293"/>
                    </a:cubicBezTo>
                    <a:cubicBezTo>
                      <a:pt x="2813" y="379"/>
                      <a:pt x="2256" y="1"/>
                      <a:pt x="1567" y="1"/>
                    </a:cubicBezTo>
                    <a:close/>
                  </a:path>
                </a:pathLst>
              </a:custGeom>
              <a:solidFill>
                <a:srgbClr val="2826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3"/>
              <p:cNvSpPr/>
              <p:nvPr/>
            </p:nvSpPr>
            <p:spPr>
              <a:xfrm flipH="1">
                <a:off x="1597015" y="3877818"/>
                <a:ext cx="158517" cy="13609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7" extrusionOk="0">
                    <a:moveTo>
                      <a:pt x="2243" y="1"/>
                    </a:moveTo>
                    <a:cubicBezTo>
                      <a:pt x="2011" y="1"/>
                      <a:pt x="1781" y="9"/>
                      <a:pt x="1555" y="17"/>
                    </a:cubicBezTo>
                    <a:cubicBezTo>
                      <a:pt x="1030" y="36"/>
                      <a:pt x="506" y="92"/>
                      <a:pt x="0" y="205"/>
                    </a:cubicBezTo>
                    <a:cubicBezTo>
                      <a:pt x="308" y="249"/>
                      <a:pt x="615" y="267"/>
                      <a:pt x="918" y="267"/>
                    </a:cubicBezTo>
                    <a:cubicBezTo>
                      <a:pt x="1133" y="267"/>
                      <a:pt x="1345" y="258"/>
                      <a:pt x="1555" y="242"/>
                    </a:cubicBezTo>
                    <a:cubicBezTo>
                      <a:pt x="2079" y="223"/>
                      <a:pt x="2603" y="167"/>
                      <a:pt x="3109" y="55"/>
                    </a:cubicBezTo>
                    <a:cubicBezTo>
                      <a:pt x="2819" y="13"/>
                      <a:pt x="2529" y="1"/>
                      <a:pt x="2243" y="1"/>
                    </a:cubicBezTo>
                    <a:close/>
                  </a:path>
                </a:pathLst>
              </a:custGeom>
              <a:solidFill>
                <a:srgbClr val="532E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" name="Google Shape;3128;p43"/>
              <p:cNvGrpSpPr/>
              <p:nvPr/>
            </p:nvGrpSpPr>
            <p:grpSpPr>
              <a:xfrm>
                <a:off x="429700" y="2126334"/>
                <a:ext cx="1431798" cy="2605688"/>
                <a:chOff x="429700" y="2126334"/>
                <a:chExt cx="1431798" cy="2605688"/>
              </a:xfrm>
            </p:grpSpPr>
            <p:sp>
              <p:nvSpPr>
                <p:cNvPr id="3129" name="Google Shape;3129;p43"/>
                <p:cNvSpPr/>
                <p:nvPr/>
              </p:nvSpPr>
              <p:spPr>
                <a:xfrm flipH="1">
                  <a:off x="669259" y="2126334"/>
                  <a:ext cx="1167417" cy="26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4" h="51122" extrusionOk="0">
                      <a:moveTo>
                        <a:pt x="13566" y="0"/>
                      </a:moveTo>
                      <a:cubicBezTo>
                        <a:pt x="12057" y="0"/>
                        <a:pt x="10787" y="822"/>
                        <a:pt x="10787" y="822"/>
                      </a:cubicBezTo>
                      <a:cubicBezTo>
                        <a:pt x="10562" y="822"/>
                        <a:pt x="10338" y="841"/>
                        <a:pt x="10132" y="860"/>
                      </a:cubicBezTo>
                      <a:cubicBezTo>
                        <a:pt x="10132" y="1178"/>
                        <a:pt x="9945" y="1515"/>
                        <a:pt x="9533" y="1553"/>
                      </a:cubicBezTo>
                      <a:cubicBezTo>
                        <a:pt x="7173" y="1721"/>
                        <a:pt x="5019" y="2489"/>
                        <a:pt x="3128" y="3912"/>
                      </a:cubicBezTo>
                      <a:cubicBezTo>
                        <a:pt x="3034" y="3987"/>
                        <a:pt x="2941" y="4024"/>
                        <a:pt x="2847" y="4043"/>
                      </a:cubicBezTo>
                      <a:cubicBezTo>
                        <a:pt x="1836" y="5092"/>
                        <a:pt x="1180" y="6272"/>
                        <a:pt x="750" y="7339"/>
                      </a:cubicBezTo>
                      <a:cubicBezTo>
                        <a:pt x="562" y="7976"/>
                        <a:pt x="375" y="8613"/>
                        <a:pt x="169" y="9230"/>
                      </a:cubicBezTo>
                      <a:cubicBezTo>
                        <a:pt x="76" y="9605"/>
                        <a:pt x="38" y="9942"/>
                        <a:pt x="1" y="10186"/>
                      </a:cubicBezTo>
                      <a:cubicBezTo>
                        <a:pt x="356" y="9867"/>
                        <a:pt x="712" y="9549"/>
                        <a:pt x="1087" y="9249"/>
                      </a:cubicBezTo>
                      <a:cubicBezTo>
                        <a:pt x="1143" y="9212"/>
                        <a:pt x="1180" y="9174"/>
                        <a:pt x="1237" y="9118"/>
                      </a:cubicBezTo>
                      <a:cubicBezTo>
                        <a:pt x="1265" y="9090"/>
                        <a:pt x="1299" y="9077"/>
                        <a:pt x="1333" y="9077"/>
                      </a:cubicBezTo>
                      <a:cubicBezTo>
                        <a:pt x="1386" y="9077"/>
                        <a:pt x="1438" y="9109"/>
                        <a:pt x="1461" y="9156"/>
                      </a:cubicBezTo>
                      <a:cubicBezTo>
                        <a:pt x="1499" y="9137"/>
                        <a:pt x="1518" y="9118"/>
                        <a:pt x="1555" y="9099"/>
                      </a:cubicBezTo>
                      <a:cubicBezTo>
                        <a:pt x="1578" y="9084"/>
                        <a:pt x="1602" y="9077"/>
                        <a:pt x="1625" y="9077"/>
                      </a:cubicBezTo>
                      <a:cubicBezTo>
                        <a:pt x="1715" y="9077"/>
                        <a:pt x="1795" y="9179"/>
                        <a:pt x="1780" y="9268"/>
                      </a:cubicBezTo>
                      <a:lnTo>
                        <a:pt x="1761" y="9305"/>
                      </a:lnTo>
                      <a:cubicBezTo>
                        <a:pt x="1836" y="9249"/>
                        <a:pt x="1911" y="9212"/>
                        <a:pt x="1986" y="9174"/>
                      </a:cubicBezTo>
                      <a:lnTo>
                        <a:pt x="1967" y="9174"/>
                      </a:lnTo>
                      <a:cubicBezTo>
                        <a:pt x="1956" y="9177"/>
                        <a:pt x="1944" y="9178"/>
                        <a:pt x="1934" y="9178"/>
                      </a:cubicBezTo>
                      <a:cubicBezTo>
                        <a:pt x="1802" y="9178"/>
                        <a:pt x="1716" y="8980"/>
                        <a:pt x="1855" y="8893"/>
                      </a:cubicBezTo>
                      <a:cubicBezTo>
                        <a:pt x="2192" y="8744"/>
                        <a:pt x="2510" y="8594"/>
                        <a:pt x="2847" y="8481"/>
                      </a:cubicBezTo>
                      <a:cubicBezTo>
                        <a:pt x="2941" y="8444"/>
                        <a:pt x="3053" y="8407"/>
                        <a:pt x="3184" y="8388"/>
                      </a:cubicBezTo>
                      <a:cubicBezTo>
                        <a:pt x="3222" y="8388"/>
                        <a:pt x="3259" y="8388"/>
                        <a:pt x="3297" y="8425"/>
                      </a:cubicBezTo>
                      <a:cubicBezTo>
                        <a:pt x="3446" y="8369"/>
                        <a:pt x="3615" y="8332"/>
                        <a:pt x="3765" y="8294"/>
                      </a:cubicBezTo>
                      <a:lnTo>
                        <a:pt x="3802" y="8294"/>
                      </a:lnTo>
                      <a:cubicBezTo>
                        <a:pt x="3896" y="8201"/>
                        <a:pt x="3989" y="8126"/>
                        <a:pt x="4102" y="8032"/>
                      </a:cubicBezTo>
                      <a:cubicBezTo>
                        <a:pt x="4129" y="8005"/>
                        <a:pt x="4161" y="7993"/>
                        <a:pt x="4193" y="7993"/>
                      </a:cubicBezTo>
                      <a:cubicBezTo>
                        <a:pt x="4270" y="7993"/>
                        <a:pt x="4345" y="8059"/>
                        <a:pt x="4345" y="8126"/>
                      </a:cubicBezTo>
                      <a:cubicBezTo>
                        <a:pt x="6218" y="7451"/>
                        <a:pt x="7791" y="7283"/>
                        <a:pt x="8802" y="7283"/>
                      </a:cubicBezTo>
                      <a:cubicBezTo>
                        <a:pt x="8802" y="7227"/>
                        <a:pt x="8802" y="7171"/>
                        <a:pt x="8821" y="7114"/>
                      </a:cubicBezTo>
                      <a:cubicBezTo>
                        <a:pt x="8901" y="6811"/>
                        <a:pt x="9157" y="6671"/>
                        <a:pt x="9440" y="6671"/>
                      </a:cubicBezTo>
                      <a:cubicBezTo>
                        <a:pt x="9489" y="6671"/>
                        <a:pt x="9539" y="6675"/>
                        <a:pt x="9589" y="6684"/>
                      </a:cubicBezTo>
                      <a:cubicBezTo>
                        <a:pt x="10282" y="6796"/>
                        <a:pt x="11012" y="7114"/>
                        <a:pt x="11180" y="7863"/>
                      </a:cubicBezTo>
                      <a:cubicBezTo>
                        <a:pt x="11255" y="8201"/>
                        <a:pt x="11087" y="8538"/>
                        <a:pt x="10750" y="8631"/>
                      </a:cubicBezTo>
                      <a:cubicBezTo>
                        <a:pt x="10694" y="8650"/>
                        <a:pt x="10619" y="8650"/>
                        <a:pt x="10544" y="8650"/>
                      </a:cubicBezTo>
                      <a:cubicBezTo>
                        <a:pt x="10562" y="8706"/>
                        <a:pt x="10562" y="8762"/>
                        <a:pt x="10581" y="8837"/>
                      </a:cubicBezTo>
                      <a:cubicBezTo>
                        <a:pt x="10937" y="10654"/>
                        <a:pt x="10038" y="11459"/>
                        <a:pt x="10038" y="11459"/>
                      </a:cubicBezTo>
                      <a:cubicBezTo>
                        <a:pt x="7716" y="13481"/>
                        <a:pt x="6817" y="16010"/>
                        <a:pt x="5637" y="19661"/>
                      </a:cubicBezTo>
                      <a:cubicBezTo>
                        <a:pt x="4458" y="23313"/>
                        <a:pt x="5300" y="30148"/>
                        <a:pt x="5394" y="32714"/>
                      </a:cubicBezTo>
                      <a:cubicBezTo>
                        <a:pt x="5488" y="35298"/>
                        <a:pt x="4944" y="36122"/>
                        <a:pt x="5338" y="36178"/>
                      </a:cubicBezTo>
                      <a:cubicBezTo>
                        <a:pt x="5341" y="36178"/>
                        <a:pt x="5344" y="36179"/>
                        <a:pt x="5347" y="36179"/>
                      </a:cubicBezTo>
                      <a:cubicBezTo>
                        <a:pt x="5531" y="36179"/>
                        <a:pt x="5715" y="35625"/>
                        <a:pt x="5862" y="35036"/>
                      </a:cubicBezTo>
                      <a:lnTo>
                        <a:pt x="5862" y="35036"/>
                      </a:lnTo>
                      <a:cubicBezTo>
                        <a:pt x="5750" y="35785"/>
                        <a:pt x="5675" y="36571"/>
                        <a:pt x="5937" y="36571"/>
                      </a:cubicBezTo>
                      <a:cubicBezTo>
                        <a:pt x="6424" y="36571"/>
                        <a:pt x="6667" y="34998"/>
                        <a:pt x="7360" y="32826"/>
                      </a:cubicBezTo>
                      <a:cubicBezTo>
                        <a:pt x="7808" y="31410"/>
                        <a:pt x="8154" y="31159"/>
                        <a:pt x="8343" y="31159"/>
                      </a:cubicBezTo>
                      <a:cubicBezTo>
                        <a:pt x="8446" y="31159"/>
                        <a:pt x="8503" y="31234"/>
                        <a:pt x="8503" y="31234"/>
                      </a:cubicBezTo>
                      <a:cubicBezTo>
                        <a:pt x="7660" y="34305"/>
                        <a:pt x="6836" y="37358"/>
                        <a:pt x="5993" y="40429"/>
                      </a:cubicBezTo>
                      <a:cubicBezTo>
                        <a:pt x="5581" y="41946"/>
                        <a:pt x="5169" y="43482"/>
                        <a:pt x="4739" y="45017"/>
                      </a:cubicBezTo>
                      <a:cubicBezTo>
                        <a:pt x="4345" y="46422"/>
                        <a:pt x="3727" y="47901"/>
                        <a:pt x="3503" y="49324"/>
                      </a:cubicBezTo>
                      <a:cubicBezTo>
                        <a:pt x="3446" y="49718"/>
                        <a:pt x="3503" y="50130"/>
                        <a:pt x="3746" y="50448"/>
                      </a:cubicBezTo>
                      <a:cubicBezTo>
                        <a:pt x="4144" y="50952"/>
                        <a:pt x="4814" y="51089"/>
                        <a:pt x="5540" y="51089"/>
                      </a:cubicBezTo>
                      <a:cubicBezTo>
                        <a:pt x="5974" y="51089"/>
                        <a:pt x="6427" y="51040"/>
                        <a:pt x="6855" y="50991"/>
                      </a:cubicBezTo>
                      <a:cubicBezTo>
                        <a:pt x="7285" y="50935"/>
                        <a:pt x="7697" y="50897"/>
                        <a:pt x="8016" y="50897"/>
                      </a:cubicBezTo>
                      <a:cubicBezTo>
                        <a:pt x="9907" y="50916"/>
                        <a:pt x="11798" y="50953"/>
                        <a:pt x="13690" y="51103"/>
                      </a:cubicBezTo>
                      <a:cubicBezTo>
                        <a:pt x="13802" y="51115"/>
                        <a:pt x="13918" y="51122"/>
                        <a:pt x="14034" y="51122"/>
                      </a:cubicBezTo>
                      <a:cubicBezTo>
                        <a:pt x="14479" y="51122"/>
                        <a:pt x="14932" y="51022"/>
                        <a:pt x="15244" y="50710"/>
                      </a:cubicBezTo>
                      <a:cubicBezTo>
                        <a:pt x="15825" y="50130"/>
                        <a:pt x="15750" y="48968"/>
                        <a:pt x="15806" y="48201"/>
                      </a:cubicBezTo>
                      <a:cubicBezTo>
                        <a:pt x="15881" y="47021"/>
                        <a:pt x="15787" y="45822"/>
                        <a:pt x="15825" y="44624"/>
                      </a:cubicBezTo>
                      <a:cubicBezTo>
                        <a:pt x="15881" y="42732"/>
                        <a:pt x="15956" y="40822"/>
                        <a:pt x="16012" y="38931"/>
                      </a:cubicBezTo>
                      <a:lnTo>
                        <a:pt x="16274" y="31590"/>
                      </a:lnTo>
                      <a:cubicBezTo>
                        <a:pt x="16274" y="31590"/>
                        <a:pt x="17960" y="29942"/>
                        <a:pt x="20431" y="25897"/>
                      </a:cubicBezTo>
                      <a:cubicBezTo>
                        <a:pt x="22903" y="21834"/>
                        <a:pt x="22304" y="14661"/>
                        <a:pt x="20862" y="12302"/>
                      </a:cubicBezTo>
                      <a:cubicBezTo>
                        <a:pt x="19439" y="9923"/>
                        <a:pt x="19439" y="8687"/>
                        <a:pt x="18503" y="5523"/>
                      </a:cubicBezTo>
                      <a:cubicBezTo>
                        <a:pt x="17548" y="2358"/>
                        <a:pt x="17154" y="1272"/>
                        <a:pt x="15076" y="317"/>
                      </a:cubicBezTo>
                      <a:cubicBezTo>
                        <a:pt x="14571" y="87"/>
                        <a:pt x="14056" y="0"/>
                        <a:pt x="13566" y="0"/>
                      </a:cubicBezTo>
                      <a:close/>
                    </a:path>
                  </a:pathLst>
                </a:custGeom>
                <a:solidFill>
                  <a:srgbClr val="2826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0" name="Google Shape;3130;p43"/>
                <p:cNvSpPr/>
                <p:nvPr/>
              </p:nvSpPr>
              <p:spPr>
                <a:xfrm flipH="1">
                  <a:off x="1337424" y="4131598"/>
                  <a:ext cx="90727" cy="589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" h="11556" extrusionOk="0">
                      <a:moveTo>
                        <a:pt x="1780" y="1"/>
                      </a:moveTo>
                      <a:lnTo>
                        <a:pt x="1780" y="1"/>
                      </a:lnTo>
                      <a:cubicBezTo>
                        <a:pt x="1667" y="488"/>
                        <a:pt x="1574" y="956"/>
                        <a:pt x="1480" y="1443"/>
                      </a:cubicBezTo>
                      <a:lnTo>
                        <a:pt x="1218" y="2866"/>
                      </a:lnTo>
                      <a:cubicBezTo>
                        <a:pt x="1049" y="3821"/>
                        <a:pt x="881" y="4795"/>
                        <a:pt x="731" y="5750"/>
                      </a:cubicBezTo>
                      <a:cubicBezTo>
                        <a:pt x="600" y="6724"/>
                        <a:pt x="450" y="7679"/>
                        <a:pt x="338" y="8653"/>
                      </a:cubicBezTo>
                      <a:cubicBezTo>
                        <a:pt x="207" y="9608"/>
                        <a:pt x="94" y="10582"/>
                        <a:pt x="1" y="11555"/>
                      </a:cubicBezTo>
                      <a:cubicBezTo>
                        <a:pt x="225" y="10600"/>
                        <a:pt x="394" y="9645"/>
                        <a:pt x="562" y="8690"/>
                      </a:cubicBezTo>
                      <a:cubicBezTo>
                        <a:pt x="750" y="7716"/>
                        <a:pt x="900" y="6761"/>
                        <a:pt x="1049" y="5806"/>
                      </a:cubicBezTo>
                      <a:cubicBezTo>
                        <a:pt x="1199" y="4832"/>
                        <a:pt x="1330" y="3877"/>
                        <a:pt x="1461" y="2904"/>
                      </a:cubicBezTo>
                      <a:lnTo>
                        <a:pt x="1630" y="1462"/>
                      </a:lnTo>
                      <a:cubicBezTo>
                        <a:pt x="1686" y="975"/>
                        <a:pt x="1742" y="488"/>
                        <a:pt x="178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1" name="Google Shape;3131;p43"/>
                <p:cNvSpPr/>
                <p:nvPr/>
              </p:nvSpPr>
              <p:spPr>
                <a:xfrm flipH="1">
                  <a:off x="1165604" y="4142098"/>
                  <a:ext cx="31550" cy="57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11275" extrusionOk="0">
                      <a:moveTo>
                        <a:pt x="600" y="1"/>
                      </a:moveTo>
                      <a:cubicBezTo>
                        <a:pt x="544" y="469"/>
                        <a:pt x="506" y="937"/>
                        <a:pt x="450" y="1405"/>
                      </a:cubicBezTo>
                      <a:lnTo>
                        <a:pt x="338" y="2810"/>
                      </a:lnTo>
                      <a:cubicBezTo>
                        <a:pt x="263" y="3746"/>
                        <a:pt x="207" y="4683"/>
                        <a:pt x="150" y="5619"/>
                      </a:cubicBezTo>
                      <a:cubicBezTo>
                        <a:pt x="113" y="6555"/>
                        <a:pt x="57" y="7510"/>
                        <a:pt x="38" y="8447"/>
                      </a:cubicBezTo>
                      <a:cubicBezTo>
                        <a:pt x="19" y="9383"/>
                        <a:pt x="1" y="10319"/>
                        <a:pt x="19" y="11274"/>
                      </a:cubicBezTo>
                      <a:cubicBezTo>
                        <a:pt x="132" y="10338"/>
                        <a:pt x="207" y="9402"/>
                        <a:pt x="281" y="8465"/>
                      </a:cubicBezTo>
                      <a:cubicBezTo>
                        <a:pt x="356" y="7510"/>
                        <a:pt x="413" y="6574"/>
                        <a:pt x="469" y="5638"/>
                      </a:cubicBezTo>
                      <a:cubicBezTo>
                        <a:pt x="506" y="4701"/>
                        <a:pt x="562" y="3765"/>
                        <a:pt x="581" y="2829"/>
                      </a:cubicBezTo>
                      <a:lnTo>
                        <a:pt x="618" y="1405"/>
                      </a:lnTo>
                      <a:cubicBezTo>
                        <a:pt x="600" y="937"/>
                        <a:pt x="618" y="469"/>
                        <a:pt x="600" y="1"/>
                      </a:cubicBezTo>
                      <a:close/>
                    </a:path>
                  </a:pathLst>
                </a:custGeom>
                <a:solidFill>
                  <a:srgbClr val="7671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2" name="Google Shape;3132;p43"/>
                <p:cNvSpPr/>
                <p:nvPr/>
              </p:nvSpPr>
              <p:spPr>
                <a:xfrm flipH="1">
                  <a:off x="839192" y="2167568"/>
                  <a:ext cx="575604" cy="105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3" h="20745" extrusionOk="0">
                      <a:moveTo>
                        <a:pt x="5140" y="1"/>
                      </a:moveTo>
                      <a:cubicBezTo>
                        <a:pt x="3955" y="1"/>
                        <a:pt x="2723" y="639"/>
                        <a:pt x="1668" y="1099"/>
                      </a:cubicBezTo>
                      <a:cubicBezTo>
                        <a:pt x="1668" y="2598"/>
                        <a:pt x="1855" y="4152"/>
                        <a:pt x="1162" y="5538"/>
                      </a:cubicBezTo>
                      <a:cubicBezTo>
                        <a:pt x="1384" y="5498"/>
                        <a:pt x="1604" y="5466"/>
                        <a:pt x="1817" y="5466"/>
                      </a:cubicBezTo>
                      <a:cubicBezTo>
                        <a:pt x="2212" y="5466"/>
                        <a:pt x="2580" y="5578"/>
                        <a:pt x="2885" y="5968"/>
                      </a:cubicBezTo>
                      <a:cubicBezTo>
                        <a:pt x="2964" y="6074"/>
                        <a:pt x="2856" y="6180"/>
                        <a:pt x="2747" y="6180"/>
                      </a:cubicBezTo>
                      <a:cubicBezTo>
                        <a:pt x="2701" y="6180"/>
                        <a:pt x="2655" y="6162"/>
                        <a:pt x="2623" y="6118"/>
                      </a:cubicBezTo>
                      <a:cubicBezTo>
                        <a:pt x="2401" y="5834"/>
                        <a:pt x="2103" y="5745"/>
                        <a:pt x="1778" y="5745"/>
                      </a:cubicBezTo>
                      <a:cubicBezTo>
                        <a:pt x="1525" y="5745"/>
                        <a:pt x="1256" y="5799"/>
                        <a:pt x="993" y="5856"/>
                      </a:cubicBezTo>
                      <a:cubicBezTo>
                        <a:pt x="900" y="6006"/>
                        <a:pt x="806" y="6156"/>
                        <a:pt x="712" y="6305"/>
                      </a:cubicBezTo>
                      <a:cubicBezTo>
                        <a:pt x="825" y="6305"/>
                        <a:pt x="918" y="6324"/>
                        <a:pt x="1031" y="6343"/>
                      </a:cubicBezTo>
                      <a:cubicBezTo>
                        <a:pt x="992" y="6239"/>
                        <a:pt x="1087" y="6154"/>
                        <a:pt x="1180" y="6154"/>
                      </a:cubicBezTo>
                      <a:cubicBezTo>
                        <a:pt x="1222" y="6154"/>
                        <a:pt x="1264" y="6171"/>
                        <a:pt x="1293" y="6212"/>
                      </a:cubicBezTo>
                      <a:cubicBezTo>
                        <a:pt x="1330" y="6249"/>
                        <a:pt x="1349" y="6305"/>
                        <a:pt x="1387" y="6343"/>
                      </a:cubicBezTo>
                      <a:lnTo>
                        <a:pt x="1424" y="6343"/>
                      </a:lnTo>
                      <a:cubicBezTo>
                        <a:pt x="1448" y="6284"/>
                        <a:pt x="1509" y="6247"/>
                        <a:pt x="1570" y="6247"/>
                      </a:cubicBezTo>
                      <a:cubicBezTo>
                        <a:pt x="1605" y="6247"/>
                        <a:pt x="1640" y="6259"/>
                        <a:pt x="1668" y="6287"/>
                      </a:cubicBezTo>
                      <a:cubicBezTo>
                        <a:pt x="1724" y="6287"/>
                        <a:pt x="1761" y="6305"/>
                        <a:pt x="1799" y="6362"/>
                      </a:cubicBezTo>
                      <a:cubicBezTo>
                        <a:pt x="1836" y="6455"/>
                        <a:pt x="1855" y="6530"/>
                        <a:pt x="1892" y="6605"/>
                      </a:cubicBezTo>
                      <a:cubicBezTo>
                        <a:pt x="1986" y="6755"/>
                        <a:pt x="2136" y="7129"/>
                        <a:pt x="2304" y="8028"/>
                      </a:cubicBezTo>
                      <a:cubicBezTo>
                        <a:pt x="2660" y="9845"/>
                        <a:pt x="1761" y="10650"/>
                        <a:pt x="1761" y="10650"/>
                      </a:cubicBezTo>
                      <a:cubicBezTo>
                        <a:pt x="1050" y="11268"/>
                        <a:pt x="488" y="11923"/>
                        <a:pt x="1" y="12654"/>
                      </a:cubicBezTo>
                      <a:cubicBezTo>
                        <a:pt x="94" y="12691"/>
                        <a:pt x="188" y="12710"/>
                        <a:pt x="300" y="12766"/>
                      </a:cubicBezTo>
                      <a:cubicBezTo>
                        <a:pt x="1630" y="13328"/>
                        <a:pt x="2679" y="14620"/>
                        <a:pt x="3241" y="15931"/>
                      </a:cubicBezTo>
                      <a:cubicBezTo>
                        <a:pt x="3765" y="17073"/>
                        <a:pt x="3971" y="18365"/>
                        <a:pt x="4664" y="19433"/>
                      </a:cubicBezTo>
                      <a:cubicBezTo>
                        <a:pt x="5241" y="20305"/>
                        <a:pt x="6164" y="20744"/>
                        <a:pt x="7137" y="20744"/>
                      </a:cubicBezTo>
                      <a:cubicBezTo>
                        <a:pt x="7522" y="20744"/>
                        <a:pt x="7915" y="20676"/>
                        <a:pt x="8297" y="20538"/>
                      </a:cubicBezTo>
                      <a:cubicBezTo>
                        <a:pt x="10638" y="19695"/>
                        <a:pt x="11162" y="16586"/>
                        <a:pt x="11218" y="14433"/>
                      </a:cubicBezTo>
                      <a:cubicBezTo>
                        <a:pt x="11293" y="11006"/>
                        <a:pt x="10244" y="7466"/>
                        <a:pt x="9046" y="4264"/>
                      </a:cubicBezTo>
                      <a:cubicBezTo>
                        <a:pt x="8503" y="2841"/>
                        <a:pt x="7641" y="687"/>
                        <a:pt x="6050" y="144"/>
                      </a:cubicBezTo>
                      <a:cubicBezTo>
                        <a:pt x="5752" y="44"/>
                        <a:pt x="5448" y="1"/>
                        <a:pt x="5140" y="1"/>
                      </a:cubicBezTo>
                      <a:close/>
                    </a:path>
                  </a:pathLst>
                </a:custGeom>
                <a:solidFill>
                  <a:srgbClr val="F1E2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3" name="Google Shape;3133;p43"/>
                <p:cNvSpPr/>
                <p:nvPr/>
              </p:nvSpPr>
              <p:spPr>
                <a:xfrm flipH="1">
                  <a:off x="1251489" y="2460340"/>
                  <a:ext cx="163308" cy="36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7154" extrusionOk="0">
                      <a:moveTo>
                        <a:pt x="1778" y="1"/>
                      </a:moveTo>
                      <a:cubicBezTo>
                        <a:pt x="1525" y="1"/>
                        <a:pt x="1256" y="55"/>
                        <a:pt x="993" y="112"/>
                      </a:cubicBezTo>
                      <a:cubicBezTo>
                        <a:pt x="900" y="262"/>
                        <a:pt x="806" y="412"/>
                        <a:pt x="712" y="561"/>
                      </a:cubicBezTo>
                      <a:cubicBezTo>
                        <a:pt x="825" y="561"/>
                        <a:pt x="918" y="580"/>
                        <a:pt x="1031" y="599"/>
                      </a:cubicBezTo>
                      <a:cubicBezTo>
                        <a:pt x="992" y="495"/>
                        <a:pt x="1087" y="410"/>
                        <a:pt x="1180" y="410"/>
                      </a:cubicBezTo>
                      <a:cubicBezTo>
                        <a:pt x="1222" y="410"/>
                        <a:pt x="1264" y="427"/>
                        <a:pt x="1293" y="468"/>
                      </a:cubicBezTo>
                      <a:cubicBezTo>
                        <a:pt x="1330" y="505"/>
                        <a:pt x="1349" y="561"/>
                        <a:pt x="1387" y="599"/>
                      </a:cubicBezTo>
                      <a:lnTo>
                        <a:pt x="1424" y="599"/>
                      </a:lnTo>
                      <a:cubicBezTo>
                        <a:pt x="1448" y="540"/>
                        <a:pt x="1509" y="503"/>
                        <a:pt x="1570" y="503"/>
                      </a:cubicBezTo>
                      <a:cubicBezTo>
                        <a:pt x="1605" y="503"/>
                        <a:pt x="1640" y="515"/>
                        <a:pt x="1668" y="543"/>
                      </a:cubicBezTo>
                      <a:cubicBezTo>
                        <a:pt x="1724" y="543"/>
                        <a:pt x="1761" y="561"/>
                        <a:pt x="1799" y="618"/>
                      </a:cubicBezTo>
                      <a:cubicBezTo>
                        <a:pt x="1836" y="711"/>
                        <a:pt x="1855" y="786"/>
                        <a:pt x="1892" y="861"/>
                      </a:cubicBezTo>
                      <a:cubicBezTo>
                        <a:pt x="1986" y="1011"/>
                        <a:pt x="2136" y="1385"/>
                        <a:pt x="2304" y="2284"/>
                      </a:cubicBezTo>
                      <a:cubicBezTo>
                        <a:pt x="2660" y="4101"/>
                        <a:pt x="1761" y="4906"/>
                        <a:pt x="1761" y="4906"/>
                      </a:cubicBezTo>
                      <a:cubicBezTo>
                        <a:pt x="1050" y="5524"/>
                        <a:pt x="488" y="6179"/>
                        <a:pt x="1" y="6910"/>
                      </a:cubicBezTo>
                      <a:cubicBezTo>
                        <a:pt x="94" y="6947"/>
                        <a:pt x="188" y="6966"/>
                        <a:pt x="300" y="7022"/>
                      </a:cubicBezTo>
                      <a:cubicBezTo>
                        <a:pt x="394" y="7060"/>
                        <a:pt x="488" y="7097"/>
                        <a:pt x="581" y="7153"/>
                      </a:cubicBezTo>
                      <a:cubicBezTo>
                        <a:pt x="881" y="6573"/>
                        <a:pt x="1312" y="6048"/>
                        <a:pt x="1874" y="5599"/>
                      </a:cubicBezTo>
                      <a:cubicBezTo>
                        <a:pt x="2772" y="4850"/>
                        <a:pt x="3203" y="4119"/>
                        <a:pt x="3091" y="2921"/>
                      </a:cubicBezTo>
                      <a:cubicBezTo>
                        <a:pt x="2997" y="2078"/>
                        <a:pt x="2754" y="1254"/>
                        <a:pt x="2679" y="412"/>
                      </a:cubicBezTo>
                      <a:lnTo>
                        <a:pt x="2623" y="374"/>
                      </a:lnTo>
                      <a:cubicBezTo>
                        <a:pt x="2401" y="90"/>
                        <a:pt x="2103" y="1"/>
                        <a:pt x="1778" y="1"/>
                      </a:cubicBezTo>
                      <a:close/>
                    </a:path>
                  </a:pathLst>
                </a:custGeom>
                <a:solidFill>
                  <a:srgbClr val="D3C9C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4" name="Google Shape;3134;p43"/>
                <p:cNvSpPr/>
                <p:nvPr/>
              </p:nvSpPr>
              <p:spPr>
                <a:xfrm flipH="1">
                  <a:off x="995721" y="2167568"/>
                  <a:ext cx="364639" cy="318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4" h="6250" extrusionOk="0">
                      <a:moveTo>
                        <a:pt x="4072" y="1"/>
                      </a:moveTo>
                      <a:cubicBezTo>
                        <a:pt x="2887" y="1"/>
                        <a:pt x="1655" y="639"/>
                        <a:pt x="600" y="1099"/>
                      </a:cubicBezTo>
                      <a:cubicBezTo>
                        <a:pt x="600" y="2654"/>
                        <a:pt x="806" y="4264"/>
                        <a:pt x="38" y="5669"/>
                      </a:cubicBezTo>
                      <a:lnTo>
                        <a:pt x="0" y="5706"/>
                      </a:lnTo>
                      <a:cubicBezTo>
                        <a:pt x="113" y="5744"/>
                        <a:pt x="206" y="5781"/>
                        <a:pt x="300" y="5800"/>
                      </a:cubicBezTo>
                      <a:cubicBezTo>
                        <a:pt x="1012" y="6043"/>
                        <a:pt x="1742" y="6249"/>
                        <a:pt x="2510" y="6249"/>
                      </a:cubicBezTo>
                      <a:cubicBezTo>
                        <a:pt x="2530" y="6249"/>
                        <a:pt x="2551" y="6250"/>
                        <a:pt x="2571" y="6250"/>
                      </a:cubicBezTo>
                      <a:cubicBezTo>
                        <a:pt x="4108" y="6250"/>
                        <a:pt x="5742" y="5558"/>
                        <a:pt x="6592" y="4245"/>
                      </a:cubicBezTo>
                      <a:cubicBezTo>
                        <a:pt x="6985" y="3646"/>
                        <a:pt x="7154" y="2991"/>
                        <a:pt x="7154" y="2373"/>
                      </a:cubicBezTo>
                      <a:cubicBezTo>
                        <a:pt x="6629" y="1380"/>
                        <a:pt x="5937" y="481"/>
                        <a:pt x="4982" y="144"/>
                      </a:cubicBezTo>
                      <a:cubicBezTo>
                        <a:pt x="4684" y="44"/>
                        <a:pt x="4380" y="1"/>
                        <a:pt x="4072" y="1"/>
                      </a:cubicBezTo>
                      <a:close/>
                    </a:path>
                  </a:pathLst>
                </a:custGeom>
                <a:solidFill>
                  <a:srgbClr val="F9AC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5" name="Google Shape;3135;p43"/>
                <p:cNvSpPr/>
                <p:nvPr/>
              </p:nvSpPr>
              <p:spPr>
                <a:xfrm flipH="1">
                  <a:off x="1238135" y="2164408"/>
                  <a:ext cx="614749" cy="48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9589" extrusionOk="0">
                      <a:moveTo>
                        <a:pt x="11236" y="0"/>
                      </a:moveTo>
                      <a:cubicBezTo>
                        <a:pt x="11143" y="38"/>
                        <a:pt x="11105" y="75"/>
                        <a:pt x="11105" y="75"/>
                      </a:cubicBezTo>
                      <a:cubicBezTo>
                        <a:pt x="7585" y="225"/>
                        <a:pt x="4195" y="1555"/>
                        <a:pt x="2173" y="4532"/>
                      </a:cubicBezTo>
                      <a:cubicBezTo>
                        <a:pt x="1292" y="5806"/>
                        <a:pt x="0" y="7997"/>
                        <a:pt x="375" y="9588"/>
                      </a:cubicBezTo>
                      <a:cubicBezTo>
                        <a:pt x="262" y="9101"/>
                        <a:pt x="5113" y="7341"/>
                        <a:pt x="5656" y="7191"/>
                      </a:cubicBezTo>
                      <a:cubicBezTo>
                        <a:pt x="6787" y="6873"/>
                        <a:pt x="8270" y="6541"/>
                        <a:pt x="9621" y="6541"/>
                      </a:cubicBezTo>
                      <a:cubicBezTo>
                        <a:pt x="9858" y="6541"/>
                        <a:pt x="10092" y="6551"/>
                        <a:pt x="10319" y="6573"/>
                      </a:cubicBezTo>
                      <a:cubicBezTo>
                        <a:pt x="10637" y="6592"/>
                        <a:pt x="10955" y="6648"/>
                        <a:pt x="11236" y="6742"/>
                      </a:cubicBezTo>
                      <a:cubicBezTo>
                        <a:pt x="11798" y="5749"/>
                        <a:pt x="12060" y="4701"/>
                        <a:pt x="12060" y="3446"/>
                      </a:cubicBezTo>
                      <a:cubicBezTo>
                        <a:pt x="12060" y="2079"/>
                        <a:pt x="11779" y="1086"/>
                        <a:pt x="11236" y="0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6" name="Google Shape;3136;p43"/>
                <p:cNvSpPr/>
                <p:nvPr/>
              </p:nvSpPr>
              <p:spPr>
                <a:xfrm flipH="1">
                  <a:off x="1238135" y="2361051"/>
                  <a:ext cx="601395" cy="29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9" h="5731" extrusionOk="0">
                      <a:moveTo>
                        <a:pt x="11798" y="0"/>
                      </a:moveTo>
                      <a:lnTo>
                        <a:pt x="11798" y="0"/>
                      </a:lnTo>
                      <a:cubicBezTo>
                        <a:pt x="10862" y="94"/>
                        <a:pt x="9926" y="243"/>
                        <a:pt x="9027" y="393"/>
                      </a:cubicBezTo>
                      <a:cubicBezTo>
                        <a:pt x="6854" y="768"/>
                        <a:pt x="4607" y="1348"/>
                        <a:pt x="2753" y="2566"/>
                      </a:cubicBezTo>
                      <a:cubicBezTo>
                        <a:pt x="1555" y="3352"/>
                        <a:pt x="712" y="4420"/>
                        <a:pt x="94" y="5655"/>
                      </a:cubicBezTo>
                      <a:lnTo>
                        <a:pt x="113" y="5730"/>
                      </a:lnTo>
                      <a:cubicBezTo>
                        <a:pt x="0" y="5243"/>
                        <a:pt x="4851" y="3483"/>
                        <a:pt x="5394" y="3333"/>
                      </a:cubicBezTo>
                      <a:cubicBezTo>
                        <a:pt x="6525" y="3015"/>
                        <a:pt x="8008" y="2683"/>
                        <a:pt x="9359" y="2683"/>
                      </a:cubicBezTo>
                      <a:cubicBezTo>
                        <a:pt x="9596" y="2683"/>
                        <a:pt x="9830" y="2693"/>
                        <a:pt x="10057" y="2715"/>
                      </a:cubicBezTo>
                      <a:cubicBezTo>
                        <a:pt x="10375" y="2734"/>
                        <a:pt x="10693" y="2790"/>
                        <a:pt x="10974" y="2884"/>
                      </a:cubicBezTo>
                      <a:cubicBezTo>
                        <a:pt x="11461" y="2004"/>
                        <a:pt x="11742" y="1067"/>
                        <a:pt x="11798" y="0"/>
                      </a:cubicBezTo>
                      <a:close/>
                    </a:path>
                  </a:pathLst>
                </a:custGeom>
                <a:solidFill>
                  <a:srgbClr val="D2512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7" name="Google Shape;3137;p43"/>
                <p:cNvSpPr/>
                <p:nvPr/>
              </p:nvSpPr>
              <p:spPr>
                <a:xfrm flipH="1">
                  <a:off x="1037720" y="2208293"/>
                  <a:ext cx="115549" cy="201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3953" extrusionOk="0">
                      <a:moveTo>
                        <a:pt x="1125" y="1"/>
                      </a:moveTo>
                      <a:cubicBezTo>
                        <a:pt x="507" y="1"/>
                        <a:pt x="1" y="881"/>
                        <a:pt x="1" y="1986"/>
                      </a:cubicBezTo>
                      <a:cubicBezTo>
                        <a:pt x="1" y="3072"/>
                        <a:pt x="507" y="3952"/>
                        <a:pt x="1125" y="3952"/>
                      </a:cubicBezTo>
                      <a:cubicBezTo>
                        <a:pt x="1761" y="3952"/>
                        <a:pt x="2267" y="3072"/>
                        <a:pt x="2267" y="1986"/>
                      </a:cubicBezTo>
                      <a:cubicBezTo>
                        <a:pt x="2267" y="881"/>
                        <a:pt x="1761" y="1"/>
                        <a:pt x="1125" y="1"/>
                      </a:cubicBezTo>
                      <a:close/>
                    </a:path>
                  </a:pathLst>
                </a:custGeom>
                <a:solidFill>
                  <a:srgbClr val="3FAD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8" name="Google Shape;3138;p43"/>
                <p:cNvSpPr/>
                <p:nvPr/>
              </p:nvSpPr>
              <p:spPr>
                <a:xfrm flipH="1">
                  <a:off x="1073960" y="2246470"/>
                  <a:ext cx="50664" cy="131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" h="2589" extrusionOk="0">
                      <a:moveTo>
                        <a:pt x="76" y="1"/>
                      </a:moveTo>
                      <a:cubicBezTo>
                        <a:pt x="19" y="432"/>
                        <a:pt x="1" y="862"/>
                        <a:pt x="19" y="1293"/>
                      </a:cubicBezTo>
                      <a:cubicBezTo>
                        <a:pt x="19" y="1499"/>
                        <a:pt x="38" y="1724"/>
                        <a:pt x="76" y="1948"/>
                      </a:cubicBezTo>
                      <a:cubicBezTo>
                        <a:pt x="94" y="2042"/>
                        <a:pt x="132" y="2154"/>
                        <a:pt x="169" y="2267"/>
                      </a:cubicBezTo>
                      <a:cubicBezTo>
                        <a:pt x="188" y="2323"/>
                        <a:pt x="207" y="2379"/>
                        <a:pt x="244" y="2435"/>
                      </a:cubicBezTo>
                      <a:cubicBezTo>
                        <a:pt x="282" y="2491"/>
                        <a:pt x="338" y="2548"/>
                        <a:pt x="431" y="2585"/>
                      </a:cubicBezTo>
                      <a:cubicBezTo>
                        <a:pt x="444" y="2587"/>
                        <a:pt x="456" y="2588"/>
                        <a:pt x="468" y="2588"/>
                      </a:cubicBezTo>
                      <a:cubicBezTo>
                        <a:pt x="567" y="2588"/>
                        <a:pt x="660" y="2525"/>
                        <a:pt x="694" y="2491"/>
                      </a:cubicBezTo>
                      <a:cubicBezTo>
                        <a:pt x="750" y="2417"/>
                        <a:pt x="769" y="2360"/>
                        <a:pt x="787" y="2323"/>
                      </a:cubicBezTo>
                      <a:cubicBezTo>
                        <a:pt x="843" y="2211"/>
                        <a:pt x="862" y="2098"/>
                        <a:pt x="881" y="1986"/>
                      </a:cubicBezTo>
                      <a:cubicBezTo>
                        <a:pt x="937" y="1761"/>
                        <a:pt x="956" y="1555"/>
                        <a:pt x="975" y="1330"/>
                      </a:cubicBezTo>
                      <a:cubicBezTo>
                        <a:pt x="993" y="900"/>
                        <a:pt x="993" y="469"/>
                        <a:pt x="975" y="38"/>
                      </a:cubicBezTo>
                      <a:cubicBezTo>
                        <a:pt x="900" y="469"/>
                        <a:pt x="862" y="900"/>
                        <a:pt x="787" y="1312"/>
                      </a:cubicBezTo>
                      <a:cubicBezTo>
                        <a:pt x="750" y="1536"/>
                        <a:pt x="731" y="1742"/>
                        <a:pt x="675" y="1930"/>
                      </a:cubicBezTo>
                      <a:cubicBezTo>
                        <a:pt x="656" y="2042"/>
                        <a:pt x="619" y="2136"/>
                        <a:pt x="581" y="2229"/>
                      </a:cubicBezTo>
                      <a:cubicBezTo>
                        <a:pt x="549" y="2311"/>
                        <a:pt x="488" y="2364"/>
                        <a:pt x="485" y="2364"/>
                      </a:cubicBezTo>
                      <a:cubicBezTo>
                        <a:pt x="484" y="2364"/>
                        <a:pt x="485" y="2363"/>
                        <a:pt x="488" y="2360"/>
                      </a:cubicBezTo>
                      <a:cubicBezTo>
                        <a:pt x="469" y="2360"/>
                        <a:pt x="413" y="2267"/>
                        <a:pt x="375" y="2192"/>
                      </a:cubicBezTo>
                      <a:cubicBezTo>
                        <a:pt x="338" y="2098"/>
                        <a:pt x="319" y="2005"/>
                        <a:pt x="300" y="1892"/>
                      </a:cubicBezTo>
                      <a:cubicBezTo>
                        <a:pt x="244" y="1686"/>
                        <a:pt x="225" y="1480"/>
                        <a:pt x="188" y="1274"/>
                      </a:cubicBezTo>
                      <a:cubicBezTo>
                        <a:pt x="151" y="844"/>
                        <a:pt x="113" y="432"/>
                        <a:pt x="76" y="1"/>
                      </a:cubicBezTo>
                      <a:close/>
                    </a:path>
                  </a:pathLst>
                </a:custGeom>
                <a:solidFill>
                  <a:srgbClr val="2422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9" name="Google Shape;3139;p43"/>
                <p:cNvSpPr/>
                <p:nvPr/>
              </p:nvSpPr>
              <p:spPr>
                <a:xfrm flipH="1">
                  <a:off x="1003366" y="2421144"/>
                  <a:ext cx="83999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788" extrusionOk="0">
                      <a:moveTo>
                        <a:pt x="824" y="1"/>
                      </a:moveTo>
                      <a:cubicBezTo>
                        <a:pt x="375" y="1"/>
                        <a:pt x="0" y="169"/>
                        <a:pt x="0" y="394"/>
                      </a:cubicBezTo>
                      <a:cubicBezTo>
                        <a:pt x="0" y="600"/>
                        <a:pt x="375" y="787"/>
                        <a:pt x="824" y="787"/>
                      </a:cubicBezTo>
                      <a:cubicBezTo>
                        <a:pt x="1292" y="787"/>
                        <a:pt x="1648" y="600"/>
                        <a:pt x="1648" y="394"/>
                      </a:cubicBezTo>
                      <a:cubicBezTo>
                        <a:pt x="1648" y="169"/>
                        <a:pt x="1292" y="1"/>
                        <a:pt x="8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0" name="Google Shape;3140;p43"/>
                <p:cNvSpPr/>
                <p:nvPr/>
              </p:nvSpPr>
              <p:spPr>
                <a:xfrm flipH="1">
                  <a:off x="429700" y="3707833"/>
                  <a:ext cx="1431798" cy="273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91" h="5357" extrusionOk="0">
                      <a:moveTo>
                        <a:pt x="26892" y="0"/>
                      </a:moveTo>
                      <a:cubicBezTo>
                        <a:pt x="26892" y="0"/>
                        <a:pt x="3471" y="2271"/>
                        <a:pt x="757" y="2271"/>
                      </a:cubicBezTo>
                      <a:cubicBezTo>
                        <a:pt x="682" y="2271"/>
                        <a:pt x="624" y="2270"/>
                        <a:pt x="581" y="2266"/>
                      </a:cubicBezTo>
                      <a:lnTo>
                        <a:pt x="1" y="5356"/>
                      </a:lnTo>
                      <a:lnTo>
                        <a:pt x="1" y="5356"/>
                      </a:lnTo>
                      <a:lnTo>
                        <a:pt x="28091" y="2547"/>
                      </a:lnTo>
                      <a:lnTo>
                        <a:pt x="26892" y="0"/>
                      </a:lnTo>
                      <a:close/>
                    </a:path>
                  </a:pathLst>
                </a:custGeom>
                <a:solidFill>
                  <a:srgbClr val="7E48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1" name="Google Shape;3141;p43"/>
                <p:cNvSpPr/>
                <p:nvPr/>
              </p:nvSpPr>
              <p:spPr>
                <a:xfrm flipH="1">
                  <a:off x="466908" y="3707833"/>
                  <a:ext cx="1376445" cy="176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5" h="3465" extrusionOk="0">
                      <a:moveTo>
                        <a:pt x="26536" y="0"/>
                      </a:moveTo>
                      <a:cubicBezTo>
                        <a:pt x="26536" y="0"/>
                        <a:pt x="3115" y="2271"/>
                        <a:pt x="401" y="2271"/>
                      </a:cubicBezTo>
                      <a:cubicBezTo>
                        <a:pt x="326" y="2271"/>
                        <a:pt x="268" y="2270"/>
                        <a:pt x="225" y="2266"/>
                      </a:cubicBezTo>
                      <a:lnTo>
                        <a:pt x="1" y="3465"/>
                      </a:lnTo>
                      <a:cubicBezTo>
                        <a:pt x="5956" y="3240"/>
                        <a:pt x="11817" y="2229"/>
                        <a:pt x="17735" y="1648"/>
                      </a:cubicBezTo>
                      <a:cubicBezTo>
                        <a:pt x="20787" y="1330"/>
                        <a:pt x="23858" y="1218"/>
                        <a:pt x="26930" y="1012"/>
                      </a:cubicBezTo>
                      <a:lnTo>
                        <a:pt x="27004" y="993"/>
                      </a:lnTo>
                      <a:lnTo>
                        <a:pt x="26536" y="0"/>
                      </a:lnTo>
                      <a:close/>
                    </a:path>
                  </a:pathLst>
                </a:custGeom>
                <a:solidFill>
                  <a:srgbClr val="6D3E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2" name="Google Shape;3142;p43"/>
                <p:cNvSpPr/>
                <p:nvPr/>
              </p:nvSpPr>
              <p:spPr>
                <a:xfrm flipH="1">
                  <a:off x="1506339" y="3853352"/>
                  <a:ext cx="108872" cy="1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6" extrusionOk="0">
                      <a:moveTo>
                        <a:pt x="1423" y="0"/>
                      </a:moveTo>
                      <a:cubicBezTo>
                        <a:pt x="1305" y="0"/>
                        <a:pt x="1186" y="4"/>
                        <a:pt x="1068" y="10"/>
                      </a:cubicBezTo>
                      <a:cubicBezTo>
                        <a:pt x="712" y="29"/>
                        <a:pt x="356" y="67"/>
                        <a:pt x="0" y="179"/>
                      </a:cubicBezTo>
                      <a:cubicBezTo>
                        <a:pt x="237" y="229"/>
                        <a:pt x="475" y="246"/>
                        <a:pt x="712" y="246"/>
                      </a:cubicBezTo>
                      <a:cubicBezTo>
                        <a:pt x="830" y="246"/>
                        <a:pt x="949" y="241"/>
                        <a:pt x="1068" y="235"/>
                      </a:cubicBezTo>
                      <a:cubicBezTo>
                        <a:pt x="1423" y="216"/>
                        <a:pt x="1779" y="179"/>
                        <a:pt x="2135" y="67"/>
                      </a:cubicBezTo>
                      <a:cubicBezTo>
                        <a:pt x="1898" y="17"/>
                        <a:pt x="1661" y="0"/>
                        <a:pt x="1423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3" name="Google Shape;3143;p43"/>
                <p:cNvSpPr/>
                <p:nvPr/>
              </p:nvSpPr>
              <p:spPr>
                <a:xfrm flipH="1">
                  <a:off x="1485339" y="3903507"/>
                  <a:ext cx="108872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51" extrusionOk="0">
                      <a:moveTo>
                        <a:pt x="1068" y="0"/>
                      </a:moveTo>
                      <a:cubicBezTo>
                        <a:pt x="712" y="19"/>
                        <a:pt x="356" y="75"/>
                        <a:pt x="0" y="169"/>
                      </a:cubicBezTo>
                      <a:cubicBezTo>
                        <a:pt x="272" y="226"/>
                        <a:pt x="544" y="250"/>
                        <a:pt x="816" y="250"/>
                      </a:cubicBezTo>
                      <a:cubicBezTo>
                        <a:pt x="900" y="250"/>
                        <a:pt x="984" y="248"/>
                        <a:pt x="1068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4" name="Google Shape;3144;p43"/>
                <p:cNvSpPr/>
                <p:nvPr/>
              </p:nvSpPr>
              <p:spPr>
                <a:xfrm flipH="1">
                  <a:off x="629195" y="3784186"/>
                  <a:ext cx="108821" cy="12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251" extrusionOk="0">
                      <a:moveTo>
                        <a:pt x="1067" y="0"/>
                      </a:moveTo>
                      <a:cubicBezTo>
                        <a:pt x="712" y="38"/>
                        <a:pt x="356" y="75"/>
                        <a:pt x="0" y="188"/>
                      </a:cubicBezTo>
                      <a:cubicBezTo>
                        <a:pt x="267" y="230"/>
                        <a:pt x="534" y="251"/>
                        <a:pt x="801" y="251"/>
                      </a:cubicBezTo>
                      <a:cubicBezTo>
                        <a:pt x="890" y="251"/>
                        <a:pt x="979" y="249"/>
                        <a:pt x="1067" y="244"/>
                      </a:cubicBezTo>
                      <a:cubicBezTo>
                        <a:pt x="1423" y="225"/>
                        <a:pt x="1779" y="188"/>
                        <a:pt x="2135" y="75"/>
                      </a:cubicBezTo>
                      <a:cubicBezTo>
                        <a:pt x="1779" y="0"/>
                        <a:pt x="1423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32E2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5" name="Google Shape;3145;p43"/>
                <p:cNvSpPr/>
                <p:nvPr/>
              </p:nvSpPr>
              <p:spPr>
                <a:xfrm flipH="1">
                  <a:off x="935576" y="3612366"/>
                  <a:ext cx="125080" cy="2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4" h="4383" extrusionOk="0">
                      <a:moveTo>
                        <a:pt x="0" y="1"/>
                      </a:moveTo>
                      <a:cubicBezTo>
                        <a:pt x="0" y="244"/>
                        <a:pt x="38" y="469"/>
                        <a:pt x="57" y="694"/>
                      </a:cubicBezTo>
                      <a:cubicBezTo>
                        <a:pt x="94" y="900"/>
                        <a:pt x="132" y="1124"/>
                        <a:pt x="169" y="1349"/>
                      </a:cubicBezTo>
                      <a:cubicBezTo>
                        <a:pt x="225" y="1555"/>
                        <a:pt x="263" y="1780"/>
                        <a:pt x="319" y="1986"/>
                      </a:cubicBezTo>
                      <a:cubicBezTo>
                        <a:pt x="375" y="2210"/>
                        <a:pt x="431" y="2416"/>
                        <a:pt x="506" y="2641"/>
                      </a:cubicBezTo>
                      <a:lnTo>
                        <a:pt x="600" y="2959"/>
                      </a:lnTo>
                      <a:lnTo>
                        <a:pt x="937" y="2828"/>
                      </a:lnTo>
                      <a:cubicBezTo>
                        <a:pt x="974" y="2810"/>
                        <a:pt x="1030" y="2791"/>
                        <a:pt x="1068" y="2772"/>
                      </a:cubicBezTo>
                      <a:cubicBezTo>
                        <a:pt x="1124" y="2753"/>
                        <a:pt x="1180" y="2753"/>
                        <a:pt x="1218" y="2735"/>
                      </a:cubicBezTo>
                      <a:cubicBezTo>
                        <a:pt x="1330" y="2716"/>
                        <a:pt x="1424" y="2716"/>
                        <a:pt x="1517" y="2716"/>
                      </a:cubicBezTo>
                      <a:cubicBezTo>
                        <a:pt x="1555" y="2716"/>
                        <a:pt x="1592" y="2735"/>
                        <a:pt x="1630" y="2753"/>
                      </a:cubicBezTo>
                      <a:lnTo>
                        <a:pt x="1686" y="2772"/>
                      </a:lnTo>
                      <a:lnTo>
                        <a:pt x="1723" y="2791"/>
                      </a:lnTo>
                      <a:cubicBezTo>
                        <a:pt x="1798" y="2828"/>
                        <a:pt x="1836" y="2885"/>
                        <a:pt x="1892" y="2978"/>
                      </a:cubicBezTo>
                      <a:lnTo>
                        <a:pt x="1929" y="3034"/>
                      </a:lnTo>
                      <a:lnTo>
                        <a:pt x="1967" y="3109"/>
                      </a:lnTo>
                      <a:cubicBezTo>
                        <a:pt x="1985" y="3147"/>
                        <a:pt x="2004" y="3203"/>
                        <a:pt x="2004" y="3259"/>
                      </a:cubicBezTo>
                      <a:cubicBezTo>
                        <a:pt x="2023" y="3315"/>
                        <a:pt x="2042" y="3371"/>
                        <a:pt x="2060" y="3428"/>
                      </a:cubicBezTo>
                      <a:cubicBezTo>
                        <a:pt x="2060" y="3484"/>
                        <a:pt x="2079" y="3559"/>
                        <a:pt x="2079" y="3615"/>
                      </a:cubicBezTo>
                      <a:cubicBezTo>
                        <a:pt x="2098" y="3671"/>
                        <a:pt x="2098" y="3727"/>
                        <a:pt x="2098" y="3802"/>
                      </a:cubicBezTo>
                      <a:cubicBezTo>
                        <a:pt x="2117" y="3858"/>
                        <a:pt x="2117" y="3933"/>
                        <a:pt x="2117" y="3989"/>
                      </a:cubicBezTo>
                      <a:cubicBezTo>
                        <a:pt x="2135" y="4046"/>
                        <a:pt x="2135" y="4121"/>
                        <a:pt x="2135" y="4177"/>
                      </a:cubicBezTo>
                      <a:cubicBezTo>
                        <a:pt x="2154" y="4252"/>
                        <a:pt x="2154" y="4308"/>
                        <a:pt x="2154" y="4383"/>
                      </a:cubicBezTo>
                      <a:cubicBezTo>
                        <a:pt x="2191" y="4327"/>
                        <a:pt x="2210" y="4252"/>
                        <a:pt x="2248" y="4195"/>
                      </a:cubicBezTo>
                      <a:cubicBezTo>
                        <a:pt x="2266" y="4139"/>
                        <a:pt x="2285" y="4083"/>
                        <a:pt x="2304" y="4008"/>
                      </a:cubicBezTo>
                      <a:cubicBezTo>
                        <a:pt x="2341" y="3952"/>
                        <a:pt x="2341" y="3877"/>
                        <a:pt x="2360" y="3821"/>
                      </a:cubicBezTo>
                      <a:cubicBezTo>
                        <a:pt x="2379" y="3746"/>
                        <a:pt x="2397" y="3690"/>
                        <a:pt x="2416" y="3615"/>
                      </a:cubicBezTo>
                      <a:cubicBezTo>
                        <a:pt x="2435" y="3484"/>
                        <a:pt x="2454" y="3353"/>
                        <a:pt x="2454" y="3203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7" y="2866"/>
                      </a:lnTo>
                      <a:lnTo>
                        <a:pt x="2379" y="2753"/>
                      </a:lnTo>
                      <a:cubicBezTo>
                        <a:pt x="2323" y="2604"/>
                        <a:pt x="2229" y="2454"/>
                        <a:pt x="2079" y="2341"/>
                      </a:cubicBezTo>
                      <a:cubicBezTo>
                        <a:pt x="2042" y="2304"/>
                        <a:pt x="2004" y="2285"/>
                        <a:pt x="1967" y="2248"/>
                      </a:cubicBezTo>
                      <a:cubicBezTo>
                        <a:pt x="1929" y="2229"/>
                        <a:pt x="1892" y="2210"/>
                        <a:pt x="1854" y="2192"/>
                      </a:cubicBezTo>
                      <a:cubicBezTo>
                        <a:pt x="1761" y="2154"/>
                        <a:pt x="1686" y="2117"/>
                        <a:pt x="1592" y="2117"/>
                      </a:cubicBezTo>
                      <a:cubicBezTo>
                        <a:pt x="1521" y="2101"/>
                        <a:pt x="1453" y="2095"/>
                        <a:pt x="1387" y="2095"/>
                      </a:cubicBezTo>
                      <a:cubicBezTo>
                        <a:pt x="1297" y="2095"/>
                        <a:pt x="1211" y="2106"/>
                        <a:pt x="1124" y="2117"/>
                      </a:cubicBezTo>
                      <a:cubicBezTo>
                        <a:pt x="1082" y="2127"/>
                        <a:pt x="1040" y="2132"/>
                        <a:pt x="998" y="2140"/>
                      </a:cubicBezTo>
                      <a:lnTo>
                        <a:pt x="998" y="2140"/>
                      </a:lnTo>
                      <a:cubicBezTo>
                        <a:pt x="959" y="2033"/>
                        <a:pt x="920" y="1925"/>
                        <a:pt x="881" y="1817"/>
                      </a:cubicBezTo>
                      <a:cubicBezTo>
                        <a:pt x="806" y="1611"/>
                        <a:pt x="712" y="1405"/>
                        <a:pt x="637" y="1199"/>
                      </a:cubicBezTo>
                      <a:cubicBezTo>
                        <a:pt x="544" y="993"/>
                        <a:pt x="450" y="787"/>
                        <a:pt x="338" y="600"/>
                      </a:cubicBezTo>
                      <a:cubicBezTo>
                        <a:pt x="244" y="394"/>
                        <a:pt x="132" y="207"/>
                        <a:pt x="0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6" name="Google Shape;3146;p43"/>
                <p:cNvSpPr/>
                <p:nvPr/>
              </p:nvSpPr>
              <p:spPr>
                <a:xfrm flipH="1">
                  <a:off x="884046" y="3704774"/>
                  <a:ext cx="115549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364" extrusionOk="0">
                      <a:moveTo>
                        <a:pt x="1061" y="1"/>
                      </a:moveTo>
                      <a:cubicBezTo>
                        <a:pt x="842" y="1"/>
                        <a:pt x="653" y="51"/>
                        <a:pt x="507" y="116"/>
                      </a:cubicBezTo>
                      <a:cubicBezTo>
                        <a:pt x="319" y="191"/>
                        <a:pt x="207" y="266"/>
                        <a:pt x="113" y="341"/>
                      </a:cubicBezTo>
                      <a:cubicBezTo>
                        <a:pt x="38" y="416"/>
                        <a:pt x="1" y="454"/>
                        <a:pt x="1" y="454"/>
                      </a:cubicBezTo>
                      <a:lnTo>
                        <a:pt x="151" y="454"/>
                      </a:lnTo>
                      <a:cubicBezTo>
                        <a:pt x="263" y="454"/>
                        <a:pt x="413" y="472"/>
                        <a:pt x="563" y="472"/>
                      </a:cubicBezTo>
                      <a:cubicBezTo>
                        <a:pt x="731" y="491"/>
                        <a:pt x="919" y="510"/>
                        <a:pt x="1068" y="566"/>
                      </a:cubicBezTo>
                      <a:cubicBezTo>
                        <a:pt x="1143" y="585"/>
                        <a:pt x="1218" y="622"/>
                        <a:pt x="1293" y="660"/>
                      </a:cubicBezTo>
                      <a:cubicBezTo>
                        <a:pt x="1349" y="697"/>
                        <a:pt x="1405" y="753"/>
                        <a:pt x="1462" y="809"/>
                      </a:cubicBezTo>
                      <a:cubicBezTo>
                        <a:pt x="1499" y="866"/>
                        <a:pt x="1555" y="940"/>
                        <a:pt x="1593" y="1015"/>
                      </a:cubicBezTo>
                      <a:cubicBezTo>
                        <a:pt x="1611" y="1053"/>
                        <a:pt x="1630" y="1090"/>
                        <a:pt x="1649" y="1128"/>
                      </a:cubicBezTo>
                      <a:cubicBezTo>
                        <a:pt x="1668" y="1184"/>
                        <a:pt x="1686" y="1221"/>
                        <a:pt x="1705" y="1259"/>
                      </a:cubicBezTo>
                      <a:cubicBezTo>
                        <a:pt x="1724" y="1352"/>
                        <a:pt x="1761" y="1446"/>
                        <a:pt x="1780" y="1540"/>
                      </a:cubicBezTo>
                      <a:cubicBezTo>
                        <a:pt x="1817" y="1615"/>
                        <a:pt x="1836" y="1708"/>
                        <a:pt x="1855" y="1783"/>
                      </a:cubicBezTo>
                      <a:cubicBezTo>
                        <a:pt x="1874" y="1877"/>
                        <a:pt x="1892" y="1952"/>
                        <a:pt x="1911" y="2008"/>
                      </a:cubicBezTo>
                      <a:cubicBezTo>
                        <a:pt x="1930" y="2083"/>
                        <a:pt x="1949" y="2139"/>
                        <a:pt x="1967" y="2195"/>
                      </a:cubicBezTo>
                      <a:cubicBezTo>
                        <a:pt x="1986" y="2289"/>
                        <a:pt x="2005" y="2364"/>
                        <a:pt x="2005" y="2364"/>
                      </a:cubicBezTo>
                      <a:cubicBezTo>
                        <a:pt x="2005" y="2364"/>
                        <a:pt x="2042" y="2308"/>
                        <a:pt x="2080" y="2195"/>
                      </a:cubicBezTo>
                      <a:cubicBezTo>
                        <a:pt x="2117" y="2158"/>
                        <a:pt x="2136" y="2102"/>
                        <a:pt x="2155" y="2027"/>
                      </a:cubicBezTo>
                      <a:cubicBezTo>
                        <a:pt x="2173" y="1952"/>
                        <a:pt x="2211" y="1877"/>
                        <a:pt x="2229" y="1783"/>
                      </a:cubicBezTo>
                      <a:cubicBezTo>
                        <a:pt x="2248" y="1690"/>
                        <a:pt x="2267" y="1596"/>
                        <a:pt x="2267" y="1484"/>
                      </a:cubicBezTo>
                      <a:cubicBezTo>
                        <a:pt x="2267" y="1371"/>
                        <a:pt x="2267" y="1259"/>
                        <a:pt x="2248" y="1146"/>
                      </a:cubicBezTo>
                      <a:cubicBezTo>
                        <a:pt x="2229" y="1015"/>
                        <a:pt x="2211" y="884"/>
                        <a:pt x="2155" y="772"/>
                      </a:cubicBezTo>
                      <a:cubicBezTo>
                        <a:pt x="2117" y="641"/>
                        <a:pt x="2042" y="510"/>
                        <a:pt x="1930" y="397"/>
                      </a:cubicBezTo>
                      <a:cubicBezTo>
                        <a:pt x="1836" y="285"/>
                        <a:pt x="1724" y="173"/>
                        <a:pt x="1574" y="116"/>
                      </a:cubicBezTo>
                      <a:cubicBezTo>
                        <a:pt x="1443" y="42"/>
                        <a:pt x="1312" y="23"/>
                        <a:pt x="1162" y="4"/>
                      </a:cubicBezTo>
                      <a:cubicBezTo>
                        <a:pt x="1128" y="2"/>
                        <a:pt x="1094" y="1"/>
                        <a:pt x="106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7" name="Google Shape;3147;p43"/>
                <p:cNvSpPr/>
                <p:nvPr/>
              </p:nvSpPr>
              <p:spPr>
                <a:xfrm flipH="1">
                  <a:off x="1177990" y="3632397"/>
                  <a:ext cx="125131" cy="22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5" h="4365" extrusionOk="0">
                      <a:moveTo>
                        <a:pt x="1" y="1"/>
                      </a:moveTo>
                      <a:cubicBezTo>
                        <a:pt x="1" y="226"/>
                        <a:pt x="20" y="450"/>
                        <a:pt x="57" y="675"/>
                      </a:cubicBezTo>
                      <a:cubicBezTo>
                        <a:pt x="94" y="900"/>
                        <a:pt x="132" y="1106"/>
                        <a:pt x="169" y="1331"/>
                      </a:cubicBezTo>
                      <a:cubicBezTo>
                        <a:pt x="226" y="1555"/>
                        <a:pt x="263" y="1761"/>
                        <a:pt x="319" y="1986"/>
                      </a:cubicBezTo>
                      <a:cubicBezTo>
                        <a:pt x="375" y="2192"/>
                        <a:pt x="432" y="2398"/>
                        <a:pt x="506" y="2623"/>
                      </a:cubicBezTo>
                      <a:lnTo>
                        <a:pt x="600" y="2941"/>
                      </a:lnTo>
                      <a:lnTo>
                        <a:pt x="937" y="2810"/>
                      </a:lnTo>
                      <a:cubicBezTo>
                        <a:pt x="975" y="2791"/>
                        <a:pt x="1031" y="2772"/>
                        <a:pt x="1068" y="2754"/>
                      </a:cubicBezTo>
                      <a:cubicBezTo>
                        <a:pt x="1124" y="2754"/>
                        <a:pt x="1181" y="2735"/>
                        <a:pt x="1218" y="2716"/>
                      </a:cubicBezTo>
                      <a:cubicBezTo>
                        <a:pt x="1330" y="2698"/>
                        <a:pt x="1424" y="2698"/>
                        <a:pt x="1518" y="2698"/>
                      </a:cubicBezTo>
                      <a:cubicBezTo>
                        <a:pt x="1555" y="2716"/>
                        <a:pt x="1593" y="2716"/>
                        <a:pt x="1630" y="2735"/>
                      </a:cubicBezTo>
                      <a:lnTo>
                        <a:pt x="1686" y="2754"/>
                      </a:lnTo>
                      <a:lnTo>
                        <a:pt x="1724" y="2772"/>
                      </a:lnTo>
                      <a:cubicBezTo>
                        <a:pt x="1799" y="2810"/>
                        <a:pt x="1836" y="2866"/>
                        <a:pt x="1892" y="2960"/>
                      </a:cubicBezTo>
                      <a:lnTo>
                        <a:pt x="1930" y="3016"/>
                      </a:lnTo>
                      <a:lnTo>
                        <a:pt x="1967" y="3091"/>
                      </a:lnTo>
                      <a:cubicBezTo>
                        <a:pt x="1986" y="3147"/>
                        <a:pt x="2005" y="3184"/>
                        <a:pt x="2005" y="3241"/>
                      </a:cubicBezTo>
                      <a:cubicBezTo>
                        <a:pt x="2023" y="3297"/>
                        <a:pt x="2042" y="3353"/>
                        <a:pt x="2061" y="3428"/>
                      </a:cubicBezTo>
                      <a:cubicBezTo>
                        <a:pt x="2061" y="3484"/>
                        <a:pt x="2080" y="3540"/>
                        <a:pt x="2080" y="3596"/>
                      </a:cubicBezTo>
                      <a:cubicBezTo>
                        <a:pt x="2098" y="3653"/>
                        <a:pt x="2098" y="3728"/>
                        <a:pt x="2098" y="3784"/>
                      </a:cubicBezTo>
                      <a:cubicBezTo>
                        <a:pt x="2117" y="3840"/>
                        <a:pt x="2117" y="3915"/>
                        <a:pt x="2117" y="3971"/>
                      </a:cubicBezTo>
                      <a:cubicBezTo>
                        <a:pt x="2136" y="4027"/>
                        <a:pt x="2136" y="4102"/>
                        <a:pt x="2136" y="4158"/>
                      </a:cubicBezTo>
                      <a:cubicBezTo>
                        <a:pt x="2136" y="4233"/>
                        <a:pt x="2154" y="4289"/>
                        <a:pt x="2154" y="4364"/>
                      </a:cubicBezTo>
                      <a:cubicBezTo>
                        <a:pt x="2192" y="4308"/>
                        <a:pt x="2211" y="4252"/>
                        <a:pt x="2248" y="4177"/>
                      </a:cubicBezTo>
                      <a:cubicBezTo>
                        <a:pt x="2267" y="4121"/>
                        <a:pt x="2286" y="4065"/>
                        <a:pt x="2304" y="3990"/>
                      </a:cubicBezTo>
                      <a:cubicBezTo>
                        <a:pt x="2342" y="3934"/>
                        <a:pt x="2342" y="3877"/>
                        <a:pt x="2360" y="3802"/>
                      </a:cubicBezTo>
                      <a:cubicBezTo>
                        <a:pt x="2379" y="3746"/>
                        <a:pt x="2398" y="3671"/>
                        <a:pt x="2417" y="3615"/>
                      </a:cubicBezTo>
                      <a:cubicBezTo>
                        <a:pt x="2435" y="3465"/>
                        <a:pt x="2454" y="3334"/>
                        <a:pt x="2454" y="3184"/>
                      </a:cubicBezTo>
                      <a:cubicBezTo>
                        <a:pt x="2454" y="3128"/>
                        <a:pt x="2435" y="3053"/>
                        <a:pt x="2435" y="2978"/>
                      </a:cubicBezTo>
                      <a:lnTo>
                        <a:pt x="2398" y="2866"/>
                      </a:lnTo>
                      <a:lnTo>
                        <a:pt x="2379" y="2754"/>
                      </a:lnTo>
                      <a:cubicBezTo>
                        <a:pt x="2323" y="2585"/>
                        <a:pt x="2229" y="2435"/>
                        <a:pt x="2080" y="2323"/>
                      </a:cubicBezTo>
                      <a:cubicBezTo>
                        <a:pt x="2042" y="2286"/>
                        <a:pt x="2005" y="2267"/>
                        <a:pt x="1967" y="2229"/>
                      </a:cubicBezTo>
                      <a:cubicBezTo>
                        <a:pt x="1930" y="2211"/>
                        <a:pt x="1892" y="2192"/>
                        <a:pt x="1855" y="2173"/>
                      </a:cubicBezTo>
                      <a:cubicBezTo>
                        <a:pt x="1761" y="2136"/>
                        <a:pt x="1686" y="2117"/>
                        <a:pt x="1593" y="2098"/>
                      </a:cubicBezTo>
                      <a:cubicBezTo>
                        <a:pt x="1521" y="2082"/>
                        <a:pt x="1454" y="2077"/>
                        <a:pt x="1388" y="2077"/>
                      </a:cubicBezTo>
                      <a:cubicBezTo>
                        <a:pt x="1297" y="2077"/>
                        <a:pt x="1211" y="2087"/>
                        <a:pt x="1124" y="2098"/>
                      </a:cubicBezTo>
                      <a:cubicBezTo>
                        <a:pt x="1083" y="2109"/>
                        <a:pt x="1042" y="2119"/>
                        <a:pt x="1001" y="2129"/>
                      </a:cubicBezTo>
                      <a:lnTo>
                        <a:pt x="1001" y="2129"/>
                      </a:lnTo>
                      <a:cubicBezTo>
                        <a:pt x="961" y="2019"/>
                        <a:pt x="921" y="1909"/>
                        <a:pt x="881" y="1799"/>
                      </a:cubicBezTo>
                      <a:cubicBezTo>
                        <a:pt x="806" y="1593"/>
                        <a:pt x="712" y="1387"/>
                        <a:pt x="638" y="1181"/>
                      </a:cubicBezTo>
                      <a:cubicBezTo>
                        <a:pt x="544" y="975"/>
                        <a:pt x="450" y="787"/>
                        <a:pt x="338" y="581"/>
                      </a:cubicBezTo>
                      <a:cubicBezTo>
                        <a:pt x="226" y="375"/>
                        <a:pt x="132" y="188"/>
                        <a:pt x="1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8" name="Google Shape;3148;p43"/>
                <p:cNvSpPr/>
                <p:nvPr/>
              </p:nvSpPr>
              <p:spPr>
                <a:xfrm flipH="1">
                  <a:off x="1120751" y="3732451"/>
                  <a:ext cx="116466" cy="120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2364" extrusionOk="0">
                      <a:moveTo>
                        <a:pt x="1078" y="1"/>
                      </a:moveTo>
                      <a:cubicBezTo>
                        <a:pt x="859" y="1"/>
                        <a:pt x="671" y="52"/>
                        <a:pt x="524" y="117"/>
                      </a:cubicBezTo>
                      <a:cubicBezTo>
                        <a:pt x="337" y="191"/>
                        <a:pt x="225" y="266"/>
                        <a:pt x="131" y="341"/>
                      </a:cubicBezTo>
                      <a:cubicBezTo>
                        <a:pt x="56" y="416"/>
                        <a:pt x="0" y="454"/>
                        <a:pt x="0" y="454"/>
                      </a:cubicBezTo>
                      <a:lnTo>
                        <a:pt x="169" y="454"/>
                      </a:lnTo>
                      <a:cubicBezTo>
                        <a:pt x="281" y="472"/>
                        <a:pt x="431" y="472"/>
                        <a:pt x="581" y="472"/>
                      </a:cubicBezTo>
                      <a:cubicBezTo>
                        <a:pt x="749" y="491"/>
                        <a:pt x="936" y="510"/>
                        <a:pt x="1086" y="566"/>
                      </a:cubicBezTo>
                      <a:cubicBezTo>
                        <a:pt x="1161" y="585"/>
                        <a:pt x="1236" y="622"/>
                        <a:pt x="1311" y="660"/>
                      </a:cubicBezTo>
                      <a:cubicBezTo>
                        <a:pt x="1367" y="697"/>
                        <a:pt x="1423" y="753"/>
                        <a:pt x="1479" y="809"/>
                      </a:cubicBezTo>
                      <a:cubicBezTo>
                        <a:pt x="1517" y="866"/>
                        <a:pt x="1573" y="941"/>
                        <a:pt x="1610" y="1015"/>
                      </a:cubicBezTo>
                      <a:cubicBezTo>
                        <a:pt x="1629" y="1053"/>
                        <a:pt x="1648" y="1090"/>
                        <a:pt x="1667" y="1128"/>
                      </a:cubicBezTo>
                      <a:cubicBezTo>
                        <a:pt x="1685" y="1184"/>
                        <a:pt x="1704" y="1221"/>
                        <a:pt x="1723" y="1259"/>
                      </a:cubicBezTo>
                      <a:cubicBezTo>
                        <a:pt x="1742" y="1353"/>
                        <a:pt x="1779" y="1446"/>
                        <a:pt x="1798" y="1540"/>
                      </a:cubicBezTo>
                      <a:cubicBezTo>
                        <a:pt x="1835" y="1615"/>
                        <a:pt x="1854" y="1708"/>
                        <a:pt x="1873" y="1783"/>
                      </a:cubicBezTo>
                      <a:cubicBezTo>
                        <a:pt x="1891" y="1877"/>
                        <a:pt x="1910" y="1952"/>
                        <a:pt x="1929" y="2008"/>
                      </a:cubicBezTo>
                      <a:cubicBezTo>
                        <a:pt x="1948" y="2083"/>
                        <a:pt x="1966" y="2139"/>
                        <a:pt x="1985" y="2195"/>
                      </a:cubicBezTo>
                      <a:cubicBezTo>
                        <a:pt x="2004" y="2289"/>
                        <a:pt x="2022" y="2364"/>
                        <a:pt x="2022" y="2364"/>
                      </a:cubicBezTo>
                      <a:cubicBezTo>
                        <a:pt x="2022" y="2364"/>
                        <a:pt x="2060" y="2308"/>
                        <a:pt x="2097" y="2195"/>
                      </a:cubicBezTo>
                      <a:cubicBezTo>
                        <a:pt x="2116" y="2158"/>
                        <a:pt x="2154" y="2102"/>
                        <a:pt x="2172" y="2027"/>
                      </a:cubicBezTo>
                      <a:cubicBezTo>
                        <a:pt x="2191" y="1952"/>
                        <a:pt x="2228" y="1877"/>
                        <a:pt x="2247" y="1783"/>
                      </a:cubicBezTo>
                      <a:cubicBezTo>
                        <a:pt x="2266" y="1690"/>
                        <a:pt x="2285" y="1596"/>
                        <a:pt x="2285" y="1484"/>
                      </a:cubicBezTo>
                      <a:cubicBezTo>
                        <a:pt x="2285" y="1371"/>
                        <a:pt x="2285" y="1259"/>
                        <a:pt x="2266" y="1147"/>
                      </a:cubicBezTo>
                      <a:cubicBezTo>
                        <a:pt x="2247" y="1015"/>
                        <a:pt x="2228" y="884"/>
                        <a:pt x="2172" y="772"/>
                      </a:cubicBezTo>
                      <a:cubicBezTo>
                        <a:pt x="2135" y="641"/>
                        <a:pt x="2060" y="510"/>
                        <a:pt x="1948" y="397"/>
                      </a:cubicBezTo>
                      <a:cubicBezTo>
                        <a:pt x="1854" y="285"/>
                        <a:pt x="1723" y="173"/>
                        <a:pt x="1592" y="117"/>
                      </a:cubicBezTo>
                      <a:cubicBezTo>
                        <a:pt x="1461" y="42"/>
                        <a:pt x="1311" y="23"/>
                        <a:pt x="1180" y="4"/>
                      </a:cubicBezTo>
                      <a:cubicBezTo>
                        <a:pt x="1145" y="2"/>
                        <a:pt x="1111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EF59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" name="Google Shape;3149;p43"/>
          <p:cNvGrpSpPr/>
          <p:nvPr/>
        </p:nvGrpSpPr>
        <p:grpSpPr>
          <a:xfrm>
            <a:off x="7418949" y="1170425"/>
            <a:ext cx="1725051" cy="3868102"/>
            <a:chOff x="7418949" y="1170425"/>
            <a:chExt cx="1725051" cy="3868102"/>
          </a:xfrm>
        </p:grpSpPr>
        <p:grpSp>
          <p:nvGrpSpPr>
            <p:cNvPr id="10" name="Google Shape;3150;p43"/>
            <p:cNvGrpSpPr/>
            <p:nvPr/>
          </p:nvGrpSpPr>
          <p:grpSpPr>
            <a:xfrm flipH="1">
              <a:off x="8536178" y="2654581"/>
              <a:ext cx="155975" cy="142207"/>
              <a:chOff x="1474943" y="3859420"/>
              <a:chExt cx="118956" cy="108456"/>
            </a:xfrm>
          </p:grpSpPr>
          <p:sp>
            <p:nvSpPr>
              <p:cNvPr id="3151" name="Google Shape;3151;p43"/>
              <p:cNvSpPr/>
              <p:nvPr/>
            </p:nvSpPr>
            <p:spPr>
              <a:xfrm>
                <a:off x="1474943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1" y="0"/>
                      <a:pt x="1" y="1347"/>
                      <a:pt x="868" y="1347"/>
                    </a:cubicBezTo>
                    <a:cubicBezTo>
                      <a:pt x="1736" y="1347"/>
                      <a:pt x="1736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43"/>
              <p:cNvSpPr/>
              <p:nvPr/>
            </p:nvSpPr>
            <p:spPr>
              <a:xfrm>
                <a:off x="1511302" y="3859420"/>
                <a:ext cx="46238" cy="3576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325" extrusionOk="0">
                    <a:moveTo>
                      <a:pt x="868" y="1"/>
                    </a:moveTo>
                    <a:cubicBezTo>
                      <a:pt x="0" y="1"/>
                      <a:pt x="0" y="1324"/>
                      <a:pt x="868" y="1324"/>
                    </a:cubicBezTo>
                    <a:cubicBezTo>
                      <a:pt x="1712" y="1324"/>
                      <a:pt x="1712" y="1"/>
                      <a:pt x="8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43"/>
              <p:cNvSpPr/>
              <p:nvPr/>
            </p:nvSpPr>
            <p:spPr>
              <a:xfrm>
                <a:off x="1547040" y="3931517"/>
                <a:ext cx="46859" cy="36359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347" extrusionOk="0">
                    <a:moveTo>
                      <a:pt x="868" y="0"/>
                    </a:moveTo>
                    <a:cubicBezTo>
                      <a:pt x="0" y="0"/>
                      <a:pt x="0" y="1347"/>
                      <a:pt x="868" y="1347"/>
                    </a:cubicBezTo>
                    <a:cubicBezTo>
                      <a:pt x="1735" y="1347"/>
                      <a:pt x="1735" y="0"/>
                      <a:pt x="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54" name="Google Shape;3154;p43"/>
            <p:cNvSpPr/>
            <p:nvPr/>
          </p:nvSpPr>
          <p:spPr>
            <a:xfrm flipH="1">
              <a:off x="8734114" y="1996576"/>
              <a:ext cx="74994" cy="58487"/>
            </a:xfrm>
            <a:custGeom>
              <a:avLst/>
              <a:gdLst/>
              <a:ahLst/>
              <a:cxnLst/>
              <a:rect l="l" t="t" r="r" b="b"/>
              <a:pathLst>
                <a:path w="2694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93" y="2100"/>
                    <a:pt x="2693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3"/>
            <p:cNvSpPr/>
            <p:nvPr/>
          </p:nvSpPr>
          <p:spPr>
            <a:xfrm flipH="1">
              <a:off x="8676296" y="1880942"/>
              <a:ext cx="74994" cy="57846"/>
            </a:xfrm>
            <a:custGeom>
              <a:avLst/>
              <a:gdLst/>
              <a:ahLst/>
              <a:cxnLst/>
              <a:rect l="l" t="t" r="r" b="b"/>
              <a:pathLst>
                <a:path w="2694" h="2078" extrusionOk="0">
                  <a:moveTo>
                    <a:pt x="1347" y="0"/>
                  </a:moveTo>
                  <a:cubicBezTo>
                    <a:pt x="0" y="0"/>
                    <a:pt x="0" y="2077"/>
                    <a:pt x="1347" y="2077"/>
                  </a:cubicBezTo>
                  <a:cubicBezTo>
                    <a:pt x="2694" y="2077"/>
                    <a:pt x="2694" y="0"/>
                    <a:pt x="1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3"/>
            <p:cNvSpPr/>
            <p:nvPr/>
          </p:nvSpPr>
          <p:spPr>
            <a:xfrm flipH="1">
              <a:off x="8618479" y="1996576"/>
              <a:ext cx="74354" cy="58487"/>
            </a:xfrm>
            <a:custGeom>
              <a:avLst/>
              <a:gdLst/>
              <a:ahLst/>
              <a:cxnLst/>
              <a:rect l="l" t="t" r="r" b="b"/>
              <a:pathLst>
                <a:path w="2671" h="2101" extrusionOk="0">
                  <a:moveTo>
                    <a:pt x="1347" y="1"/>
                  </a:moveTo>
                  <a:cubicBezTo>
                    <a:pt x="0" y="1"/>
                    <a:pt x="0" y="2100"/>
                    <a:pt x="1347" y="2100"/>
                  </a:cubicBezTo>
                  <a:cubicBezTo>
                    <a:pt x="2671" y="2100"/>
                    <a:pt x="2671" y="1"/>
                    <a:pt x="1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3"/>
            <p:cNvSpPr/>
            <p:nvPr/>
          </p:nvSpPr>
          <p:spPr>
            <a:xfrm flipH="1">
              <a:off x="8267353" y="2829671"/>
              <a:ext cx="868966" cy="1726713"/>
            </a:xfrm>
            <a:custGeom>
              <a:avLst/>
              <a:gdLst/>
              <a:ahLst/>
              <a:cxnLst/>
              <a:rect l="l" t="t" r="r" b="b"/>
              <a:pathLst>
                <a:path w="24554" h="48791" extrusionOk="0">
                  <a:moveTo>
                    <a:pt x="2805" y="1"/>
                  </a:moveTo>
                  <a:cubicBezTo>
                    <a:pt x="2747" y="1"/>
                    <a:pt x="2687" y="5"/>
                    <a:pt x="2625" y="13"/>
                  </a:cubicBezTo>
                  <a:cubicBezTo>
                    <a:pt x="1666" y="13"/>
                    <a:pt x="753" y="835"/>
                    <a:pt x="0" y="1862"/>
                  </a:cubicBezTo>
                  <a:lnTo>
                    <a:pt x="0" y="48791"/>
                  </a:lnTo>
                  <a:lnTo>
                    <a:pt x="12782" y="48791"/>
                  </a:lnTo>
                  <a:cubicBezTo>
                    <a:pt x="12782" y="45869"/>
                    <a:pt x="13284" y="42947"/>
                    <a:pt x="13946" y="40048"/>
                  </a:cubicBezTo>
                  <a:cubicBezTo>
                    <a:pt x="15430" y="31694"/>
                    <a:pt x="20246" y="25212"/>
                    <a:pt x="23396" y="17246"/>
                  </a:cubicBezTo>
                  <a:cubicBezTo>
                    <a:pt x="24554" y="14254"/>
                    <a:pt x="24111" y="13203"/>
                    <a:pt x="22987" y="13203"/>
                  </a:cubicBezTo>
                  <a:cubicBezTo>
                    <a:pt x="21606" y="13203"/>
                    <a:pt x="19197" y="14788"/>
                    <a:pt x="17461" y="16310"/>
                  </a:cubicBezTo>
                  <a:cubicBezTo>
                    <a:pt x="12463" y="20579"/>
                    <a:pt x="10614" y="26148"/>
                    <a:pt x="6893" y="31329"/>
                  </a:cubicBezTo>
                  <a:cubicBezTo>
                    <a:pt x="7829" y="27244"/>
                    <a:pt x="9495" y="23181"/>
                    <a:pt x="11162" y="19278"/>
                  </a:cubicBezTo>
                  <a:cubicBezTo>
                    <a:pt x="12828" y="15762"/>
                    <a:pt x="20246" y="6861"/>
                    <a:pt x="16526" y="3893"/>
                  </a:cubicBezTo>
                  <a:cubicBezTo>
                    <a:pt x="16142" y="3613"/>
                    <a:pt x="15743" y="3483"/>
                    <a:pt x="15332" y="3483"/>
                  </a:cubicBezTo>
                  <a:cubicBezTo>
                    <a:pt x="10589" y="3483"/>
                    <a:pt x="4289" y="20912"/>
                    <a:pt x="1895" y="26878"/>
                  </a:cubicBezTo>
                  <a:cubicBezTo>
                    <a:pt x="1529" y="21126"/>
                    <a:pt x="3196" y="15032"/>
                    <a:pt x="3743" y="9280"/>
                  </a:cubicBezTo>
                  <a:cubicBezTo>
                    <a:pt x="3922" y="7651"/>
                    <a:pt x="5344" y="1"/>
                    <a:pt x="2805" y="1"/>
                  </a:cubicBez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3"/>
            <p:cNvSpPr/>
            <p:nvPr/>
          </p:nvSpPr>
          <p:spPr>
            <a:xfrm flipH="1">
              <a:off x="9048729" y="3289829"/>
              <a:ext cx="87590" cy="451046"/>
            </a:xfrm>
            <a:custGeom>
              <a:avLst/>
              <a:gdLst/>
              <a:ahLst/>
              <a:cxnLst/>
              <a:rect l="l" t="t" r="r" b="b"/>
              <a:pathLst>
                <a:path w="2475" h="12745" extrusionOk="0">
                  <a:moveTo>
                    <a:pt x="2048" y="1"/>
                  </a:moveTo>
                  <a:cubicBezTo>
                    <a:pt x="1911" y="1"/>
                    <a:pt x="1780" y="78"/>
                    <a:pt x="1735" y="259"/>
                  </a:cubicBezTo>
                  <a:cubicBezTo>
                    <a:pt x="1096" y="3043"/>
                    <a:pt x="525" y="5874"/>
                    <a:pt x="0" y="8704"/>
                  </a:cubicBezTo>
                  <a:lnTo>
                    <a:pt x="0" y="12744"/>
                  </a:lnTo>
                  <a:cubicBezTo>
                    <a:pt x="662" y="8613"/>
                    <a:pt x="1461" y="4504"/>
                    <a:pt x="2419" y="441"/>
                  </a:cubicBezTo>
                  <a:cubicBezTo>
                    <a:pt x="2475" y="179"/>
                    <a:pt x="2255" y="1"/>
                    <a:pt x="2048" y="1"/>
                  </a:cubicBezTo>
                  <a:close/>
                </a:path>
              </a:pathLst>
            </a:custGeom>
            <a:solidFill>
              <a:srgbClr val="A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3"/>
            <p:cNvSpPr/>
            <p:nvPr/>
          </p:nvSpPr>
          <p:spPr>
            <a:xfrm flipH="1">
              <a:off x="8542440" y="3558942"/>
              <a:ext cx="593880" cy="1132020"/>
            </a:xfrm>
            <a:custGeom>
              <a:avLst/>
              <a:gdLst/>
              <a:ahLst/>
              <a:cxnLst/>
              <a:rect l="l" t="t" r="r" b="b"/>
              <a:pathLst>
                <a:path w="16781" h="31987" extrusionOk="0">
                  <a:moveTo>
                    <a:pt x="885" y="1"/>
                  </a:moveTo>
                  <a:cubicBezTo>
                    <a:pt x="571" y="1"/>
                    <a:pt x="276" y="141"/>
                    <a:pt x="0" y="374"/>
                  </a:cubicBezTo>
                  <a:lnTo>
                    <a:pt x="0" y="31987"/>
                  </a:lnTo>
                  <a:lnTo>
                    <a:pt x="9062" y="31987"/>
                  </a:lnTo>
                  <a:cubicBezTo>
                    <a:pt x="9176" y="30434"/>
                    <a:pt x="9495" y="28859"/>
                    <a:pt x="9861" y="27307"/>
                  </a:cubicBezTo>
                  <a:cubicBezTo>
                    <a:pt x="10979" y="21647"/>
                    <a:pt x="13353" y="17059"/>
                    <a:pt x="15704" y="11649"/>
                  </a:cubicBezTo>
                  <a:cubicBezTo>
                    <a:pt x="16780" y="9112"/>
                    <a:pt x="16238" y="8050"/>
                    <a:pt x="15180" y="8050"/>
                  </a:cubicBezTo>
                  <a:cubicBezTo>
                    <a:pt x="14353" y="8050"/>
                    <a:pt x="13211" y="8699"/>
                    <a:pt x="12280" y="9800"/>
                  </a:cubicBezTo>
                  <a:cubicBezTo>
                    <a:pt x="9221" y="13384"/>
                    <a:pt x="7395" y="17881"/>
                    <a:pt x="4634" y="21396"/>
                  </a:cubicBezTo>
                  <a:cubicBezTo>
                    <a:pt x="5318" y="18634"/>
                    <a:pt x="6551" y="15872"/>
                    <a:pt x="7806" y="13224"/>
                  </a:cubicBezTo>
                  <a:cubicBezTo>
                    <a:pt x="9039" y="10850"/>
                    <a:pt x="12919" y="2747"/>
                    <a:pt x="11070" y="1560"/>
                  </a:cubicBezTo>
                  <a:cubicBezTo>
                    <a:pt x="10805" y="1383"/>
                    <a:pt x="10534" y="1300"/>
                    <a:pt x="10258" y="1300"/>
                  </a:cubicBezTo>
                  <a:cubicBezTo>
                    <a:pt x="6812" y="1300"/>
                    <a:pt x="2687" y="14304"/>
                    <a:pt x="890" y="18383"/>
                  </a:cubicBezTo>
                  <a:cubicBezTo>
                    <a:pt x="616" y="14480"/>
                    <a:pt x="1872" y="10348"/>
                    <a:pt x="2283" y="6445"/>
                  </a:cubicBezTo>
                  <a:cubicBezTo>
                    <a:pt x="2419" y="5304"/>
                    <a:pt x="3287" y="1150"/>
                    <a:pt x="1438" y="145"/>
                  </a:cubicBezTo>
                  <a:cubicBezTo>
                    <a:pt x="1248" y="46"/>
                    <a:pt x="1063" y="1"/>
                    <a:pt x="885" y="1"/>
                  </a:cubicBezTo>
                  <a:close/>
                </a:path>
              </a:pathLst>
            </a:custGeom>
            <a:solidFill>
              <a:srgbClr val="A5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3"/>
            <p:cNvSpPr/>
            <p:nvPr/>
          </p:nvSpPr>
          <p:spPr>
            <a:xfrm flipH="1">
              <a:off x="7750549" y="1610528"/>
              <a:ext cx="1305006" cy="1113971"/>
            </a:xfrm>
            <a:custGeom>
              <a:avLst/>
              <a:gdLst/>
              <a:ahLst/>
              <a:cxnLst/>
              <a:rect l="l" t="t" r="r" b="b"/>
              <a:pathLst>
                <a:path w="36875" h="31477" extrusionOk="0">
                  <a:moveTo>
                    <a:pt x="31851" y="0"/>
                  </a:moveTo>
                  <a:cubicBezTo>
                    <a:pt x="31796" y="0"/>
                    <a:pt x="31740" y="1"/>
                    <a:pt x="31682" y="3"/>
                  </a:cubicBezTo>
                  <a:cubicBezTo>
                    <a:pt x="27414" y="208"/>
                    <a:pt x="22598" y="5572"/>
                    <a:pt x="18900" y="8357"/>
                  </a:cubicBezTo>
                  <a:cubicBezTo>
                    <a:pt x="18749" y="6204"/>
                    <a:pt x="20363" y="255"/>
                    <a:pt x="18301" y="255"/>
                  </a:cubicBezTo>
                  <a:cubicBezTo>
                    <a:pt x="17871" y="255"/>
                    <a:pt x="17281" y="514"/>
                    <a:pt x="16480" y="1121"/>
                  </a:cubicBezTo>
                  <a:cubicBezTo>
                    <a:pt x="13513" y="3358"/>
                    <a:pt x="12783" y="10023"/>
                    <a:pt x="9998" y="12055"/>
                  </a:cubicBezTo>
                  <a:cubicBezTo>
                    <a:pt x="9998" y="10936"/>
                    <a:pt x="10546" y="6120"/>
                    <a:pt x="9268" y="5572"/>
                  </a:cubicBezTo>
                  <a:cubicBezTo>
                    <a:pt x="9087" y="5482"/>
                    <a:pt x="8908" y="5440"/>
                    <a:pt x="8730" y="5440"/>
                  </a:cubicBezTo>
                  <a:cubicBezTo>
                    <a:pt x="6713" y="5440"/>
                    <a:pt x="4970" y="10874"/>
                    <a:pt x="4634" y="12237"/>
                  </a:cubicBezTo>
                  <a:cubicBezTo>
                    <a:pt x="3150" y="17053"/>
                    <a:pt x="1667" y="25590"/>
                    <a:pt x="1" y="31319"/>
                  </a:cubicBezTo>
                  <a:cubicBezTo>
                    <a:pt x="1667" y="31045"/>
                    <a:pt x="3613" y="30954"/>
                    <a:pt x="5581" y="30954"/>
                  </a:cubicBezTo>
                  <a:cubicBezTo>
                    <a:pt x="7550" y="30954"/>
                    <a:pt x="9542" y="31045"/>
                    <a:pt x="11299" y="31137"/>
                  </a:cubicBezTo>
                  <a:cubicBezTo>
                    <a:pt x="12365" y="31242"/>
                    <a:pt x="14609" y="31476"/>
                    <a:pt x="16636" y="31476"/>
                  </a:cubicBezTo>
                  <a:cubicBezTo>
                    <a:pt x="18124" y="31476"/>
                    <a:pt x="19496" y="31350"/>
                    <a:pt x="20201" y="30954"/>
                  </a:cubicBezTo>
                  <a:cubicBezTo>
                    <a:pt x="23533" y="28923"/>
                    <a:pt x="18717" y="27256"/>
                    <a:pt x="17599" y="25407"/>
                  </a:cubicBezTo>
                  <a:cubicBezTo>
                    <a:pt x="21867" y="24837"/>
                    <a:pt x="24264" y="24654"/>
                    <a:pt x="27414" y="23353"/>
                  </a:cubicBezTo>
                  <a:cubicBezTo>
                    <a:pt x="34284" y="20957"/>
                    <a:pt x="24629" y="19473"/>
                    <a:pt x="21867" y="18354"/>
                  </a:cubicBezTo>
                  <a:cubicBezTo>
                    <a:pt x="26318" y="16688"/>
                    <a:pt x="32618" y="15387"/>
                    <a:pt x="34079" y="11872"/>
                  </a:cubicBezTo>
                  <a:cubicBezTo>
                    <a:pt x="34881" y="10206"/>
                    <a:pt x="33985" y="9698"/>
                    <a:pt x="32474" y="9698"/>
                  </a:cubicBezTo>
                  <a:cubicBezTo>
                    <a:pt x="30115" y="9698"/>
                    <a:pt x="26255" y="10936"/>
                    <a:pt x="25017" y="10936"/>
                  </a:cubicBezTo>
                  <a:cubicBezTo>
                    <a:pt x="29036" y="8204"/>
                    <a:pt x="36875" y="0"/>
                    <a:pt x="31851" y="0"/>
                  </a:cubicBezTo>
                  <a:close/>
                </a:path>
              </a:pathLst>
            </a:custGeom>
            <a:solidFill>
              <a:srgbClr val="CFD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3"/>
            <p:cNvSpPr/>
            <p:nvPr/>
          </p:nvSpPr>
          <p:spPr>
            <a:xfrm flipH="1">
              <a:off x="8022417" y="1755988"/>
              <a:ext cx="1063646" cy="982037"/>
            </a:xfrm>
            <a:custGeom>
              <a:avLst/>
              <a:gdLst/>
              <a:ahLst/>
              <a:cxnLst/>
              <a:rect l="l" t="t" r="r" b="b"/>
              <a:pathLst>
                <a:path w="30055" h="27749" extrusionOk="0">
                  <a:moveTo>
                    <a:pt x="29567" y="1"/>
                  </a:moveTo>
                  <a:cubicBezTo>
                    <a:pt x="29486" y="1"/>
                    <a:pt x="29401" y="35"/>
                    <a:pt x="29326" y="116"/>
                  </a:cubicBezTo>
                  <a:cubicBezTo>
                    <a:pt x="20310" y="9839"/>
                    <a:pt x="9627" y="17805"/>
                    <a:pt x="246" y="27164"/>
                  </a:cubicBezTo>
                  <a:cubicBezTo>
                    <a:pt x="1" y="27409"/>
                    <a:pt x="226" y="27748"/>
                    <a:pt x="489" y="27748"/>
                  </a:cubicBezTo>
                  <a:cubicBezTo>
                    <a:pt x="568" y="27748"/>
                    <a:pt x="651" y="27717"/>
                    <a:pt x="726" y="27643"/>
                  </a:cubicBezTo>
                  <a:cubicBezTo>
                    <a:pt x="10107" y="18307"/>
                    <a:pt x="20812" y="10319"/>
                    <a:pt x="29828" y="595"/>
                  </a:cubicBezTo>
                  <a:cubicBezTo>
                    <a:pt x="30054" y="351"/>
                    <a:pt x="29829" y="1"/>
                    <a:pt x="29567" y="1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3"/>
            <p:cNvSpPr/>
            <p:nvPr/>
          </p:nvSpPr>
          <p:spPr>
            <a:xfrm flipH="1">
              <a:off x="8502170" y="2205994"/>
              <a:ext cx="19394" cy="17801"/>
            </a:xfrm>
            <a:custGeom>
              <a:avLst/>
              <a:gdLst/>
              <a:ahLst/>
              <a:cxnLst/>
              <a:rect l="l" t="t" r="r" b="b"/>
              <a:pathLst>
                <a:path w="548" h="503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23"/>
                    <a:pt x="183" y="69"/>
                    <a:pt x="0" y="91"/>
                  </a:cubicBezTo>
                  <a:cubicBezTo>
                    <a:pt x="160" y="228"/>
                    <a:pt x="297" y="365"/>
                    <a:pt x="434" y="502"/>
                  </a:cubicBezTo>
                  <a:cubicBezTo>
                    <a:pt x="479" y="343"/>
                    <a:pt x="502" y="160"/>
                    <a:pt x="548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3"/>
            <p:cNvSpPr/>
            <p:nvPr/>
          </p:nvSpPr>
          <p:spPr>
            <a:xfrm flipH="1">
              <a:off x="8022141" y="1802387"/>
              <a:ext cx="509687" cy="430519"/>
            </a:xfrm>
            <a:custGeom>
              <a:avLst/>
              <a:gdLst/>
              <a:ahLst/>
              <a:cxnLst/>
              <a:rect l="l" t="t" r="r" b="b"/>
              <a:pathLst>
                <a:path w="14402" h="12165" extrusionOk="0">
                  <a:moveTo>
                    <a:pt x="838" y="11404"/>
                  </a:moveTo>
                  <a:lnTo>
                    <a:pt x="838" y="11404"/>
                  </a:lnTo>
                  <a:cubicBezTo>
                    <a:pt x="792" y="11564"/>
                    <a:pt x="769" y="11747"/>
                    <a:pt x="724" y="11906"/>
                  </a:cubicBezTo>
                  <a:cubicBezTo>
                    <a:pt x="587" y="11769"/>
                    <a:pt x="450" y="11632"/>
                    <a:pt x="290" y="11495"/>
                  </a:cubicBezTo>
                  <a:cubicBezTo>
                    <a:pt x="473" y="11473"/>
                    <a:pt x="655" y="11427"/>
                    <a:pt x="838" y="11404"/>
                  </a:cubicBezTo>
                  <a:close/>
                  <a:moveTo>
                    <a:pt x="1667" y="0"/>
                  </a:moveTo>
                  <a:cubicBezTo>
                    <a:pt x="1495" y="0"/>
                    <a:pt x="1329" y="109"/>
                    <a:pt x="1340" y="334"/>
                  </a:cubicBezTo>
                  <a:cubicBezTo>
                    <a:pt x="1500" y="4169"/>
                    <a:pt x="838" y="7980"/>
                    <a:pt x="62" y="11724"/>
                  </a:cubicBezTo>
                  <a:cubicBezTo>
                    <a:pt x="0" y="11990"/>
                    <a:pt x="178" y="12164"/>
                    <a:pt x="396" y="12164"/>
                  </a:cubicBezTo>
                  <a:cubicBezTo>
                    <a:pt x="421" y="12164"/>
                    <a:pt x="447" y="12162"/>
                    <a:pt x="473" y="12157"/>
                  </a:cubicBezTo>
                  <a:cubicBezTo>
                    <a:pt x="2664" y="11838"/>
                    <a:pt x="4764" y="11016"/>
                    <a:pt x="6818" y="10286"/>
                  </a:cubicBezTo>
                  <a:cubicBezTo>
                    <a:pt x="9238" y="9441"/>
                    <a:pt x="11611" y="8528"/>
                    <a:pt x="14008" y="7707"/>
                  </a:cubicBezTo>
                  <a:cubicBezTo>
                    <a:pt x="14401" y="7582"/>
                    <a:pt x="14288" y="7026"/>
                    <a:pt x="13939" y="7026"/>
                  </a:cubicBezTo>
                  <a:cubicBezTo>
                    <a:pt x="13904" y="7026"/>
                    <a:pt x="13866" y="7032"/>
                    <a:pt x="13825" y="7045"/>
                  </a:cubicBezTo>
                  <a:cubicBezTo>
                    <a:pt x="11406" y="7843"/>
                    <a:pt x="9032" y="8756"/>
                    <a:pt x="6635" y="9624"/>
                  </a:cubicBezTo>
                  <a:cubicBezTo>
                    <a:pt x="4764" y="10286"/>
                    <a:pt x="2824" y="11016"/>
                    <a:pt x="838" y="11404"/>
                  </a:cubicBezTo>
                  <a:cubicBezTo>
                    <a:pt x="1568" y="7752"/>
                    <a:pt x="2185" y="4054"/>
                    <a:pt x="2025" y="334"/>
                  </a:cubicBezTo>
                  <a:cubicBezTo>
                    <a:pt x="2025" y="114"/>
                    <a:pt x="1843" y="0"/>
                    <a:pt x="1667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3"/>
            <p:cNvSpPr/>
            <p:nvPr/>
          </p:nvSpPr>
          <p:spPr>
            <a:xfrm flipH="1">
              <a:off x="8239621" y="2071080"/>
              <a:ext cx="461309" cy="333126"/>
            </a:xfrm>
            <a:custGeom>
              <a:avLst/>
              <a:gdLst/>
              <a:ahLst/>
              <a:cxnLst/>
              <a:rect l="l" t="t" r="r" b="b"/>
              <a:pathLst>
                <a:path w="13035" h="9413" extrusionOk="0">
                  <a:moveTo>
                    <a:pt x="1470" y="0"/>
                  </a:moveTo>
                  <a:cubicBezTo>
                    <a:pt x="1296" y="0"/>
                    <a:pt x="1119" y="115"/>
                    <a:pt x="1119" y="343"/>
                  </a:cubicBezTo>
                  <a:cubicBezTo>
                    <a:pt x="1051" y="3150"/>
                    <a:pt x="229" y="5889"/>
                    <a:pt x="1" y="8674"/>
                  </a:cubicBezTo>
                  <a:cubicBezTo>
                    <a:pt x="1" y="8834"/>
                    <a:pt x="115" y="8994"/>
                    <a:pt x="252" y="9016"/>
                  </a:cubicBezTo>
                  <a:cubicBezTo>
                    <a:pt x="1627" y="9313"/>
                    <a:pt x="3028" y="9412"/>
                    <a:pt x="4440" y="9412"/>
                  </a:cubicBezTo>
                  <a:cubicBezTo>
                    <a:pt x="7154" y="9412"/>
                    <a:pt x="9905" y="9046"/>
                    <a:pt x="12578" y="9016"/>
                  </a:cubicBezTo>
                  <a:cubicBezTo>
                    <a:pt x="13034" y="9016"/>
                    <a:pt x="13034" y="8332"/>
                    <a:pt x="12578" y="8332"/>
                  </a:cubicBezTo>
                  <a:cubicBezTo>
                    <a:pt x="9697" y="8352"/>
                    <a:pt x="6797" y="8660"/>
                    <a:pt x="3913" y="8660"/>
                  </a:cubicBezTo>
                  <a:cubicBezTo>
                    <a:pt x="3644" y="8660"/>
                    <a:pt x="3374" y="8657"/>
                    <a:pt x="3105" y="8651"/>
                  </a:cubicBezTo>
                  <a:cubicBezTo>
                    <a:pt x="2329" y="8628"/>
                    <a:pt x="1553" y="8560"/>
                    <a:pt x="800" y="8423"/>
                  </a:cubicBezTo>
                  <a:cubicBezTo>
                    <a:pt x="571" y="8377"/>
                    <a:pt x="1051" y="5981"/>
                    <a:pt x="1119" y="5638"/>
                  </a:cubicBezTo>
                  <a:cubicBezTo>
                    <a:pt x="1439" y="3881"/>
                    <a:pt x="1781" y="2146"/>
                    <a:pt x="1804" y="343"/>
                  </a:cubicBezTo>
                  <a:cubicBezTo>
                    <a:pt x="1815" y="115"/>
                    <a:pt x="1644" y="0"/>
                    <a:pt x="1470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3"/>
            <p:cNvSpPr/>
            <p:nvPr/>
          </p:nvSpPr>
          <p:spPr>
            <a:xfrm flipH="1">
              <a:off x="8482797" y="2202065"/>
              <a:ext cx="448356" cy="404685"/>
            </a:xfrm>
            <a:custGeom>
              <a:avLst/>
              <a:gdLst/>
              <a:ahLst/>
              <a:cxnLst/>
              <a:rect l="l" t="t" r="r" b="b"/>
              <a:pathLst>
                <a:path w="12669" h="11435" extrusionOk="0">
                  <a:moveTo>
                    <a:pt x="2382" y="0"/>
                  </a:moveTo>
                  <a:cubicBezTo>
                    <a:pt x="2245" y="0"/>
                    <a:pt x="2114" y="75"/>
                    <a:pt x="2078" y="248"/>
                  </a:cubicBezTo>
                  <a:cubicBezTo>
                    <a:pt x="1324" y="3444"/>
                    <a:pt x="617" y="6662"/>
                    <a:pt x="46" y="9880"/>
                  </a:cubicBezTo>
                  <a:cubicBezTo>
                    <a:pt x="1" y="10109"/>
                    <a:pt x="138" y="10314"/>
                    <a:pt x="366" y="10337"/>
                  </a:cubicBezTo>
                  <a:cubicBezTo>
                    <a:pt x="4337" y="10519"/>
                    <a:pt x="8263" y="11067"/>
                    <a:pt x="12235" y="11432"/>
                  </a:cubicBezTo>
                  <a:cubicBezTo>
                    <a:pt x="12249" y="11434"/>
                    <a:pt x="12262" y="11435"/>
                    <a:pt x="12276" y="11435"/>
                  </a:cubicBezTo>
                  <a:cubicBezTo>
                    <a:pt x="12668" y="11435"/>
                    <a:pt x="12655" y="10792"/>
                    <a:pt x="12235" y="10748"/>
                  </a:cubicBezTo>
                  <a:cubicBezTo>
                    <a:pt x="8400" y="10383"/>
                    <a:pt x="4611" y="9858"/>
                    <a:pt x="777" y="9652"/>
                  </a:cubicBezTo>
                  <a:cubicBezTo>
                    <a:pt x="754" y="9789"/>
                    <a:pt x="731" y="9926"/>
                    <a:pt x="708" y="10086"/>
                  </a:cubicBezTo>
                  <a:cubicBezTo>
                    <a:pt x="594" y="9926"/>
                    <a:pt x="480" y="9789"/>
                    <a:pt x="366" y="9629"/>
                  </a:cubicBezTo>
                  <a:lnTo>
                    <a:pt x="366" y="9629"/>
                  </a:lnTo>
                  <a:cubicBezTo>
                    <a:pt x="503" y="9652"/>
                    <a:pt x="640" y="9652"/>
                    <a:pt x="777" y="9652"/>
                  </a:cubicBezTo>
                  <a:cubicBezTo>
                    <a:pt x="1347" y="6571"/>
                    <a:pt x="2032" y="3489"/>
                    <a:pt x="2740" y="431"/>
                  </a:cubicBezTo>
                  <a:cubicBezTo>
                    <a:pt x="2808" y="170"/>
                    <a:pt x="2588" y="0"/>
                    <a:pt x="2382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3"/>
            <p:cNvSpPr/>
            <p:nvPr/>
          </p:nvSpPr>
          <p:spPr>
            <a:xfrm flipH="1">
              <a:off x="8903655" y="2542852"/>
              <a:ext cx="14581" cy="16173"/>
            </a:xfrm>
            <a:custGeom>
              <a:avLst/>
              <a:gdLst/>
              <a:ahLst/>
              <a:cxnLst/>
              <a:rect l="l" t="t" r="r" b="b"/>
              <a:pathLst>
                <a:path w="412" h="457" extrusionOk="0">
                  <a:moveTo>
                    <a:pt x="1" y="0"/>
                  </a:moveTo>
                  <a:cubicBezTo>
                    <a:pt x="115" y="160"/>
                    <a:pt x="229" y="297"/>
                    <a:pt x="343" y="457"/>
                  </a:cubicBezTo>
                  <a:cubicBezTo>
                    <a:pt x="366" y="297"/>
                    <a:pt x="389" y="160"/>
                    <a:pt x="412" y="23"/>
                  </a:cubicBezTo>
                  <a:cubicBezTo>
                    <a:pt x="275" y="23"/>
                    <a:pt x="138" y="23"/>
                    <a:pt x="1" y="0"/>
                  </a:cubicBezTo>
                  <a:close/>
                </a:path>
              </a:pathLst>
            </a:custGeom>
            <a:solidFill>
              <a:srgbClr val="0E5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3"/>
            <p:cNvSpPr/>
            <p:nvPr/>
          </p:nvSpPr>
          <p:spPr>
            <a:xfrm flipH="1">
              <a:off x="7418949" y="1170425"/>
              <a:ext cx="1717371" cy="1901151"/>
            </a:xfrm>
            <a:custGeom>
              <a:avLst/>
              <a:gdLst/>
              <a:ahLst/>
              <a:cxnLst/>
              <a:rect l="l" t="t" r="r" b="b"/>
              <a:pathLst>
                <a:path w="48527" h="53720" extrusionOk="0">
                  <a:moveTo>
                    <a:pt x="25863" y="1"/>
                  </a:moveTo>
                  <a:cubicBezTo>
                    <a:pt x="20047" y="1"/>
                    <a:pt x="14276" y="3555"/>
                    <a:pt x="12919" y="9493"/>
                  </a:cubicBezTo>
                  <a:cubicBezTo>
                    <a:pt x="9833" y="7156"/>
                    <a:pt x="6192" y="5344"/>
                    <a:pt x="2639" y="5344"/>
                  </a:cubicBezTo>
                  <a:cubicBezTo>
                    <a:pt x="1750" y="5344"/>
                    <a:pt x="867" y="5457"/>
                    <a:pt x="0" y="5704"/>
                  </a:cubicBezTo>
                  <a:lnTo>
                    <a:pt x="0" y="25197"/>
                  </a:lnTo>
                  <a:cubicBezTo>
                    <a:pt x="205" y="25379"/>
                    <a:pt x="411" y="25585"/>
                    <a:pt x="593" y="25790"/>
                  </a:cubicBezTo>
                  <a:cubicBezTo>
                    <a:pt x="411" y="25859"/>
                    <a:pt x="205" y="25927"/>
                    <a:pt x="0" y="26018"/>
                  </a:cubicBezTo>
                  <a:lnTo>
                    <a:pt x="0" y="46127"/>
                  </a:lnTo>
                  <a:cubicBezTo>
                    <a:pt x="478" y="46174"/>
                    <a:pt x="959" y="46197"/>
                    <a:pt x="1442" y="46197"/>
                  </a:cubicBezTo>
                  <a:cubicBezTo>
                    <a:pt x="3999" y="46197"/>
                    <a:pt x="6576" y="45552"/>
                    <a:pt x="8765" y="44438"/>
                  </a:cubicBezTo>
                  <a:lnTo>
                    <a:pt x="9267" y="44918"/>
                  </a:lnTo>
                  <a:cubicBezTo>
                    <a:pt x="11535" y="49328"/>
                    <a:pt x="16571" y="53720"/>
                    <a:pt x="21990" y="53720"/>
                  </a:cubicBezTo>
                  <a:cubicBezTo>
                    <a:pt x="22517" y="53720"/>
                    <a:pt x="23047" y="53678"/>
                    <a:pt x="23579" y="53591"/>
                  </a:cubicBezTo>
                  <a:cubicBezTo>
                    <a:pt x="26569" y="53249"/>
                    <a:pt x="29901" y="51240"/>
                    <a:pt x="31385" y="48433"/>
                  </a:cubicBezTo>
                  <a:cubicBezTo>
                    <a:pt x="33051" y="45260"/>
                    <a:pt x="32229" y="42589"/>
                    <a:pt x="32047" y="38276"/>
                  </a:cubicBezTo>
                  <a:cubicBezTo>
                    <a:pt x="38871" y="38276"/>
                    <a:pt x="45696" y="36450"/>
                    <a:pt x="47203" y="28620"/>
                  </a:cubicBezTo>
                  <a:cubicBezTo>
                    <a:pt x="48527" y="20791"/>
                    <a:pt x="40880" y="18965"/>
                    <a:pt x="35060" y="18303"/>
                  </a:cubicBezTo>
                  <a:cubicBezTo>
                    <a:pt x="38552" y="12483"/>
                    <a:pt x="38712" y="4814"/>
                    <a:pt x="31727" y="1322"/>
                  </a:cubicBezTo>
                  <a:cubicBezTo>
                    <a:pt x="29887" y="425"/>
                    <a:pt x="27872" y="1"/>
                    <a:pt x="25863" y="1"/>
                  </a:cubicBezTo>
                  <a:close/>
                </a:path>
              </a:pathLst>
            </a:custGeom>
            <a:solidFill>
              <a:srgbClr val="459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3"/>
            <p:cNvSpPr/>
            <p:nvPr/>
          </p:nvSpPr>
          <p:spPr>
            <a:xfrm flipH="1">
              <a:off x="8095889" y="1746850"/>
              <a:ext cx="1040431" cy="2968902"/>
            </a:xfrm>
            <a:custGeom>
              <a:avLst/>
              <a:gdLst/>
              <a:ahLst/>
              <a:cxnLst/>
              <a:rect l="l" t="t" r="r" b="b"/>
              <a:pathLst>
                <a:path w="29399" h="83891" extrusionOk="0">
                  <a:moveTo>
                    <a:pt x="15689" y="0"/>
                  </a:moveTo>
                  <a:cubicBezTo>
                    <a:pt x="14399" y="0"/>
                    <a:pt x="13558" y="9917"/>
                    <a:pt x="12075" y="14502"/>
                  </a:cubicBezTo>
                  <a:cubicBezTo>
                    <a:pt x="11253" y="17583"/>
                    <a:pt x="5227" y="28745"/>
                    <a:pt x="0" y="45909"/>
                  </a:cubicBezTo>
                  <a:lnTo>
                    <a:pt x="0" y="83891"/>
                  </a:lnTo>
                  <a:lnTo>
                    <a:pt x="2693" y="83891"/>
                  </a:lnTo>
                  <a:lnTo>
                    <a:pt x="4451" y="83868"/>
                  </a:lnTo>
                  <a:cubicBezTo>
                    <a:pt x="2442" y="76883"/>
                    <a:pt x="3538" y="60654"/>
                    <a:pt x="5432" y="50611"/>
                  </a:cubicBezTo>
                  <a:cubicBezTo>
                    <a:pt x="7099" y="41778"/>
                    <a:pt x="9587" y="26143"/>
                    <a:pt x="16252" y="19980"/>
                  </a:cubicBezTo>
                  <a:cubicBezTo>
                    <a:pt x="21228" y="14502"/>
                    <a:pt x="29399" y="11169"/>
                    <a:pt x="29399" y="9846"/>
                  </a:cubicBezTo>
                  <a:cubicBezTo>
                    <a:pt x="29260" y="9610"/>
                    <a:pt x="28911" y="9476"/>
                    <a:pt x="28373" y="9476"/>
                  </a:cubicBezTo>
                  <a:cubicBezTo>
                    <a:pt x="26250" y="9476"/>
                    <a:pt x="21180" y="11553"/>
                    <a:pt x="14426" y="17652"/>
                  </a:cubicBezTo>
                  <a:cubicBezTo>
                    <a:pt x="16252" y="11512"/>
                    <a:pt x="17575" y="1012"/>
                    <a:pt x="15749" y="8"/>
                  </a:cubicBezTo>
                  <a:cubicBezTo>
                    <a:pt x="15729" y="3"/>
                    <a:pt x="15709" y="0"/>
                    <a:pt x="15689" y="0"/>
                  </a:cubicBezTo>
                  <a:close/>
                </a:path>
              </a:pathLst>
            </a:custGeom>
            <a:solidFill>
              <a:srgbClr val="724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3"/>
            <p:cNvSpPr/>
            <p:nvPr/>
          </p:nvSpPr>
          <p:spPr>
            <a:xfrm flipH="1">
              <a:off x="8735386" y="2540169"/>
              <a:ext cx="207987" cy="388618"/>
            </a:xfrm>
            <a:custGeom>
              <a:avLst/>
              <a:gdLst/>
              <a:ahLst/>
              <a:cxnLst/>
              <a:rect l="l" t="t" r="r" b="b"/>
              <a:pathLst>
                <a:path w="5877" h="10981" extrusionOk="0">
                  <a:moveTo>
                    <a:pt x="5411" y="0"/>
                  </a:moveTo>
                  <a:cubicBezTo>
                    <a:pt x="5308" y="0"/>
                    <a:pt x="5206" y="53"/>
                    <a:pt x="5142" y="181"/>
                  </a:cubicBezTo>
                  <a:cubicBezTo>
                    <a:pt x="3270" y="3559"/>
                    <a:pt x="1490" y="6960"/>
                    <a:pt x="97" y="10567"/>
                  </a:cubicBezTo>
                  <a:cubicBezTo>
                    <a:pt x="0" y="10816"/>
                    <a:pt x="214" y="10981"/>
                    <a:pt x="433" y="10981"/>
                  </a:cubicBezTo>
                  <a:cubicBezTo>
                    <a:pt x="575" y="10981"/>
                    <a:pt x="719" y="10911"/>
                    <a:pt x="782" y="10749"/>
                  </a:cubicBezTo>
                  <a:cubicBezTo>
                    <a:pt x="2152" y="7211"/>
                    <a:pt x="3909" y="3856"/>
                    <a:pt x="5735" y="524"/>
                  </a:cubicBezTo>
                  <a:cubicBezTo>
                    <a:pt x="5876" y="257"/>
                    <a:pt x="5640" y="0"/>
                    <a:pt x="541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3"/>
            <p:cNvSpPr/>
            <p:nvPr/>
          </p:nvSpPr>
          <p:spPr>
            <a:xfrm flipH="1">
              <a:off x="8825913" y="2853872"/>
              <a:ext cx="51776" cy="100508"/>
            </a:xfrm>
            <a:custGeom>
              <a:avLst/>
              <a:gdLst/>
              <a:ahLst/>
              <a:cxnLst/>
              <a:rect l="l" t="t" r="r" b="b"/>
              <a:pathLst>
                <a:path w="1463" h="2840" extrusionOk="0">
                  <a:moveTo>
                    <a:pt x="1047" y="0"/>
                  </a:moveTo>
                  <a:cubicBezTo>
                    <a:pt x="911" y="0"/>
                    <a:pt x="778" y="75"/>
                    <a:pt x="732" y="248"/>
                  </a:cubicBezTo>
                  <a:cubicBezTo>
                    <a:pt x="550" y="979"/>
                    <a:pt x="253" y="1664"/>
                    <a:pt x="71" y="2394"/>
                  </a:cubicBezTo>
                  <a:cubicBezTo>
                    <a:pt x="1" y="2660"/>
                    <a:pt x="222" y="2840"/>
                    <a:pt x="430" y="2840"/>
                  </a:cubicBezTo>
                  <a:cubicBezTo>
                    <a:pt x="562" y="2840"/>
                    <a:pt x="688" y="2767"/>
                    <a:pt x="732" y="2599"/>
                  </a:cubicBezTo>
                  <a:cubicBezTo>
                    <a:pt x="938" y="1869"/>
                    <a:pt x="1212" y="1161"/>
                    <a:pt x="1394" y="431"/>
                  </a:cubicBezTo>
                  <a:cubicBezTo>
                    <a:pt x="1463" y="170"/>
                    <a:pt x="1251" y="0"/>
                    <a:pt x="1047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3"/>
            <p:cNvSpPr/>
            <p:nvPr/>
          </p:nvSpPr>
          <p:spPr>
            <a:xfrm flipH="1">
              <a:off x="8930699" y="3025912"/>
              <a:ext cx="94244" cy="235697"/>
            </a:xfrm>
            <a:custGeom>
              <a:avLst/>
              <a:gdLst/>
              <a:ahLst/>
              <a:cxnLst/>
              <a:rect l="l" t="t" r="r" b="b"/>
              <a:pathLst>
                <a:path w="2663" h="6660" extrusionOk="0">
                  <a:moveTo>
                    <a:pt x="2241" y="0"/>
                  </a:moveTo>
                  <a:cubicBezTo>
                    <a:pt x="2102" y="0"/>
                    <a:pt x="1964" y="75"/>
                    <a:pt x="1909" y="248"/>
                  </a:cubicBezTo>
                  <a:cubicBezTo>
                    <a:pt x="1316" y="2234"/>
                    <a:pt x="768" y="4243"/>
                    <a:pt x="83" y="6229"/>
                  </a:cubicBezTo>
                  <a:cubicBezTo>
                    <a:pt x="1" y="6489"/>
                    <a:pt x="207" y="6659"/>
                    <a:pt x="419" y="6659"/>
                  </a:cubicBezTo>
                  <a:cubicBezTo>
                    <a:pt x="560" y="6659"/>
                    <a:pt x="704" y="6584"/>
                    <a:pt x="768" y="6411"/>
                  </a:cubicBezTo>
                  <a:cubicBezTo>
                    <a:pt x="1430" y="4425"/>
                    <a:pt x="2000" y="2417"/>
                    <a:pt x="2594" y="431"/>
                  </a:cubicBezTo>
                  <a:cubicBezTo>
                    <a:pt x="2662" y="170"/>
                    <a:pt x="2451" y="0"/>
                    <a:pt x="2241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3"/>
            <p:cNvSpPr/>
            <p:nvPr/>
          </p:nvSpPr>
          <p:spPr>
            <a:xfrm flipH="1">
              <a:off x="8910526" y="3205241"/>
              <a:ext cx="113425" cy="385928"/>
            </a:xfrm>
            <a:custGeom>
              <a:avLst/>
              <a:gdLst/>
              <a:ahLst/>
              <a:cxnLst/>
              <a:rect l="l" t="t" r="r" b="b"/>
              <a:pathLst>
                <a:path w="3205" h="10905" extrusionOk="0">
                  <a:moveTo>
                    <a:pt x="2789" y="1"/>
                  </a:moveTo>
                  <a:cubicBezTo>
                    <a:pt x="2653" y="1"/>
                    <a:pt x="2520" y="76"/>
                    <a:pt x="2474" y="249"/>
                  </a:cubicBezTo>
                  <a:cubicBezTo>
                    <a:pt x="1584" y="3627"/>
                    <a:pt x="808" y="7051"/>
                    <a:pt x="55" y="10474"/>
                  </a:cubicBezTo>
                  <a:cubicBezTo>
                    <a:pt x="0" y="10735"/>
                    <a:pt x="217" y="10905"/>
                    <a:pt x="424" y="10905"/>
                  </a:cubicBezTo>
                  <a:cubicBezTo>
                    <a:pt x="561" y="10905"/>
                    <a:pt x="694" y="10830"/>
                    <a:pt x="740" y="10657"/>
                  </a:cubicBezTo>
                  <a:cubicBezTo>
                    <a:pt x="1493" y="7233"/>
                    <a:pt x="2246" y="3832"/>
                    <a:pt x="3136" y="431"/>
                  </a:cubicBezTo>
                  <a:cubicBezTo>
                    <a:pt x="3205" y="171"/>
                    <a:pt x="2993" y="1"/>
                    <a:pt x="2789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3"/>
            <p:cNvSpPr/>
            <p:nvPr/>
          </p:nvSpPr>
          <p:spPr>
            <a:xfrm flipH="1">
              <a:off x="9037334" y="3319946"/>
              <a:ext cx="98136" cy="280466"/>
            </a:xfrm>
            <a:custGeom>
              <a:avLst/>
              <a:gdLst/>
              <a:ahLst/>
              <a:cxnLst/>
              <a:rect l="l" t="t" r="r" b="b"/>
              <a:pathLst>
                <a:path w="2773" h="7925" extrusionOk="0">
                  <a:moveTo>
                    <a:pt x="2356" y="1"/>
                  </a:moveTo>
                  <a:cubicBezTo>
                    <a:pt x="2220" y="1"/>
                    <a:pt x="2087" y="76"/>
                    <a:pt x="2042" y="249"/>
                  </a:cubicBezTo>
                  <a:cubicBezTo>
                    <a:pt x="1426" y="2668"/>
                    <a:pt x="535" y="5042"/>
                    <a:pt x="56" y="7484"/>
                  </a:cubicBezTo>
                  <a:cubicBezTo>
                    <a:pt x="1" y="7746"/>
                    <a:pt x="220" y="7925"/>
                    <a:pt x="423" y="7925"/>
                  </a:cubicBezTo>
                  <a:cubicBezTo>
                    <a:pt x="556" y="7925"/>
                    <a:pt x="682" y="7848"/>
                    <a:pt x="718" y="7667"/>
                  </a:cubicBezTo>
                  <a:cubicBezTo>
                    <a:pt x="1197" y="5225"/>
                    <a:pt x="2088" y="2851"/>
                    <a:pt x="2704" y="431"/>
                  </a:cubicBezTo>
                  <a:cubicBezTo>
                    <a:pt x="2772" y="171"/>
                    <a:pt x="2561" y="1"/>
                    <a:pt x="2356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3"/>
            <p:cNvSpPr/>
            <p:nvPr/>
          </p:nvSpPr>
          <p:spPr>
            <a:xfrm flipH="1">
              <a:off x="9066885" y="3637905"/>
              <a:ext cx="62923" cy="201228"/>
            </a:xfrm>
            <a:custGeom>
              <a:avLst/>
              <a:gdLst/>
              <a:ahLst/>
              <a:cxnLst/>
              <a:rect l="l" t="t" r="r" b="b"/>
              <a:pathLst>
                <a:path w="1778" h="5686" extrusionOk="0">
                  <a:moveTo>
                    <a:pt x="1355" y="0"/>
                  </a:moveTo>
                  <a:cubicBezTo>
                    <a:pt x="1222" y="0"/>
                    <a:pt x="1096" y="77"/>
                    <a:pt x="1060" y="258"/>
                  </a:cubicBezTo>
                  <a:cubicBezTo>
                    <a:pt x="718" y="1924"/>
                    <a:pt x="398" y="3590"/>
                    <a:pt x="56" y="5234"/>
                  </a:cubicBezTo>
                  <a:cubicBezTo>
                    <a:pt x="1" y="5510"/>
                    <a:pt x="221" y="5686"/>
                    <a:pt x="424" y="5686"/>
                  </a:cubicBezTo>
                  <a:cubicBezTo>
                    <a:pt x="556" y="5686"/>
                    <a:pt x="682" y="5611"/>
                    <a:pt x="718" y="5439"/>
                  </a:cubicBezTo>
                  <a:cubicBezTo>
                    <a:pt x="1060" y="3773"/>
                    <a:pt x="1380" y="2107"/>
                    <a:pt x="1722" y="441"/>
                  </a:cubicBezTo>
                  <a:cubicBezTo>
                    <a:pt x="1777" y="179"/>
                    <a:pt x="1558" y="0"/>
                    <a:pt x="1355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3"/>
            <p:cNvSpPr/>
            <p:nvPr/>
          </p:nvSpPr>
          <p:spPr>
            <a:xfrm flipH="1">
              <a:off x="9076122" y="3897432"/>
              <a:ext cx="67878" cy="397465"/>
            </a:xfrm>
            <a:custGeom>
              <a:avLst/>
              <a:gdLst/>
              <a:ahLst/>
              <a:cxnLst/>
              <a:rect l="l" t="t" r="r" b="b"/>
              <a:pathLst>
                <a:path w="1918" h="11231" extrusionOk="0">
                  <a:moveTo>
                    <a:pt x="1584" y="1"/>
                  </a:moveTo>
                  <a:cubicBezTo>
                    <a:pt x="1410" y="1"/>
                    <a:pt x="1221" y="115"/>
                    <a:pt x="1187" y="343"/>
                  </a:cubicBezTo>
                  <a:cubicBezTo>
                    <a:pt x="754" y="3858"/>
                    <a:pt x="366" y="7373"/>
                    <a:pt x="23" y="10888"/>
                  </a:cubicBezTo>
                  <a:cubicBezTo>
                    <a:pt x="0" y="11117"/>
                    <a:pt x="166" y="11231"/>
                    <a:pt x="343" y="11231"/>
                  </a:cubicBezTo>
                  <a:cubicBezTo>
                    <a:pt x="520" y="11231"/>
                    <a:pt x="708" y="11117"/>
                    <a:pt x="731" y="10888"/>
                  </a:cubicBezTo>
                  <a:cubicBezTo>
                    <a:pt x="1073" y="7373"/>
                    <a:pt x="1438" y="3858"/>
                    <a:pt x="1895" y="343"/>
                  </a:cubicBezTo>
                  <a:cubicBezTo>
                    <a:pt x="1918" y="115"/>
                    <a:pt x="1758" y="1"/>
                    <a:pt x="1584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3"/>
            <p:cNvSpPr/>
            <p:nvPr/>
          </p:nvSpPr>
          <p:spPr>
            <a:xfrm flipH="1">
              <a:off x="8601284" y="2026198"/>
              <a:ext cx="63383" cy="189655"/>
            </a:xfrm>
            <a:custGeom>
              <a:avLst/>
              <a:gdLst/>
              <a:ahLst/>
              <a:cxnLst/>
              <a:rect l="l" t="t" r="r" b="b"/>
              <a:pathLst>
                <a:path w="1791" h="5359" extrusionOk="0">
                  <a:moveTo>
                    <a:pt x="1364" y="0"/>
                  </a:moveTo>
                  <a:cubicBezTo>
                    <a:pt x="1228" y="0"/>
                    <a:pt x="1097" y="75"/>
                    <a:pt x="1060" y="248"/>
                  </a:cubicBezTo>
                  <a:cubicBezTo>
                    <a:pt x="718" y="1800"/>
                    <a:pt x="398" y="3375"/>
                    <a:pt x="56" y="4928"/>
                  </a:cubicBezTo>
                  <a:cubicBezTo>
                    <a:pt x="1" y="5188"/>
                    <a:pt x="218" y="5358"/>
                    <a:pt x="425" y="5358"/>
                  </a:cubicBezTo>
                  <a:cubicBezTo>
                    <a:pt x="562" y="5358"/>
                    <a:pt x="695" y="5283"/>
                    <a:pt x="741" y="5110"/>
                  </a:cubicBezTo>
                  <a:cubicBezTo>
                    <a:pt x="1083" y="3558"/>
                    <a:pt x="1380" y="1983"/>
                    <a:pt x="1722" y="431"/>
                  </a:cubicBezTo>
                  <a:cubicBezTo>
                    <a:pt x="1791" y="170"/>
                    <a:pt x="1571" y="0"/>
                    <a:pt x="1364" y="0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3"/>
            <p:cNvSpPr/>
            <p:nvPr/>
          </p:nvSpPr>
          <p:spPr>
            <a:xfrm flipH="1">
              <a:off x="8365964" y="2227888"/>
              <a:ext cx="142374" cy="106807"/>
            </a:xfrm>
            <a:custGeom>
              <a:avLst/>
              <a:gdLst/>
              <a:ahLst/>
              <a:cxnLst/>
              <a:rect l="l" t="t" r="r" b="b"/>
              <a:pathLst>
                <a:path w="4023" h="3018" extrusionOk="0">
                  <a:moveTo>
                    <a:pt x="3522" y="1"/>
                  </a:moveTo>
                  <a:cubicBezTo>
                    <a:pt x="3468" y="1"/>
                    <a:pt x="3410" y="16"/>
                    <a:pt x="3351" y="51"/>
                  </a:cubicBezTo>
                  <a:cubicBezTo>
                    <a:pt x="2209" y="713"/>
                    <a:pt x="1274" y="1603"/>
                    <a:pt x="269" y="2447"/>
                  </a:cubicBezTo>
                  <a:cubicBezTo>
                    <a:pt x="1" y="2662"/>
                    <a:pt x="252" y="3017"/>
                    <a:pt x="538" y="3017"/>
                  </a:cubicBezTo>
                  <a:cubicBezTo>
                    <a:pt x="616" y="3017"/>
                    <a:pt x="698" y="2991"/>
                    <a:pt x="771" y="2927"/>
                  </a:cubicBezTo>
                  <a:cubicBezTo>
                    <a:pt x="1730" y="2128"/>
                    <a:pt x="2620" y="1283"/>
                    <a:pt x="3693" y="667"/>
                  </a:cubicBezTo>
                  <a:cubicBezTo>
                    <a:pt x="4022" y="473"/>
                    <a:pt x="3826" y="1"/>
                    <a:pt x="3522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3"/>
            <p:cNvSpPr/>
            <p:nvPr/>
          </p:nvSpPr>
          <p:spPr>
            <a:xfrm flipH="1">
              <a:off x="8201659" y="2709264"/>
              <a:ext cx="21836" cy="17801"/>
            </a:xfrm>
            <a:custGeom>
              <a:avLst/>
              <a:gdLst/>
              <a:ahLst/>
              <a:cxnLst/>
              <a:rect l="l" t="t" r="r" b="b"/>
              <a:pathLst>
                <a:path w="617" h="503" extrusionOk="0">
                  <a:moveTo>
                    <a:pt x="434" y="0"/>
                  </a:moveTo>
                  <a:cubicBezTo>
                    <a:pt x="297" y="137"/>
                    <a:pt x="160" y="274"/>
                    <a:pt x="1" y="411"/>
                  </a:cubicBezTo>
                  <a:cubicBezTo>
                    <a:pt x="206" y="457"/>
                    <a:pt x="411" y="502"/>
                    <a:pt x="617" y="502"/>
                  </a:cubicBezTo>
                  <a:cubicBezTo>
                    <a:pt x="571" y="343"/>
                    <a:pt x="503" y="160"/>
                    <a:pt x="43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3"/>
            <p:cNvSpPr/>
            <p:nvPr/>
          </p:nvSpPr>
          <p:spPr>
            <a:xfrm flipH="1">
              <a:off x="7935898" y="2452355"/>
              <a:ext cx="647071" cy="653547"/>
            </a:xfrm>
            <a:custGeom>
              <a:avLst/>
              <a:gdLst/>
              <a:ahLst/>
              <a:cxnLst/>
              <a:rect l="l" t="t" r="r" b="b"/>
              <a:pathLst>
                <a:path w="18284" h="18467" extrusionOk="0">
                  <a:moveTo>
                    <a:pt x="10591" y="7259"/>
                  </a:moveTo>
                  <a:cubicBezTo>
                    <a:pt x="10660" y="7419"/>
                    <a:pt x="10728" y="7602"/>
                    <a:pt x="10774" y="7761"/>
                  </a:cubicBezTo>
                  <a:cubicBezTo>
                    <a:pt x="10568" y="7761"/>
                    <a:pt x="10363" y="7716"/>
                    <a:pt x="10158" y="7670"/>
                  </a:cubicBezTo>
                  <a:cubicBezTo>
                    <a:pt x="10317" y="7533"/>
                    <a:pt x="10454" y="7396"/>
                    <a:pt x="10591" y="7259"/>
                  </a:cubicBezTo>
                  <a:close/>
                  <a:moveTo>
                    <a:pt x="14928" y="1"/>
                  </a:moveTo>
                  <a:cubicBezTo>
                    <a:pt x="14677" y="1"/>
                    <a:pt x="14426" y="343"/>
                    <a:pt x="14677" y="594"/>
                  </a:cubicBezTo>
                  <a:cubicBezTo>
                    <a:pt x="17348" y="3356"/>
                    <a:pt x="14472" y="7100"/>
                    <a:pt x="11230" y="7100"/>
                  </a:cubicBezTo>
                  <a:cubicBezTo>
                    <a:pt x="10934" y="7100"/>
                    <a:pt x="10637" y="7077"/>
                    <a:pt x="10363" y="7008"/>
                  </a:cubicBezTo>
                  <a:lnTo>
                    <a:pt x="10272" y="7008"/>
                  </a:lnTo>
                  <a:cubicBezTo>
                    <a:pt x="10066" y="7008"/>
                    <a:pt x="9838" y="7191"/>
                    <a:pt x="9929" y="7442"/>
                  </a:cubicBezTo>
                  <a:cubicBezTo>
                    <a:pt x="10888" y="10021"/>
                    <a:pt x="11322" y="13240"/>
                    <a:pt x="9884" y="15727"/>
                  </a:cubicBezTo>
                  <a:cubicBezTo>
                    <a:pt x="9039" y="17211"/>
                    <a:pt x="7761" y="17805"/>
                    <a:pt x="6414" y="17805"/>
                  </a:cubicBezTo>
                  <a:cubicBezTo>
                    <a:pt x="4291" y="17805"/>
                    <a:pt x="1963" y="16389"/>
                    <a:pt x="685" y="14746"/>
                  </a:cubicBezTo>
                  <a:cubicBezTo>
                    <a:pt x="617" y="14677"/>
                    <a:pt x="548" y="14632"/>
                    <a:pt x="457" y="14632"/>
                  </a:cubicBezTo>
                  <a:cubicBezTo>
                    <a:pt x="229" y="14632"/>
                    <a:pt x="0" y="14974"/>
                    <a:pt x="206" y="15248"/>
                  </a:cubicBezTo>
                  <a:cubicBezTo>
                    <a:pt x="1644" y="17097"/>
                    <a:pt x="3949" y="18466"/>
                    <a:pt x="6186" y="18466"/>
                  </a:cubicBezTo>
                  <a:cubicBezTo>
                    <a:pt x="7487" y="18466"/>
                    <a:pt x="8765" y="18010"/>
                    <a:pt x="9861" y="16914"/>
                  </a:cubicBezTo>
                  <a:cubicBezTo>
                    <a:pt x="12121" y="14632"/>
                    <a:pt x="11733" y="10615"/>
                    <a:pt x="10774" y="7761"/>
                  </a:cubicBezTo>
                  <a:lnTo>
                    <a:pt x="10774" y="7761"/>
                  </a:lnTo>
                  <a:cubicBezTo>
                    <a:pt x="10911" y="7784"/>
                    <a:pt x="11071" y="7784"/>
                    <a:pt x="11208" y="7784"/>
                  </a:cubicBezTo>
                  <a:cubicBezTo>
                    <a:pt x="15042" y="7784"/>
                    <a:pt x="18283" y="3333"/>
                    <a:pt x="15156" y="115"/>
                  </a:cubicBezTo>
                  <a:cubicBezTo>
                    <a:pt x="15088" y="47"/>
                    <a:pt x="15019" y="1"/>
                    <a:pt x="14928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3"/>
            <p:cNvSpPr/>
            <p:nvPr/>
          </p:nvSpPr>
          <p:spPr>
            <a:xfrm flipH="1">
              <a:off x="8335767" y="2694718"/>
              <a:ext cx="202785" cy="182577"/>
            </a:xfrm>
            <a:custGeom>
              <a:avLst/>
              <a:gdLst/>
              <a:ahLst/>
              <a:cxnLst/>
              <a:rect l="l" t="t" r="r" b="b"/>
              <a:pathLst>
                <a:path w="5730" h="5159" extrusionOk="0">
                  <a:moveTo>
                    <a:pt x="5045" y="0"/>
                  </a:moveTo>
                  <a:cubicBezTo>
                    <a:pt x="4840" y="0"/>
                    <a:pt x="4611" y="160"/>
                    <a:pt x="4680" y="434"/>
                  </a:cubicBezTo>
                  <a:cubicBezTo>
                    <a:pt x="5136" y="2306"/>
                    <a:pt x="4064" y="4429"/>
                    <a:pt x="2420" y="4429"/>
                  </a:cubicBezTo>
                  <a:cubicBezTo>
                    <a:pt x="1918" y="4429"/>
                    <a:pt x="1347" y="4223"/>
                    <a:pt x="754" y="3744"/>
                  </a:cubicBezTo>
                  <a:cubicBezTo>
                    <a:pt x="685" y="3675"/>
                    <a:pt x="617" y="3652"/>
                    <a:pt x="526" y="3652"/>
                  </a:cubicBezTo>
                  <a:cubicBezTo>
                    <a:pt x="252" y="3652"/>
                    <a:pt x="1" y="4018"/>
                    <a:pt x="275" y="4246"/>
                  </a:cubicBezTo>
                  <a:cubicBezTo>
                    <a:pt x="937" y="4771"/>
                    <a:pt x="1758" y="5159"/>
                    <a:pt x="2557" y="5159"/>
                  </a:cubicBezTo>
                  <a:cubicBezTo>
                    <a:pt x="3105" y="5159"/>
                    <a:pt x="3653" y="4976"/>
                    <a:pt x="4155" y="4543"/>
                  </a:cubicBezTo>
                  <a:cubicBezTo>
                    <a:pt x="5410" y="3470"/>
                    <a:pt x="5730" y="1781"/>
                    <a:pt x="5342" y="229"/>
                  </a:cubicBezTo>
                  <a:cubicBezTo>
                    <a:pt x="5296" y="69"/>
                    <a:pt x="5182" y="0"/>
                    <a:pt x="504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3"/>
            <p:cNvSpPr/>
            <p:nvPr/>
          </p:nvSpPr>
          <p:spPr>
            <a:xfrm flipH="1">
              <a:off x="8007782" y="2179308"/>
              <a:ext cx="17801" cy="17023"/>
            </a:xfrm>
            <a:custGeom>
              <a:avLst/>
              <a:gdLst/>
              <a:ahLst/>
              <a:cxnLst/>
              <a:rect l="l" t="t" r="r" b="b"/>
              <a:pathLst>
                <a:path w="503" h="481" extrusionOk="0">
                  <a:moveTo>
                    <a:pt x="389" y="1"/>
                  </a:moveTo>
                  <a:cubicBezTo>
                    <a:pt x="252" y="92"/>
                    <a:pt x="115" y="184"/>
                    <a:pt x="1" y="275"/>
                  </a:cubicBezTo>
                  <a:cubicBezTo>
                    <a:pt x="161" y="343"/>
                    <a:pt x="343" y="412"/>
                    <a:pt x="503" y="480"/>
                  </a:cubicBezTo>
                  <a:cubicBezTo>
                    <a:pt x="480" y="321"/>
                    <a:pt x="434" y="161"/>
                    <a:pt x="389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3"/>
            <p:cNvSpPr/>
            <p:nvPr/>
          </p:nvSpPr>
          <p:spPr>
            <a:xfrm flipH="1">
              <a:off x="7548942" y="1926040"/>
              <a:ext cx="732715" cy="556579"/>
            </a:xfrm>
            <a:custGeom>
              <a:avLst/>
              <a:gdLst/>
              <a:ahLst/>
              <a:cxnLst/>
              <a:rect l="l" t="t" r="r" b="b"/>
              <a:pathLst>
                <a:path w="20704" h="15727" extrusionOk="0">
                  <a:moveTo>
                    <a:pt x="5045" y="0"/>
                  </a:moveTo>
                  <a:cubicBezTo>
                    <a:pt x="2489" y="0"/>
                    <a:pt x="503" y="2032"/>
                    <a:pt x="46" y="4474"/>
                  </a:cubicBezTo>
                  <a:cubicBezTo>
                    <a:pt x="1" y="4725"/>
                    <a:pt x="229" y="4908"/>
                    <a:pt x="434" y="4908"/>
                  </a:cubicBezTo>
                  <a:cubicBezTo>
                    <a:pt x="571" y="4908"/>
                    <a:pt x="686" y="4816"/>
                    <a:pt x="731" y="4656"/>
                  </a:cubicBezTo>
                  <a:cubicBezTo>
                    <a:pt x="1188" y="2123"/>
                    <a:pt x="3174" y="799"/>
                    <a:pt x="5137" y="799"/>
                  </a:cubicBezTo>
                  <a:cubicBezTo>
                    <a:pt x="7008" y="799"/>
                    <a:pt x="8880" y="2009"/>
                    <a:pt x="9382" y="4474"/>
                  </a:cubicBezTo>
                  <a:cubicBezTo>
                    <a:pt x="9405" y="4634"/>
                    <a:pt x="9565" y="4748"/>
                    <a:pt x="9724" y="4748"/>
                  </a:cubicBezTo>
                  <a:cubicBezTo>
                    <a:pt x="9793" y="4748"/>
                    <a:pt x="9839" y="4725"/>
                    <a:pt x="9884" y="4702"/>
                  </a:cubicBezTo>
                  <a:cubicBezTo>
                    <a:pt x="11140" y="3743"/>
                    <a:pt x="12555" y="3059"/>
                    <a:pt x="14061" y="3059"/>
                  </a:cubicBezTo>
                  <a:cubicBezTo>
                    <a:pt x="14541" y="3059"/>
                    <a:pt x="15020" y="3127"/>
                    <a:pt x="15522" y="3264"/>
                  </a:cubicBezTo>
                  <a:cubicBezTo>
                    <a:pt x="17257" y="3812"/>
                    <a:pt x="18535" y="5387"/>
                    <a:pt x="19197" y="7007"/>
                  </a:cubicBezTo>
                  <a:cubicBezTo>
                    <a:pt x="19859" y="8628"/>
                    <a:pt x="19973" y="10523"/>
                    <a:pt x="19265" y="12143"/>
                  </a:cubicBezTo>
                  <a:cubicBezTo>
                    <a:pt x="18352" y="14129"/>
                    <a:pt x="16252" y="14905"/>
                    <a:pt x="14198" y="15019"/>
                  </a:cubicBezTo>
                  <a:cubicBezTo>
                    <a:pt x="13764" y="15065"/>
                    <a:pt x="13764" y="15727"/>
                    <a:pt x="14175" y="15727"/>
                  </a:cubicBezTo>
                  <a:lnTo>
                    <a:pt x="14198" y="15727"/>
                  </a:lnTo>
                  <a:cubicBezTo>
                    <a:pt x="16412" y="15590"/>
                    <a:pt x="18512" y="14814"/>
                    <a:pt x="19676" y="12828"/>
                  </a:cubicBezTo>
                  <a:cubicBezTo>
                    <a:pt x="20703" y="11093"/>
                    <a:pt x="20589" y="8856"/>
                    <a:pt x="19950" y="7007"/>
                  </a:cubicBezTo>
                  <a:cubicBezTo>
                    <a:pt x="19288" y="5181"/>
                    <a:pt x="17919" y="3470"/>
                    <a:pt x="16070" y="2739"/>
                  </a:cubicBezTo>
                  <a:cubicBezTo>
                    <a:pt x="15408" y="2465"/>
                    <a:pt x="14723" y="2351"/>
                    <a:pt x="14084" y="2351"/>
                  </a:cubicBezTo>
                  <a:cubicBezTo>
                    <a:pt x="12600" y="2351"/>
                    <a:pt x="11185" y="2945"/>
                    <a:pt x="9930" y="3812"/>
                  </a:cubicBezTo>
                  <a:cubicBezTo>
                    <a:pt x="9975" y="3972"/>
                    <a:pt x="10021" y="4132"/>
                    <a:pt x="10044" y="4291"/>
                  </a:cubicBezTo>
                  <a:cubicBezTo>
                    <a:pt x="9884" y="4223"/>
                    <a:pt x="9702" y="4154"/>
                    <a:pt x="9542" y="4086"/>
                  </a:cubicBezTo>
                  <a:cubicBezTo>
                    <a:pt x="9656" y="3995"/>
                    <a:pt x="9793" y="3903"/>
                    <a:pt x="9930" y="3812"/>
                  </a:cubicBezTo>
                  <a:cubicBezTo>
                    <a:pt x="9291" y="1575"/>
                    <a:pt x="7533" y="23"/>
                    <a:pt x="5114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3"/>
            <p:cNvSpPr/>
            <p:nvPr/>
          </p:nvSpPr>
          <p:spPr>
            <a:xfrm flipH="1">
              <a:off x="7804992" y="2275468"/>
              <a:ext cx="101817" cy="155114"/>
            </a:xfrm>
            <a:custGeom>
              <a:avLst/>
              <a:gdLst/>
              <a:ahLst/>
              <a:cxnLst/>
              <a:rect l="l" t="t" r="r" b="b"/>
              <a:pathLst>
                <a:path w="2877" h="4383" extrusionOk="0">
                  <a:moveTo>
                    <a:pt x="479" y="0"/>
                  </a:moveTo>
                  <a:cubicBezTo>
                    <a:pt x="183" y="0"/>
                    <a:pt x="0" y="457"/>
                    <a:pt x="297" y="662"/>
                  </a:cubicBezTo>
                  <a:cubicBezTo>
                    <a:pt x="1301" y="1324"/>
                    <a:pt x="2100" y="2671"/>
                    <a:pt x="1233" y="3766"/>
                  </a:cubicBezTo>
                  <a:cubicBezTo>
                    <a:pt x="1027" y="4040"/>
                    <a:pt x="1256" y="4383"/>
                    <a:pt x="1484" y="4383"/>
                  </a:cubicBezTo>
                  <a:cubicBezTo>
                    <a:pt x="1575" y="4383"/>
                    <a:pt x="1644" y="4360"/>
                    <a:pt x="1712" y="4268"/>
                  </a:cubicBezTo>
                  <a:cubicBezTo>
                    <a:pt x="2876" y="2785"/>
                    <a:pt x="2077" y="1004"/>
                    <a:pt x="639" y="69"/>
                  </a:cubicBezTo>
                  <a:cubicBezTo>
                    <a:pt x="594" y="23"/>
                    <a:pt x="525" y="0"/>
                    <a:pt x="479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3"/>
            <p:cNvSpPr/>
            <p:nvPr/>
          </p:nvSpPr>
          <p:spPr>
            <a:xfrm flipH="1">
              <a:off x="8191147" y="1855403"/>
              <a:ext cx="21836" cy="14545"/>
            </a:xfrm>
            <a:custGeom>
              <a:avLst/>
              <a:gdLst/>
              <a:ahLst/>
              <a:cxnLst/>
              <a:rect l="l" t="t" r="r" b="b"/>
              <a:pathLst>
                <a:path w="617" h="411" extrusionOk="0">
                  <a:moveTo>
                    <a:pt x="343" y="0"/>
                  </a:moveTo>
                  <a:cubicBezTo>
                    <a:pt x="229" y="137"/>
                    <a:pt x="114" y="274"/>
                    <a:pt x="0" y="411"/>
                  </a:cubicBezTo>
                  <a:lnTo>
                    <a:pt x="617" y="411"/>
                  </a:lnTo>
                  <a:cubicBezTo>
                    <a:pt x="525" y="274"/>
                    <a:pt x="434" y="137"/>
                    <a:pt x="343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3"/>
            <p:cNvSpPr/>
            <p:nvPr/>
          </p:nvSpPr>
          <p:spPr>
            <a:xfrm flipH="1">
              <a:off x="7994466" y="1418324"/>
              <a:ext cx="529930" cy="155150"/>
            </a:xfrm>
            <a:custGeom>
              <a:avLst/>
              <a:gdLst/>
              <a:ahLst/>
              <a:cxnLst/>
              <a:rect l="l" t="t" r="r" b="b"/>
              <a:pathLst>
                <a:path w="14974" h="4384" extrusionOk="0">
                  <a:moveTo>
                    <a:pt x="3652" y="1"/>
                  </a:moveTo>
                  <a:cubicBezTo>
                    <a:pt x="2100" y="1"/>
                    <a:pt x="913" y="1256"/>
                    <a:pt x="160" y="2535"/>
                  </a:cubicBezTo>
                  <a:cubicBezTo>
                    <a:pt x="0" y="2808"/>
                    <a:pt x="229" y="3060"/>
                    <a:pt x="480" y="3060"/>
                  </a:cubicBezTo>
                  <a:cubicBezTo>
                    <a:pt x="571" y="3060"/>
                    <a:pt x="685" y="3014"/>
                    <a:pt x="754" y="2877"/>
                  </a:cubicBezTo>
                  <a:cubicBezTo>
                    <a:pt x="1484" y="1667"/>
                    <a:pt x="2443" y="731"/>
                    <a:pt x="3744" y="731"/>
                  </a:cubicBezTo>
                  <a:cubicBezTo>
                    <a:pt x="4040" y="731"/>
                    <a:pt x="4337" y="777"/>
                    <a:pt x="4679" y="891"/>
                  </a:cubicBezTo>
                  <a:cubicBezTo>
                    <a:pt x="6095" y="1325"/>
                    <a:pt x="7190" y="2694"/>
                    <a:pt x="7966" y="3881"/>
                  </a:cubicBezTo>
                  <a:cubicBezTo>
                    <a:pt x="8058" y="3995"/>
                    <a:pt x="8149" y="4041"/>
                    <a:pt x="8263" y="4041"/>
                  </a:cubicBezTo>
                  <a:cubicBezTo>
                    <a:pt x="8377" y="4041"/>
                    <a:pt x="8491" y="3995"/>
                    <a:pt x="8583" y="3881"/>
                  </a:cubicBezTo>
                  <a:cubicBezTo>
                    <a:pt x="9359" y="2831"/>
                    <a:pt x="10888" y="1941"/>
                    <a:pt x="12166" y="1941"/>
                  </a:cubicBezTo>
                  <a:cubicBezTo>
                    <a:pt x="13193" y="1941"/>
                    <a:pt x="14061" y="2512"/>
                    <a:pt x="14243" y="4041"/>
                  </a:cubicBezTo>
                  <a:cubicBezTo>
                    <a:pt x="14266" y="4269"/>
                    <a:pt x="14472" y="4383"/>
                    <a:pt x="14631" y="4383"/>
                  </a:cubicBezTo>
                  <a:cubicBezTo>
                    <a:pt x="14814" y="4383"/>
                    <a:pt x="14974" y="4269"/>
                    <a:pt x="14951" y="4041"/>
                  </a:cubicBezTo>
                  <a:cubicBezTo>
                    <a:pt x="14700" y="2055"/>
                    <a:pt x="13536" y="1279"/>
                    <a:pt x="12166" y="1279"/>
                  </a:cubicBezTo>
                  <a:cubicBezTo>
                    <a:pt x="10819" y="1279"/>
                    <a:pt x="9313" y="2032"/>
                    <a:pt x="8309" y="3128"/>
                  </a:cubicBezTo>
                  <a:cubicBezTo>
                    <a:pt x="8400" y="3265"/>
                    <a:pt x="8491" y="3402"/>
                    <a:pt x="8583" y="3539"/>
                  </a:cubicBezTo>
                  <a:lnTo>
                    <a:pt x="7966" y="3539"/>
                  </a:lnTo>
                  <a:cubicBezTo>
                    <a:pt x="8080" y="3402"/>
                    <a:pt x="8195" y="3265"/>
                    <a:pt x="8309" y="3128"/>
                  </a:cubicBezTo>
                  <a:cubicBezTo>
                    <a:pt x="7304" y="1736"/>
                    <a:pt x="6026" y="457"/>
                    <a:pt x="4291" y="69"/>
                  </a:cubicBezTo>
                  <a:cubicBezTo>
                    <a:pt x="4063" y="24"/>
                    <a:pt x="3858" y="1"/>
                    <a:pt x="365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3"/>
            <p:cNvSpPr/>
            <p:nvPr/>
          </p:nvSpPr>
          <p:spPr>
            <a:xfrm flipH="1">
              <a:off x="8084754" y="1281205"/>
              <a:ext cx="182577" cy="63030"/>
            </a:xfrm>
            <a:custGeom>
              <a:avLst/>
              <a:gdLst/>
              <a:ahLst/>
              <a:cxnLst/>
              <a:rect l="l" t="t" r="r" b="b"/>
              <a:pathLst>
                <a:path w="5159" h="1781" extrusionOk="0">
                  <a:moveTo>
                    <a:pt x="2785" y="0"/>
                  </a:moveTo>
                  <a:cubicBezTo>
                    <a:pt x="1940" y="0"/>
                    <a:pt x="1027" y="388"/>
                    <a:pt x="274" y="1028"/>
                  </a:cubicBezTo>
                  <a:cubicBezTo>
                    <a:pt x="0" y="1256"/>
                    <a:pt x="251" y="1598"/>
                    <a:pt x="548" y="1598"/>
                  </a:cubicBezTo>
                  <a:cubicBezTo>
                    <a:pt x="617" y="1598"/>
                    <a:pt x="685" y="1575"/>
                    <a:pt x="776" y="1507"/>
                  </a:cubicBezTo>
                  <a:cubicBezTo>
                    <a:pt x="1370" y="1005"/>
                    <a:pt x="2077" y="685"/>
                    <a:pt x="2762" y="685"/>
                  </a:cubicBezTo>
                  <a:cubicBezTo>
                    <a:pt x="3378" y="685"/>
                    <a:pt x="3949" y="936"/>
                    <a:pt x="4383" y="1621"/>
                  </a:cubicBezTo>
                  <a:cubicBezTo>
                    <a:pt x="4451" y="1735"/>
                    <a:pt x="4565" y="1781"/>
                    <a:pt x="4657" y="1781"/>
                  </a:cubicBezTo>
                  <a:cubicBezTo>
                    <a:pt x="4908" y="1781"/>
                    <a:pt x="5159" y="1530"/>
                    <a:pt x="4976" y="1256"/>
                  </a:cubicBezTo>
                  <a:cubicBezTo>
                    <a:pt x="4406" y="366"/>
                    <a:pt x="3607" y="0"/>
                    <a:pt x="2785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3"/>
            <p:cNvSpPr/>
            <p:nvPr/>
          </p:nvSpPr>
          <p:spPr>
            <a:xfrm flipH="1">
              <a:off x="8838228" y="1551108"/>
              <a:ext cx="285987" cy="177729"/>
            </a:xfrm>
            <a:custGeom>
              <a:avLst/>
              <a:gdLst/>
              <a:ahLst/>
              <a:cxnLst/>
              <a:rect l="l" t="t" r="r" b="b"/>
              <a:pathLst>
                <a:path w="8081" h="5022" extrusionOk="0">
                  <a:moveTo>
                    <a:pt x="4086" y="3721"/>
                  </a:moveTo>
                  <a:cubicBezTo>
                    <a:pt x="4268" y="3766"/>
                    <a:pt x="4474" y="3835"/>
                    <a:pt x="4679" y="3926"/>
                  </a:cubicBezTo>
                  <a:cubicBezTo>
                    <a:pt x="4542" y="4063"/>
                    <a:pt x="4405" y="4200"/>
                    <a:pt x="4268" y="4337"/>
                  </a:cubicBezTo>
                  <a:cubicBezTo>
                    <a:pt x="4177" y="4131"/>
                    <a:pt x="4109" y="3926"/>
                    <a:pt x="4086" y="3721"/>
                  </a:cubicBezTo>
                  <a:close/>
                  <a:moveTo>
                    <a:pt x="6962" y="0"/>
                  </a:moveTo>
                  <a:cubicBezTo>
                    <a:pt x="5044" y="0"/>
                    <a:pt x="3698" y="1826"/>
                    <a:pt x="4086" y="3721"/>
                  </a:cubicBezTo>
                  <a:cubicBezTo>
                    <a:pt x="3538" y="3561"/>
                    <a:pt x="3013" y="3492"/>
                    <a:pt x="2511" y="3492"/>
                  </a:cubicBezTo>
                  <a:cubicBezTo>
                    <a:pt x="1575" y="3492"/>
                    <a:pt x="730" y="3743"/>
                    <a:pt x="0" y="4177"/>
                  </a:cubicBezTo>
                  <a:lnTo>
                    <a:pt x="0" y="5022"/>
                  </a:lnTo>
                  <a:cubicBezTo>
                    <a:pt x="685" y="4497"/>
                    <a:pt x="1552" y="4200"/>
                    <a:pt x="2534" y="4200"/>
                  </a:cubicBezTo>
                  <a:cubicBezTo>
                    <a:pt x="3150" y="4200"/>
                    <a:pt x="3812" y="4314"/>
                    <a:pt x="4497" y="4588"/>
                  </a:cubicBezTo>
                  <a:cubicBezTo>
                    <a:pt x="4542" y="4611"/>
                    <a:pt x="4565" y="4611"/>
                    <a:pt x="4588" y="4611"/>
                  </a:cubicBezTo>
                  <a:cubicBezTo>
                    <a:pt x="4816" y="4611"/>
                    <a:pt x="5022" y="4360"/>
                    <a:pt x="4930" y="4154"/>
                  </a:cubicBezTo>
                  <a:cubicBezTo>
                    <a:pt x="4268" y="2557"/>
                    <a:pt x="5227" y="685"/>
                    <a:pt x="6916" y="685"/>
                  </a:cubicBezTo>
                  <a:cubicBezTo>
                    <a:pt x="7099" y="685"/>
                    <a:pt x="7304" y="708"/>
                    <a:pt x="7510" y="753"/>
                  </a:cubicBezTo>
                  <a:cubicBezTo>
                    <a:pt x="7532" y="776"/>
                    <a:pt x="7555" y="776"/>
                    <a:pt x="7578" y="776"/>
                  </a:cubicBezTo>
                  <a:cubicBezTo>
                    <a:pt x="7966" y="776"/>
                    <a:pt x="8080" y="183"/>
                    <a:pt x="7692" y="91"/>
                  </a:cubicBezTo>
                  <a:cubicBezTo>
                    <a:pt x="7441" y="46"/>
                    <a:pt x="7190" y="0"/>
                    <a:pt x="6962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3"/>
            <p:cNvSpPr/>
            <p:nvPr/>
          </p:nvSpPr>
          <p:spPr>
            <a:xfrm flipH="1">
              <a:off x="8970687" y="1815800"/>
              <a:ext cx="21057" cy="21836"/>
            </a:xfrm>
            <a:custGeom>
              <a:avLst/>
              <a:gdLst/>
              <a:ahLst/>
              <a:cxnLst/>
              <a:rect l="l" t="t" r="r" b="b"/>
              <a:pathLst>
                <a:path w="595" h="617" extrusionOk="0">
                  <a:moveTo>
                    <a:pt x="1" y="1"/>
                  </a:moveTo>
                  <a:cubicBezTo>
                    <a:pt x="24" y="206"/>
                    <a:pt x="92" y="411"/>
                    <a:pt x="183" y="617"/>
                  </a:cubicBezTo>
                  <a:cubicBezTo>
                    <a:pt x="320" y="480"/>
                    <a:pt x="457" y="343"/>
                    <a:pt x="594" y="206"/>
                  </a:cubicBezTo>
                  <a:cubicBezTo>
                    <a:pt x="389" y="115"/>
                    <a:pt x="183" y="46"/>
                    <a:pt x="1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3"/>
            <p:cNvSpPr/>
            <p:nvPr/>
          </p:nvSpPr>
          <p:spPr>
            <a:xfrm flipH="1">
              <a:off x="8822888" y="1772651"/>
              <a:ext cx="176136" cy="176950"/>
            </a:xfrm>
            <a:custGeom>
              <a:avLst/>
              <a:gdLst/>
              <a:ahLst/>
              <a:cxnLst/>
              <a:rect l="l" t="t" r="r" b="b"/>
              <a:pathLst>
                <a:path w="4977" h="5000" extrusionOk="0">
                  <a:moveTo>
                    <a:pt x="4314" y="1"/>
                  </a:moveTo>
                  <a:cubicBezTo>
                    <a:pt x="1598" y="1"/>
                    <a:pt x="46" y="2009"/>
                    <a:pt x="0" y="4680"/>
                  </a:cubicBezTo>
                  <a:cubicBezTo>
                    <a:pt x="0" y="4885"/>
                    <a:pt x="183" y="4999"/>
                    <a:pt x="343" y="4999"/>
                  </a:cubicBezTo>
                  <a:cubicBezTo>
                    <a:pt x="525" y="4999"/>
                    <a:pt x="708" y="4885"/>
                    <a:pt x="708" y="4680"/>
                  </a:cubicBezTo>
                  <a:cubicBezTo>
                    <a:pt x="754" y="2375"/>
                    <a:pt x="1986" y="686"/>
                    <a:pt x="4337" y="686"/>
                  </a:cubicBezTo>
                  <a:lnTo>
                    <a:pt x="4543" y="686"/>
                  </a:lnTo>
                  <a:cubicBezTo>
                    <a:pt x="4976" y="686"/>
                    <a:pt x="4953" y="24"/>
                    <a:pt x="4520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3"/>
            <p:cNvSpPr/>
            <p:nvPr/>
          </p:nvSpPr>
          <p:spPr>
            <a:xfrm flipH="1">
              <a:off x="8798661" y="2199517"/>
              <a:ext cx="287579" cy="619608"/>
            </a:xfrm>
            <a:custGeom>
              <a:avLst/>
              <a:gdLst/>
              <a:ahLst/>
              <a:cxnLst/>
              <a:rect l="l" t="t" r="r" b="b"/>
              <a:pathLst>
                <a:path w="8126" h="17508" extrusionOk="0">
                  <a:moveTo>
                    <a:pt x="7669" y="1"/>
                  </a:moveTo>
                  <a:cubicBezTo>
                    <a:pt x="5592" y="115"/>
                    <a:pt x="3949" y="1324"/>
                    <a:pt x="3287" y="3287"/>
                  </a:cubicBezTo>
                  <a:cubicBezTo>
                    <a:pt x="2716" y="4999"/>
                    <a:pt x="4109" y="6346"/>
                    <a:pt x="5273" y="7442"/>
                  </a:cubicBezTo>
                  <a:cubicBezTo>
                    <a:pt x="5524" y="7396"/>
                    <a:pt x="5752" y="7350"/>
                    <a:pt x="6003" y="7327"/>
                  </a:cubicBezTo>
                  <a:lnTo>
                    <a:pt x="6003" y="7327"/>
                  </a:lnTo>
                  <a:cubicBezTo>
                    <a:pt x="5935" y="7510"/>
                    <a:pt x="5843" y="7716"/>
                    <a:pt x="5775" y="7921"/>
                  </a:cubicBezTo>
                  <a:cubicBezTo>
                    <a:pt x="5615" y="7761"/>
                    <a:pt x="5455" y="7601"/>
                    <a:pt x="5273" y="7442"/>
                  </a:cubicBezTo>
                  <a:cubicBezTo>
                    <a:pt x="890" y="8514"/>
                    <a:pt x="0" y="14791"/>
                    <a:pt x="3675" y="17462"/>
                  </a:cubicBezTo>
                  <a:cubicBezTo>
                    <a:pt x="3744" y="17508"/>
                    <a:pt x="3789" y="17508"/>
                    <a:pt x="3858" y="17508"/>
                  </a:cubicBezTo>
                  <a:cubicBezTo>
                    <a:pt x="4132" y="17508"/>
                    <a:pt x="4314" y="17074"/>
                    <a:pt x="4017" y="16846"/>
                  </a:cubicBezTo>
                  <a:cubicBezTo>
                    <a:pt x="731" y="14449"/>
                    <a:pt x="1689" y="8469"/>
                    <a:pt x="6003" y="8012"/>
                  </a:cubicBezTo>
                  <a:cubicBezTo>
                    <a:pt x="6300" y="7989"/>
                    <a:pt x="6483" y="7647"/>
                    <a:pt x="6254" y="7419"/>
                  </a:cubicBezTo>
                  <a:cubicBezTo>
                    <a:pt x="5410" y="6574"/>
                    <a:pt x="4337" y="5798"/>
                    <a:pt x="3949" y="4634"/>
                  </a:cubicBezTo>
                  <a:cubicBezTo>
                    <a:pt x="3196" y="2489"/>
                    <a:pt x="5935" y="799"/>
                    <a:pt x="7669" y="685"/>
                  </a:cubicBezTo>
                  <a:cubicBezTo>
                    <a:pt x="8103" y="663"/>
                    <a:pt x="8126" y="1"/>
                    <a:pt x="7692" y="1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3"/>
            <p:cNvSpPr/>
            <p:nvPr/>
          </p:nvSpPr>
          <p:spPr>
            <a:xfrm flipH="1">
              <a:off x="8873749" y="2458832"/>
              <a:ext cx="25905" cy="21022"/>
            </a:xfrm>
            <a:custGeom>
              <a:avLst/>
              <a:gdLst/>
              <a:ahLst/>
              <a:cxnLst/>
              <a:rect l="l" t="t" r="r" b="b"/>
              <a:pathLst>
                <a:path w="732" h="594" extrusionOk="0">
                  <a:moveTo>
                    <a:pt x="731" y="0"/>
                  </a:moveTo>
                  <a:cubicBezTo>
                    <a:pt x="480" y="23"/>
                    <a:pt x="252" y="69"/>
                    <a:pt x="1" y="115"/>
                  </a:cubicBezTo>
                  <a:cubicBezTo>
                    <a:pt x="183" y="274"/>
                    <a:pt x="343" y="434"/>
                    <a:pt x="503" y="594"/>
                  </a:cubicBezTo>
                  <a:cubicBezTo>
                    <a:pt x="571" y="389"/>
                    <a:pt x="663" y="183"/>
                    <a:pt x="731" y="0"/>
                  </a:cubicBezTo>
                  <a:close/>
                </a:path>
              </a:pathLst>
            </a:custGeom>
            <a:solidFill>
              <a:srgbClr val="24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3192;p43"/>
            <p:cNvGrpSpPr/>
            <p:nvPr/>
          </p:nvGrpSpPr>
          <p:grpSpPr>
            <a:xfrm rot="-6300030">
              <a:off x="7644266" y="3627951"/>
              <a:ext cx="1433267" cy="1141309"/>
              <a:chOff x="8757948" y="1920174"/>
              <a:chExt cx="1090443" cy="865316"/>
            </a:xfrm>
          </p:grpSpPr>
          <p:sp>
            <p:nvSpPr>
              <p:cNvPr id="3193" name="Google Shape;3193;p43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3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3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3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3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43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43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43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43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43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43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43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43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43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3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3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3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43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43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3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3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3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19" name="Google Shape;3219;p43"/>
          <p:cNvSpPr/>
          <p:nvPr/>
        </p:nvSpPr>
        <p:spPr>
          <a:xfrm rot="320917">
            <a:off x="3483197" y="3283242"/>
            <a:ext cx="2245376" cy="1267714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43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43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43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2013;p36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r>
              <a:rPr lang="en-US" b="1" dirty="0" smtClean="0">
                <a:solidFill>
                  <a:srgbClr val="C00000"/>
                </a:solidFill>
              </a:rPr>
              <a:t> 5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58" name="Google Shape;1547;p32"/>
          <p:cNvSpPr txBox="1">
            <a:spLocks/>
          </p:cNvSpPr>
          <p:nvPr/>
        </p:nvSpPr>
        <p:spPr>
          <a:xfrm>
            <a:off x="2209800" y="819150"/>
            <a:ext cx="4419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Trong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cơ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thể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người</a:t>
            </a:r>
            <a:r>
              <a:rPr lang="en-US" sz="2000" b="1" dirty="0" smtClean="0">
                <a:solidFill>
                  <a:srgbClr val="002AB2"/>
                </a:solidFill>
              </a:rPr>
              <a:t>, </a:t>
            </a:r>
            <a:r>
              <a:rPr lang="en-US" sz="2000" b="1" dirty="0" err="1" smtClean="0">
                <a:solidFill>
                  <a:srgbClr val="002AB2"/>
                </a:solidFill>
              </a:rPr>
              <a:t>loại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đây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sau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khi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hình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thành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sẽ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không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phân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chia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thêm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lần</a:t>
            </a:r>
            <a:r>
              <a:rPr lang="en-US" sz="2000" b="1" dirty="0" smtClean="0">
                <a:solidFill>
                  <a:srgbClr val="002AB2"/>
                </a:solidFill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</a:rPr>
              <a:t>nào</a:t>
            </a:r>
            <a:r>
              <a:rPr lang="en-US" sz="2000" b="1" dirty="0" smtClean="0">
                <a:solidFill>
                  <a:srgbClr val="002AB2"/>
                </a:solidFill>
              </a:rPr>
              <a:t>?</a:t>
            </a:r>
          </a:p>
          <a:p>
            <a:r>
              <a:rPr lang="en-US" sz="2000" dirty="0" smtClean="0"/>
              <a:t>		</a:t>
            </a:r>
          </a:p>
          <a:p>
            <a:r>
              <a:rPr lang="en-US" sz="2000" dirty="0" smtClean="0"/>
              <a:t>	</a:t>
            </a:r>
            <a:endParaRPr lang="en-US" sz="2000" b="1" dirty="0" smtClean="0">
              <a:solidFill>
                <a:srgbClr val="002AB2"/>
              </a:solidFill>
            </a:endParaRPr>
          </a:p>
          <a:p>
            <a:r>
              <a:rPr lang="en-US" sz="2000" dirty="0" smtClean="0"/>
              <a:t>       	      		</a:t>
            </a:r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</a:p>
        </p:txBody>
      </p:sp>
      <p:sp>
        <p:nvSpPr>
          <p:cNvPr id="159" name="Google Shape;1361;p31">
            <a:hlinkClick r:id="rId7" action="ppaction://hlinksldjump"/>
          </p:cNvPr>
          <p:cNvSpPr/>
          <p:nvPr/>
        </p:nvSpPr>
        <p:spPr>
          <a:xfrm>
            <a:off x="4570378" y="3105150"/>
            <a:ext cx="1601822" cy="6858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  D.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niêm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mạc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má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0" name="Google Shape;1361;p31">
            <a:hlinkClick r:id="rId7" action="ppaction://hlinksldjump"/>
          </p:cNvPr>
          <p:cNvSpPr/>
          <p:nvPr/>
        </p:nvSpPr>
        <p:spPr>
          <a:xfrm>
            <a:off x="2590800" y="3105151"/>
            <a:ext cx="1828374" cy="800099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C.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da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1" name="Google Shape;1361;p31">
            <a:hlinkClick r:id="rId7" action="ppaction://hlinksldjump"/>
          </p:cNvPr>
          <p:cNvSpPr/>
          <p:nvPr/>
        </p:nvSpPr>
        <p:spPr>
          <a:xfrm>
            <a:off x="2590799" y="2190750"/>
            <a:ext cx="1730095" cy="6561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u="sng" dirty="0" smtClean="0">
                <a:solidFill>
                  <a:srgbClr val="C00000"/>
                </a:solidFill>
              </a:rPr>
              <a:t>A</a:t>
            </a:r>
            <a:r>
              <a:rPr lang="en-US" sz="1600" b="1" dirty="0" smtClean="0">
                <a:solidFill>
                  <a:srgbClr val="C00000"/>
                </a:solidFill>
              </a:rPr>
              <a:t>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thần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kinh</a:t>
            </a:r>
            <a:r>
              <a:rPr lang="en-US" sz="1600" b="1" dirty="0" smtClean="0">
                <a:solidFill>
                  <a:srgbClr val="C00000"/>
                </a:solidFill>
              </a:rPr>
              <a:t>. 	</a:t>
            </a:r>
            <a:r>
              <a:rPr lang="en-US" sz="1600" b="1" dirty="0" smtClean="0">
                <a:solidFill>
                  <a:srgbClr val="C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2" name="Google Shape;1361;p31">
            <a:hlinkClick r:id="rId7" action="ppaction://hlinksldjump"/>
          </p:cNvPr>
          <p:cNvSpPr/>
          <p:nvPr/>
        </p:nvSpPr>
        <p:spPr>
          <a:xfrm>
            <a:off x="4571999" y="2190750"/>
            <a:ext cx="1752601" cy="732398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b="1" dirty="0" smtClean="0">
                <a:solidFill>
                  <a:srgbClr val="C00000"/>
                </a:solidFill>
              </a:rPr>
              <a:t>B. </a:t>
            </a:r>
            <a:r>
              <a:rPr lang="en-US" sz="1600" b="1" dirty="0" err="1" smtClean="0">
                <a:solidFill>
                  <a:srgbClr val="C00000"/>
                </a:solidFill>
              </a:rPr>
              <a:t>Tế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bào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gan</a:t>
            </a:r>
            <a:r>
              <a:rPr lang="en-US" sz="1600" b="1" dirty="0" smtClean="0">
                <a:solidFill>
                  <a:srgbClr val="C00000"/>
                </a:solidFill>
              </a:rPr>
              <a:t>.</a:t>
            </a:r>
            <a:endParaRPr sz="1600" b="1" dirty="0">
              <a:solidFill>
                <a:srgbClr val="C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54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9715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an Xi Pa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24000" y="-85725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5" name="bomb.wav"/>
          </p:stSnd>
        </p:sndAc>
      </p:transition>
    </mc:Choice>
    <mc:Fallback>
      <p:transition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50"/>
          <p:cNvSpPr txBox="1">
            <a:spLocks noGrp="1"/>
          </p:cNvSpPr>
          <p:nvPr>
            <p:ph type="title"/>
          </p:nvPr>
        </p:nvSpPr>
        <p:spPr>
          <a:xfrm>
            <a:off x="311700" y="36523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dirty="0" smtClean="0">
                <a:solidFill>
                  <a:srgbClr val="3333FF"/>
                </a:solidFill>
                <a:latin typeface="+mj-lt"/>
              </a:rPr>
              <a:t>Giao nhiệm vụ về nhà</a:t>
            </a:r>
            <a:endParaRPr sz="3200" b="1">
              <a:solidFill>
                <a:srgbClr val="3333FF"/>
              </a:solidFill>
              <a:latin typeface="+mj-lt"/>
            </a:endParaRPr>
          </a:p>
        </p:txBody>
      </p:sp>
      <p:grpSp>
        <p:nvGrpSpPr>
          <p:cNvPr id="3910" name="Google Shape;3910;p50"/>
          <p:cNvGrpSpPr/>
          <p:nvPr/>
        </p:nvGrpSpPr>
        <p:grpSpPr>
          <a:xfrm>
            <a:off x="-104885" y="1246065"/>
            <a:ext cx="2235379" cy="3420588"/>
            <a:chOff x="-104885" y="1246065"/>
            <a:chExt cx="2235379" cy="3420588"/>
          </a:xfrm>
        </p:grpSpPr>
        <p:grpSp>
          <p:nvGrpSpPr>
            <p:cNvPr id="3911" name="Google Shape;3911;p50"/>
            <p:cNvGrpSpPr/>
            <p:nvPr/>
          </p:nvGrpSpPr>
          <p:grpSpPr>
            <a:xfrm>
              <a:off x="-23" y="2480780"/>
              <a:ext cx="1463636" cy="806231"/>
              <a:chOff x="80379" y="2974904"/>
              <a:chExt cx="1766396" cy="973004"/>
            </a:xfrm>
          </p:grpSpPr>
          <p:sp>
            <p:nvSpPr>
              <p:cNvPr id="3912" name="Google Shape;3912;p50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50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50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50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50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50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50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50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0" name="Google Shape;3920;p50"/>
            <p:cNvGrpSpPr/>
            <p:nvPr/>
          </p:nvGrpSpPr>
          <p:grpSpPr>
            <a:xfrm rot="5400000">
              <a:off x="-155838" y="3322815"/>
              <a:ext cx="1499686" cy="1187992"/>
              <a:chOff x="8757948" y="1920174"/>
              <a:chExt cx="1090443" cy="865316"/>
            </a:xfrm>
          </p:grpSpPr>
          <p:sp>
            <p:nvSpPr>
              <p:cNvPr id="3921" name="Google Shape;3921;p50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50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50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50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50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50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50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50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50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50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50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50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50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50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50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50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50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50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50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50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50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50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3" name="Google Shape;3943;p50"/>
            <p:cNvGrpSpPr/>
            <p:nvPr/>
          </p:nvGrpSpPr>
          <p:grpSpPr>
            <a:xfrm>
              <a:off x="333660" y="2568447"/>
              <a:ext cx="1796834" cy="1254933"/>
              <a:chOff x="482875" y="2377725"/>
              <a:chExt cx="1432425" cy="1000425"/>
            </a:xfrm>
          </p:grpSpPr>
          <p:sp>
            <p:nvSpPr>
              <p:cNvPr id="3944" name="Google Shape;3944;p50"/>
              <p:cNvSpPr/>
              <p:nvPr/>
            </p:nvSpPr>
            <p:spPr>
              <a:xfrm>
                <a:off x="1154300" y="2522925"/>
                <a:ext cx="2693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121" extrusionOk="0">
                    <a:moveTo>
                      <a:pt x="8968" y="1"/>
                    </a:moveTo>
                    <a:cubicBezTo>
                      <a:pt x="7025" y="1"/>
                      <a:pt x="0" y="9287"/>
                      <a:pt x="1497" y="17100"/>
                    </a:cubicBezTo>
                    <a:cubicBezTo>
                      <a:pt x="1723" y="17927"/>
                      <a:pt x="3794" y="19120"/>
                      <a:pt x="5661" y="19120"/>
                    </a:cubicBezTo>
                    <a:cubicBezTo>
                      <a:pt x="6103" y="19120"/>
                      <a:pt x="6534" y="19053"/>
                      <a:pt x="6926" y="18899"/>
                    </a:cubicBezTo>
                    <a:cubicBezTo>
                      <a:pt x="6926" y="18899"/>
                      <a:pt x="4227" y="11361"/>
                      <a:pt x="9190" y="3295"/>
                    </a:cubicBezTo>
                    <a:cubicBezTo>
                      <a:pt x="9904" y="2582"/>
                      <a:pt x="10772" y="751"/>
                      <a:pt x="9159" y="38"/>
                    </a:cubicBezTo>
                    <a:cubicBezTo>
                      <a:pt x="9103" y="13"/>
                      <a:pt x="9039" y="1"/>
                      <a:pt x="8968" y="1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50"/>
              <p:cNvSpPr/>
              <p:nvPr/>
            </p:nvSpPr>
            <p:spPr>
              <a:xfrm>
                <a:off x="840400" y="2446725"/>
                <a:ext cx="281075" cy="446225"/>
              </a:xfrm>
              <a:custGeom>
                <a:avLst/>
                <a:gdLst/>
                <a:ahLst/>
                <a:cxnLst/>
                <a:rect l="l" t="t" r="r" b="b"/>
                <a:pathLst>
                  <a:path w="11243" h="17849" extrusionOk="0">
                    <a:moveTo>
                      <a:pt x="8995" y="0"/>
                    </a:moveTo>
                    <a:cubicBezTo>
                      <a:pt x="8341" y="0"/>
                      <a:pt x="7576" y="229"/>
                      <a:pt x="6763" y="821"/>
                    </a:cubicBezTo>
                    <a:cubicBezTo>
                      <a:pt x="0" y="7646"/>
                      <a:pt x="93" y="16673"/>
                      <a:pt x="93" y="16673"/>
                    </a:cubicBezTo>
                    <a:cubicBezTo>
                      <a:pt x="1321" y="17445"/>
                      <a:pt x="3196" y="17849"/>
                      <a:pt x="4797" y="17849"/>
                    </a:cubicBezTo>
                    <a:cubicBezTo>
                      <a:pt x="6352" y="17849"/>
                      <a:pt x="7650" y="17468"/>
                      <a:pt x="7848" y="16673"/>
                    </a:cubicBezTo>
                    <a:cubicBezTo>
                      <a:pt x="6111" y="10717"/>
                      <a:pt x="10827" y="2900"/>
                      <a:pt x="11075" y="1752"/>
                    </a:cubicBezTo>
                    <a:cubicBezTo>
                      <a:pt x="11243" y="997"/>
                      <a:pt x="10361" y="0"/>
                      <a:pt x="8995" y="0"/>
                    </a:cubicBezTo>
                    <a:close/>
                  </a:path>
                </a:pathLst>
              </a:custGeom>
              <a:solidFill>
                <a:srgbClr val="A85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50"/>
              <p:cNvSpPr/>
              <p:nvPr/>
            </p:nvSpPr>
            <p:spPr>
              <a:xfrm>
                <a:off x="482875" y="2377725"/>
                <a:ext cx="1252500" cy="298850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11954" extrusionOk="0">
                    <a:moveTo>
                      <a:pt x="2289" y="1"/>
                    </a:moveTo>
                    <a:cubicBezTo>
                      <a:pt x="1732" y="1"/>
                      <a:pt x="1182" y="227"/>
                      <a:pt x="776" y="665"/>
                    </a:cubicBezTo>
                    <a:cubicBezTo>
                      <a:pt x="0" y="1534"/>
                      <a:pt x="62" y="2837"/>
                      <a:pt x="900" y="3612"/>
                    </a:cubicBezTo>
                    <a:cubicBezTo>
                      <a:pt x="2668" y="5256"/>
                      <a:pt x="4777" y="6249"/>
                      <a:pt x="6856" y="6932"/>
                    </a:cubicBezTo>
                    <a:cubicBezTo>
                      <a:pt x="8934" y="7583"/>
                      <a:pt x="11013" y="7924"/>
                      <a:pt x="13060" y="8141"/>
                    </a:cubicBezTo>
                    <a:cubicBezTo>
                      <a:pt x="14115" y="8266"/>
                      <a:pt x="15139" y="8328"/>
                      <a:pt x="16162" y="8359"/>
                    </a:cubicBezTo>
                    <a:cubicBezTo>
                      <a:pt x="16889" y="8404"/>
                      <a:pt x="17666" y="8433"/>
                      <a:pt x="18419" y="8433"/>
                    </a:cubicBezTo>
                    <a:cubicBezTo>
                      <a:pt x="18695" y="8433"/>
                      <a:pt x="18967" y="8429"/>
                      <a:pt x="19233" y="8421"/>
                    </a:cubicBezTo>
                    <a:cubicBezTo>
                      <a:pt x="21312" y="8390"/>
                      <a:pt x="23297" y="8235"/>
                      <a:pt x="25252" y="8173"/>
                    </a:cubicBezTo>
                    <a:cubicBezTo>
                      <a:pt x="26061" y="8134"/>
                      <a:pt x="26849" y="8111"/>
                      <a:pt x="27632" y="8111"/>
                    </a:cubicBezTo>
                    <a:cubicBezTo>
                      <a:pt x="28738" y="8111"/>
                      <a:pt x="29833" y="8157"/>
                      <a:pt x="30960" y="8266"/>
                    </a:cubicBezTo>
                    <a:cubicBezTo>
                      <a:pt x="32883" y="8452"/>
                      <a:pt x="34775" y="8762"/>
                      <a:pt x="36730" y="9103"/>
                    </a:cubicBezTo>
                    <a:cubicBezTo>
                      <a:pt x="40576" y="9848"/>
                      <a:pt x="44392" y="10778"/>
                      <a:pt x="48145" y="11895"/>
                    </a:cubicBezTo>
                    <a:cubicBezTo>
                      <a:pt x="48276" y="11935"/>
                      <a:pt x="48408" y="11954"/>
                      <a:pt x="48538" y="11954"/>
                    </a:cubicBezTo>
                    <a:cubicBezTo>
                      <a:pt x="49115" y="11954"/>
                      <a:pt x="49649" y="11578"/>
                      <a:pt x="49852" y="10995"/>
                    </a:cubicBezTo>
                    <a:cubicBezTo>
                      <a:pt x="50100" y="10282"/>
                      <a:pt x="49697" y="9506"/>
                      <a:pt x="48983" y="9258"/>
                    </a:cubicBezTo>
                    <a:cubicBezTo>
                      <a:pt x="45167" y="7986"/>
                      <a:pt x="41259" y="6901"/>
                      <a:pt x="37350" y="6063"/>
                    </a:cubicBezTo>
                    <a:cubicBezTo>
                      <a:pt x="35365" y="5629"/>
                      <a:pt x="33379" y="5256"/>
                      <a:pt x="31332" y="5008"/>
                    </a:cubicBezTo>
                    <a:cubicBezTo>
                      <a:pt x="30308" y="4884"/>
                      <a:pt x="29284" y="4791"/>
                      <a:pt x="28230" y="4729"/>
                    </a:cubicBezTo>
                    <a:cubicBezTo>
                      <a:pt x="27702" y="4698"/>
                      <a:pt x="27183" y="4690"/>
                      <a:pt x="26671" y="4690"/>
                    </a:cubicBezTo>
                    <a:cubicBezTo>
                      <a:pt x="26159" y="4690"/>
                      <a:pt x="25655" y="4698"/>
                      <a:pt x="25159" y="4698"/>
                    </a:cubicBezTo>
                    <a:cubicBezTo>
                      <a:pt x="23142" y="4729"/>
                      <a:pt x="21157" y="4791"/>
                      <a:pt x="19233" y="4791"/>
                    </a:cubicBezTo>
                    <a:cubicBezTo>
                      <a:pt x="18272" y="4760"/>
                      <a:pt x="17341" y="4729"/>
                      <a:pt x="16380" y="4667"/>
                    </a:cubicBezTo>
                    <a:cubicBezTo>
                      <a:pt x="15418" y="4574"/>
                      <a:pt x="14456" y="4481"/>
                      <a:pt x="13526" y="4357"/>
                    </a:cubicBezTo>
                    <a:cubicBezTo>
                      <a:pt x="11633" y="4109"/>
                      <a:pt x="9803" y="3736"/>
                      <a:pt x="8097" y="3147"/>
                    </a:cubicBezTo>
                    <a:cubicBezTo>
                      <a:pt x="6422" y="2558"/>
                      <a:pt x="4902" y="1720"/>
                      <a:pt x="3785" y="634"/>
                    </a:cubicBezTo>
                    <a:lnTo>
                      <a:pt x="3754" y="603"/>
                    </a:lnTo>
                    <a:lnTo>
                      <a:pt x="3723" y="572"/>
                    </a:lnTo>
                    <a:cubicBezTo>
                      <a:pt x="3309" y="188"/>
                      <a:pt x="2796" y="1"/>
                      <a:pt x="2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50"/>
              <p:cNvSpPr/>
              <p:nvPr/>
            </p:nvSpPr>
            <p:spPr>
              <a:xfrm>
                <a:off x="1116475" y="2580475"/>
                <a:ext cx="573925" cy="95425"/>
              </a:xfrm>
              <a:custGeom>
                <a:avLst/>
                <a:gdLst/>
                <a:ahLst/>
                <a:cxnLst/>
                <a:rect l="l" t="t" r="r" b="b"/>
                <a:pathLst>
                  <a:path w="22957" h="3817" extrusionOk="0">
                    <a:moveTo>
                      <a:pt x="22957" y="3816"/>
                    </a:moveTo>
                    <a:cubicBezTo>
                      <a:pt x="22895" y="3816"/>
                      <a:pt x="22832" y="3816"/>
                      <a:pt x="22801" y="3785"/>
                    </a:cubicBezTo>
                    <a:cubicBezTo>
                      <a:pt x="19048" y="2668"/>
                      <a:pt x="15232" y="1738"/>
                      <a:pt x="11386" y="993"/>
                    </a:cubicBezTo>
                    <a:cubicBezTo>
                      <a:pt x="11199" y="962"/>
                      <a:pt x="11013" y="931"/>
                      <a:pt x="10827" y="900"/>
                    </a:cubicBezTo>
                    <a:lnTo>
                      <a:pt x="10827" y="900"/>
                    </a:lnTo>
                    <a:cubicBezTo>
                      <a:pt x="11013" y="931"/>
                      <a:pt x="11199" y="962"/>
                      <a:pt x="11386" y="993"/>
                    </a:cubicBezTo>
                    <a:cubicBezTo>
                      <a:pt x="15232" y="1738"/>
                      <a:pt x="19048" y="2668"/>
                      <a:pt x="22801" y="3785"/>
                    </a:cubicBezTo>
                    <a:cubicBezTo>
                      <a:pt x="22832" y="3816"/>
                      <a:pt x="22895" y="3816"/>
                      <a:pt x="22957" y="3816"/>
                    </a:cubicBezTo>
                    <a:close/>
                    <a:moveTo>
                      <a:pt x="7384" y="342"/>
                    </a:moveTo>
                    <a:cubicBezTo>
                      <a:pt x="6794" y="280"/>
                      <a:pt x="6205" y="218"/>
                      <a:pt x="5616" y="156"/>
                    </a:cubicBezTo>
                    <a:cubicBezTo>
                      <a:pt x="5585" y="156"/>
                      <a:pt x="5585" y="156"/>
                      <a:pt x="5554" y="156"/>
                    </a:cubicBezTo>
                    <a:cubicBezTo>
                      <a:pt x="5585" y="156"/>
                      <a:pt x="5585" y="156"/>
                      <a:pt x="5616" y="156"/>
                    </a:cubicBezTo>
                    <a:cubicBezTo>
                      <a:pt x="6205" y="218"/>
                      <a:pt x="6794" y="280"/>
                      <a:pt x="7384" y="342"/>
                    </a:cubicBezTo>
                    <a:lnTo>
                      <a:pt x="7384" y="342"/>
                    </a:lnTo>
                    <a:close/>
                    <a:moveTo>
                      <a:pt x="5554" y="156"/>
                    </a:moveTo>
                    <a:cubicBezTo>
                      <a:pt x="5523" y="156"/>
                      <a:pt x="5523" y="156"/>
                      <a:pt x="5491" y="156"/>
                    </a:cubicBezTo>
                    <a:cubicBezTo>
                      <a:pt x="5523" y="156"/>
                      <a:pt x="5523" y="156"/>
                      <a:pt x="5554" y="156"/>
                    </a:cubicBezTo>
                    <a:close/>
                    <a:moveTo>
                      <a:pt x="5460" y="156"/>
                    </a:moveTo>
                    <a:cubicBezTo>
                      <a:pt x="5460" y="156"/>
                      <a:pt x="5429" y="156"/>
                      <a:pt x="5398" y="125"/>
                    </a:cubicBezTo>
                    <a:cubicBezTo>
                      <a:pt x="5429" y="156"/>
                      <a:pt x="5460" y="156"/>
                      <a:pt x="5460" y="156"/>
                    </a:cubicBezTo>
                    <a:close/>
                    <a:moveTo>
                      <a:pt x="5367" y="125"/>
                    </a:moveTo>
                    <a:cubicBezTo>
                      <a:pt x="5336" y="125"/>
                      <a:pt x="5336" y="125"/>
                      <a:pt x="5336" y="125"/>
                    </a:cubicBezTo>
                    <a:cubicBezTo>
                      <a:pt x="5336" y="125"/>
                      <a:pt x="5336" y="125"/>
                      <a:pt x="5367" y="125"/>
                    </a:cubicBezTo>
                    <a:close/>
                    <a:moveTo>
                      <a:pt x="1" y="31"/>
                    </a:moveTo>
                    <a:cubicBezTo>
                      <a:pt x="714" y="0"/>
                      <a:pt x="1397" y="0"/>
                      <a:pt x="2110" y="0"/>
                    </a:cubicBezTo>
                    <a:cubicBezTo>
                      <a:pt x="1397" y="0"/>
                      <a:pt x="714" y="0"/>
                      <a:pt x="1" y="31"/>
                    </a:cubicBezTo>
                    <a:close/>
                    <a:moveTo>
                      <a:pt x="2110" y="0"/>
                    </a:moveTo>
                    <a:lnTo>
                      <a:pt x="2110" y="0"/>
                    </a:lnTo>
                    <a:lnTo>
                      <a:pt x="2110" y="0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50"/>
              <p:cNvSpPr/>
              <p:nvPr/>
            </p:nvSpPr>
            <p:spPr>
              <a:xfrm>
                <a:off x="952850" y="2583575"/>
                <a:ext cx="12410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87" extrusionOk="0">
                    <a:moveTo>
                      <a:pt x="0" y="187"/>
                    </a:moveTo>
                    <a:lnTo>
                      <a:pt x="0" y="187"/>
                    </a:lnTo>
                    <a:lnTo>
                      <a:pt x="0" y="187"/>
                    </a:lnTo>
                    <a:close/>
                    <a:moveTo>
                      <a:pt x="31" y="187"/>
                    </a:moveTo>
                    <a:lnTo>
                      <a:pt x="62" y="187"/>
                    </a:lnTo>
                    <a:lnTo>
                      <a:pt x="31" y="187"/>
                    </a:lnTo>
                    <a:close/>
                    <a:moveTo>
                      <a:pt x="62" y="187"/>
                    </a:moveTo>
                    <a:cubicBezTo>
                      <a:pt x="186" y="187"/>
                      <a:pt x="310" y="187"/>
                      <a:pt x="434" y="187"/>
                    </a:cubicBezTo>
                    <a:cubicBezTo>
                      <a:pt x="1986" y="156"/>
                      <a:pt x="3475" y="63"/>
                      <a:pt x="4964" y="1"/>
                    </a:cubicBezTo>
                    <a:lnTo>
                      <a:pt x="4964" y="1"/>
                    </a:lnTo>
                    <a:cubicBezTo>
                      <a:pt x="3475" y="63"/>
                      <a:pt x="1986" y="156"/>
                      <a:pt x="434" y="187"/>
                    </a:cubicBezTo>
                    <a:cubicBezTo>
                      <a:pt x="310" y="187"/>
                      <a:pt x="186" y="187"/>
                      <a:pt x="62" y="187"/>
                    </a:cubicBezTo>
                    <a:close/>
                  </a:path>
                </a:pathLst>
              </a:custGeom>
              <a:solidFill>
                <a:srgbClr val="6D48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50"/>
              <p:cNvSpPr/>
              <p:nvPr/>
            </p:nvSpPr>
            <p:spPr>
              <a:xfrm>
                <a:off x="802400" y="2547125"/>
                <a:ext cx="919800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36792" h="5182" extrusionOk="0">
                    <a:moveTo>
                      <a:pt x="12285" y="1"/>
                    </a:moveTo>
                    <a:cubicBezTo>
                      <a:pt x="9368" y="1"/>
                      <a:pt x="6452" y="156"/>
                      <a:pt x="3536" y="373"/>
                    </a:cubicBezTo>
                    <a:cubicBezTo>
                      <a:pt x="3040" y="404"/>
                      <a:pt x="2544" y="404"/>
                      <a:pt x="2078" y="404"/>
                    </a:cubicBezTo>
                    <a:cubicBezTo>
                      <a:pt x="1458" y="404"/>
                      <a:pt x="838" y="373"/>
                      <a:pt x="217" y="342"/>
                    </a:cubicBezTo>
                    <a:cubicBezTo>
                      <a:pt x="155" y="652"/>
                      <a:pt x="62" y="993"/>
                      <a:pt x="0" y="1334"/>
                    </a:cubicBezTo>
                    <a:cubicBezTo>
                      <a:pt x="93" y="1334"/>
                      <a:pt x="186" y="1365"/>
                      <a:pt x="279" y="1365"/>
                    </a:cubicBezTo>
                    <a:lnTo>
                      <a:pt x="341" y="1365"/>
                    </a:lnTo>
                    <a:cubicBezTo>
                      <a:pt x="1365" y="1490"/>
                      <a:pt x="2358" y="1552"/>
                      <a:pt x="3381" y="1583"/>
                    </a:cubicBezTo>
                    <a:cubicBezTo>
                      <a:pt x="4095" y="1645"/>
                      <a:pt x="4870" y="1645"/>
                      <a:pt x="5646" y="1645"/>
                    </a:cubicBezTo>
                    <a:lnTo>
                      <a:pt x="6452" y="1645"/>
                    </a:lnTo>
                    <a:cubicBezTo>
                      <a:pt x="8004" y="1614"/>
                      <a:pt x="9493" y="1521"/>
                      <a:pt x="10982" y="1459"/>
                    </a:cubicBezTo>
                    <a:cubicBezTo>
                      <a:pt x="11478" y="1428"/>
                      <a:pt x="11974" y="1397"/>
                      <a:pt x="12471" y="1397"/>
                    </a:cubicBezTo>
                    <a:cubicBezTo>
                      <a:pt x="12502" y="1397"/>
                      <a:pt x="12533" y="1397"/>
                      <a:pt x="12564" y="1365"/>
                    </a:cubicBezTo>
                    <a:cubicBezTo>
                      <a:pt x="13277" y="1334"/>
                      <a:pt x="13960" y="1334"/>
                      <a:pt x="14673" y="1334"/>
                    </a:cubicBezTo>
                    <a:cubicBezTo>
                      <a:pt x="15759" y="1334"/>
                      <a:pt x="16814" y="1365"/>
                      <a:pt x="17899" y="1459"/>
                    </a:cubicBezTo>
                    <a:lnTo>
                      <a:pt x="17961" y="1459"/>
                    </a:lnTo>
                    <a:cubicBezTo>
                      <a:pt x="17992" y="1490"/>
                      <a:pt x="18023" y="1490"/>
                      <a:pt x="18023" y="1490"/>
                    </a:cubicBezTo>
                    <a:lnTo>
                      <a:pt x="18179" y="1490"/>
                    </a:lnTo>
                    <a:cubicBezTo>
                      <a:pt x="18768" y="1552"/>
                      <a:pt x="19357" y="1614"/>
                      <a:pt x="19947" y="1676"/>
                    </a:cubicBezTo>
                    <a:cubicBezTo>
                      <a:pt x="21095" y="1831"/>
                      <a:pt x="22211" y="2017"/>
                      <a:pt x="23390" y="2234"/>
                    </a:cubicBezTo>
                    <a:cubicBezTo>
                      <a:pt x="23576" y="2265"/>
                      <a:pt x="23762" y="2296"/>
                      <a:pt x="23949" y="2327"/>
                    </a:cubicBezTo>
                    <a:cubicBezTo>
                      <a:pt x="27795" y="3072"/>
                      <a:pt x="31611" y="4002"/>
                      <a:pt x="35364" y="5119"/>
                    </a:cubicBezTo>
                    <a:cubicBezTo>
                      <a:pt x="35395" y="5150"/>
                      <a:pt x="35458" y="5150"/>
                      <a:pt x="35520" y="5150"/>
                    </a:cubicBezTo>
                    <a:cubicBezTo>
                      <a:pt x="35582" y="5181"/>
                      <a:pt x="35675" y="5181"/>
                      <a:pt x="35737" y="5181"/>
                    </a:cubicBezTo>
                    <a:cubicBezTo>
                      <a:pt x="36140" y="5181"/>
                      <a:pt x="36512" y="4995"/>
                      <a:pt x="36791" y="4716"/>
                    </a:cubicBezTo>
                    <a:cubicBezTo>
                      <a:pt x="27330" y="993"/>
                      <a:pt x="19668" y="1"/>
                      <a:pt x="122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50"/>
              <p:cNvSpPr/>
              <p:nvPr/>
            </p:nvSpPr>
            <p:spPr>
              <a:xfrm>
                <a:off x="502250" y="2465700"/>
                <a:ext cx="171425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6857" h="3630" extrusionOk="0">
                    <a:moveTo>
                      <a:pt x="6856" y="3630"/>
                    </a:moveTo>
                    <a:cubicBezTo>
                      <a:pt x="6608" y="3568"/>
                      <a:pt x="6329" y="3475"/>
                      <a:pt x="6081" y="3413"/>
                    </a:cubicBezTo>
                    <a:cubicBezTo>
                      <a:pt x="4002" y="2730"/>
                      <a:pt x="1893" y="1737"/>
                      <a:pt x="125" y="93"/>
                    </a:cubicBezTo>
                    <a:lnTo>
                      <a:pt x="125" y="93"/>
                    </a:lnTo>
                    <a:lnTo>
                      <a:pt x="125" y="93"/>
                    </a:lnTo>
                    <a:cubicBezTo>
                      <a:pt x="1893" y="1737"/>
                      <a:pt x="4002" y="2730"/>
                      <a:pt x="6081" y="3413"/>
                    </a:cubicBezTo>
                    <a:cubicBezTo>
                      <a:pt x="6329" y="3475"/>
                      <a:pt x="6608" y="3568"/>
                      <a:pt x="6856" y="3630"/>
                    </a:cubicBezTo>
                    <a:lnTo>
                      <a:pt x="6856" y="3630"/>
                    </a:lnTo>
                    <a:close/>
                    <a:moveTo>
                      <a:pt x="125" y="93"/>
                    </a:moveTo>
                    <a:cubicBezTo>
                      <a:pt x="125" y="93"/>
                      <a:pt x="125" y="93"/>
                      <a:pt x="94" y="93"/>
                    </a:cubicBezTo>
                    <a:cubicBezTo>
                      <a:pt x="125" y="93"/>
                      <a:pt x="125" y="93"/>
                      <a:pt x="125" y="93"/>
                    </a:cubicBezTo>
                    <a:close/>
                    <a:moveTo>
                      <a:pt x="94" y="93"/>
                    </a:moveTo>
                    <a:cubicBezTo>
                      <a:pt x="63" y="62"/>
                      <a:pt x="32" y="31"/>
                      <a:pt x="32" y="0"/>
                    </a:cubicBezTo>
                    <a:cubicBezTo>
                      <a:pt x="32" y="31"/>
                      <a:pt x="63" y="62"/>
                      <a:pt x="94" y="93"/>
                    </a:cubicBezTo>
                    <a:close/>
                    <a:moveTo>
                      <a:pt x="3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32" y="0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5C7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50"/>
              <p:cNvSpPr/>
              <p:nvPr/>
            </p:nvSpPr>
            <p:spPr>
              <a:xfrm>
                <a:off x="486750" y="2420725"/>
                <a:ext cx="198550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429" extrusionOk="0">
                    <a:moveTo>
                      <a:pt x="93" y="0"/>
                    </a:moveTo>
                    <a:cubicBezTo>
                      <a:pt x="0" y="620"/>
                      <a:pt x="155" y="1303"/>
                      <a:pt x="621" y="1799"/>
                    </a:cubicBezTo>
                    <a:lnTo>
                      <a:pt x="652" y="1799"/>
                    </a:lnTo>
                    <a:cubicBezTo>
                      <a:pt x="652" y="1830"/>
                      <a:pt x="683" y="1861"/>
                      <a:pt x="714" y="1892"/>
                    </a:cubicBezTo>
                    <a:lnTo>
                      <a:pt x="745" y="1892"/>
                    </a:lnTo>
                    <a:cubicBezTo>
                      <a:pt x="2513" y="3536"/>
                      <a:pt x="4622" y="4529"/>
                      <a:pt x="6701" y="5212"/>
                    </a:cubicBezTo>
                    <a:cubicBezTo>
                      <a:pt x="6949" y="5274"/>
                      <a:pt x="7228" y="5367"/>
                      <a:pt x="7476" y="5429"/>
                    </a:cubicBezTo>
                    <a:cubicBezTo>
                      <a:pt x="7632" y="5088"/>
                      <a:pt x="7787" y="4746"/>
                      <a:pt x="7942" y="4374"/>
                    </a:cubicBezTo>
                    <a:cubicBezTo>
                      <a:pt x="4188" y="3164"/>
                      <a:pt x="1489" y="1210"/>
                      <a:pt x="9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50"/>
              <p:cNvSpPr/>
              <p:nvPr/>
            </p:nvSpPr>
            <p:spPr>
              <a:xfrm>
                <a:off x="1306475" y="2738675"/>
                <a:ext cx="2020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7353" extrusionOk="0">
                    <a:moveTo>
                      <a:pt x="776" y="1"/>
                    </a:moveTo>
                    <a:cubicBezTo>
                      <a:pt x="1" y="2917"/>
                      <a:pt x="32" y="5492"/>
                      <a:pt x="249" y="7353"/>
                    </a:cubicBezTo>
                    <a:cubicBezTo>
                      <a:pt x="32" y="5492"/>
                      <a:pt x="1" y="2917"/>
                      <a:pt x="808" y="1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50"/>
              <p:cNvSpPr/>
              <p:nvPr/>
            </p:nvSpPr>
            <p:spPr>
              <a:xfrm>
                <a:off x="1186275" y="2738675"/>
                <a:ext cx="139625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353" extrusionOk="0">
                    <a:moveTo>
                      <a:pt x="5584" y="1"/>
                    </a:moveTo>
                    <a:cubicBezTo>
                      <a:pt x="4747" y="745"/>
                      <a:pt x="4033" y="2079"/>
                      <a:pt x="3599" y="3165"/>
                    </a:cubicBezTo>
                    <a:cubicBezTo>
                      <a:pt x="3258" y="3972"/>
                      <a:pt x="2451" y="4499"/>
                      <a:pt x="1583" y="4499"/>
                    </a:cubicBezTo>
                    <a:lnTo>
                      <a:pt x="1397" y="4499"/>
                    </a:lnTo>
                    <a:cubicBezTo>
                      <a:pt x="962" y="4468"/>
                      <a:pt x="497" y="4437"/>
                      <a:pt x="125" y="4437"/>
                    </a:cubicBezTo>
                    <a:cubicBezTo>
                      <a:pt x="32" y="5212"/>
                      <a:pt x="1" y="5957"/>
                      <a:pt x="32" y="6733"/>
                    </a:cubicBezTo>
                    <a:cubicBezTo>
                      <a:pt x="2048" y="7074"/>
                      <a:pt x="3723" y="7260"/>
                      <a:pt x="5057" y="7353"/>
                    </a:cubicBezTo>
                    <a:cubicBezTo>
                      <a:pt x="4840" y="5492"/>
                      <a:pt x="4809" y="2917"/>
                      <a:pt x="5584" y="1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50"/>
              <p:cNvSpPr/>
              <p:nvPr/>
            </p:nvSpPr>
            <p:spPr>
              <a:xfrm>
                <a:off x="1025750" y="2744900"/>
                <a:ext cx="4675" cy="8377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3351" extrusionOk="0">
                    <a:moveTo>
                      <a:pt x="155" y="3350"/>
                    </a:moveTo>
                    <a:lnTo>
                      <a:pt x="155" y="3350"/>
                    </a:lnTo>
                    <a:cubicBezTo>
                      <a:pt x="0" y="2265"/>
                      <a:pt x="31" y="1117"/>
                      <a:pt x="18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31" y="1117"/>
                      <a:pt x="0" y="2265"/>
                      <a:pt x="155" y="3350"/>
                    </a:cubicBezTo>
                    <a:close/>
                  </a:path>
                </a:pathLst>
              </a:custGeom>
              <a:solidFill>
                <a:srgbClr val="D3AD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50"/>
              <p:cNvSpPr/>
              <p:nvPr/>
            </p:nvSpPr>
            <p:spPr>
              <a:xfrm>
                <a:off x="859775" y="2682075"/>
                <a:ext cx="1706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5864" extrusionOk="0">
                    <a:moveTo>
                      <a:pt x="683" y="0"/>
                    </a:moveTo>
                    <a:cubicBezTo>
                      <a:pt x="404" y="807"/>
                      <a:pt x="156" y="1613"/>
                      <a:pt x="1" y="2358"/>
                    </a:cubicBezTo>
                    <a:cubicBezTo>
                      <a:pt x="2637" y="2699"/>
                      <a:pt x="5026" y="4343"/>
                      <a:pt x="6794" y="5863"/>
                    </a:cubicBezTo>
                    <a:cubicBezTo>
                      <a:pt x="6639" y="4778"/>
                      <a:pt x="6670" y="3630"/>
                      <a:pt x="6825" y="2513"/>
                    </a:cubicBezTo>
                    <a:cubicBezTo>
                      <a:pt x="4809" y="900"/>
                      <a:pt x="2234" y="217"/>
                      <a:pt x="683" y="0"/>
                    </a:cubicBezTo>
                    <a:close/>
                  </a:path>
                </a:pathLst>
              </a:custGeom>
              <a:solidFill>
                <a:srgbClr val="8B3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50"/>
              <p:cNvSpPr/>
              <p:nvPr/>
            </p:nvSpPr>
            <p:spPr>
              <a:xfrm>
                <a:off x="1629100" y="3249750"/>
                <a:ext cx="179025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3331" extrusionOk="0">
                    <a:moveTo>
                      <a:pt x="7074" y="1"/>
                    </a:moveTo>
                    <a:cubicBezTo>
                      <a:pt x="4441" y="1931"/>
                      <a:pt x="706" y="1987"/>
                      <a:pt x="288" y="1987"/>
                    </a:cubicBezTo>
                    <a:cubicBezTo>
                      <a:pt x="262" y="1987"/>
                      <a:pt x="249" y="1986"/>
                      <a:pt x="249" y="1986"/>
                    </a:cubicBezTo>
                    <a:lnTo>
                      <a:pt x="249" y="1986"/>
                    </a:lnTo>
                    <a:cubicBezTo>
                      <a:pt x="249" y="1986"/>
                      <a:pt x="1" y="3103"/>
                      <a:pt x="1149" y="3289"/>
                    </a:cubicBezTo>
                    <a:cubicBezTo>
                      <a:pt x="1291" y="3317"/>
                      <a:pt x="1443" y="3330"/>
                      <a:pt x="1601" y="3330"/>
                    </a:cubicBezTo>
                    <a:cubicBezTo>
                      <a:pt x="3749" y="3330"/>
                      <a:pt x="7160" y="926"/>
                      <a:pt x="7074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50"/>
              <p:cNvSpPr/>
              <p:nvPr/>
            </p:nvSpPr>
            <p:spPr>
              <a:xfrm>
                <a:off x="1623675" y="3315675"/>
                <a:ext cx="2210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2499" extrusionOk="0">
                    <a:moveTo>
                      <a:pt x="8842" y="1"/>
                    </a:moveTo>
                    <a:lnTo>
                      <a:pt x="8842" y="1"/>
                    </a:lnTo>
                    <a:cubicBezTo>
                      <a:pt x="7173" y="724"/>
                      <a:pt x="5349" y="923"/>
                      <a:pt x="3843" y="923"/>
                    </a:cubicBezTo>
                    <a:cubicBezTo>
                      <a:pt x="1990" y="923"/>
                      <a:pt x="621" y="621"/>
                      <a:pt x="621" y="621"/>
                    </a:cubicBezTo>
                    <a:lnTo>
                      <a:pt x="621" y="621"/>
                    </a:lnTo>
                    <a:cubicBezTo>
                      <a:pt x="621" y="621"/>
                      <a:pt x="1" y="1831"/>
                      <a:pt x="1211" y="2265"/>
                    </a:cubicBezTo>
                    <a:cubicBezTo>
                      <a:pt x="1596" y="2428"/>
                      <a:pt x="2072" y="2499"/>
                      <a:pt x="2599" y="2499"/>
                    </a:cubicBezTo>
                    <a:cubicBezTo>
                      <a:pt x="5082" y="2499"/>
                      <a:pt x="8663" y="922"/>
                      <a:pt x="8842" y="1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50"/>
              <p:cNvSpPr/>
              <p:nvPr/>
            </p:nvSpPr>
            <p:spPr>
              <a:xfrm>
                <a:off x="591450" y="2432225"/>
                <a:ext cx="1100500" cy="940400"/>
              </a:xfrm>
              <a:custGeom>
                <a:avLst/>
                <a:gdLst/>
                <a:ahLst/>
                <a:cxnLst/>
                <a:rect l="l" t="t" r="r" b="b"/>
                <a:pathLst>
                  <a:path w="44020" h="37616" extrusionOk="0">
                    <a:moveTo>
                      <a:pt x="7729" y="1"/>
                    </a:moveTo>
                    <a:cubicBezTo>
                      <a:pt x="6951" y="1"/>
                      <a:pt x="6026" y="359"/>
                      <a:pt x="5150" y="1339"/>
                    </a:cubicBezTo>
                    <a:cubicBezTo>
                      <a:pt x="0" y="9436"/>
                      <a:pt x="1986" y="18246"/>
                      <a:pt x="1986" y="18246"/>
                    </a:cubicBezTo>
                    <a:lnTo>
                      <a:pt x="2017" y="18246"/>
                    </a:lnTo>
                    <a:cubicBezTo>
                      <a:pt x="1924" y="18742"/>
                      <a:pt x="1924" y="19208"/>
                      <a:pt x="1986" y="19704"/>
                    </a:cubicBezTo>
                    <a:cubicBezTo>
                      <a:pt x="2389" y="23271"/>
                      <a:pt x="4902" y="29228"/>
                      <a:pt x="14270" y="30903"/>
                    </a:cubicBezTo>
                    <a:cubicBezTo>
                      <a:pt x="15416" y="31102"/>
                      <a:pt x="16556" y="31190"/>
                      <a:pt x="17676" y="31190"/>
                    </a:cubicBezTo>
                    <a:cubicBezTo>
                      <a:pt x="20558" y="31190"/>
                      <a:pt x="23300" y="30608"/>
                      <a:pt x="25624" y="29848"/>
                    </a:cubicBezTo>
                    <a:cubicBezTo>
                      <a:pt x="29032" y="35935"/>
                      <a:pt x="38568" y="37616"/>
                      <a:pt x="41870" y="37616"/>
                    </a:cubicBezTo>
                    <a:cubicBezTo>
                      <a:pt x="42506" y="37616"/>
                      <a:pt x="42911" y="37553"/>
                      <a:pt x="42996" y="37448"/>
                    </a:cubicBezTo>
                    <a:cubicBezTo>
                      <a:pt x="43585" y="36766"/>
                      <a:pt x="44020" y="34842"/>
                      <a:pt x="41755" y="34253"/>
                    </a:cubicBezTo>
                    <a:cubicBezTo>
                      <a:pt x="35675" y="33260"/>
                      <a:pt x="32325" y="30003"/>
                      <a:pt x="30680" y="27770"/>
                    </a:cubicBezTo>
                    <a:cubicBezTo>
                      <a:pt x="31952" y="27118"/>
                      <a:pt x="32697" y="26622"/>
                      <a:pt x="32697" y="26622"/>
                    </a:cubicBezTo>
                    <a:cubicBezTo>
                      <a:pt x="32697" y="26622"/>
                      <a:pt x="31115" y="23923"/>
                      <a:pt x="31797" y="19704"/>
                    </a:cubicBezTo>
                    <a:lnTo>
                      <a:pt x="31797" y="19704"/>
                    </a:lnTo>
                    <a:cubicBezTo>
                      <a:pt x="31797" y="19704"/>
                      <a:pt x="31636" y="19710"/>
                      <a:pt x="31330" y="19710"/>
                    </a:cubicBezTo>
                    <a:cubicBezTo>
                      <a:pt x="29978" y="19710"/>
                      <a:pt x="25788" y="19587"/>
                      <a:pt x="20071" y="18246"/>
                    </a:cubicBezTo>
                    <a:cubicBezTo>
                      <a:pt x="18658" y="16925"/>
                      <a:pt x="14507" y="12289"/>
                      <a:pt x="9727" y="12289"/>
                    </a:cubicBezTo>
                    <a:cubicBezTo>
                      <a:pt x="9680" y="12289"/>
                      <a:pt x="9633" y="12289"/>
                      <a:pt x="9586" y="12290"/>
                    </a:cubicBezTo>
                    <a:cubicBezTo>
                      <a:pt x="9152" y="12290"/>
                      <a:pt x="8717" y="12321"/>
                      <a:pt x="8314" y="12414"/>
                    </a:cubicBezTo>
                    <a:cubicBezTo>
                      <a:pt x="7259" y="7513"/>
                      <a:pt x="9586" y="2332"/>
                      <a:pt x="9586" y="1339"/>
                    </a:cubicBezTo>
                    <a:cubicBezTo>
                      <a:pt x="9586" y="675"/>
                      <a:pt x="8797" y="1"/>
                      <a:pt x="7729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50"/>
              <p:cNvSpPr/>
              <p:nvPr/>
            </p:nvSpPr>
            <p:spPr>
              <a:xfrm>
                <a:off x="705450" y="2941100"/>
                <a:ext cx="76800" cy="20087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8035" extrusionOk="0">
                    <a:moveTo>
                      <a:pt x="3071" y="0"/>
                    </a:moveTo>
                    <a:lnTo>
                      <a:pt x="3071" y="0"/>
                    </a:lnTo>
                    <a:cubicBezTo>
                      <a:pt x="1086" y="1583"/>
                      <a:pt x="311" y="3754"/>
                      <a:pt x="0" y="5398"/>
                    </a:cubicBezTo>
                    <a:cubicBezTo>
                      <a:pt x="776" y="6329"/>
                      <a:pt x="1769" y="7259"/>
                      <a:pt x="2978" y="8035"/>
                    </a:cubicBezTo>
                    <a:cubicBezTo>
                      <a:pt x="2451" y="5584"/>
                      <a:pt x="2513" y="1676"/>
                      <a:pt x="307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50"/>
              <p:cNvSpPr/>
              <p:nvPr/>
            </p:nvSpPr>
            <p:spPr>
              <a:xfrm>
                <a:off x="1129675" y="3036500"/>
                <a:ext cx="93850" cy="16287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6515" extrusionOk="0">
                    <a:moveTo>
                      <a:pt x="1086" y="0"/>
                    </a:moveTo>
                    <a:cubicBezTo>
                      <a:pt x="0" y="2482"/>
                      <a:pt x="434" y="4933"/>
                      <a:pt x="993" y="6515"/>
                    </a:cubicBezTo>
                    <a:cubicBezTo>
                      <a:pt x="1954" y="6297"/>
                      <a:pt x="2885" y="6080"/>
                      <a:pt x="3754" y="5801"/>
                    </a:cubicBezTo>
                    <a:cubicBezTo>
                      <a:pt x="2482" y="3878"/>
                      <a:pt x="1334" y="1396"/>
                      <a:pt x="1086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50"/>
              <p:cNvSpPr/>
              <p:nvPr/>
            </p:nvSpPr>
            <p:spPr>
              <a:xfrm>
                <a:off x="905525" y="2969800"/>
                <a:ext cx="11715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4686" h="9679" extrusionOk="0"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" y="3289"/>
                      <a:pt x="249" y="7259"/>
                      <a:pt x="559" y="9152"/>
                    </a:cubicBezTo>
                    <a:cubicBezTo>
                      <a:pt x="932" y="9245"/>
                      <a:pt x="1304" y="9307"/>
                      <a:pt x="1707" y="9400"/>
                    </a:cubicBezTo>
                    <a:cubicBezTo>
                      <a:pt x="2731" y="9555"/>
                      <a:pt x="3723" y="9648"/>
                      <a:pt x="4685" y="9679"/>
                    </a:cubicBezTo>
                    <a:cubicBezTo>
                      <a:pt x="3382" y="6825"/>
                      <a:pt x="2421" y="2172"/>
                      <a:pt x="2607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50"/>
              <p:cNvSpPr/>
              <p:nvPr/>
            </p:nvSpPr>
            <p:spPr>
              <a:xfrm>
                <a:off x="1328975" y="2680250"/>
                <a:ext cx="586325" cy="542150"/>
              </a:xfrm>
              <a:custGeom>
                <a:avLst/>
                <a:gdLst/>
                <a:ahLst/>
                <a:cxnLst/>
                <a:rect l="l" t="t" r="r" b="b"/>
                <a:pathLst>
                  <a:path w="23453" h="21686" extrusionOk="0">
                    <a:moveTo>
                      <a:pt x="9587" y="1"/>
                    </a:moveTo>
                    <a:cubicBezTo>
                      <a:pt x="8266" y="1"/>
                      <a:pt x="6898" y="280"/>
                      <a:pt x="5522" y="911"/>
                    </a:cubicBezTo>
                    <a:cubicBezTo>
                      <a:pt x="2079" y="2524"/>
                      <a:pt x="683" y="6588"/>
                      <a:pt x="125" y="10093"/>
                    </a:cubicBezTo>
                    <a:cubicBezTo>
                      <a:pt x="1" y="10931"/>
                      <a:pt x="1" y="11768"/>
                      <a:pt x="63" y="12575"/>
                    </a:cubicBezTo>
                    <a:cubicBezTo>
                      <a:pt x="590" y="17476"/>
                      <a:pt x="4592" y="20703"/>
                      <a:pt x="9245" y="21509"/>
                    </a:cubicBezTo>
                    <a:cubicBezTo>
                      <a:pt x="9948" y="21623"/>
                      <a:pt x="10682" y="21685"/>
                      <a:pt x="11423" y="21685"/>
                    </a:cubicBezTo>
                    <a:cubicBezTo>
                      <a:pt x="14698" y="21685"/>
                      <a:pt x="18096" y="20478"/>
                      <a:pt x="19513" y="17290"/>
                    </a:cubicBezTo>
                    <a:cubicBezTo>
                      <a:pt x="20351" y="15367"/>
                      <a:pt x="20785" y="12885"/>
                      <a:pt x="20599" y="10528"/>
                    </a:cubicBezTo>
                    <a:cubicBezTo>
                      <a:pt x="21219" y="9535"/>
                      <a:pt x="21964" y="8604"/>
                      <a:pt x="22739" y="7736"/>
                    </a:cubicBezTo>
                    <a:cubicBezTo>
                      <a:pt x="22460" y="7674"/>
                      <a:pt x="22212" y="7580"/>
                      <a:pt x="21995" y="7425"/>
                    </a:cubicBezTo>
                    <a:cubicBezTo>
                      <a:pt x="22522" y="7084"/>
                      <a:pt x="23018" y="6681"/>
                      <a:pt x="23453" y="6185"/>
                    </a:cubicBezTo>
                    <a:cubicBezTo>
                      <a:pt x="22677" y="6185"/>
                      <a:pt x="21871" y="5967"/>
                      <a:pt x="21157" y="5595"/>
                    </a:cubicBezTo>
                    <a:cubicBezTo>
                      <a:pt x="21374" y="5440"/>
                      <a:pt x="21591" y="5285"/>
                      <a:pt x="21840" y="5130"/>
                    </a:cubicBezTo>
                    <a:cubicBezTo>
                      <a:pt x="20537" y="5006"/>
                      <a:pt x="19265" y="4695"/>
                      <a:pt x="18055" y="4230"/>
                    </a:cubicBezTo>
                    <a:cubicBezTo>
                      <a:pt x="15985" y="1804"/>
                      <a:pt x="12941" y="1"/>
                      <a:pt x="9587" y="1"/>
                    </a:cubicBezTo>
                    <a:close/>
                  </a:path>
                </a:pathLst>
              </a:custGeom>
              <a:solidFill>
                <a:srgbClr val="BE6F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50"/>
              <p:cNvSpPr/>
              <p:nvPr/>
            </p:nvSpPr>
            <p:spPr>
              <a:xfrm>
                <a:off x="1384825" y="2750575"/>
                <a:ext cx="382350" cy="409350"/>
              </a:xfrm>
              <a:custGeom>
                <a:avLst/>
                <a:gdLst/>
                <a:ahLst/>
                <a:cxnLst/>
                <a:rect l="l" t="t" r="r" b="b"/>
                <a:pathLst>
                  <a:path w="15294" h="16374" extrusionOk="0">
                    <a:moveTo>
                      <a:pt x="7241" y="1"/>
                    </a:moveTo>
                    <a:cubicBezTo>
                      <a:pt x="6231" y="1"/>
                      <a:pt x="5078" y="323"/>
                      <a:pt x="3754" y="1076"/>
                    </a:cubicBezTo>
                    <a:cubicBezTo>
                      <a:pt x="1024" y="2627"/>
                      <a:pt x="0" y="6070"/>
                      <a:pt x="155" y="9048"/>
                    </a:cubicBezTo>
                    <a:cubicBezTo>
                      <a:pt x="217" y="10010"/>
                      <a:pt x="434" y="10910"/>
                      <a:pt x="838" y="11747"/>
                    </a:cubicBezTo>
                    <a:cubicBezTo>
                      <a:pt x="1706" y="13640"/>
                      <a:pt x="3319" y="15098"/>
                      <a:pt x="5367" y="15842"/>
                    </a:cubicBezTo>
                    <a:cubicBezTo>
                      <a:pt x="6286" y="16182"/>
                      <a:pt x="7370" y="16374"/>
                      <a:pt x="8466" y="16374"/>
                    </a:cubicBezTo>
                    <a:cubicBezTo>
                      <a:pt x="10773" y="16374"/>
                      <a:pt x="13137" y="15525"/>
                      <a:pt x="14146" y="13422"/>
                    </a:cubicBezTo>
                    <a:cubicBezTo>
                      <a:pt x="15294" y="11003"/>
                      <a:pt x="14270" y="7994"/>
                      <a:pt x="13246" y="5698"/>
                    </a:cubicBezTo>
                    <a:cubicBezTo>
                      <a:pt x="11971" y="2823"/>
                      <a:pt x="10228" y="1"/>
                      <a:pt x="7241" y="1"/>
                    </a:cubicBezTo>
                    <a:close/>
                  </a:path>
                </a:pathLst>
              </a:custGeom>
              <a:solidFill>
                <a:srgbClr val="FDC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50"/>
              <p:cNvSpPr/>
              <p:nvPr/>
            </p:nvSpPr>
            <p:spPr>
              <a:xfrm>
                <a:off x="1556700" y="2982025"/>
                <a:ext cx="132150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5286" h="7115" extrusionOk="0">
                    <a:moveTo>
                      <a:pt x="3181" y="1"/>
                    </a:moveTo>
                    <a:cubicBezTo>
                      <a:pt x="1587" y="1"/>
                      <a:pt x="1" y="3764"/>
                      <a:pt x="260" y="7018"/>
                    </a:cubicBezTo>
                    <a:cubicBezTo>
                      <a:pt x="696" y="7082"/>
                      <a:pt x="1145" y="7115"/>
                      <a:pt x="1595" y="7115"/>
                    </a:cubicBezTo>
                    <a:cubicBezTo>
                      <a:pt x="2904" y="7115"/>
                      <a:pt x="4224" y="6835"/>
                      <a:pt x="5286" y="6212"/>
                    </a:cubicBezTo>
                    <a:cubicBezTo>
                      <a:pt x="5192" y="4009"/>
                      <a:pt x="4820" y="566"/>
                      <a:pt x="3548" y="70"/>
                    </a:cubicBezTo>
                    <a:cubicBezTo>
                      <a:pt x="3426" y="23"/>
                      <a:pt x="3304" y="1"/>
                      <a:pt x="3181" y="1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50"/>
              <p:cNvSpPr/>
              <p:nvPr/>
            </p:nvSpPr>
            <p:spPr>
              <a:xfrm>
                <a:off x="1415825" y="2761175"/>
                <a:ext cx="2009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5900" extrusionOk="0">
                    <a:moveTo>
                      <a:pt x="3941" y="0"/>
                    </a:moveTo>
                    <a:cubicBezTo>
                      <a:pt x="3475" y="187"/>
                      <a:pt x="3010" y="373"/>
                      <a:pt x="2514" y="652"/>
                    </a:cubicBezTo>
                    <a:cubicBezTo>
                      <a:pt x="1428" y="1303"/>
                      <a:pt x="590" y="2234"/>
                      <a:pt x="1" y="3320"/>
                    </a:cubicBezTo>
                    <a:cubicBezTo>
                      <a:pt x="1704" y="4901"/>
                      <a:pt x="4228" y="5899"/>
                      <a:pt x="5920" y="5899"/>
                    </a:cubicBezTo>
                    <a:cubicBezTo>
                      <a:pt x="6817" y="5899"/>
                      <a:pt x="7481" y="5618"/>
                      <a:pt x="7663" y="4995"/>
                    </a:cubicBezTo>
                    <a:cubicBezTo>
                      <a:pt x="8036" y="3754"/>
                      <a:pt x="5616" y="1427"/>
                      <a:pt x="3941" y="0"/>
                    </a:cubicBezTo>
                    <a:close/>
                  </a:path>
                </a:pathLst>
              </a:custGeom>
              <a:solidFill>
                <a:srgbClr val="994C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50"/>
              <p:cNvSpPr/>
              <p:nvPr/>
            </p:nvSpPr>
            <p:spPr>
              <a:xfrm>
                <a:off x="1489525" y="2923100"/>
                <a:ext cx="93125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4345" extrusionOk="0">
                    <a:moveTo>
                      <a:pt x="1254" y="1"/>
                    </a:moveTo>
                    <a:cubicBezTo>
                      <a:pt x="1166" y="1"/>
                      <a:pt x="1079" y="13"/>
                      <a:pt x="993" y="38"/>
                    </a:cubicBezTo>
                    <a:cubicBezTo>
                      <a:pt x="0" y="348"/>
                      <a:pt x="31" y="1899"/>
                      <a:pt x="93" y="2644"/>
                    </a:cubicBezTo>
                    <a:cubicBezTo>
                      <a:pt x="124" y="2892"/>
                      <a:pt x="248" y="3109"/>
                      <a:pt x="434" y="3295"/>
                    </a:cubicBezTo>
                    <a:cubicBezTo>
                      <a:pt x="1248" y="3995"/>
                      <a:pt x="1890" y="4344"/>
                      <a:pt x="2376" y="4344"/>
                    </a:cubicBezTo>
                    <a:cubicBezTo>
                      <a:pt x="2816" y="4344"/>
                      <a:pt x="3128" y="4057"/>
                      <a:pt x="3319" y="3481"/>
                    </a:cubicBezTo>
                    <a:cubicBezTo>
                      <a:pt x="3724" y="2267"/>
                      <a:pt x="2458" y="1"/>
                      <a:pt x="1254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50"/>
              <p:cNvSpPr/>
              <p:nvPr/>
            </p:nvSpPr>
            <p:spPr>
              <a:xfrm>
                <a:off x="1593425" y="3026375"/>
                <a:ext cx="88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8" extrusionOk="0">
                    <a:moveTo>
                      <a:pt x="1792" y="1"/>
                    </a:moveTo>
                    <a:cubicBezTo>
                      <a:pt x="1774" y="1"/>
                      <a:pt x="1756" y="1"/>
                      <a:pt x="1738" y="2"/>
                    </a:cubicBezTo>
                    <a:cubicBezTo>
                      <a:pt x="776" y="33"/>
                      <a:pt x="1" y="839"/>
                      <a:pt x="32" y="1801"/>
                    </a:cubicBezTo>
                    <a:cubicBezTo>
                      <a:pt x="62" y="2714"/>
                      <a:pt x="839" y="3477"/>
                      <a:pt x="1775" y="3477"/>
                    </a:cubicBezTo>
                    <a:cubicBezTo>
                      <a:pt x="1794" y="3477"/>
                      <a:pt x="1813" y="3477"/>
                      <a:pt x="1831" y="3476"/>
                    </a:cubicBezTo>
                    <a:cubicBezTo>
                      <a:pt x="2793" y="3445"/>
                      <a:pt x="3537" y="2639"/>
                      <a:pt x="3506" y="1677"/>
                    </a:cubicBezTo>
                    <a:cubicBezTo>
                      <a:pt x="3476" y="764"/>
                      <a:pt x="2700" y="1"/>
                      <a:pt x="179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50"/>
              <p:cNvSpPr/>
              <p:nvPr/>
            </p:nvSpPr>
            <p:spPr>
              <a:xfrm>
                <a:off x="1643075" y="3069050"/>
                <a:ext cx="302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1" extrusionOk="0">
                    <a:moveTo>
                      <a:pt x="590" y="1"/>
                    </a:moveTo>
                    <a:cubicBezTo>
                      <a:pt x="248" y="32"/>
                      <a:pt x="0" y="311"/>
                      <a:pt x="0" y="621"/>
                    </a:cubicBezTo>
                    <a:cubicBezTo>
                      <a:pt x="0" y="963"/>
                      <a:pt x="279" y="1211"/>
                      <a:pt x="621" y="1211"/>
                    </a:cubicBezTo>
                    <a:cubicBezTo>
                      <a:pt x="962" y="1211"/>
                      <a:pt x="1210" y="932"/>
                      <a:pt x="1210" y="590"/>
                    </a:cubicBezTo>
                    <a:cubicBezTo>
                      <a:pt x="1179" y="249"/>
                      <a:pt x="931" y="1"/>
                      <a:pt x="5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50"/>
              <p:cNvSpPr/>
              <p:nvPr/>
            </p:nvSpPr>
            <p:spPr>
              <a:xfrm>
                <a:off x="1478650" y="2798400"/>
                <a:ext cx="88450" cy="869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476" extrusionOk="0">
                    <a:moveTo>
                      <a:pt x="1738" y="1"/>
                    </a:moveTo>
                    <a:cubicBezTo>
                      <a:pt x="776" y="32"/>
                      <a:pt x="1" y="838"/>
                      <a:pt x="32" y="1800"/>
                    </a:cubicBezTo>
                    <a:cubicBezTo>
                      <a:pt x="62" y="2742"/>
                      <a:pt x="837" y="3476"/>
                      <a:pt x="1773" y="3476"/>
                    </a:cubicBezTo>
                    <a:cubicBezTo>
                      <a:pt x="1792" y="3476"/>
                      <a:pt x="1812" y="3476"/>
                      <a:pt x="1831" y="3475"/>
                    </a:cubicBezTo>
                    <a:cubicBezTo>
                      <a:pt x="2793" y="3444"/>
                      <a:pt x="3537" y="2668"/>
                      <a:pt x="3506" y="1707"/>
                    </a:cubicBezTo>
                    <a:cubicBezTo>
                      <a:pt x="3475" y="745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50"/>
              <p:cNvSpPr/>
              <p:nvPr/>
            </p:nvSpPr>
            <p:spPr>
              <a:xfrm>
                <a:off x="1528300" y="2841775"/>
                <a:ext cx="30250" cy="29600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1184" extrusionOk="0">
                    <a:moveTo>
                      <a:pt x="641" y="0"/>
                    </a:moveTo>
                    <a:cubicBezTo>
                      <a:pt x="624" y="0"/>
                      <a:pt x="607" y="1"/>
                      <a:pt x="589" y="3"/>
                    </a:cubicBezTo>
                    <a:cubicBezTo>
                      <a:pt x="248" y="3"/>
                      <a:pt x="0" y="282"/>
                      <a:pt x="0" y="623"/>
                    </a:cubicBezTo>
                    <a:cubicBezTo>
                      <a:pt x="0" y="917"/>
                      <a:pt x="251" y="1184"/>
                      <a:pt x="569" y="1184"/>
                    </a:cubicBezTo>
                    <a:cubicBezTo>
                      <a:pt x="586" y="1184"/>
                      <a:pt x="603" y="1183"/>
                      <a:pt x="621" y="1182"/>
                    </a:cubicBezTo>
                    <a:cubicBezTo>
                      <a:pt x="962" y="1182"/>
                      <a:pt x="1210" y="902"/>
                      <a:pt x="1210" y="561"/>
                    </a:cubicBezTo>
                    <a:cubicBezTo>
                      <a:pt x="1210" y="267"/>
                      <a:pt x="959" y="0"/>
                      <a:pt x="6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50"/>
              <p:cNvSpPr/>
              <p:nvPr/>
            </p:nvSpPr>
            <p:spPr>
              <a:xfrm>
                <a:off x="1392575" y="2941475"/>
                <a:ext cx="131075" cy="157550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6302" extrusionOk="0">
                    <a:moveTo>
                      <a:pt x="1745" y="1"/>
                    </a:moveTo>
                    <a:cubicBezTo>
                      <a:pt x="1470" y="1"/>
                      <a:pt x="1185" y="101"/>
                      <a:pt x="931" y="327"/>
                    </a:cubicBezTo>
                    <a:cubicBezTo>
                      <a:pt x="0" y="1102"/>
                      <a:pt x="280" y="2560"/>
                      <a:pt x="714" y="3522"/>
                    </a:cubicBezTo>
                    <a:cubicBezTo>
                      <a:pt x="1179" y="4453"/>
                      <a:pt x="1769" y="5476"/>
                      <a:pt x="2668" y="6035"/>
                    </a:cubicBezTo>
                    <a:cubicBezTo>
                      <a:pt x="2954" y="6208"/>
                      <a:pt x="3324" y="6301"/>
                      <a:pt x="3693" y="6301"/>
                    </a:cubicBezTo>
                    <a:cubicBezTo>
                      <a:pt x="4445" y="6301"/>
                      <a:pt x="5191" y="5916"/>
                      <a:pt x="5212" y="5042"/>
                    </a:cubicBezTo>
                    <a:cubicBezTo>
                      <a:pt x="5243" y="4515"/>
                      <a:pt x="4716" y="4173"/>
                      <a:pt x="4374" y="3863"/>
                    </a:cubicBezTo>
                    <a:cubicBezTo>
                      <a:pt x="3971" y="3522"/>
                      <a:pt x="3630" y="3119"/>
                      <a:pt x="3382" y="2653"/>
                    </a:cubicBezTo>
                    <a:cubicBezTo>
                      <a:pt x="3133" y="2219"/>
                      <a:pt x="3009" y="1754"/>
                      <a:pt x="2978" y="1288"/>
                    </a:cubicBezTo>
                    <a:cubicBezTo>
                      <a:pt x="2957" y="532"/>
                      <a:pt x="2378" y="1"/>
                      <a:pt x="1745" y="1"/>
                    </a:cubicBez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50"/>
              <p:cNvSpPr/>
              <p:nvPr/>
            </p:nvSpPr>
            <p:spPr>
              <a:xfrm>
                <a:off x="1405750" y="3017600"/>
                <a:ext cx="103175" cy="81450"/>
              </a:xfrm>
              <a:custGeom>
                <a:avLst/>
                <a:gdLst/>
                <a:ahLst/>
                <a:cxnLst/>
                <a:rect l="l" t="t" r="r" b="b"/>
                <a:pathLst>
                  <a:path w="4127" h="3258" extrusionOk="0">
                    <a:moveTo>
                      <a:pt x="276" y="1"/>
                    </a:moveTo>
                    <a:cubicBezTo>
                      <a:pt x="186" y="1"/>
                      <a:pt x="94" y="4"/>
                      <a:pt x="1" y="12"/>
                    </a:cubicBezTo>
                    <a:cubicBezTo>
                      <a:pt x="63" y="167"/>
                      <a:pt x="125" y="322"/>
                      <a:pt x="187" y="477"/>
                    </a:cubicBezTo>
                    <a:cubicBezTo>
                      <a:pt x="652" y="1408"/>
                      <a:pt x="1242" y="2431"/>
                      <a:pt x="2141" y="2990"/>
                    </a:cubicBezTo>
                    <a:cubicBezTo>
                      <a:pt x="2411" y="3164"/>
                      <a:pt x="2769" y="3257"/>
                      <a:pt x="3134" y="3257"/>
                    </a:cubicBezTo>
                    <a:cubicBezTo>
                      <a:pt x="3483" y="3257"/>
                      <a:pt x="3838" y="3172"/>
                      <a:pt x="4127" y="2990"/>
                    </a:cubicBezTo>
                    <a:cubicBezTo>
                      <a:pt x="3709" y="2125"/>
                      <a:pt x="2490" y="1"/>
                      <a:pt x="276" y="1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50"/>
              <p:cNvSpPr/>
              <p:nvPr/>
            </p:nvSpPr>
            <p:spPr>
              <a:xfrm>
                <a:off x="1225825" y="3178425"/>
                <a:ext cx="6225" cy="235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94" extrusionOk="0">
                    <a:moveTo>
                      <a:pt x="1" y="93"/>
                    </a:moveTo>
                    <a:cubicBezTo>
                      <a:pt x="63" y="62"/>
                      <a:pt x="156" y="31"/>
                      <a:pt x="249" y="0"/>
                    </a:cubicBezTo>
                    <a:lnTo>
                      <a:pt x="249" y="0"/>
                    </a:lnTo>
                    <a:cubicBezTo>
                      <a:pt x="156" y="31"/>
                      <a:pt x="63" y="62"/>
                      <a:pt x="1" y="9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50"/>
              <p:cNvSpPr/>
              <p:nvPr/>
            </p:nvSpPr>
            <p:spPr>
              <a:xfrm>
                <a:off x="950525" y="3138075"/>
                <a:ext cx="582450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23298" h="8874" extrusionOk="0">
                    <a:moveTo>
                      <a:pt x="10917" y="1734"/>
                    </a:moveTo>
                    <a:cubicBezTo>
                      <a:pt x="10752" y="1782"/>
                      <a:pt x="10590" y="1829"/>
                      <a:pt x="10444" y="1876"/>
                    </a:cubicBezTo>
                    <a:lnTo>
                      <a:pt x="10444" y="1876"/>
                    </a:lnTo>
                    <a:cubicBezTo>
                      <a:pt x="10605" y="1830"/>
                      <a:pt x="10766" y="1784"/>
                      <a:pt x="10920" y="1738"/>
                    </a:cubicBezTo>
                    <a:cubicBezTo>
                      <a:pt x="10919" y="1737"/>
                      <a:pt x="10918" y="1736"/>
                      <a:pt x="10917" y="1734"/>
                    </a:cubicBezTo>
                    <a:close/>
                    <a:moveTo>
                      <a:pt x="10444" y="1876"/>
                    </a:moveTo>
                    <a:lnTo>
                      <a:pt x="10444" y="1876"/>
                    </a:lnTo>
                    <a:cubicBezTo>
                      <a:pt x="10328" y="1909"/>
                      <a:pt x="10211" y="1943"/>
                      <a:pt x="10097" y="1976"/>
                    </a:cubicBezTo>
                    <a:lnTo>
                      <a:pt x="10097" y="1976"/>
                    </a:lnTo>
                    <a:cubicBezTo>
                      <a:pt x="10161" y="1959"/>
                      <a:pt x="10230" y="1942"/>
                      <a:pt x="10299" y="1924"/>
                    </a:cubicBezTo>
                    <a:lnTo>
                      <a:pt x="10392" y="1893"/>
                    </a:lnTo>
                    <a:cubicBezTo>
                      <a:pt x="10409" y="1888"/>
                      <a:pt x="10427" y="1882"/>
                      <a:pt x="10444" y="1876"/>
                    </a:cubicBezTo>
                    <a:close/>
                    <a:moveTo>
                      <a:pt x="10097" y="1976"/>
                    </a:moveTo>
                    <a:cubicBezTo>
                      <a:pt x="10047" y="1990"/>
                      <a:pt x="9999" y="2004"/>
                      <a:pt x="9958" y="2017"/>
                    </a:cubicBezTo>
                    <a:cubicBezTo>
                      <a:pt x="10004" y="2004"/>
                      <a:pt x="10050" y="1990"/>
                      <a:pt x="10097" y="1976"/>
                    </a:cubicBezTo>
                    <a:close/>
                    <a:moveTo>
                      <a:pt x="0" y="2669"/>
                    </a:moveTo>
                    <a:lnTo>
                      <a:pt x="0" y="2669"/>
                    </a:lnTo>
                    <a:cubicBezTo>
                      <a:pt x="647" y="2777"/>
                      <a:pt x="1305" y="2853"/>
                      <a:pt x="1955" y="2899"/>
                    </a:cubicBezTo>
                    <a:lnTo>
                      <a:pt x="1955" y="2899"/>
                    </a:lnTo>
                    <a:cubicBezTo>
                      <a:pt x="1303" y="2850"/>
                      <a:pt x="652" y="2774"/>
                      <a:pt x="0" y="2669"/>
                    </a:cubicBezTo>
                    <a:close/>
                    <a:moveTo>
                      <a:pt x="1955" y="2899"/>
                    </a:moveTo>
                    <a:lnTo>
                      <a:pt x="1955" y="2899"/>
                    </a:lnTo>
                    <a:cubicBezTo>
                      <a:pt x="2265" y="2921"/>
                      <a:pt x="2575" y="2938"/>
                      <a:pt x="2885" y="2948"/>
                    </a:cubicBezTo>
                    <a:cubicBezTo>
                      <a:pt x="2884" y="2946"/>
                      <a:pt x="2883" y="2944"/>
                      <a:pt x="2883" y="2942"/>
                    </a:cubicBezTo>
                    <a:lnTo>
                      <a:pt x="2883" y="2942"/>
                    </a:lnTo>
                    <a:cubicBezTo>
                      <a:pt x="2576" y="2935"/>
                      <a:pt x="2266" y="2920"/>
                      <a:pt x="1955" y="2899"/>
                    </a:cubicBezTo>
                    <a:close/>
                    <a:moveTo>
                      <a:pt x="7724" y="652"/>
                    </a:moveTo>
                    <a:cubicBezTo>
                      <a:pt x="6546" y="807"/>
                      <a:pt x="5460" y="901"/>
                      <a:pt x="4436" y="901"/>
                    </a:cubicBezTo>
                    <a:cubicBezTo>
                      <a:pt x="3599" y="901"/>
                      <a:pt x="2823" y="838"/>
                      <a:pt x="2048" y="745"/>
                    </a:cubicBezTo>
                    <a:lnTo>
                      <a:pt x="2048" y="745"/>
                    </a:lnTo>
                    <a:cubicBezTo>
                      <a:pt x="2326" y="1550"/>
                      <a:pt x="2604" y="2292"/>
                      <a:pt x="2883" y="2942"/>
                    </a:cubicBezTo>
                    <a:lnTo>
                      <a:pt x="2883" y="2942"/>
                    </a:lnTo>
                    <a:cubicBezTo>
                      <a:pt x="3040" y="2946"/>
                      <a:pt x="3196" y="2948"/>
                      <a:pt x="3350" y="2948"/>
                    </a:cubicBezTo>
                    <a:cubicBezTo>
                      <a:pt x="5026" y="2948"/>
                      <a:pt x="6639" y="2762"/>
                      <a:pt x="8159" y="2452"/>
                    </a:cubicBezTo>
                    <a:cubicBezTo>
                      <a:pt x="7973" y="1924"/>
                      <a:pt x="7818" y="1335"/>
                      <a:pt x="7724" y="652"/>
                    </a:cubicBezTo>
                    <a:close/>
                    <a:moveTo>
                      <a:pt x="11478" y="1"/>
                    </a:moveTo>
                    <a:cubicBezTo>
                      <a:pt x="11292" y="1"/>
                      <a:pt x="11106" y="32"/>
                      <a:pt x="10920" y="94"/>
                    </a:cubicBezTo>
                    <a:cubicBezTo>
                      <a:pt x="10609" y="156"/>
                      <a:pt x="10330" y="218"/>
                      <a:pt x="10051" y="280"/>
                    </a:cubicBezTo>
                    <a:cubicBezTo>
                      <a:pt x="10330" y="775"/>
                      <a:pt x="10608" y="1270"/>
                      <a:pt x="10917" y="1734"/>
                    </a:cubicBezTo>
                    <a:lnTo>
                      <a:pt x="10917" y="1734"/>
                    </a:lnTo>
                    <a:cubicBezTo>
                      <a:pt x="10949" y="1725"/>
                      <a:pt x="10981" y="1716"/>
                      <a:pt x="11013" y="1707"/>
                    </a:cubicBezTo>
                    <a:cubicBezTo>
                      <a:pt x="11075" y="1676"/>
                      <a:pt x="11168" y="1645"/>
                      <a:pt x="11261" y="1614"/>
                    </a:cubicBezTo>
                    <a:cubicBezTo>
                      <a:pt x="13681" y="5926"/>
                      <a:pt x="19140" y="8004"/>
                      <a:pt x="23297" y="8873"/>
                    </a:cubicBezTo>
                    <a:cubicBezTo>
                      <a:pt x="17775" y="7136"/>
                      <a:pt x="13370" y="870"/>
                      <a:pt x="13370" y="870"/>
                    </a:cubicBezTo>
                    <a:lnTo>
                      <a:pt x="13339" y="870"/>
                    </a:lnTo>
                    <a:cubicBezTo>
                      <a:pt x="12874" y="311"/>
                      <a:pt x="12161" y="1"/>
                      <a:pt x="11478" y="1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50"/>
              <p:cNvSpPr/>
              <p:nvPr/>
            </p:nvSpPr>
            <p:spPr>
              <a:xfrm>
                <a:off x="641075" y="2927150"/>
                <a:ext cx="3048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1075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31"/>
                    </a:cubicBezTo>
                    <a:cubicBezTo>
                      <a:pt x="33" y="278"/>
                      <a:pt x="76" y="536"/>
                      <a:pt x="130" y="803"/>
                    </a:cubicBezTo>
                    <a:lnTo>
                      <a:pt x="130" y="803"/>
                    </a:lnTo>
                    <a:cubicBezTo>
                      <a:pt x="75" y="525"/>
                      <a:pt x="32" y="256"/>
                      <a:pt x="1" y="0"/>
                    </a:cubicBezTo>
                    <a:close/>
                    <a:moveTo>
                      <a:pt x="130" y="803"/>
                    </a:moveTo>
                    <a:cubicBezTo>
                      <a:pt x="839" y="4364"/>
                      <a:pt x="3646" y="9521"/>
                      <a:pt x="12192" y="11075"/>
                    </a:cubicBezTo>
                    <a:cubicBezTo>
                      <a:pt x="3651" y="9516"/>
                      <a:pt x="853" y="4361"/>
                      <a:pt x="130" y="803"/>
                    </a:cubicBezTo>
                    <a:close/>
                  </a:path>
                </a:pathLst>
              </a:custGeom>
              <a:solidFill>
                <a:srgbClr val="DEB7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50"/>
              <p:cNvSpPr/>
              <p:nvPr/>
            </p:nvSpPr>
            <p:spPr>
              <a:xfrm>
                <a:off x="618575" y="2660350"/>
                <a:ext cx="327300" cy="543675"/>
              </a:xfrm>
              <a:custGeom>
                <a:avLst/>
                <a:gdLst/>
                <a:ahLst/>
                <a:cxnLst/>
                <a:rect l="l" t="t" r="r" b="b"/>
                <a:pathLst>
                  <a:path w="13092" h="21747" extrusionOk="0">
                    <a:moveTo>
                      <a:pt x="994" y="1"/>
                    </a:moveTo>
                    <a:cubicBezTo>
                      <a:pt x="1" y="5057"/>
                      <a:pt x="870" y="9059"/>
                      <a:pt x="901" y="9090"/>
                    </a:cubicBezTo>
                    <a:lnTo>
                      <a:pt x="901" y="9121"/>
                    </a:lnTo>
                    <a:lnTo>
                      <a:pt x="932" y="9121"/>
                    </a:lnTo>
                    <a:cubicBezTo>
                      <a:pt x="870" y="9369"/>
                      <a:pt x="870" y="9648"/>
                      <a:pt x="870" y="9897"/>
                    </a:cubicBezTo>
                    <a:cubicBezTo>
                      <a:pt x="870" y="10145"/>
                      <a:pt x="870" y="10424"/>
                      <a:pt x="901" y="10672"/>
                    </a:cubicBezTo>
                    <a:cubicBezTo>
                      <a:pt x="1331" y="14173"/>
                      <a:pt x="3828" y="19954"/>
                      <a:pt x="12816" y="21695"/>
                    </a:cubicBezTo>
                    <a:lnTo>
                      <a:pt x="12816" y="21695"/>
                    </a:lnTo>
                    <a:cubicBezTo>
                      <a:pt x="12548" y="21640"/>
                      <a:pt x="12293" y="21576"/>
                      <a:pt x="12037" y="21530"/>
                    </a:cubicBezTo>
                    <a:cubicBezTo>
                      <a:pt x="11944" y="20909"/>
                      <a:pt x="11820" y="20041"/>
                      <a:pt x="11851" y="19048"/>
                    </a:cubicBezTo>
                    <a:cubicBezTo>
                      <a:pt x="10889" y="18707"/>
                      <a:pt x="9959" y="18303"/>
                      <a:pt x="9028" y="17869"/>
                    </a:cubicBezTo>
                    <a:cubicBezTo>
                      <a:pt x="7849" y="17311"/>
                      <a:pt x="6888" y="16535"/>
                      <a:pt x="6112" y="15635"/>
                    </a:cubicBezTo>
                    <a:lnTo>
                      <a:pt x="6112" y="15635"/>
                    </a:lnTo>
                    <a:cubicBezTo>
                      <a:pt x="6112" y="16938"/>
                      <a:pt x="6236" y="18241"/>
                      <a:pt x="6453" y="19265"/>
                    </a:cubicBezTo>
                    <a:cubicBezTo>
                      <a:pt x="5244" y="18489"/>
                      <a:pt x="4251" y="17559"/>
                      <a:pt x="3475" y="16628"/>
                    </a:cubicBezTo>
                    <a:cubicBezTo>
                      <a:pt x="3661" y="15698"/>
                      <a:pt x="3972" y="14581"/>
                      <a:pt x="4592" y="13526"/>
                    </a:cubicBezTo>
                    <a:cubicBezTo>
                      <a:pt x="3568" y="11634"/>
                      <a:pt x="3010" y="9648"/>
                      <a:pt x="2731" y="8190"/>
                    </a:cubicBezTo>
                    <a:cubicBezTo>
                      <a:pt x="2514" y="7043"/>
                      <a:pt x="2917" y="5833"/>
                      <a:pt x="3848" y="5088"/>
                    </a:cubicBezTo>
                    <a:lnTo>
                      <a:pt x="3879" y="5088"/>
                    </a:lnTo>
                    <a:cubicBezTo>
                      <a:pt x="2669" y="4158"/>
                      <a:pt x="1490" y="2669"/>
                      <a:pt x="994" y="1"/>
                    </a:cubicBezTo>
                    <a:close/>
                    <a:moveTo>
                      <a:pt x="12816" y="21695"/>
                    </a:moveTo>
                    <a:cubicBezTo>
                      <a:pt x="12907" y="21714"/>
                      <a:pt x="12998" y="21731"/>
                      <a:pt x="13092" y="21747"/>
                    </a:cubicBezTo>
                    <a:cubicBezTo>
                      <a:pt x="12999" y="21730"/>
                      <a:pt x="12908" y="21713"/>
                      <a:pt x="12816" y="21695"/>
                    </a:cubicBezTo>
                    <a:close/>
                  </a:path>
                </a:pathLst>
              </a:custGeom>
              <a:solidFill>
                <a:srgbClr val="A64F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50"/>
              <p:cNvSpPr/>
              <p:nvPr/>
            </p:nvSpPr>
            <p:spPr>
              <a:xfrm>
                <a:off x="705450" y="2998500"/>
                <a:ext cx="74475" cy="143475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739" extrusionOk="0">
                    <a:moveTo>
                      <a:pt x="1117" y="0"/>
                    </a:moveTo>
                    <a:cubicBezTo>
                      <a:pt x="497" y="1055"/>
                      <a:pt x="186" y="2172"/>
                      <a:pt x="0" y="3102"/>
                    </a:cubicBezTo>
                    <a:cubicBezTo>
                      <a:pt x="776" y="4033"/>
                      <a:pt x="1769" y="4963"/>
                      <a:pt x="2978" y="5739"/>
                    </a:cubicBezTo>
                    <a:cubicBezTo>
                      <a:pt x="2761" y="4715"/>
                      <a:pt x="2637" y="3412"/>
                      <a:pt x="2637" y="2109"/>
                    </a:cubicBezTo>
                    <a:cubicBezTo>
                      <a:pt x="2048" y="1458"/>
                      <a:pt x="1551" y="745"/>
                      <a:pt x="111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50"/>
              <p:cNvSpPr/>
              <p:nvPr/>
            </p:nvSpPr>
            <p:spPr>
              <a:xfrm>
                <a:off x="1143625" y="3145075"/>
                <a:ext cx="7990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172" extrusionOk="0">
                    <a:moveTo>
                      <a:pt x="2327" y="0"/>
                    </a:moveTo>
                    <a:cubicBezTo>
                      <a:pt x="1489" y="155"/>
                      <a:pt x="714" y="279"/>
                      <a:pt x="0" y="372"/>
                    </a:cubicBezTo>
                    <a:cubicBezTo>
                      <a:pt x="94" y="1055"/>
                      <a:pt x="249" y="1644"/>
                      <a:pt x="435" y="2172"/>
                    </a:cubicBezTo>
                    <a:cubicBezTo>
                      <a:pt x="528" y="2141"/>
                      <a:pt x="621" y="2141"/>
                      <a:pt x="714" y="2110"/>
                    </a:cubicBezTo>
                    <a:lnTo>
                      <a:pt x="745" y="2110"/>
                    </a:lnTo>
                    <a:cubicBezTo>
                      <a:pt x="1055" y="2048"/>
                      <a:pt x="1334" y="1954"/>
                      <a:pt x="1645" y="1892"/>
                    </a:cubicBezTo>
                    <a:lnTo>
                      <a:pt x="1738" y="1861"/>
                    </a:lnTo>
                    <a:cubicBezTo>
                      <a:pt x="1893" y="1830"/>
                      <a:pt x="2048" y="1768"/>
                      <a:pt x="2234" y="1737"/>
                    </a:cubicBezTo>
                    <a:cubicBezTo>
                      <a:pt x="2544" y="1644"/>
                      <a:pt x="2885" y="1551"/>
                      <a:pt x="3196" y="1458"/>
                    </a:cubicBezTo>
                    <a:cubicBezTo>
                      <a:pt x="2885" y="993"/>
                      <a:pt x="2606" y="496"/>
                      <a:pt x="2327" y="0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50"/>
              <p:cNvSpPr/>
              <p:nvPr/>
            </p:nvSpPr>
            <p:spPr>
              <a:xfrm>
                <a:off x="914075" y="3136525"/>
                <a:ext cx="10860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4344" h="3010" extrusionOk="0">
                    <a:moveTo>
                      <a:pt x="31" y="1"/>
                    </a:moveTo>
                    <a:lnTo>
                      <a:pt x="31" y="1"/>
                    </a:lnTo>
                    <a:cubicBezTo>
                      <a:pt x="0" y="994"/>
                      <a:pt x="124" y="1862"/>
                      <a:pt x="217" y="2483"/>
                    </a:cubicBezTo>
                    <a:cubicBezTo>
                      <a:pt x="558" y="2545"/>
                      <a:pt x="900" y="2638"/>
                      <a:pt x="1272" y="2700"/>
                    </a:cubicBezTo>
                    <a:cubicBezTo>
                      <a:pt x="1303" y="2700"/>
                      <a:pt x="1334" y="2700"/>
                      <a:pt x="1365" y="2731"/>
                    </a:cubicBezTo>
                    <a:lnTo>
                      <a:pt x="1458" y="2731"/>
                    </a:lnTo>
                    <a:cubicBezTo>
                      <a:pt x="2420" y="2886"/>
                      <a:pt x="3381" y="2979"/>
                      <a:pt x="4343" y="3010"/>
                    </a:cubicBezTo>
                    <a:cubicBezTo>
                      <a:pt x="4064" y="2358"/>
                      <a:pt x="3785" y="1614"/>
                      <a:pt x="3506" y="807"/>
                    </a:cubicBezTo>
                    <a:cubicBezTo>
                      <a:pt x="2296" y="652"/>
                      <a:pt x="1148" y="373"/>
                      <a:pt x="31" y="1"/>
                    </a:cubicBezTo>
                    <a:close/>
                  </a:path>
                </a:pathLst>
              </a:custGeom>
              <a:solidFill>
                <a:srgbClr val="853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0" name="Google Shape;3980;p50"/>
            <p:cNvGrpSpPr/>
            <p:nvPr/>
          </p:nvGrpSpPr>
          <p:grpSpPr>
            <a:xfrm>
              <a:off x="-23" y="1672057"/>
              <a:ext cx="1737427" cy="965220"/>
              <a:chOff x="80379" y="2974904"/>
              <a:chExt cx="1766396" cy="973004"/>
            </a:xfrm>
          </p:grpSpPr>
          <p:sp>
            <p:nvSpPr>
              <p:cNvPr id="3981" name="Google Shape;3981;p50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50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50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50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50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50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50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50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9" name="Google Shape;3989;p50"/>
            <p:cNvGrpSpPr/>
            <p:nvPr/>
          </p:nvGrpSpPr>
          <p:grpSpPr>
            <a:xfrm rot="1618767">
              <a:off x="15835" y="1313693"/>
              <a:ext cx="451804" cy="640576"/>
              <a:chOff x="80379" y="4370393"/>
              <a:chExt cx="545279" cy="773107"/>
            </a:xfrm>
          </p:grpSpPr>
          <p:sp>
            <p:nvSpPr>
              <p:cNvPr id="3990" name="Google Shape;3990;p50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50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50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50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50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50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96" name="Google Shape;3996;p50"/>
          <p:cNvGrpSpPr/>
          <p:nvPr/>
        </p:nvGrpSpPr>
        <p:grpSpPr>
          <a:xfrm>
            <a:off x="7444114" y="1066807"/>
            <a:ext cx="1837960" cy="3598801"/>
            <a:chOff x="7444114" y="1066807"/>
            <a:chExt cx="1837960" cy="3598801"/>
          </a:xfrm>
        </p:grpSpPr>
        <p:grpSp>
          <p:nvGrpSpPr>
            <p:cNvPr id="3997" name="Google Shape;3997;p50"/>
            <p:cNvGrpSpPr/>
            <p:nvPr/>
          </p:nvGrpSpPr>
          <p:grpSpPr>
            <a:xfrm flipH="1">
              <a:off x="8279445" y="1066807"/>
              <a:ext cx="870673" cy="2515242"/>
              <a:chOff x="8208885" y="1995091"/>
              <a:chExt cx="784602" cy="2259876"/>
            </a:xfrm>
          </p:grpSpPr>
          <p:sp>
            <p:nvSpPr>
              <p:cNvPr id="3998" name="Google Shape;3998;p50"/>
              <p:cNvSpPr/>
              <p:nvPr/>
            </p:nvSpPr>
            <p:spPr>
              <a:xfrm flipH="1">
                <a:off x="8210156" y="1995091"/>
                <a:ext cx="783331" cy="2259876"/>
              </a:xfrm>
              <a:custGeom>
                <a:avLst/>
                <a:gdLst/>
                <a:ahLst/>
                <a:cxnLst/>
                <a:rect l="l" t="t" r="r" b="b"/>
                <a:pathLst>
                  <a:path w="22826" h="65852" extrusionOk="0">
                    <a:moveTo>
                      <a:pt x="1119" y="1"/>
                    </a:moveTo>
                    <a:lnTo>
                      <a:pt x="1073" y="183"/>
                    </a:lnTo>
                    <a:cubicBezTo>
                      <a:pt x="1" y="959"/>
                      <a:pt x="160" y="28030"/>
                      <a:pt x="320" y="33713"/>
                    </a:cubicBezTo>
                    <a:cubicBezTo>
                      <a:pt x="822" y="44624"/>
                      <a:pt x="7807" y="61081"/>
                      <a:pt x="22826" y="65851"/>
                    </a:cubicBezTo>
                    <a:lnTo>
                      <a:pt x="22826" y="16480"/>
                    </a:lnTo>
                    <a:cubicBezTo>
                      <a:pt x="16686" y="9564"/>
                      <a:pt x="9176" y="3333"/>
                      <a:pt x="1119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50"/>
              <p:cNvSpPr/>
              <p:nvPr/>
            </p:nvSpPr>
            <p:spPr>
              <a:xfrm flipH="1">
                <a:off x="8208885" y="2153744"/>
                <a:ext cx="666240" cy="1622634"/>
              </a:xfrm>
              <a:custGeom>
                <a:avLst/>
                <a:gdLst/>
                <a:ahLst/>
                <a:cxnLst/>
                <a:rect l="l" t="t" r="r" b="b"/>
                <a:pathLst>
                  <a:path w="19414" h="47283" extrusionOk="0">
                    <a:moveTo>
                      <a:pt x="478" y="1"/>
                    </a:moveTo>
                    <a:cubicBezTo>
                      <a:pt x="256" y="1"/>
                      <a:pt x="0" y="252"/>
                      <a:pt x="126" y="536"/>
                    </a:cubicBezTo>
                    <a:cubicBezTo>
                      <a:pt x="2272" y="5444"/>
                      <a:pt x="5559" y="9735"/>
                      <a:pt x="8024" y="14505"/>
                    </a:cubicBezTo>
                    <a:cubicBezTo>
                      <a:pt x="10763" y="19755"/>
                      <a:pt x="12384" y="25644"/>
                      <a:pt x="14278" y="31259"/>
                    </a:cubicBezTo>
                    <a:cubicBezTo>
                      <a:pt x="16081" y="36577"/>
                      <a:pt x="17839" y="41873"/>
                      <a:pt x="19414" y="47282"/>
                    </a:cubicBezTo>
                    <a:lnTo>
                      <a:pt x="19414" y="44863"/>
                    </a:lnTo>
                    <a:cubicBezTo>
                      <a:pt x="17907" y="39887"/>
                      <a:pt x="16264" y="34979"/>
                      <a:pt x="14598" y="30049"/>
                    </a:cubicBezTo>
                    <a:cubicBezTo>
                      <a:pt x="12817" y="24685"/>
                      <a:pt x="11174" y="19207"/>
                      <a:pt x="8617" y="14140"/>
                    </a:cubicBezTo>
                    <a:cubicBezTo>
                      <a:pt x="6221" y="9369"/>
                      <a:pt x="2888" y="5101"/>
                      <a:pt x="720" y="171"/>
                    </a:cubicBezTo>
                    <a:cubicBezTo>
                      <a:pt x="671" y="51"/>
                      <a:pt x="578" y="1"/>
                      <a:pt x="478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50"/>
              <p:cNvSpPr/>
              <p:nvPr/>
            </p:nvSpPr>
            <p:spPr>
              <a:xfrm flipH="1">
                <a:off x="8614622" y="2303544"/>
                <a:ext cx="297945" cy="245885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165" extrusionOk="0">
                    <a:moveTo>
                      <a:pt x="8339" y="0"/>
                    </a:moveTo>
                    <a:cubicBezTo>
                      <a:pt x="8162" y="0"/>
                      <a:pt x="7974" y="108"/>
                      <a:pt x="7951" y="325"/>
                    </a:cubicBezTo>
                    <a:cubicBezTo>
                      <a:pt x="7791" y="2334"/>
                      <a:pt x="7494" y="4320"/>
                      <a:pt x="7449" y="6328"/>
                    </a:cubicBezTo>
                    <a:cubicBezTo>
                      <a:pt x="7586" y="6374"/>
                      <a:pt x="7723" y="6442"/>
                      <a:pt x="7882" y="6488"/>
                    </a:cubicBezTo>
                    <a:cubicBezTo>
                      <a:pt x="7723" y="6602"/>
                      <a:pt x="7586" y="6694"/>
                      <a:pt x="7426" y="6808"/>
                    </a:cubicBezTo>
                    <a:cubicBezTo>
                      <a:pt x="7426" y="6648"/>
                      <a:pt x="7449" y="6488"/>
                      <a:pt x="7449" y="6328"/>
                    </a:cubicBezTo>
                    <a:cubicBezTo>
                      <a:pt x="5052" y="5484"/>
                      <a:pt x="2747" y="4434"/>
                      <a:pt x="647" y="3041"/>
                    </a:cubicBezTo>
                    <a:cubicBezTo>
                      <a:pt x="585" y="2999"/>
                      <a:pt x="524" y="2981"/>
                      <a:pt x="467" y="2981"/>
                    </a:cubicBezTo>
                    <a:cubicBezTo>
                      <a:pt x="186" y="2981"/>
                      <a:pt x="1" y="3426"/>
                      <a:pt x="304" y="3635"/>
                    </a:cubicBezTo>
                    <a:cubicBezTo>
                      <a:pt x="2587" y="5141"/>
                      <a:pt x="5098" y="6283"/>
                      <a:pt x="7677" y="7150"/>
                    </a:cubicBezTo>
                    <a:cubicBezTo>
                      <a:pt x="7710" y="7160"/>
                      <a:pt x="7743" y="7165"/>
                      <a:pt x="7776" y="7165"/>
                    </a:cubicBezTo>
                    <a:cubicBezTo>
                      <a:pt x="7967" y="7165"/>
                      <a:pt x="8134" y="7003"/>
                      <a:pt x="8134" y="6808"/>
                    </a:cubicBezTo>
                    <a:cubicBezTo>
                      <a:pt x="8134" y="4639"/>
                      <a:pt x="8476" y="2494"/>
                      <a:pt x="8659" y="325"/>
                    </a:cubicBezTo>
                    <a:cubicBezTo>
                      <a:pt x="8681" y="108"/>
                      <a:pt x="8516" y="0"/>
                      <a:pt x="8339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50"/>
              <p:cNvSpPr/>
              <p:nvPr/>
            </p:nvSpPr>
            <p:spPr>
              <a:xfrm flipH="1">
                <a:off x="8642036" y="2520710"/>
                <a:ext cx="15717" cy="164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0" extrusionOk="0">
                    <a:moveTo>
                      <a:pt x="24" y="0"/>
                    </a:moveTo>
                    <a:cubicBezTo>
                      <a:pt x="24" y="160"/>
                      <a:pt x="1" y="320"/>
                      <a:pt x="1" y="480"/>
                    </a:cubicBezTo>
                    <a:cubicBezTo>
                      <a:pt x="161" y="366"/>
                      <a:pt x="298" y="274"/>
                      <a:pt x="457" y="160"/>
                    </a:cubicBezTo>
                    <a:cubicBezTo>
                      <a:pt x="298" y="114"/>
                      <a:pt x="161" y="46"/>
                      <a:pt x="2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50"/>
              <p:cNvSpPr/>
              <p:nvPr/>
            </p:nvSpPr>
            <p:spPr>
              <a:xfrm flipH="1">
                <a:off x="8452643" y="2530216"/>
                <a:ext cx="456800" cy="273064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957" extrusionOk="0">
                    <a:moveTo>
                      <a:pt x="12884" y="0"/>
                    </a:moveTo>
                    <a:cubicBezTo>
                      <a:pt x="12749" y="0"/>
                      <a:pt x="12621" y="75"/>
                      <a:pt x="12585" y="248"/>
                    </a:cubicBezTo>
                    <a:cubicBezTo>
                      <a:pt x="12197" y="2554"/>
                      <a:pt x="11809" y="4859"/>
                      <a:pt x="11261" y="7142"/>
                    </a:cubicBezTo>
                    <a:cubicBezTo>
                      <a:pt x="11421" y="7210"/>
                      <a:pt x="11558" y="7256"/>
                      <a:pt x="11695" y="7324"/>
                    </a:cubicBezTo>
                    <a:cubicBezTo>
                      <a:pt x="11512" y="7393"/>
                      <a:pt x="11352" y="7461"/>
                      <a:pt x="11192" y="7530"/>
                    </a:cubicBezTo>
                    <a:cubicBezTo>
                      <a:pt x="11215" y="7393"/>
                      <a:pt x="11238" y="7278"/>
                      <a:pt x="11261" y="7142"/>
                    </a:cubicBezTo>
                    <a:cubicBezTo>
                      <a:pt x="7700" y="5635"/>
                      <a:pt x="3980" y="4494"/>
                      <a:pt x="670" y="2462"/>
                    </a:cubicBezTo>
                    <a:cubicBezTo>
                      <a:pt x="609" y="2427"/>
                      <a:pt x="550" y="2411"/>
                      <a:pt x="494" y="2411"/>
                    </a:cubicBezTo>
                    <a:cubicBezTo>
                      <a:pt x="193" y="2411"/>
                      <a:pt x="0" y="2863"/>
                      <a:pt x="328" y="3056"/>
                    </a:cubicBezTo>
                    <a:cubicBezTo>
                      <a:pt x="3751" y="5179"/>
                      <a:pt x="7655" y="6343"/>
                      <a:pt x="11352" y="7918"/>
                    </a:cubicBezTo>
                    <a:cubicBezTo>
                      <a:pt x="11404" y="7944"/>
                      <a:pt x="11462" y="7957"/>
                      <a:pt x="11520" y="7957"/>
                    </a:cubicBezTo>
                    <a:cubicBezTo>
                      <a:pt x="11663" y="7957"/>
                      <a:pt x="11805" y="7875"/>
                      <a:pt x="11854" y="7712"/>
                    </a:cubicBezTo>
                    <a:cubicBezTo>
                      <a:pt x="12425" y="5315"/>
                      <a:pt x="12859" y="2873"/>
                      <a:pt x="13270" y="431"/>
                    </a:cubicBezTo>
                    <a:cubicBezTo>
                      <a:pt x="13311" y="170"/>
                      <a:pt x="13088" y="0"/>
                      <a:pt x="12884" y="0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50"/>
              <p:cNvSpPr/>
              <p:nvPr/>
            </p:nvSpPr>
            <p:spPr>
              <a:xfrm flipH="1">
                <a:off x="8282669" y="2707229"/>
                <a:ext cx="642389" cy="385145"/>
              </a:xfrm>
              <a:custGeom>
                <a:avLst/>
                <a:gdLst/>
                <a:ahLst/>
                <a:cxnLst/>
                <a:rect l="l" t="t" r="r" b="b"/>
                <a:pathLst>
                  <a:path w="18719" h="11223" extrusionOk="0">
                    <a:moveTo>
                      <a:pt x="18297" y="1"/>
                    </a:moveTo>
                    <a:cubicBezTo>
                      <a:pt x="18165" y="1"/>
                      <a:pt x="18043" y="76"/>
                      <a:pt x="18016" y="249"/>
                    </a:cubicBezTo>
                    <a:cubicBezTo>
                      <a:pt x="17377" y="3764"/>
                      <a:pt x="16007" y="7074"/>
                      <a:pt x="14843" y="10452"/>
                    </a:cubicBezTo>
                    <a:cubicBezTo>
                      <a:pt x="14957" y="10474"/>
                      <a:pt x="15048" y="10520"/>
                      <a:pt x="15163" y="10543"/>
                    </a:cubicBezTo>
                    <a:cubicBezTo>
                      <a:pt x="15026" y="10611"/>
                      <a:pt x="14866" y="10703"/>
                      <a:pt x="14729" y="10771"/>
                    </a:cubicBezTo>
                    <a:cubicBezTo>
                      <a:pt x="14775" y="10657"/>
                      <a:pt x="14820" y="10566"/>
                      <a:pt x="14843" y="10452"/>
                    </a:cubicBezTo>
                    <a:cubicBezTo>
                      <a:pt x="9913" y="8922"/>
                      <a:pt x="5553" y="5978"/>
                      <a:pt x="577" y="4517"/>
                    </a:cubicBezTo>
                    <a:cubicBezTo>
                      <a:pt x="538" y="4505"/>
                      <a:pt x="501" y="4499"/>
                      <a:pt x="466" y="4499"/>
                    </a:cubicBezTo>
                    <a:cubicBezTo>
                      <a:pt x="116" y="4499"/>
                      <a:pt x="0" y="5075"/>
                      <a:pt x="395" y="5179"/>
                    </a:cubicBezTo>
                    <a:cubicBezTo>
                      <a:pt x="5462" y="6663"/>
                      <a:pt x="9890" y="9721"/>
                      <a:pt x="14980" y="11205"/>
                    </a:cubicBezTo>
                    <a:cubicBezTo>
                      <a:pt x="15013" y="11217"/>
                      <a:pt x="15046" y="11223"/>
                      <a:pt x="15078" y="11223"/>
                    </a:cubicBezTo>
                    <a:cubicBezTo>
                      <a:pt x="15224" y="11223"/>
                      <a:pt x="15353" y="11107"/>
                      <a:pt x="15391" y="10977"/>
                    </a:cubicBezTo>
                    <a:cubicBezTo>
                      <a:pt x="16578" y="7484"/>
                      <a:pt x="18016" y="4083"/>
                      <a:pt x="18678" y="431"/>
                    </a:cubicBezTo>
                    <a:cubicBezTo>
                      <a:pt x="18719" y="171"/>
                      <a:pt x="18496" y="1"/>
                      <a:pt x="18297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4" name="Google Shape;4004;p50"/>
            <p:cNvGrpSpPr/>
            <p:nvPr/>
          </p:nvGrpSpPr>
          <p:grpSpPr>
            <a:xfrm rot="556587">
              <a:off x="8168334" y="3747852"/>
              <a:ext cx="1053440" cy="838269"/>
              <a:chOff x="3397420" y="1740354"/>
              <a:chExt cx="949204" cy="753235"/>
            </a:xfrm>
          </p:grpSpPr>
          <p:sp>
            <p:nvSpPr>
              <p:cNvPr id="4005" name="Google Shape;4005;p50"/>
              <p:cNvSpPr/>
              <p:nvPr/>
            </p:nvSpPr>
            <p:spPr>
              <a:xfrm>
                <a:off x="3397420" y="1740354"/>
                <a:ext cx="940984" cy="753235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50"/>
              <p:cNvSpPr/>
              <p:nvPr/>
            </p:nvSpPr>
            <p:spPr>
              <a:xfrm>
                <a:off x="3558140" y="1831019"/>
                <a:ext cx="788485" cy="652744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50"/>
              <p:cNvSpPr/>
              <p:nvPr/>
            </p:nvSpPr>
            <p:spPr>
              <a:xfrm>
                <a:off x="4251114" y="2385823"/>
                <a:ext cx="11620" cy="1096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50"/>
              <p:cNvSpPr/>
              <p:nvPr/>
            </p:nvSpPr>
            <p:spPr>
              <a:xfrm>
                <a:off x="4076564" y="2229796"/>
                <a:ext cx="206628" cy="177263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50"/>
              <p:cNvSpPr/>
              <p:nvPr/>
            </p:nvSpPr>
            <p:spPr>
              <a:xfrm>
                <a:off x="4162480" y="2310155"/>
                <a:ext cx="12995" cy="1296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50"/>
              <p:cNvSpPr/>
              <p:nvPr/>
            </p:nvSpPr>
            <p:spPr>
              <a:xfrm>
                <a:off x="3912917" y="2114963"/>
                <a:ext cx="272766" cy="21863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50"/>
              <p:cNvSpPr/>
              <p:nvPr/>
            </p:nvSpPr>
            <p:spPr>
              <a:xfrm>
                <a:off x="3804536" y="1971303"/>
                <a:ext cx="216815" cy="231840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50"/>
              <p:cNvSpPr/>
              <p:nvPr/>
            </p:nvSpPr>
            <p:spPr>
              <a:xfrm>
                <a:off x="3861773" y="2068092"/>
                <a:ext cx="10246" cy="10246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50"/>
              <p:cNvSpPr/>
              <p:nvPr/>
            </p:nvSpPr>
            <p:spPr>
              <a:xfrm>
                <a:off x="3692003" y="1920130"/>
                <a:ext cx="192289" cy="169108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50"/>
              <p:cNvSpPr/>
              <p:nvPr/>
            </p:nvSpPr>
            <p:spPr>
              <a:xfrm>
                <a:off x="3709030" y="1946030"/>
                <a:ext cx="12995" cy="890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50"/>
              <p:cNvSpPr/>
              <p:nvPr/>
            </p:nvSpPr>
            <p:spPr>
              <a:xfrm>
                <a:off x="3585623" y="1806075"/>
                <a:ext cx="150707" cy="161521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50"/>
              <p:cNvSpPr/>
              <p:nvPr/>
            </p:nvSpPr>
            <p:spPr>
              <a:xfrm>
                <a:off x="3797008" y="1888764"/>
                <a:ext cx="4023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50"/>
              <p:cNvSpPr/>
              <p:nvPr/>
            </p:nvSpPr>
            <p:spPr>
              <a:xfrm>
                <a:off x="3760174" y="1856023"/>
                <a:ext cx="4026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50"/>
              <p:cNvSpPr/>
              <p:nvPr/>
            </p:nvSpPr>
            <p:spPr>
              <a:xfrm>
                <a:off x="3805193" y="1845806"/>
                <a:ext cx="40238" cy="30709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50"/>
              <p:cNvSpPr/>
              <p:nvPr/>
            </p:nvSpPr>
            <p:spPr>
              <a:xfrm>
                <a:off x="3729494" y="2177189"/>
                <a:ext cx="4026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50"/>
              <p:cNvSpPr/>
              <p:nvPr/>
            </p:nvSpPr>
            <p:spPr>
              <a:xfrm>
                <a:off x="3688567" y="2147196"/>
                <a:ext cx="40268" cy="31366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50"/>
              <p:cNvSpPr/>
              <p:nvPr/>
            </p:nvSpPr>
            <p:spPr>
              <a:xfrm>
                <a:off x="3742459" y="2131513"/>
                <a:ext cx="4023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50"/>
              <p:cNvSpPr/>
              <p:nvPr/>
            </p:nvSpPr>
            <p:spPr>
              <a:xfrm>
                <a:off x="3994740" y="1942625"/>
                <a:ext cx="39581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50"/>
              <p:cNvSpPr/>
              <p:nvPr/>
            </p:nvSpPr>
            <p:spPr>
              <a:xfrm>
                <a:off x="3960655" y="1914664"/>
                <a:ext cx="40238" cy="30709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50"/>
              <p:cNvSpPr/>
              <p:nvPr/>
            </p:nvSpPr>
            <p:spPr>
              <a:xfrm>
                <a:off x="3882924" y="2325151"/>
                <a:ext cx="4023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50"/>
              <p:cNvSpPr/>
              <p:nvPr/>
            </p:nvSpPr>
            <p:spPr>
              <a:xfrm>
                <a:off x="3841310" y="2310155"/>
                <a:ext cx="40268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6" name="Google Shape;4026;p50"/>
            <p:cNvGrpSpPr/>
            <p:nvPr/>
          </p:nvGrpSpPr>
          <p:grpSpPr>
            <a:xfrm>
              <a:off x="7444114" y="2636312"/>
              <a:ext cx="1706279" cy="942683"/>
              <a:chOff x="3286948" y="982501"/>
              <a:chExt cx="1537604" cy="846975"/>
            </a:xfrm>
          </p:grpSpPr>
          <p:sp>
            <p:nvSpPr>
              <p:cNvPr id="4027" name="Google Shape;4027;p50"/>
              <p:cNvSpPr/>
              <p:nvPr/>
            </p:nvSpPr>
            <p:spPr>
              <a:xfrm>
                <a:off x="3286948" y="982501"/>
                <a:ext cx="1537597" cy="846975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50"/>
              <p:cNvSpPr/>
              <p:nvPr/>
            </p:nvSpPr>
            <p:spPr>
              <a:xfrm>
                <a:off x="3504636" y="1124130"/>
                <a:ext cx="1319916" cy="550550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50"/>
              <p:cNvSpPr/>
              <p:nvPr/>
            </p:nvSpPr>
            <p:spPr>
              <a:xfrm>
                <a:off x="3916322" y="1290075"/>
                <a:ext cx="18431" cy="15713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50"/>
              <p:cNvSpPr/>
              <p:nvPr/>
            </p:nvSpPr>
            <p:spPr>
              <a:xfrm>
                <a:off x="3622427" y="1075168"/>
                <a:ext cx="324595" cy="25376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50"/>
              <p:cNvSpPr/>
              <p:nvPr/>
            </p:nvSpPr>
            <p:spPr>
              <a:xfrm>
                <a:off x="4117490" y="1390330"/>
                <a:ext cx="13652" cy="1571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26" extrusionOk="0">
                    <a:moveTo>
                      <a:pt x="457" y="0"/>
                    </a:moveTo>
                    <a:cubicBezTo>
                      <a:pt x="297" y="46"/>
                      <a:pt x="160" y="91"/>
                      <a:pt x="0" y="114"/>
                    </a:cubicBezTo>
                    <a:cubicBezTo>
                      <a:pt x="91" y="251"/>
                      <a:pt x="160" y="388"/>
                      <a:pt x="251" y="525"/>
                    </a:cubicBezTo>
                    <a:cubicBezTo>
                      <a:pt x="320" y="342"/>
                      <a:pt x="388" y="183"/>
                      <a:pt x="457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50"/>
              <p:cNvSpPr/>
              <p:nvPr/>
            </p:nvSpPr>
            <p:spPr>
              <a:xfrm>
                <a:off x="3769883" y="1149701"/>
                <a:ext cx="376244" cy="318321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50"/>
              <p:cNvSpPr/>
              <p:nvPr/>
            </p:nvSpPr>
            <p:spPr>
              <a:xfrm>
                <a:off x="4415448" y="1531451"/>
                <a:ext cx="17087" cy="15713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26" extrusionOk="0">
                    <a:moveTo>
                      <a:pt x="571" y="1"/>
                    </a:moveTo>
                    <a:cubicBezTo>
                      <a:pt x="389" y="1"/>
                      <a:pt x="183" y="24"/>
                      <a:pt x="1" y="47"/>
                    </a:cubicBezTo>
                    <a:cubicBezTo>
                      <a:pt x="92" y="206"/>
                      <a:pt x="183" y="366"/>
                      <a:pt x="275" y="526"/>
                    </a:cubicBezTo>
                    <a:cubicBezTo>
                      <a:pt x="389" y="343"/>
                      <a:pt x="480" y="161"/>
                      <a:pt x="571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50"/>
              <p:cNvSpPr/>
              <p:nvPr/>
            </p:nvSpPr>
            <p:spPr>
              <a:xfrm>
                <a:off x="4035577" y="1223847"/>
                <a:ext cx="410568" cy="394377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50"/>
              <p:cNvSpPr/>
              <p:nvPr/>
            </p:nvSpPr>
            <p:spPr>
              <a:xfrm>
                <a:off x="4687506" y="1631018"/>
                <a:ext cx="16400" cy="1774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50"/>
              <p:cNvSpPr/>
              <p:nvPr/>
            </p:nvSpPr>
            <p:spPr>
              <a:xfrm>
                <a:off x="4320002" y="1365864"/>
                <a:ext cx="399575" cy="394317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7" name="Google Shape;4037;p50"/>
            <p:cNvGrpSpPr/>
            <p:nvPr/>
          </p:nvGrpSpPr>
          <p:grpSpPr>
            <a:xfrm>
              <a:off x="8585699" y="3410424"/>
              <a:ext cx="564776" cy="764606"/>
              <a:chOff x="8034866" y="2375876"/>
              <a:chExt cx="508945" cy="686978"/>
            </a:xfrm>
          </p:grpSpPr>
          <p:sp>
            <p:nvSpPr>
              <p:cNvPr id="4038" name="Google Shape;4038;p50"/>
              <p:cNvSpPr/>
              <p:nvPr/>
            </p:nvSpPr>
            <p:spPr>
              <a:xfrm>
                <a:off x="8034866" y="2375876"/>
                <a:ext cx="508938" cy="686978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22997" extrusionOk="0">
                    <a:moveTo>
                      <a:pt x="14644" y="0"/>
                    </a:moveTo>
                    <a:cubicBezTo>
                      <a:pt x="13751" y="0"/>
                      <a:pt x="13058" y="1050"/>
                      <a:pt x="13179" y="3116"/>
                    </a:cubicBezTo>
                    <a:cubicBezTo>
                      <a:pt x="13385" y="5604"/>
                      <a:pt x="15371" y="9507"/>
                      <a:pt x="15097" y="11927"/>
                    </a:cubicBezTo>
                    <a:cubicBezTo>
                      <a:pt x="13887" y="9393"/>
                      <a:pt x="11924" y="6677"/>
                      <a:pt x="10760" y="4874"/>
                    </a:cubicBezTo>
                    <a:cubicBezTo>
                      <a:pt x="10164" y="4056"/>
                      <a:pt x="8476" y="1436"/>
                      <a:pt x="7363" y="1436"/>
                    </a:cubicBezTo>
                    <a:cubicBezTo>
                      <a:pt x="6984" y="1436"/>
                      <a:pt x="6671" y="1740"/>
                      <a:pt x="6492" y="2523"/>
                    </a:cubicBezTo>
                    <a:cubicBezTo>
                      <a:pt x="5989" y="4303"/>
                      <a:pt x="7542" y="6106"/>
                      <a:pt x="8455" y="7658"/>
                    </a:cubicBezTo>
                    <a:cubicBezTo>
                      <a:pt x="9550" y="9644"/>
                      <a:pt x="11787" y="12338"/>
                      <a:pt x="12609" y="14346"/>
                    </a:cubicBezTo>
                    <a:cubicBezTo>
                      <a:pt x="10783" y="12840"/>
                      <a:pt x="8706" y="11630"/>
                      <a:pt x="6788" y="10215"/>
                    </a:cubicBezTo>
                    <a:cubicBezTo>
                      <a:pt x="5989" y="9607"/>
                      <a:pt x="4186" y="7704"/>
                      <a:pt x="2856" y="7704"/>
                    </a:cubicBezTo>
                    <a:cubicBezTo>
                      <a:pt x="2439" y="7704"/>
                      <a:pt x="2068" y="7891"/>
                      <a:pt x="1790" y="8366"/>
                    </a:cubicBezTo>
                    <a:cubicBezTo>
                      <a:pt x="329" y="10922"/>
                      <a:pt x="9002" y="15054"/>
                      <a:pt x="10783" y="17473"/>
                    </a:cubicBezTo>
                    <a:cubicBezTo>
                      <a:pt x="8044" y="16195"/>
                      <a:pt x="5510" y="15556"/>
                      <a:pt x="3068" y="14711"/>
                    </a:cubicBezTo>
                    <a:cubicBezTo>
                      <a:pt x="2567" y="14589"/>
                      <a:pt x="1715" y="14317"/>
                      <a:pt x="1040" y="14317"/>
                    </a:cubicBezTo>
                    <a:cubicBezTo>
                      <a:pt x="453" y="14317"/>
                      <a:pt x="0" y="14523"/>
                      <a:pt x="32" y="15213"/>
                    </a:cubicBezTo>
                    <a:cubicBezTo>
                      <a:pt x="78" y="16606"/>
                      <a:pt x="2794" y="17519"/>
                      <a:pt x="3753" y="17930"/>
                    </a:cubicBezTo>
                    <a:cubicBezTo>
                      <a:pt x="8112" y="19756"/>
                      <a:pt x="12632" y="21194"/>
                      <a:pt x="17037" y="22997"/>
                    </a:cubicBezTo>
                    <a:lnTo>
                      <a:pt x="17037" y="2454"/>
                    </a:lnTo>
                    <a:cubicBezTo>
                      <a:pt x="16364" y="810"/>
                      <a:pt x="15427" y="0"/>
                      <a:pt x="1464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50"/>
              <p:cNvSpPr/>
              <p:nvPr/>
            </p:nvSpPr>
            <p:spPr>
              <a:xfrm>
                <a:off x="8266355" y="2486347"/>
                <a:ext cx="277456" cy="464697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5556" extrusionOk="0">
                    <a:moveTo>
                      <a:pt x="475" y="1"/>
                    </a:moveTo>
                    <a:cubicBezTo>
                      <a:pt x="233" y="1"/>
                      <a:pt x="0" y="246"/>
                      <a:pt x="158" y="514"/>
                    </a:cubicBezTo>
                    <a:cubicBezTo>
                      <a:pt x="2417" y="4166"/>
                      <a:pt x="4540" y="7863"/>
                      <a:pt x="6891" y="11447"/>
                    </a:cubicBezTo>
                    <a:cubicBezTo>
                      <a:pt x="7736" y="12748"/>
                      <a:pt x="8557" y="14140"/>
                      <a:pt x="9288" y="15556"/>
                    </a:cubicBezTo>
                    <a:lnTo>
                      <a:pt x="9288" y="14049"/>
                    </a:lnTo>
                    <a:cubicBezTo>
                      <a:pt x="8626" y="12885"/>
                      <a:pt x="7918" y="11744"/>
                      <a:pt x="7188" y="10648"/>
                    </a:cubicBezTo>
                    <a:cubicBezTo>
                      <a:pt x="4951" y="7224"/>
                      <a:pt x="2920" y="3664"/>
                      <a:pt x="774" y="171"/>
                    </a:cubicBezTo>
                    <a:cubicBezTo>
                      <a:pt x="696" y="51"/>
                      <a:pt x="585" y="1"/>
                      <a:pt x="47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50"/>
              <p:cNvSpPr/>
              <p:nvPr/>
            </p:nvSpPr>
            <p:spPr>
              <a:xfrm>
                <a:off x="8133478" y="2663316"/>
                <a:ext cx="410329" cy="349090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1686" extrusionOk="0">
                    <a:moveTo>
                      <a:pt x="518" y="0"/>
                    </a:moveTo>
                    <a:cubicBezTo>
                      <a:pt x="238" y="0"/>
                      <a:pt x="0" y="360"/>
                      <a:pt x="269" y="593"/>
                    </a:cubicBezTo>
                    <a:cubicBezTo>
                      <a:pt x="2894" y="2852"/>
                      <a:pt x="5633" y="4998"/>
                      <a:pt x="8463" y="7007"/>
                    </a:cubicBezTo>
                    <a:cubicBezTo>
                      <a:pt x="10449" y="8422"/>
                      <a:pt x="12115" y="9997"/>
                      <a:pt x="13736" y="11686"/>
                    </a:cubicBezTo>
                    <a:lnTo>
                      <a:pt x="13736" y="10613"/>
                    </a:lnTo>
                    <a:cubicBezTo>
                      <a:pt x="12595" y="9403"/>
                      <a:pt x="11431" y="8285"/>
                      <a:pt x="10061" y="7303"/>
                    </a:cubicBezTo>
                    <a:cubicBezTo>
                      <a:pt x="6888" y="4975"/>
                      <a:pt x="3738" y="2670"/>
                      <a:pt x="748" y="91"/>
                    </a:cubicBezTo>
                    <a:cubicBezTo>
                      <a:pt x="675" y="27"/>
                      <a:pt x="595" y="0"/>
                      <a:pt x="518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50"/>
              <p:cNvSpPr/>
              <p:nvPr/>
            </p:nvSpPr>
            <p:spPr>
              <a:xfrm>
                <a:off x="8074329" y="2837447"/>
                <a:ext cx="469476" cy="20973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7021" extrusionOk="0">
                    <a:moveTo>
                      <a:pt x="485" y="0"/>
                    </a:moveTo>
                    <a:cubicBezTo>
                      <a:pt x="124" y="0"/>
                      <a:pt x="1" y="570"/>
                      <a:pt x="400" y="675"/>
                    </a:cubicBezTo>
                    <a:cubicBezTo>
                      <a:pt x="3436" y="1429"/>
                      <a:pt x="6175" y="2912"/>
                      <a:pt x="9074" y="4054"/>
                    </a:cubicBezTo>
                    <a:cubicBezTo>
                      <a:pt x="11379" y="4944"/>
                      <a:pt x="13616" y="5811"/>
                      <a:pt x="15716" y="7021"/>
                    </a:cubicBezTo>
                    <a:lnTo>
                      <a:pt x="15716" y="6222"/>
                    </a:lnTo>
                    <a:cubicBezTo>
                      <a:pt x="13958" y="5218"/>
                      <a:pt x="12087" y="4419"/>
                      <a:pt x="10169" y="3711"/>
                    </a:cubicBezTo>
                    <a:cubicBezTo>
                      <a:pt x="6951" y="2524"/>
                      <a:pt x="3915" y="835"/>
                      <a:pt x="583" y="14"/>
                    </a:cubicBezTo>
                    <a:cubicBezTo>
                      <a:pt x="548" y="5"/>
                      <a:pt x="516" y="0"/>
                      <a:pt x="485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42" name="Google Shape;4042;p50"/>
            <p:cNvSpPr/>
            <p:nvPr/>
          </p:nvSpPr>
          <p:spPr>
            <a:xfrm>
              <a:off x="8074000" y="3469234"/>
              <a:ext cx="8872" cy="8902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297" y="1"/>
                  </a:moveTo>
                  <a:lnTo>
                    <a:pt x="297" y="1"/>
                  </a:lnTo>
                  <a:cubicBezTo>
                    <a:pt x="206" y="24"/>
                    <a:pt x="92" y="69"/>
                    <a:pt x="0" y="92"/>
                  </a:cubicBezTo>
                  <a:cubicBezTo>
                    <a:pt x="69" y="160"/>
                    <a:pt x="137" y="229"/>
                    <a:pt x="206" y="297"/>
                  </a:cubicBezTo>
                  <a:cubicBezTo>
                    <a:pt x="251" y="206"/>
                    <a:pt x="274" y="92"/>
                    <a:pt x="297" y="1"/>
                  </a:cubicBezTo>
                  <a:close/>
                </a:path>
              </a:pathLst>
            </a:custGeom>
            <a:solidFill>
              <a:srgbClr val="BC8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57400" y="1047751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  <a:tab pos="949325" algn="l"/>
              </a:tabLst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hãy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gũi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nặn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bánh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; gelatin(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thạch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)…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nộp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tuần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5" name="Google Shape;4575;p56"/>
          <p:cNvSpPr/>
          <p:nvPr/>
        </p:nvSpPr>
        <p:spPr>
          <a:xfrm>
            <a:off x="4267200" y="1352550"/>
            <a:ext cx="3645600" cy="3296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4576" name="Google Shape;4576;p56"/>
          <p:cNvSpPr txBox="1">
            <a:spLocks noGrp="1"/>
          </p:cNvSpPr>
          <p:nvPr>
            <p:ph type="title"/>
          </p:nvPr>
        </p:nvSpPr>
        <p:spPr>
          <a:xfrm>
            <a:off x="3810000" y="1620450"/>
            <a:ext cx="3891300" cy="11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6302B4"/>
                </a:solidFill>
              </a:rPr>
              <a:t>Cảm ơn các em</a:t>
            </a:r>
            <a:endParaRPr>
              <a:solidFill>
                <a:srgbClr val="6302B4"/>
              </a:solidFill>
            </a:endParaRPr>
          </a:p>
        </p:txBody>
      </p:sp>
      <p:grpSp>
        <p:nvGrpSpPr>
          <p:cNvPr id="4579" name="Google Shape;4579;p56"/>
          <p:cNvGrpSpPr/>
          <p:nvPr/>
        </p:nvGrpSpPr>
        <p:grpSpPr>
          <a:xfrm>
            <a:off x="-104885" y="5190"/>
            <a:ext cx="3828395" cy="4538871"/>
            <a:chOff x="-104885" y="5190"/>
            <a:chExt cx="3828395" cy="4538871"/>
          </a:xfrm>
        </p:grpSpPr>
        <p:grpSp>
          <p:nvGrpSpPr>
            <p:cNvPr id="4580" name="Google Shape;4580;p56"/>
            <p:cNvGrpSpPr/>
            <p:nvPr/>
          </p:nvGrpSpPr>
          <p:grpSpPr>
            <a:xfrm>
              <a:off x="-23" y="1176208"/>
              <a:ext cx="1463636" cy="806231"/>
              <a:chOff x="80379" y="2974904"/>
              <a:chExt cx="1766396" cy="973004"/>
            </a:xfrm>
          </p:grpSpPr>
          <p:sp>
            <p:nvSpPr>
              <p:cNvPr id="4581" name="Google Shape;4581;p5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rgbClr val="0B44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5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5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5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5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5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5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5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9" name="Google Shape;4589;p56"/>
            <p:cNvGrpSpPr/>
            <p:nvPr/>
          </p:nvGrpSpPr>
          <p:grpSpPr>
            <a:xfrm>
              <a:off x="-23" y="431182"/>
              <a:ext cx="1737427" cy="965220"/>
              <a:chOff x="80379" y="2974904"/>
              <a:chExt cx="1766396" cy="973004"/>
            </a:xfrm>
          </p:grpSpPr>
          <p:sp>
            <p:nvSpPr>
              <p:cNvPr id="4590" name="Google Shape;4590;p56"/>
              <p:cNvSpPr/>
              <p:nvPr/>
            </p:nvSpPr>
            <p:spPr>
              <a:xfrm flipH="1">
                <a:off x="80385" y="2974904"/>
                <a:ext cx="1766390" cy="973004"/>
              </a:xfrm>
              <a:custGeom>
                <a:avLst/>
                <a:gdLst/>
                <a:ahLst/>
                <a:cxnLst/>
                <a:rect l="l" t="t" r="r" b="b"/>
                <a:pathLst>
                  <a:path w="51472" h="28353" extrusionOk="0">
                    <a:moveTo>
                      <a:pt x="15357" y="1"/>
                    </a:moveTo>
                    <a:cubicBezTo>
                      <a:pt x="9974" y="1"/>
                      <a:pt x="4681" y="665"/>
                      <a:pt x="1" y="2034"/>
                    </a:cubicBezTo>
                    <a:cubicBezTo>
                      <a:pt x="8058" y="10662"/>
                      <a:pt x="11938" y="20385"/>
                      <a:pt x="24173" y="24836"/>
                    </a:cubicBezTo>
                    <a:cubicBezTo>
                      <a:pt x="29410" y="26673"/>
                      <a:pt x="35752" y="28352"/>
                      <a:pt x="42537" y="28352"/>
                    </a:cubicBezTo>
                    <a:cubicBezTo>
                      <a:pt x="45451" y="28352"/>
                      <a:pt x="48447" y="28042"/>
                      <a:pt x="51472" y="27302"/>
                    </a:cubicBezTo>
                    <a:lnTo>
                      <a:pt x="51472" y="14268"/>
                    </a:lnTo>
                    <a:cubicBezTo>
                      <a:pt x="47797" y="10023"/>
                      <a:pt x="43734" y="6508"/>
                      <a:pt x="37526" y="3974"/>
                    </a:cubicBezTo>
                    <a:cubicBezTo>
                      <a:pt x="30977" y="1366"/>
                      <a:pt x="23074" y="1"/>
                      <a:pt x="15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56"/>
              <p:cNvSpPr/>
              <p:nvPr/>
            </p:nvSpPr>
            <p:spPr>
              <a:xfrm flipH="1">
                <a:off x="80379" y="3137607"/>
                <a:ext cx="1516319" cy="632472"/>
              </a:xfrm>
              <a:custGeom>
                <a:avLst/>
                <a:gdLst/>
                <a:ahLst/>
                <a:cxnLst/>
                <a:rect l="l" t="t" r="r" b="b"/>
                <a:pathLst>
                  <a:path w="44185" h="18430" extrusionOk="0">
                    <a:moveTo>
                      <a:pt x="508" y="1"/>
                    </a:moveTo>
                    <a:cubicBezTo>
                      <a:pt x="134" y="1"/>
                      <a:pt x="0" y="587"/>
                      <a:pt x="406" y="694"/>
                    </a:cubicBezTo>
                    <a:cubicBezTo>
                      <a:pt x="9308" y="2817"/>
                      <a:pt x="17274" y="7587"/>
                      <a:pt x="25377" y="11650"/>
                    </a:cubicBezTo>
                    <a:cubicBezTo>
                      <a:pt x="31311" y="14640"/>
                      <a:pt x="37588" y="17448"/>
                      <a:pt x="44185" y="18429"/>
                    </a:cubicBezTo>
                    <a:lnTo>
                      <a:pt x="44185" y="17722"/>
                    </a:lnTo>
                    <a:cubicBezTo>
                      <a:pt x="37429" y="16694"/>
                      <a:pt x="31015" y="13727"/>
                      <a:pt x="24943" y="10669"/>
                    </a:cubicBezTo>
                    <a:cubicBezTo>
                      <a:pt x="17046" y="6674"/>
                      <a:pt x="9262" y="2086"/>
                      <a:pt x="589" y="9"/>
                    </a:cubicBezTo>
                    <a:cubicBezTo>
                      <a:pt x="561" y="3"/>
                      <a:pt x="534" y="1"/>
                      <a:pt x="5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56"/>
              <p:cNvSpPr/>
              <p:nvPr/>
            </p:nvSpPr>
            <p:spPr>
              <a:xfrm flipH="1">
                <a:off x="1102584" y="3328245"/>
                <a:ext cx="21174" cy="1805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26" extrusionOk="0">
                    <a:moveTo>
                      <a:pt x="617" y="1"/>
                    </a:moveTo>
                    <a:lnTo>
                      <a:pt x="617" y="1"/>
                    </a:lnTo>
                    <a:cubicBezTo>
                      <a:pt x="411" y="24"/>
                      <a:pt x="206" y="24"/>
                      <a:pt x="1" y="24"/>
                    </a:cubicBezTo>
                    <a:cubicBezTo>
                      <a:pt x="115" y="206"/>
                      <a:pt x="206" y="366"/>
                      <a:pt x="297" y="526"/>
                    </a:cubicBezTo>
                    <a:cubicBezTo>
                      <a:pt x="411" y="366"/>
                      <a:pt x="503" y="183"/>
                      <a:pt x="617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56"/>
              <p:cNvSpPr/>
              <p:nvPr/>
            </p:nvSpPr>
            <p:spPr>
              <a:xfrm flipH="1">
                <a:off x="1088487" y="3081359"/>
                <a:ext cx="372894" cy="291527"/>
              </a:xfrm>
              <a:custGeom>
                <a:avLst/>
                <a:gdLst/>
                <a:ahLst/>
                <a:cxnLst/>
                <a:rect l="l" t="t" r="r" b="b"/>
                <a:pathLst>
                  <a:path w="10866" h="8495" extrusionOk="0">
                    <a:moveTo>
                      <a:pt x="5735" y="0"/>
                    </a:moveTo>
                    <a:cubicBezTo>
                      <a:pt x="5479" y="0"/>
                      <a:pt x="5232" y="248"/>
                      <a:pt x="5410" y="507"/>
                    </a:cubicBezTo>
                    <a:cubicBezTo>
                      <a:pt x="7031" y="2653"/>
                      <a:pt x="8515" y="4889"/>
                      <a:pt x="9839" y="7218"/>
                    </a:cubicBezTo>
                    <a:cubicBezTo>
                      <a:pt x="10044" y="7218"/>
                      <a:pt x="10249" y="7218"/>
                      <a:pt x="10455" y="7195"/>
                    </a:cubicBezTo>
                    <a:lnTo>
                      <a:pt x="10455" y="7195"/>
                    </a:lnTo>
                    <a:cubicBezTo>
                      <a:pt x="10341" y="7377"/>
                      <a:pt x="10249" y="7560"/>
                      <a:pt x="10135" y="7720"/>
                    </a:cubicBezTo>
                    <a:cubicBezTo>
                      <a:pt x="10044" y="7560"/>
                      <a:pt x="9953" y="7400"/>
                      <a:pt x="9839" y="7218"/>
                    </a:cubicBezTo>
                    <a:cubicBezTo>
                      <a:pt x="7139" y="7316"/>
                      <a:pt x="4440" y="7806"/>
                      <a:pt x="1726" y="7806"/>
                    </a:cubicBezTo>
                    <a:cubicBezTo>
                      <a:pt x="1296" y="7806"/>
                      <a:pt x="865" y="7793"/>
                      <a:pt x="435" y="7765"/>
                    </a:cubicBezTo>
                    <a:cubicBezTo>
                      <a:pt x="427" y="7765"/>
                      <a:pt x="420" y="7765"/>
                      <a:pt x="414" y="7765"/>
                    </a:cubicBezTo>
                    <a:cubicBezTo>
                      <a:pt x="1" y="7765"/>
                      <a:pt x="8" y="8428"/>
                      <a:pt x="435" y="8450"/>
                    </a:cubicBezTo>
                    <a:cubicBezTo>
                      <a:pt x="886" y="8481"/>
                      <a:pt x="1337" y="8494"/>
                      <a:pt x="1787" y="8494"/>
                    </a:cubicBezTo>
                    <a:cubicBezTo>
                      <a:pt x="4681" y="8494"/>
                      <a:pt x="7551" y="7942"/>
                      <a:pt x="10455" y="7902"/>
                    </a:cubicBezTo>
                    <a:cubicBezTo>
                      <a:pt x="10706" y="7902"/>
                      <a:pt x="10866" y="7606"/>
                      <a:pt x="10752" y="7377"/>
                    </a:cubicBezTo>
                    <a:cubicBezTo>
                      <a:pt x="9336" y="4867"/>
                      <a:pt x="7739" y="2470"/>
                      <a:pt x="6027" y="142"/>
                    </a:cubicBezTo>
                    <a:cubicBezTo>
                      <a:pt x="5947" y="42"/>
                      <a:pt x="5840" y="0"/>
                      <a:pt x="5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56"/>
              <p:cNvSpPr/>
              <p:nvPr/>
            </p:nvSpPr>
            <p:spPr>
              <a:xfrm flipH="1">
                <a:off x="859757" y="3166984"/>
                <a:ext cx="432229" cy="365687"/>
              </a:xfrm>
              <a:custGeom>
                <a:avLst/>
                <a:gdLst/>
                <a:ahLst/>
                <a:cxnLst/>
                <a:rect l="l" t="t" r="r" b="b"/>
                <a:pathLst>
                  <a:path w="12595" h="10656" extrusionOk="0">
                    <a:moveTo>
                      <a:pt x="9113" y="1"/>
                    </a:moveTo>
                    <a:cubicBezTo>
                      <a:pt x="8896" y="1"/>
                      <a:pt x="8687" y="171"/>
                      <a:pt x="8783" y="431"/>
                    </a:cubicBezTo>
                    <a:cubicBezTo>
                      <a:pt x="9787" y="3011"/>
                      <a:pt x="10244" y="5773"/>
                      <a:pt x="11636" y="8169"/>
                    </a:cubicBezTo>
                    <a:cubicBezTo>
                      <a:pt x="11796" y="8146"/>
                      <a:pt x="11933" y="8101"/>
                      <a:pt x="12093" y="8055"/>
                    </a:cubicBezTo>
                    <a:lnTo>
                      <a:pt x="12093" y="8055"/>
                    </a:lnTo>
                    <a:cubicBezTo>
                      <a:pt x="12024" y="8238"/>
                      <a:pt x="11956" y="8397"/>
                      <a:pt x="11887" y="8580"/>
                    </a:cubicBezTo>
                    <a:cubicBezTo>
                      <a:pt x="11796" y="8443"/>
                      <a:pt x="11727" y="8306"/>
                      <a:pt x="11636" y="8169"/>
                    </a:cubicBezTo>
                    <a:cubicBezTo>
                      <a:pt x="8846" y="8912"/>
                      <a:pt x="5826" y="9957"/>
                      <a:pt x="2873" y="9957"/>
                    </a:cubicBezTo>
                    <a:cubicBezTo>
                      <a:pt x="2105" y="9957"/>
                      <a:pt x="1342" y="9886"/>
                      <a:pt x="589" y="9721"/>
                    </a:cubicBezTo>
                    <a:cubicBezTo>
                      <a:pt x="561" y="9715"/>
                      <a:pt x="534" y="9713"/>
                      <a:pt x="508" y="9713"/>
                    </a:cubicBezTo>
                    <a:cubicBezTo>
                      <a:pt x="134" y="9713"/>
                      <a:pt x="0" y="10299"/>
                      <a:pt x="406" y="10406"/>
                    </a:cubicBezTo>
                    <a:cubicBezTo>
                      <a:pt x="1203" y="10581"/>
                      <a:pt x="2008" y="10656"/>
                      <a:pt x="2816" y="10656"/>
                    </a:cubicBezTo>
                    <a:cubicBezTo>
                      <a:pt x="6015" y="10656"/>
                      <a:pt x="9269" y="9487"/>
                      <a:pt x="12275" y="8740"/>
                    </a:cubicBezTo>
                    <a:cubicBezTo>
                      <a:pt x="12481" y="8671"/>
                      <a:pt x="12595" y="8397"/>
                      <a:pt x="12481" y="8215"/>
                    </a:cubicBezTo>
                    <a:cubicBezTo>
                      <a:pt x="10928" y="5773"/>
                      <a:pt x="10495" y="2919"/>
                      <a:pt x="9468" y="249"/>
                    </a:cubicBezTo>
                    <a:cubicBezTo>
                      <a:pt x="9404" y="76"/>
                      <a:pt x="9257" y="1"/>
                      <a:pt x="91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56"/>
              <p:cNvSpPr/>
              <p:nvPr/>
            </p:nvSpPr>
            <p:spPr>
              <a:xfrm flipH="1">
                <a:off x="515100" y="3252161"/>
                <a:ext cx="471660" cy="453060"/>
              </a:xfrm>
              <a:custGeom>
                <a:avLst/>
                <a:gdLst/>
                <a:ahLst/>
                <a:cxnLst/>
                <a:rect l="l" t="t" r="r" b="b"/>
                <a:pathLst>
                  <a:path w="13744" h="13202" extrusionOk="0">
                    <a:moveTo>
                      <a:pt x="7486" y="1"/>
                    </a:moveTo>
                    <a:cubicBezTo>
                      <a:pt x="7259" y="1"/>
                      <a:pt x="7023" y="249"/>
                      <a:pt x="7147" y="529"/>
                    </a:cubicBezTo>
                    <a:cubicBezTo>
                      <a:pt x="8768" y="3930"/>
                      <a:pt x="10799" y="7102"/>
                      <a:pt x="12717" y="10344"/>
                    </a:cubicBezTo>
                    <a:cubicBezTo>
                      <a:pt x="12899" y="10321"/>
                      <a:pt x="13105" y="10298"/>
                      <a:pt x="13287" y="10298"/>
                    </a:cubicBezTo>
                    <a:cubicBezTo>
                      <a:pt x="13196" y="10458"/>
                      <a:pt x="13105" y="10640"/>
                      <a:pt x="12991" y="10823"/>
                    </a:cubicBezTo>
                    <a:cubicBezTo>
                      <a:pt x="12899" y="10663"/>
                      <a:pt x="12808" y="10503"/>
                      <a:pt x="12717" y="10344"/>
                    </a:cubicBezTo>
                    <a:cubicBezTo>
                      <a:pt x="8562" y="10732"/>
                      <a:pt x="4545" y="11941"/>
                      <a:pt x="414" y="12535"/>
                    </a:cubicBezTo>
                    <a:cubicBezTo>
                      <a:pt x="1" y="12578"/>
                      <a:pt x="147" y="13201"/>
                      <a:pt x="536" y="13201"/>
                    </a:cubicBezTo>
                    <a:cubicBezTo>
                      <a:pt x="556" y="13201"/>
                      <a:pt x="576" y="13200"/>
                      <a:pt x="596" y="13197"/>
                    </a:cubicBezTo>
                    <a:cubicBezTo>
                      <a:pt x="4865" y="12603"/>
                      <a:pt x="8996" y="11302"/>
                      <a:pt x="13287" y="10983"/>
                    </a:cubicBezTo>
                    <a:cubicBezTo>
                      <a:pt x="13561" y="10960"/>
                      <a:pt x="13744" y="10709"/>
                      <a:pt x="13584" y="10458"/>
                    </a:cubicBezTo>
                    <a:cubicBezTo>
                      <a:pt x="11598" y="7057"/>
                      <a:pt x="9430" y="3747"/>
                      <a:pt x="7764" y="186"/>
                    </a:cubicBezTo>
                    <a:cubicBezTo>
                      <a:pt x="7698" y="55"/>
                      <a:pt x="7593" y="1"/>
                      <a:pt x="74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56"/>
              <p:cNvSpPr/>
              <p:nvPr/>
            </p:nvSpPr>
            <p:spPr>
              <a:xfrm flipH="1">
                <a:off x="218991" y="3719919"/>
                <a:ext cx="18840" cy="2038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94" extrusionOk="0">
                    <a:moveTo>
                      <a:pt x="549" y="0"/>
                    </a:moveTo>
                    <a:lnTo>
                      <a:pt x="549" y="0"/>
                    </a:lnTo>
                    <a:cubicBezTo>
                      <a:pt x="366" y="69"/>
                      <a:pt x="184" y="114"/>
                      <a:pt x="1" y="183"/>
                    </a:cubicBezTo>
                    <a:cubicBezTo>
                      <a:pt x="138" y="320"/>
                      <a:pt x="252" y="457"/>
                      <a:pt x="389" y="594"/>
                    </a:cubicBezTo>
                    <a:cubicBezTo>
                      <a:pt x="457" y="388"/>
                      <a:pt x="503" y="206"/>
                      <a:pt x="54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56"/>
              <p:cNvSpPr/>
              <p:nvPr/>
            </p:nvSpPr>
            <p:spPr>
              <a:xfrm flipH="1">
                <a:off x="200984" y="3415310"/>
                <a:ext cx="459031" cy="452991"/>
              </a:xfrm>
              <a:custGeom>
                <a:avLst/>
                <a:gdLst/>
                <a:ahLst/>
                <a:cxnLst/>
                <a:rect l="l" t="t" r="r" b="b"/>
                <a:pathLst>
                  <a:path w="13376" h="13200" extrusionOk="0">
                    <a:moveTo>
                      <a:pt x="7388" y="1"/>
                    </a:moveTo>
                    <a:cubicBezTo>
                      <a:pt x="7137" y="1"/>
                      <a:pt x="6901" y="245"/>
                      <a:pt x="7076" y="499"/>
                    </a:cubicBezTo>
                    <a:cubicBezTo>
                      <a:pt x="9153" y="3170"/>
                      <a:pt x="9975" y="6594"/>
                      <a:pt x="12303" y="9059"/>
                    </a:cubicBezTo>
                    <a:cubicBezTo>
                      <a:pt x="12486" y="8990"/>
                      <a:pt x="12668" y="8945"/>
                      <a:pt x="12851" y="8876"/>
                    </a:cubicBezTo>
                    <a:lnTo>
                      <a:pt x="12851" y="8876"/>
                    </a:lnTo>
                    <a:cubicBezTo>
                      <a:pt x="12805" y="9082"/>
                      <a:pt x="12759" y="9264"/>
                      <a:pt x="12691" y="9470"/>
                    </a:cubicBezTo>
                    <a:cubicBezTo>
                      <a:pt x="12554" y="9333"/>
                      <a:pt x="12440" y="9196"/>
                      <a:pt x="12303" y="9059"/>
                    </a:cubicBezTo>
                    <a:cubicBezTo>
                      <a:pt x="8546" y="10289"/>
                      <a:pt x="4936" y="12493"/>
                      <a:pt x="905" y="12493"/>
                    </a:cubicBezTo>
                    <a:cubicBezTo>
                      <a:pt x="749" y="12493"/>
                      <a:pt x="592" y="12490"/>
                      <a:pt x="434" y="12483"/>
                    </a:cubicBezTo>
                    <a:cubicBezTo>
                      <a:pt x="427" y="12482"/>
                      <a:pt x="420" y="12482"/>
                      <a:pt x="413" y="12482"/>
                    </a:cubicBezTo>
                    <a:cubicBezTo>
                      <a:pt x="0" y="12482"/>
                      <a:pt x="7" y="13168"/>
                      <a:pt x="434" y="13190"/>
                    </a:cubicBezTo>
                    <a:cubicBezTo>
                      <a:pt x="586" y="13197"/>
                      <a:pt x="738" y="13200"/>
                      <a:pt x="889" y="13200"/>
                    </a:cubicBezTo>
                    <a:cubicBezTo>
                      <a:pt x="5197" y="13200"/>
                      <a:pt x="8998" y="10752"/>
                      <a:pt x="13033" y="9561"/>
                    </a:cubicBezTo>
                    <a:cubicBezTo>
                      <a:pt x="13284" y="9493"/>
                      <a:pt x="13376" y="9150"/>
                      <a:pt x="13193" y="8968"/>
                    </a:cubicBezTo>
                    <a:cubicBezTo>
                      <a:pt x="10591" y="6525"/>
                      <a:pt x="9815" y="2919"/>
                      <a:pt x="7692" y="157"/>
                    </a:cubicBezTo>
                    <a:cubicBezTo>
                      <a:pt x="7609" y="47"/>
                      <a:pt x="7497" y="1"/>
                      <a:pt x="7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98" name="Google Shape;4598;p56"/>
            <p:cNvGrpSpPr/>
            <p:nvPr/>
          </p:nvGrpSpPr>
          <p:grpSpPr>
            <a:xfrm rot="1618767">
              <a:off x="15835" y="72818"/>
              <a:ext cx="451804" cy="640576"/>
              <a:chOff x="80379" y="4370393"/>
              <a:chExt cx="545279" cy="773107"/>
            </a:xfrm>
          </p:grpSpPr>
          <p:sp>
            <p:nvSpPr>
              <p:cNvPr id="4599" name="Google Shape;4599;p56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56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56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56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56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56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5" name="Google Shape;4605;p56"/>
            <p:cNvGrpSpPr/>
            <p:nvPr/>
          </p:nvGrpSpPr>
          <p:grpSpPr>
            <a:xfrm>
              <a:off x="1794125" y="2969950"/>
              <a:ext cx="1801425" cy="1460000"/>
              <a:chOff x="1509525" y="3654175"/>
              <a:chExt cx="1801425" cy="1460000"/>
            </a:xfrm>
          </p:grpSpPr>
          <p:sp>
            <p:nvSpPr>
              <p:cNvPr id="4606" name="Google Shape;4606;p56"/>
              <p:cNvSpPr/>
              <p:nvPr/>
            </p:nvSpPr>
            <p:spPr>
              <a:xfrm>
                <a:off x="1985100" y="4783875"/>
                <a:ext cx="161675" cy="25885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10354" extrusionOk="0">
                    <a:moveTo>
                      <a:pt x="2908" y="1"/>
                    </a:moveTo>
                    <a:cubicBezTo>
                      <a:pt x="2909" y="1"/>
                      <a:pt x="2909" y="2"/>
                      <a:pt x="2910" y="2"/>
                    </a:cubicBezTo>
                    <a:lnTo>
                      <a:pt x="2910" y="2"/>
                    </a:lnTo>
                    <a:cubicBezTo>
                      <a:pt x="2909" y="1"/>
                      <a:pt x="2909" y="1"/>
                      <a:pt x="2908" y="1"/>
                    </a:cubicBezTo>
                    <a:close/>
                    <a:moveTo>
                      <a:pt x="2910" y="2"/>
                    </a:moveTo>
                    <a:cubicBezTo>
                      <a:pt x="3283" y="234"/>
                      <a:pt x="3008" y="2132"/>
                      <a:pt x="2958" y="2507"/>
                    </a:cubicBezTo>
                    <a:cubicBezTo>
                      <a:pt x="2833" y="3359"/>
                      <a:pt x="2557" y="4136"/>
                      <a:pt x="2331" y="4963"/>
                    </a:cubicBezTo>
                    <a:cubicBezTo>
                      <a:pt x="1880" y="6742"/>
                      <a:pt x="1254" y="8321"/>
                      <a:pt x="1" y="9700"/>
                    </a:cubicBezTo>
                    <a:cubicBezTo>
                      <a:pt x="332" y="10150"/>
                      <a:pt x="932" y="10354"/>
                      <a:pt x="1505" y="10354"/>
                    </a:cubicBezTo>
                    <a:cubicBezTo>
                      <a:pt x="1538" y="10354"/>
                      <a:pt x="1571" y="10353"/>
                      <a:pt x="1605" y="10351"/>
                    </a:cubicBezTo>
                    <a:cubicBezTo>
                      <a:pt x="1905" y="10326"/>
                      <a:pt x="2206" y="10276"/>
                      <a:pt x="2457" y="10151"/>
                    </a:cubicBezTo>
                    <a:cubicBezTo>
                      <a:pt x="3534" y="9700"/>
                      <a:pt x="4161" y="8547"/>
                      <a:pt x="4687" y="7494"/>
                    </a:cubicBezTo>
                    <a:cubicBezTo>
                      <a:pt x="5239" y="6367"/>
                      <a:pt x="5540" y="5138"/>
                      <a:pt x="5815" y="3910"/>
                    </a:cubicBezTo>
                    <a:cubicBezTo>
                      <a:pt x="5991" y="3108"/>
                      <a:pt x="6467" y="1905"/>
                      <a:pt x="5941" y="1153"/>
                    </a:cubicBezTo>
                    <a:cubicBezTo>
                      <a:pt x="5415" y="352"/>
                      <a:pt x="3688" y="477"/>
                      <a:pt x="2910" y="2"/>
                    </a:cubicBezTo>
                    <a:close/>
                  </a:path>
                </a:pathLst>
              </a:custGeom>
              <a:solidFill>
                <a:srgbClr val="C26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56"/>
              <p:cNvSpPr/>
              <p:nvPr/>
            </p:nvSpPr>
            <p:spPr>
              <a:xfrm>
                <a:off x="2577200" y="4820900"/>
                <a:ext cx="127225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9427" extrusionOk="0">
                    <a:moveTo>
                      <a:pt x="3804" y="1"/>
                    </a:moveTo>
                    <a:cubicBezTo>
                      <a:pt x="3737" y="1"/>
                      <a:pt x="3664" y="8"/>
                      <a:pt x="3585" y="23"/>
                    </a:cubicBezTo>
                    <a:cubicBezTo>
                      <a:pt x="2382" y="274"/>
                      <a:pt x="1154" y="424"/>
                      <a:pt x="1" y="775"/>
                    </a:cubicBezTo>
                    <a:cubicBezTo>
                      <a:pt x="252" y="1377"/>
                      <a:pt x="227" y="2154"/>
                      <a:pt x="302" y="2805"/>
                    </a:cubicBezTo>
                    <a:cubicBezTo>
                      <a:pt x="402" y="3833"/>
                      <a:pt x="527" y="4911"/>
                      <a:pt x="1179" y="5713"/>
                    </a:cubicBezTo>
                    <a:cubicBezTo>
                      <a:pt x="1630" y="6239"/>
                      <a:pt x="2307" y="6590"/>
                      <a:pt x="2582" y="7241"/>
                    </a:cubicBezTo>
                    <a:cubicBezTo>
                      <a:pt x="2908" y="7918"/>
                      <a:pt x="2532" y="8595"/>
                      <a:pt x="2206" y="9196"/>
                    </a:cubicBezTo>
                    <a:cubicBezTo>
                      <a:pt x="2482" y="9297"/>
                      <a:pt x="2783" y="9372"/>
                      <a:pt x="3084" y="9422"/>
                    </a:cubicBezTo>
                    <a:cubicBezTo>
                      <a:pt x="3136" y="9425"/>
                      <a:pt x="3188" y="9426"/>
                      <a:pt x="3239" y="9426"/>
                    </a:cubicBezTo>
                    <a:cubicBezTo>
                      <a:pt x="3637" y="9426"/>
                      <a:pt x="4021" y="9334"/>
                      <a:pt x="4287" y="9046"/>
                    </a:cubicBezTo>
                    <a:cubicBezTo>
                      <a:pt x="4487" y="8845"/>
                      <a:pt x="4613" y="8570"/>
                      <a:pt x="4713" y="8319"/>
                    </a:cubicBezTo>
                    <a:cubicBezTo>
                      <a:pt x="4913" y="7818"/>
                      <a:pt x="5089" y="7266"/>
                      <a:pt x="5064" y="6740"/>
                    </a:cubicBezTo>
                    <a:cubicBezTo>
                      <a:pt x="5014" y="6164"/>
                      <a:pt x="4713" y="5637"/>
                      <a:pt x="4487" y="5111"/>
                    </a:cubicBezTo>
                    <a:cubicBezTo>
                      <a:pt x="4011" y="3983"/>
                      <a:pt x="4613" y="2931"/>
                      <a:pt x="4638" y="1728"/>
                    </a:cubicBezTo>
                    <a:cubicBezTo>
                      <a:pt x="4661" y="1056"/>
                      <a:pt x="4620" y="1"/>
                      <a:pt x="3804" y="1"/>
                    </a:cubicBezTo>
                    <a:close/>
                  </a:path>
                </a:pathLst>
              </a:custGeom>
              <a:solidFill>
                <a:srgbClr val="C26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56"/>
              <p:cNvSpPr/>
              <p:nvPr/>
            </p:nvSpPr>
            <p:spPr>
              <a:xfrm>
                <a:off x="1896750" y="4118375"/>
                <a:ext cx="120325" cy="124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4992" extrusionOk="0">
                    <a:moveTo>
                      <a:pt x="1705" y="530"/>
                    </a:moveTo>
                    <a:cubicBezTo>
                      <a:pt x="2006" y="530"/>
                      <a:pt x="2382" y="656"/>
                      <a:pt x="2858" y="956"/>
                    </a:cubicBezTo>
                    <a:cubicBezTo>
                      <a:pt x="3392" y="1345"/>
                      <a:pt x="3832" y="1898"/>
                      <a:pt x="4269" y="2479"/>
                    </a:cubicBezTo>
                    <a:lnTo>
                      <a:pt x="4269" y="2479"/>
                    </a:lnTo>
                    <a:cubicBezTo>
                      <a:pt x="4257" y="2507"/>
                      <a:pt x="4237" y="2546"/>
                      <a:pt x="4211" y="2585"/>
                    </a:cubicBezTo>
                    <a:cubicBezTo>
                      <a:pt x="4036" y="2886"/>
                      <a:pt x="3585" y="3362"/>
                      <a:pt x="3083" y="3763"/>
                    </a:cubicBezTo>
                    <a:cubicBezTo>
                      <a:pt x="2808" y="3939"/>
                      <a:pt x="2557" y="4114"/>
                      <a:pt x="2281" y="4239"/>
                    </a:cubicBezTo>
                    <a:cubicBezTo>
                      <a:pt x="2031" y="4365"/>
                      <a:pt x="1780" y="4440"/>
                      <a:pt x="1580" y="4440"/>
                    </a:cubicBezTo>
                    <a:cubicBezTo>
                      <a:pt x="1379" y="4440"/>
                      <a:pt x="1254" y="4390"/>
                      <a:pt x="1129" y="4239"/>
                    </a:cubicBezTo>
                    <a:cubicBezTo>
                      <a:pt x="1078" y="4214"/>
                      <a:pt x="1053" y="4164"/>
                      <a:pt x="1028" y="4114"/>
                    </a:cubicBezTo>
                    <a:cubicBezTo>
                      <a:pt x="728" y="3638"/>
                      <a:pt x="552" y="2986"/>
                      <a:pt x="552" y="2360"/>
                    </a:cubicBezTo>
                    <a:cubicBezTo>
                      <a:pt x="552" y="1859"/>
                      <a:pt x="677" y="1382"/>
                      <a:pt x="878" y="1057"/>
                    </a:cubicBezTo>
                    <a:cubicBezTo>
                      <a:pt x="978" y="881"/>
                      <a:pt x="1078" y="756"/>
                      <a:pt x="1229" y="681"/>
                    </a:cubicBezTo>
                    <a:cubicBezTo>
                      <a:pt x="1354" y="580"/>
                      <a:pt x="1530" y="530"/>
                      <a:pt x="1705" y="530"/>
                    </a:cubicBezTo>
                    <a:close/>
                    <a:moveTo>
                      <a:pt x="1619" y="0"/>
                    </a:moveTo>
                    <a:cubicBezTo>
                      <a:pt x="1372" y="0"/>
                      <a:pt x="1130" y="92"/>
                      <a:pt x="928" y="204"/>
                    </a:cubicBezTo>
                    <a:cubicBezTo>
                      <a:pt x="602" y="405"/>
                      <a:pt x="377" y="756"/>
                      <a:pt x="226" y="1132"/>
                    </a:cubicBezTo>
                    <a:cubicBezTo>
                      <a:pt x="76" y="1508"/>
                      <a:pt x="1" y="1934"/>
                      <a:pt x="1" y="2360"/>
                    </a:cubicBezTo>
                    <a:cubicBezTo>
                      <a:pt x="1" y="3087"/>
                      <a:pt x="176" y="3813"/>
                      <a:pt x="552" y="4415"/>
                    </a:cubicBezTo>
                    <a:cubicBezTo>
                      <a:pt x="602" y="4490"/>
                      <a:pt x="677" y="4565"/>
                      <a:pt x="728" y="4615"/>
                    </a:cubicBezTo>
                    <a:cubicBezTo>
                      <a:pt x="953" y="4866"/>
                      <a:pt x="1279" y="4991"/>
                      <a:pt x="1580" y="4991"/>
                    </a:cubicBezTo>
                    <a:cubicBezTo>
                      <a:pt x="1956" y="4991"/>
                      <a:pt x="2332" y="4841"/>
                      <a:pt x="2682" y="4666"/>
                    </a:cubicBezTo>
                    <a:cubicBezTo>
                      <a:pt x="3209" y="4365"/>
                      <a:pt x="3735" y="3939"/>
                      <a:pt x="4136" y="3538"/>
                    </a:cubicBezTo>
                    <a:cubicBezTo>
                      <a:pt x="4312" y="3337"/>
                      <a:pt x="4487" y="3137"/>
                      <a:pt x="4612" y="2961"/>
                    </a:cubicBezTo>
                    <a:cubicBezTo>
                      <a:pt x="4662" y="2886"/>
                      <a:pt x="4713" y="2786"/>
                      <a:pt x="4763" y="2711"/>
                    </a:cubicBezTo>
                    <a:cubicBezTo>
                      <a:pt x="4788" y="2635"/>
                      <a:pt x="4813" y="2535"/>
                      <a:pt x="4813" y="2435"/>
                    </a:cubicBezTo>
                    <a:cubicBezTo>
                      <a:pt x="4813" y="2360"/>
                      <a:pt x="4813" y="2285"/>
                      <a:pt x="4763" y="2209"/>
                    </a:cubicBezTo>
                    <a:cubicBezTo>
                      <a:pt x="4312" y="1608"/>
                      <a:pt x="3835" y="956"/>
                      <a:pt x="3159" y="505"/>
                    </a:cubicBezTo>
                    <a:cubicBezTo>
                      <a:pt x="2632" y="154"/>
                      <a:pt x="2156" y="4"/>
                      <a:pt x="1705" y="4"/>
                    </a:cubicBezTo>
                    <a:cubicBezTo>
                      <a:pt x="1676" y="1"/>
                      <a:pt x="1647" y="0"/>
                      <a:pt x="1619" y="0"/>
                    </a:cubicBezTo>
                    <a:close/>
                  </a:path>
                </a:pathLst>
              </a:custGeom>
              <a:solidFill>
                <a:srgbClr val="1311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56"/>
              <p:cNvSpPr/>
              <p:nvPr/>
            </p:nvSpPr>
            <p:spPr>
              <a:xfrm>
                <a:off x="2139250" y="4761325"/>
                <a:ext cx="170450" cy="352850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14114" extrusionOk="0">
                    <a:moveTo>
                      <a:pt x="3534" y="0"/>
                    </a:moveTo>
                    <a:cubicBezTo>
                      <a:pt x="3008" y="0"/>
                      <a:pt x="2481" y="151"/>
                      <a:pt x="2105" y="502"/>
                    </a:cubicBezTo>
                    <a:cubicBezTo>
                      <a:pt x="1153" y="1404"/>
                      <a:pt x="1454" y="2908"/>
                      <a:pt x="1554" y="4060"/>
                    </a:cubicBezTo>
                    <a:cubicBezTo>
                      <a:pt x="1729" y="6015"/>
                      <a:pt x="1629" y="7970"/>
                      <a:pt x="1328" y="9875"/>
                    </a:cubicBezTo>
                    <a:cubicBezTo>
                      <a:pt x="1128" y="10928"/>
                      <a:pt x="877" y="12030"/>
                      <a:pt x="251" y="12908"/>
                    </a:cubicBezTo>
                    <a:cubicBezTo>
                      <a:pt x="125" y="13058"/>
                      <a:pt x="0" y="13233"/>
                      <a:pt x="25" y="13409"/>
                    </a:cubicBezTo>
                    <a:cubicBezTo>
                      <a:pt x="50" y="13609"/>
                      <a:pt x="226" y="13735"/>
                      <a:pt x="376" y="13835"/>
                    </a:cubicBezTo>
                    <a:cubicBezTo>
                      <a:pt x="717" y="14027"/>
                      <a:pt x="1095" y="14113"/>
                      <a:pt x="1479" y="14113"/>
                    </a:cubicBezTo>
                    <a:cubicBezTo>
                      <a:pt x="2194" y="14113"/>
                      <a:pt x="2929" y="13816"/>
                      <a:pt x="3484" y="13359"/>
                    </a:cubicBezTo>
                    <a:cubicBezTo>
                      <a:pt x="4361" y="12632"/>
                      <a:pt x="4862" y="11604"/>
                      <a:pt x="5263" y="10552"/>
                    </a:cubicBezTo>
                    <a:cubicBezTo>
                      <a:pt x="6191" y="8071"/>
                      <a:pt x="6817" y="5088"/>
                      <a:pt x="6341" y="2456"/>
                    </a:cubicBezTo>
                    <a:cubicBezTo>
                      <a:pt x="6266" y="2030"/>
                      <a:pt x="6166" y="1579"/>
                      <a:pt x="5915" y="1203"/>
                    </a:cubicBezTo>
                    <a:cubicBezTo>
                      <a:pt x="5689" y="877"/>
                      <a:pt x="5338" y="602"/>
                      <a:pt x="4988" y="426"/>
                    </a:cubicBezTo>
                    <a:cubicBezTo>
                      <a:pt x="4536" y="176"/>
                      <a:pt x="4035" y="0"/>
                      <a:pt x="3534" y="0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56"/>
              <p:cNvSpPr/>
              <p:nvPr/>
            </p:nvSpPr>
            <p:spPr>
              <a:xfrm>
                <a:off x="2708175" y="4791325"/>
                <a:ext cx="155400" cy="294850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1794" extrusionOk="0">
                    <a:moveTo>
                      <a:pt x="4563" y="0"/>
                    </a:moveTo>
                    <a:cubicBezTo>
                      <a:pt x="4478" y="0"/>
                      <a:pt x="4385" y="9"/>
                      <a:pt x="4286" y="28"/>
                    </a:cubicBezTo>
                    <a:cubicBezTo>
                      <a:pt x="3358" y="229"/>
                      <a:pt x="2406" y="379"/>
                      <a:pt x="1479" y="555"/>
                    </a:cubicBezTo>
                    <a:cubicBezTo>
                      <a:pt x="677" y="705"/>
                      <a:pt x="301" y="881"/>
                      <a:pt x="125" y="1733"/>
                    </a:cubicBezTo>
                    <a:cubicBezTo>
                      <a:pt x="0" y="2359"/>
                      <a:pt x="125" y="2911"/>
                      <a:pt x="201" y="3512"/>
                    </a:cubicBezTo>
                    <a:cubicBezTo>
                      <a:pt x="301" y="4790"/>
                      <a:pt x="476" y="6144"/>
                      <a:pt x="1278" y="7121"/>
                    </a:cubicBezTo>
                    <a:cubicBezTo>
                      <a:pt x="1855" y="7798"/>
                      <a:pt x="2707" y="8249"/>
                      <a:pt x="3058" y="9051"/>
                    </a:cubicBezTo>
                    <a:cubicBezTo>
                      <a:pt x="3459" y="9903"/>
                      <a:pt x="3008" y="10755"/>
                      <a:pt x="2582" y="11507"/>
                    </a:cubicBezTo>
                    <a:cubicBezTo>
                      <a:pt x="2932" y="11632"/>
                      <a:pt x="3308" y="11758"/>
                      <a:pt x="3684" y="11783"/>
                    </a:cubicBezTo>
                    <a:cubicBezTo>
                      <a:pt x="3761" y="11790"/>
                      <a:pt x="3838" y="11793"/>
                      <a:pt x="3915" y="11793"/>
                    </a:cubicBezTo>
                    <a:cubicBezTo>
                      <a:pt x="4392" y="11793"/>
                      <a:pt x="4864" y="11655"/>
                      <a:pt x="5188" y="11332"/>
                    </a:cubicBezTo>
                    <a:cubicBezTo>
                      <a:pt x="5439" y="11081"/>
                      <a:pt x="5589" y="10730"/>
                      <a:pt x="5714" y="10404"/>
                    </a:cubicBezTo>
                    <a:cubicBezTo>
                      <a:pt x="5965" y="9778"/>
                      <a:pt x="6216" y="9101"/>
                      <a:pt x="6140" y="8424"/>
                    </a:cubicBezTo>
                    <a:cubicBezTo>
                      <a:pt x="6090" y="7698"/>
                      <a:pt x="5714" y="7071"/>
                      <a:pt x="5439" y="6394"/>
                    </a:cubicBezTo>
                    <a:cubicBezTo>
                      <a:pt x="4837" y="4966"/>
                      <a:pt x="5589" y="3662"/>
                      <a:pt x="5614" y="2159"/>
                    </a:cubicBezTo>
                    <a:cubicBezTo>
                      <a:pt x="5637" y="1325"/>
                      <a:pt x="5596" y="0"/>
                      <a:pt x="4563" y="0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56"/>
              <p:cNvSpPr/>
              <p:nvPr/>
            </p:nvSpPr>
            <p:spPr>
              <a:xfrm>
                <a:off x="1754525" y="3654175"/>
                <a:ext cx="1556425" cy="1091750"/>
              </a:xfrm>
              <a:custGeom>
                <a:avLst/>
                <a:gdLst/>
                <a:ahLst/>
                <a:cxnLst/>
                <a:rect l="l" t="t" r="r" b="b"/>
                <a:pathLst>
                  <a:path w="62257" h="43670" extrusionOk="0">
                    <a:moveTo>
                      <a:pt x="26467" y="0"/>
                    </a:moveTo>
                    <a:cubicBezTo>
                      <a:pt x="23234" y="326"/>
                      <a:pt x="20301" y="2707"/>
                      <a:pt x="19324" y="5815"/>
                    </a:cubicBezTo>
                    <a:cubicBezTo>
                      <a:pt x="19249" y="4336"/>
                      <a:pt x="19299" y="2858"/>
                      <a:pt x="19449" y="1404"/>
                    </a:cubicBezTo>
                    <a:lnTo>
                      <a:pt x="19449" y="1404"/>
                    </a:lnTo>
                    <a:cubicBezTo>
                      <a:pt x="15439" y="2206"/>
                      <a:pt x="12106" y="5690"/>
                      <a:pt x="11429" y="9725"/>
                    </a:cubicBezTo>
                    <a:cubicBezTo>
                      <a:pt x="11254" y="8647"/>
                      <a:pt x="11153" y="7544"/>
                      <a:pt x="11179" y="6441"/>
                    </a:cubicBezTo>
                    <a:lnTo>
                      <a:pt x="11179" y="6441"/>
                    </a:lnTo>
                    <a:cubicBezTo>
                      <a:pt x="8873" y="8146"/>
                      <a:pt x="7569" y="11153"/>
                      <a:pt x="7970" y="13985"/>
                    </a:cubicBezTo>
                    <a:cubicBezTo>
                      <a:pt x="7369" y="12908"/>
                      <a:pt x="6767" y="11830"/>
                      <a:pt x="6166" y="10752"/>
                    </a:cubicBezTo>
                    <a:cubicBezTo>
                      <a:pt x="4412" y="11554"/>
                      <a:pt x="3434" y="13509"/>
                      <a:pt x="3334" y="15414"/>
                    </a:cubicBezTo>
                    <a:cubicBezTo>
                      <a:pt x="3209" y="17319"/>
                      <a:pt x="3835" y="19198"/>
                      <a:pt x="4512" y="20978"/>
                    </a:cubicBezTo>
                    <a:cubicBezTo>
                      <a:pt x="3434" y="20502"/>
                      <a:pt x="2356" y="20051"/>
                      <a:pt x="1279" y="19599"/>
                    </a:cubicBezTo>
                    <a:lnTo>
                      <a:pt x="1279" y="19599"/>
                    </a:lnTo>
                    <a:cubicBezTo>
                      <a:pt x="1178" y="21229"/>
                      <a:pt x="2056" y="22858"/>
                      <a:pt x="3459" y="23685"/>
                    </a:cubicBezTo>
                    <a:cubicBezTo>
                      <a:pt x="2306" y="23735"/>
                      <a:pt x="1153" y="23785"/>
                      <a:pt x="1" y="23835"/>
                    </a:cubicBezTo>
                    <a:cubicBezTo>
                      <a:pt x="448" y="25262"/>
                      <a:pt x="2035" y="25983"/>
                      <a:pt x="3563" y="25983"/>
                    </a:cubicBezTo>
                    <a:cubicBezTo>
                      <a:pt x="3833" y="25983"/>
                      <a:pt x="4102" y="25960"/>
                      <a:pt x="4361" y="25915"/>
                    </a:cubicBezTo>
                    <a:cubicBezTo>
                      <a:pt x="6091" y="25640"/>
                      <a:pt x="7645" y="24662"/>
                      <a:pt x="9274" y="24036"/>
                    </a:cubicBezTo>
                    <a:cubicBezTo>
                      <a:pt x="10746" y="23481"/>
                      <a:pt x="12246" y="23198"/>
                      <a:pt x="13729" y="23198"/>
                    </a:cubicBezTo>
                    <a:cubicBezTo>
                      <a:pt x="15728" y="23198"/>
                      <a:pt x="17697" y="23712"/>
                      <a:pt x="19524" y="24762"/>
                    </a:cubicBezTo>
                    <a:cubicBezTo>
                      <a:pt x="21078" y="25665"/>
                      <a:pt x="22482" y="26792"/>
                      <a:pt x="23935" y="27845"/>
                    </a:cubicBezTo>
                    <a:cubicBezTo>
                      <a:pt x="26091" y="29399"/>
                      <a:pt x="28372" y="30727"/>
                      <a:pt x="30627" y="32131"/>
                    </a:cubicBezTo>
                    <a:cubicBezTo>
                      <a:pt x="32682" y="33409"/>
                      <a:pt x="34587" y="34963"/>
                      <a:pt x="36592" y="36341"/>
                    </a:cubicBezTo>
                    <a:cubicBezTo>
                      <a:pt x="40677" y="39123"/>
                      <a:pt x="45063" y="41655"/>
                      <a:pt x="49850" y="43033"/>
                    </a:cubicBezTo>
                    <a:cubicBezTo>
                      <a:pt x="50151" y="43133"/>
                      <a:pt x="50427" y="43209"/>
                      <a:pt x="50728" y="43284"/>
                    </a:cubicBezTo>
                    <a:cubicBezTo>
                      <a:pt x="51566" y="43497"/>
                      <a:pt x="52453" y="43670"/>
                      <a:pt x="53320" y="43670"/>
                    </a:cubicBezTo>
                    <a:cubicBezTo>
                      <a:pt x="53982" y="43670"/>
                      <a:pt x="54631" y="43569"/>
                      <a:pt x="55239" y="43309"/>
                    </a:cubicBezTo>
                    <a:cubicBezTo>
                      <a:pt x="55439" y="43234"/>
                      <a:pt x="53760" y="41805"/>
                      <a:pt x="53710" y="41630"/>
                    </a:cubicBezTo>
                    <a:lnTo>
                      <a:pt x="53710" y="41630"/>
                    </a:lnTo>
                    <a:cubicBezTo>
                      <a:pt x="54156" y="41741"/>
                      <a:pt x="54605" y="41803"/>
                      <a:pt x="55052" y="41803"/>
                    </a:cubicBezTo>
                    <a:cubicBezTo>
                      <a:pt x="55712" y="41803"/>
                      <a:pt x="56366" y="41668"/>
                      <a:pt x="56993" y="41354"/>
                    </a:cubicBezTo>
                    <a:cubicBezTo>
                      <a:pt x="56467" y="41028"/>
                      <a:pt x="56016" y="40602"/>
                      <a:pt x="55665" y="40101"/>
                    </a:cubicBezTo>
                    <a:cubicBezTo>
                      <a:pt x="57244" y="40076"/>
                      <a:pt x="58823" y="39549"/>
                      <a:pt x="60101" y="38647"/>
                    </a:cubicBezTo>
                    <a:cubicBezTo>
                      <a:pt x="59424" y="37569"/>
                      <a:pt x="58497" y="36642"/>
                      <a:pt x="57394" y="35991"/>
                    </a:cubicBezTo>
                    <a:cubicBezTo>
                      <a:pt x="58673" y="35640"/>
                      <a:pt x="59901" y="35189"/>
                      <a:pt x="61129" y="34662"/>
                    </a:cubicBezTo>
                    <a:cubicBezTo>
                      <a:pt x="60477" y="33384"/>
                      <a:pt x="59224" y="32407"/>
                      <a:pt x="57820" y="32081"/>
                    </a:cubicBezTo>
                    <a:cubicBezTo>
                      <a:pt x="59099" y="31454"/>
                      <a:pt x="60352" y="30828"/>
                      <a:pt x="61605" y="30201"/>
                    </a:cubicBezTo>
                    <a:cubicBezTo>
                      <a:pt x="61204" y="29199"/>
                      <a:pt x="60151" y="28514"/>
                      <a:pt x="59077" y="28514"/>
                    </a:cubicBezTo>
                    <a:cubicBezTo>
                      <a:pt x="58942" y="28514"/>
                      <a:pt x="58807" y="28524"/>
                      <a:pt x="58673" y="28547"/>
                    </a:cubicBezTo>
                    <a:cubicBezTo>
                      <a:pt x="59725" y="27870"/>
                      <a:pt x="60778" y="27193"/>
                      <a:pt x="61830" y="26517"/>
                    </a:cubicBezTo>
                    <a:cubicBezTo>
                      <a:pt x="62031" y="26391"/>
                      <a:pt x="62256" y="26241"/>
                      <a:pt x="62256" y="25990"/>
                    </a:cubicBezTo>
                    <a:cubicBezTo>
                      <a:pt x="62256" y="25815"/>
                      <a:pt x="62131" y="25640"/>
                      <a:pt x="61981" y="25514"/>
                    </a:cubicBezTo>
                    <a:cubicBezTo>
                      <a:pt x="61223" y="24810"/>
                      <a:pt x="60181" y="24427"/>
                      <a:pt x="59142" y="24427"/>
                    </a:cubicBezTo>
                    <a:cubicBezTo>
                      <a:pt x="58702" y="24427"/>
                      <a:pt x="58263" y="24496"/>
                      <a:pt x="57845" y="24637"/>
                    </a:cubicBezTo>
                    <a:cubicBezTo>
                      <a:pt x="58572" y="23509"/>
                      <a:pt x="59500" y="22532"/>
                      <a:pt x="60602" y="21755"/>
                    </a:cubicBezTo>
                    <a:cubicBezTo>
                      <a:pt x="59719" y="20569"/>
                      <a:pt x="58253" y="19837"/>
                      <a:pt x="56766" y="19837"/>
                    </a:cubicBezTo>
                    <a:cubicBezTo>
                      <a:pt x="56650" y="19837"/>
                      <a:pt x="56533" y="19841"/>
                      <a:pt x="56417" y="19850"/>
                    </a:cubicBezTo>
                    <a:cubicBezTo>
                      <a:pt x="57745" y="18722"/>
                      <a:pt x="59099" y="17619"/>
                      <a:pt x="60427" y="16492"/>
                    </a:cubicBezTo>
                    <a:cubicBezTo>
                      <a:pt x="59308" y="15531"/>
                      <a:pt x="57833" y="15025"/>
                      <a:pt x="56362" y="15025"/>
                    </a:cubicBezTo>
                    <a:cubicBezTo>
                      <a:pt x="55494" y="15025"/>
                      <a:pt x="54626" y="15201"/>
                      <a:pt x="53835" y="15564"/>
                    </a:cubicBezTo>
                    <a:cubicBezTo>
                      <a:pt x="54763" y="14487"/>
                      <a:pt x="55690" y="13409"/>
                      <a:pt x="56617" y="12356"/>
                    </a:cubicBezTo>
                    <a:cubicBezTo>
                      <a:pt x="55850" y="12079"/>
                      <a:pt x="55033" y="11943"/>
                      <a:pt x="54216" y="11943"/>
                    </a:cubicBezTo>
                    <a:cubicBezTo>
                      <a:pt x="53112" y="11943"/>
                      <a:pt x="52008" y="12192"/>
                      <a:pt x="51028" y="12682"/>
                    </a:cubicBezTo>
                    <a:cubicBezTo>
                      <a:pt x="51931" y="11404"/>
                      <a:pt x="52858" y="10126"/>
                      <a:pt x="53785" y="8873"/>
                    </a:cubicBezTo>
                    <a:cubicBezTo>
                      <a:pt x="53036" y="8644"/>
                      <a:pt x="52258" y="8535"/>
                      <a:pt x="51480" y="8535"/>
                    </a:cubicBezTo>
                    <a:cubicBezTo>
                      <a:pt x="48925" y="8535"/>
                      <a:pt x="46363" y="9713"/>
                      <a:pt x="44788" y="11730"/>
                    </a:cubicBezTo>
                    <a:cubicBezTo>
                      <a:pt x="45665" y="9299"/>
                      <a:pt x="47144" y="7068"/>
                      <a:pt x="49048" y="5314"/>
                    </a:cubicBezTo>
                    <a:cubicBezTo>
                      <a:pt x="48032" y="4884"/>
                      <a:pt x="46936" y="4676"/>
                      <a:pt x="45840" y="4676"/>
                    </a:cubicBezTo>
                    <a:cubicBezTo>
                      <a:pt x="43803" y="4676"/>
                      <a:pt x="41767" y="5398"/>
                      <a:pt x="40251" y="6767"/>
                    </a:cubicBezTo>
                    <a:cubicBezTo>
                      <a:pt x="41053" y="5113"/>
                      <a:pt x="42256" y="3660"/>
                      <a:pt x="43685" y="2532"/>
                    </a:cubicBezTo>
                    <a:cubicBezTo>
                      <a:pt x="42856" y="2315"/>
                      <a:pt x="42003" y="2210"/>
                      <a:pt x="41149" y="2210"/>
                    </a:cubicBezTo>
                    <a:cubicBezTo>
                      <a:pt x="38544" y="2210"/>
                      <a:pt x="35936" y="3188"/>
                      <a:pt x="34011" y="4963"/>
                    </a:cubicBezTo>
                    <a:cubicBezTo>
                      <a:pt x="34863" y="3685"/>
                      <a:pt x="35715" y="2406"/>
                      <a:pt x="36542" y="1128"/>
                    </a:cubicBezTo>
                    <a:lnTo>
                      <a:pt x="36542" y="1128"/>
                    </a:lnTo>
                    <a:cubicBezTo>
                      <a:pt x="34412" y="1529"/>
                      <a:pt x="32382" y="2507"/>
                      <a:pt x="30727" y="3935"/>
                    </a:cubicBezTo>
                    <a:lnTo>
                      <a:pt x="32657" y="276"/>
                    </a:lnTo>
                    <a:lnTo>
                      <a:pt x="32657" y="276"/>
                    </a:lnTo>
                    <a:cubicBezTo>
                      <a:pt x="29675" y="351"/>
                      <a:pt x="26768" y="1880"/>
                      <a:pt x="25038" y="4311"/>
                    </a:cubicBezTo>
                    <a:cubicBezTo>
                      <a:pt x="25514" y="2858"/>
                      <a:pt x="25991" y="1429"/>
                      <a:pt x="26467" y="0"/>
                    </a:cubicBezTo>
                    <a:close/>
                  </a:path>
                </a:pathLst>
              </a:custGeom>
              <a:solidFill>
                <a:srgbClr val="543F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56"/>
              <p:cNvSpPr/>
              <p:nvPr/>
            </p:nvSpPr>
            <p:spPr>
              <a:xfrm>
                <a:off x="1509525" y="4099600"/>
                <a:ext cx="1608450" cy="813775"/>
              </a:xfrm>
              <a:custGeom>
                <a:avLst/>
                <a:gdLst/>
                <a:ahLst/>
                <a:cxnLst/>
                <a:rect l="l" t="t" r="r" b="b"/>
                <a:pathLst>
                  <a:path w="64338" h="32551" extrusionOk="0">
                    <a:moveTo>
                      <a:pt x="28682" y="1"/>
                    </a:moveTo>
                    <a:cubicBezTo>
                      <a:pt x="28638" y="1"/>
                      <a:pt x="28593" y="1"/>
                      <a:pt x="28547" y="3"/>
                    </a:cubicBezTo>
                    <a:cubicBezTo>
                      <a:pt x="27169" y="53"/>
                      <a:pt x="25917" y="1155"/>
                      <a:pt x="25766" y="2533"/>
                    </a:cubicBezTo>
                    <a:lnTo>
                      <a:pt x="25766" y="2533"/>
                    </a:lnTo>
                    <a:cubicBezTo>
                      <a:pt x="25809" y="2109"/>
                      <a:pt x="22282" y="2384"/>
                      <a:pt x="22031" y="1933"/>
                    </a:cubicBezTo>
                    <a:cubicBezTo>
                      <a:pt x="21881" y="1682"/>
                      <a:pt x="21956" y="1407"/>
                      <a:pt x="22056" y="1156"/>
                    </a:cubicBezTo>
                    <a:cubicBezTo>
                      <a:pt x="22156" y="905"/>
                      <a:pt x="22307" y="655"/>
                      <a:pt x="22332" y="404"/>
                    </a:cubicBezTo>
                    <a:lnTo>
                      <a:pt x="22332" y="404"/>
                    </a:lnTo>
                    <a:cubicBezTo>
                      <a:pt x="21630" y="454"/>
                      <a:pt x="21004" y="980"/>
                      <a:pt x="20828" y="1657"/>
                    </a:cubicBezTo>
                    <a:cubicBezTo>
                      <a:pt x="20628" y="1231"/>
                      <a:pt x="20527" y="780"/>
                      <a:pt x="20527" y="304"/>
                    </a:cubicBezTo>
                    <a:cubicBezTo>
                      <a:pt x="20151" y="504"/>
                      <a:pt x="19876" y="880"/>
                      <a:pt x="19826" y="1306"/>
                    </a:cubicBezTo>
                    <a:cubicBezTo>
                      <a:pt x="19750" y="1707"/>
                      <a:pt x="19901" y="2158"/>
                      <a:pt x="20202" y="2459"/>
                    </a:cubicBezTo>
                    <a:cubicBezTo>
                      <a:pt x="18572" y="3086"/>
                      <a:pt x="17495" y="4113"/>
                      <a:pt x="16342" y="5442"/>
                    </a:cubicBezTo>
                    <a:cubicBezTo>
                      <a:pt x="15014" y="6970"/>
                      <a:pt x="13911" y="8725"/>
                      <a:pt x="12357" y="10028"/>
                    </a:cubicBezTo>
                    <a:cubicBezTo>
                      <a:pt x="10803" y="11306"/>
                      <a:pt x="8873" y="12083"/>
                      <a:pt x="6893" y="12259"/>
                    </a:cubicBezTo>
                    <a:cubicBezTo>
                      <a:pt x="6558" y="12278"/>
                      <a:pt x="6223" y="12286"/>
                      <a:pt x="5888" y="12286"/>
                    </a:cubicBezTo>
                    <a:cubicBezTo>
                      <a:pt x="5346" y="12286"/>
                      <a:pt x="4804" y="12265"/>
                      <a:pt x="4262" y="12234"/>
                    </a:cubicBezTo>
                    <a:cubicBezTo>
                      <a:pt x="3693" y="12194"/>
                      <a:pt x="3132" y="12161"/>
                      <a:pt x="2574" y="12161"/>
                    </a:cubicBezTo>
                    <a:cubicBezTo>
                      <a:pt x="2074" y="12161"/>
                      <a:pt x="1576" y="12188"/>
                      <a:pt x="1079" y="12259"/>
                    </a:cubicBezTo>
                    <a:cubicBezTo>
                      <a:pt x="878" y="12284"/>
                      <a:pt x="678" y="12334"/>
                      <a:pt x="527" y="12459"/>
                    </a:cubicBezTo>
                    <a:cubicBezTo>
                      <a:pt x="377" y="12610"/>
                      <a:pt x="327" y="12810"/>
                      <a:pt x="302" y="12986"/>
                    </a:cubicBezTo>
                    <a:cubicBezTo>
                      <a:pt x="1" y="15191"/>
                      <a:pt x="2557" y="16996"/>
                      <a:pt x="4161" y="18023"/>
                    </a:cubicBezTo>
                    <a:cubicBezTo>
                      <a:pt x="6191" y="19326"/>
                      <a:pt x="8522" y="20153"/>
                      <a:pt x="10853" y="20655"/>
                    </a:cubicBezTo>
                    <a:cubicBezTo>
                      <a:pt x="13384" y="21181"/>
                      <a:pt x="15064" y="21883"/>
                      <a:pt x="16994" y="23587"/>
                    </a:cubicBezTo>
                    <a:cubicBezTo>
                      <a:pt x="18999" y="25341"/>
                      <a:pt x="20728" y="27397"/>
                      <a:pt x="22908" y="28951"/>
                    </a:cubicBezTo>
                    <a:cubicBezTo>
                      <a:pt x="27010" y="31831"/>
                      <a:pt x="32191" y="32550"/>
                      <a:pt x="37226" y="32550"/>
                    </a:cubicBezTo>
                    <a:cubicBezTo>
                      <a:pt x="37668" y="32550"/>
                      <a:pt x="38109" y="32545"/>
                      <a:pt x="38548" y="32534"/>
                    </a:cubicBezTo>
                    <a:cubicBezTo>
                      <a:pt x="42858" y="32434"/>
                      <a:pt x="47169" y="31983"/>
                      <a:pt x="51254" y="30680"/>
                    </a:cubicBezTo>
                    <a:cubicBezTo>
                      <a:pt x="56217" y="29076"/>
                      <a:pt x="61455" y="26043"/>
                      <a:pt x="63610" y="21056"/>
                    </a:cubicBezTo>
                    <a:cubicBezTo>
                      <a:pt x="64137" y="19828"/>
                      <a:pt x="64337" y="18424"/>
                      <a:pt x="63861" y="17171"/>
                    </a:cubicBezTo>
                    <a:lnTo>
                      <a:pt x="63861" y="17171"/>
                    </a:lnTo>
                    <a:cubicBezTo>
                      <a:pt x="61684" y="17544"/>
                      <a:pt x="59468" y="17744"/>
                      <a:pt x="57259" y="17744"/>
                    </a:cubicBezTo>
                    <a:cubicBezTo>
                      <a:pt x="52779" y="17744"/>
                      <a:pt x="48324" y="16921"/>
                      <a:pt x="44262" y="15041"/>
                    </a:cubicBezTo>
                    <a:cubicBezTo>
                      <a:pt x="41680" y="13838"/>
                      <a:pt x="39324" y="12234"/>
                      <a:pt x="37069" y="10479"/>
                    </a:cubicBezTo>
                    <a:cubicBezTo>
                      <a:pt x="36492" y="10028"/>
                      <a:pt x="30728" y="5592"/>
                      <a:pt x="31054" y="5016"/>
                    </a:cubicBezTo>
                    <a:cubicBezTo>
                      <a:pt x="32262" y="2945"/>
                      <a:pt x="31360" y="1"/>
                      <a:pt x="28682" y="1"/>
                    </a:cubicBezTo>
                    <a:close/>
                  </a:path>
                </a:pathLst>
              </a:custGeom>
              <a:solidFill>
                <a:srgbClr val="D5A8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56"/>
              <p:cNvSpPr/>
              <p:nvPr/>
            </p:nvSpPr>
            <p:spPr>
              <a:xfrm>
                <a:off x="2441250" y="4735625"/>
                <a:ext cx="581475" cy="177975"/>
              </a:xfrm>
              <a:custGeom>
                <a:avLst/>
                <a:gdLst/>
                <a:ahLst/>
                <a:cxnLst/>
                <a:rect l="l" t="t" r="r" b="b"/>
                <a:pathLst>
                  <a:path w="23259" h="7119" extrusionOk="0">
                    <a:moveTo>
                      <a:pt x="23234" y="1"/>
                    </a:moveTo>
                    <a:cubicBezTo>
                      <a:pt x="21279" y="1905"/>
                      <a:pt x="18822" y="3334"/>
                      <a:pt x="16291" y="4387"/>
                    </a:cubicBezTo>
                    <a:cubicBezTo>
                      <a:pt x="18822" y="3359"/>
                      <a:pt x="21304" y="1905"/>
                      <a:pt x="23259" y="26"/>
                    </a:cubicBezTo>
                    <a:cubicBezTo>
                      <a:pt x="23259" y="26"/>
                      <a:pt x="23234" y="26"/>
                      <a:pt x="23234" y="1"/>
                    </a:cubicBezTo>
                    <a:close/>
                    <a:moveTo>
                      <a:pt x="5788" y="6843"/>
                    </a:moveTo>
                    <a:lnTo>
                      <a:pt x="5788" y="6843"/>
                    </a:lnTo>
                    <a:cubicBezTo>
                      <a:pt x="4310" y="6993"/>
                      <a:pt x="2782" y="7068"/>
                      <a:pt x="1279" y="7093"/>
                    </a:cubicBezTo>
                    <a:cubicBezTo>
                      <a:pt x="878" y="7093"/>
                      <a:pt x="426" y="7119"/>
                      <a:pt x="0" y="7119"/>
                    </a:cubicBezTo>
                    <a:lnTo>
                      <a:pt x="25" y="7119"/>
                    </a:lnTo>
                    <a:cubicBezTo>
                      <a:pt x="451" y="7119"/>
                      <a:pt x="903" y="7093"/>
                      <a:pt x="1329" y="7093"/>
                    </a:cubicBezTo>
                    <a:cubicBezTo>
                      <a:pt x="2807" y="7068"/>
                      <a:pt x="4310" y="6993"/>
                      <a:pt x="5788" y="6843"/>
                    </a:cubicBezTo>
                    <a:close/>
                  </a:path>
                </a:pathLst>
              </a:custGeom>
              <a:solidFill>
                <a:srgbClr val="EED4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56"/>
              <p:cNvSpPr/>
              <p:nvPr/>
            </p:nvSpPr>
            <p:spPr>
              <a:xfrm>
                <a:off x="2585975" y="4892275"/>
                <a:ext cx="103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577" extrusionOk="0">
                    <a:moveTo>
                      <a:pt x="1" y="577"/>
                    </a:moveTo>
                    <a:lnTo>
                      <a:pt x="1" y="577"/>
                    </a:lnTo>
                    <a:cubicBezTo>
                      <a:pt x="1404" y="452"/>
                      <a:pt x="2783" y="251"/>
                      <a:pt x="4136" y="0"/>
                    </a:cubicBezTo>
                    <a:cubicBezTo>
                      <a:pt x="4136" y="0"/>
                      <a:pt x="4136" y="0"/>
                      <a:pt x="4136" y="0"/>
                    </a:cubicBezTo>
                    <a:cubicBezTo>
                      <a:pt x="2783" y="251"/>
                      <a:pt x="1404" y="452"/>
                      <a:pt x="1" y="577"/>
                    </a:cubicBezTo>
                    <a:close/>
                  </a:path>
                </a:pathLst>
              </a:custGeom>
              <a:solidFill>
                <a:srgbClr val="B55C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56"/>
              <p:cNvSpPr/>
              <p:nvPr/>
            </p:nvSpPr>
            <p:spPr>
              <a:xfrm>
                <a:off x="2713800" y="4845275"/>
                <a:ext cx="1347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390" h="1680" extrusionOk="0">
                    <a:moveTo>
                      <a:pt x="5389" y="1"/>
                    </a:moveTo>
                    <a:cubicBezTo>
                      <a:pt x="4637" y="301"/>
                      <a:pt x="3835" y="602"/>
                      <a:pt x="3083" y="853"/>
                    </a:cubicBezTo>
                    <a:cubicBezTo>
                      <a:pt x="2056" y="1179"/>
                      <a:pt x="1028" y="1454"/>
                      <a:pt x="1" y="1680"/>
                    </a:cubicBezTo>
                    <a:cubicBezTo>
                      <a:pt x="1053" y="1454"/>
                      <a:pt x="2081" y="1179"/>
                      <a:pt x="3108" y="853"/>
                    </a:cubicBezTo>
                    <a:cubicBezTo>
                      <a:pt x="3860" y="602"/>
                      <a:pt x="4637" y="327"/>
                      <a:pt x="5389" y="1"/>
                    </a:cubicBezTo>
                    <a:close/>
                  </a:path>
                </a:pathLst>
              </a:custGeom>
              <a:solidFill>
                <a:srgbClr val="C17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56"/>
              <p:cNvSpPr/>
              <p:nvPr/>
            </p:nvSpPr>
            <p:spPr>
              <a:xfrm>
                <a:off x="2226950" y="4099650"/>
                <a:ext cx="795775" cy="636625"/>
              </a:xfrm>
              <a:custGeom>
                <a:avLst/>
                <a:gdLst/>
                <a:ahLst/>
                <a:cxnLst/>
                <a:rect l="l" t="t" r="r" b="b"/>
                <a:pathLst>
                  <a:path w="31831" h="25465" extrusionOk="0">
                    <a:moveTo>
                      <a:pt x="1" y="1"/>
                    </a:moveTo>
                    <a:cubicBezTo>
                      <a:pt x="294" y="1"/>
                      <a:pt x="552" y="36"/>
                      <a:pt x="790" y="91"/>
                    </a:cubicBezTo>
                    <a:lnTo>
                      <a:pt x="790" y="91"/>
                    </a:lnTo>
                    <a:cubicBezTo>
                      <a:pt x="544" y="29"/>
                      <a:pt x="277" y="1"/>
                      <a:pt x="1" y="1"/>
                    </a:cubicBezTo>
                    <a:close/>
                    <a:moveTo>
                      <a:pt x="790" y="91"/>
                    </a:moveTo>
                    <a:cubicBezTo>
                      <a:pt x="946" y="131"/>
                      <a:pt x="1093" y="184"/>
                      <a:pt x="1229" y="252"/>
                    </a:cubicBezTo>
                    <a:cubicBezTo>
                      <a:pt x="1129" y="201"/>
                      <a:pt x="1028" y="151"/>
                      <a:pt x="928" y="126"/>
                    </a:cubicBezTo>
                    <a:cubicBezTo>
                      <a:pt x="883" y="114"/>
                      <a:pt x="837" y="102"/>
                      <a:pt x="790" y="91"/>
                    </a:cubicBezTo>
                    <a:close/>
                    <a:moveTo>
                      <a:pt x="2382" y="4988"/>
                    </a:moveTo>
                    <a:cubicBezTo>
                      <a:pt x="2382" y="4988"/>
                      <a:pt x="2357" y="4988"/>
                      <a:pt x="2357" y="5014"/>
                    </a:cubicBezTo>
                    <a:cubicBezTo>
                      <a:pt x="2332" y="5064"/>
                      <a:pt x="2357" y="5139"/>
                      <a:pt x="2407" y="5264"/>
                    </a:cubicBezTo>
                    <a:cubicBezTo>
                      <a:pt x="2407" y="5239"/>
                      <a:pt x="2407" y="5189"/>
                      <a:pt x="2382" y="5139"/>
                    </a:cubicBezTo>
                    <a:cubicBezTo>
                      <a:pt x="2357" y="5089"/>
                      <a:pt x="2357" y="5039"/>
                      <a:pt x="2382" y="4988"/>
                    </a:cubicBezTo>
                    <a:close/>
                    <a:moveTo>
                      <a:pt x="31806" y="25440"/>
                    </a:moveTo>
                    <a:cubicBezTo>
                      <a:pt x="31806" y="25465"/>
                      <a:pt x="31831" y="25465"/>
                      <a:pt x="31831" y="25465"/>
                    </a:cubicBezTo>
                    <a:cubicBezTo>
                      <a:pt x="31831" y="25465"/>
                      <a:pt x="31831" y="25465"/>
                      <a:pt x="31831" y="25440"/>
                    </a:cubicBezTo>
                    <a:close/>
                  </a:path>
                </a:pathLst>
              </a:custGeom>
              <a:solidFill>
                <a:srgbClr val="4F37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56"/>
              <p:cNvSpPr/>
              <p:nvPr/>
            </p:nvSpPr>
            <p:spPr>
              <a:xfrm>
                <a:off x="1516425" y="4099650"/>
                <a:ext cx="1505675" cy="813950"/>
              </a:xfrm>
              <a:custGeom>
                <a:avLst/>
                <a:gdLst/>
                <a:ahLst/>
                <a:cxnLst/>
                <a:rect l="l" t="t" r="r" b="b"/>
                <a:pathLst>
                  <a:path w="60227" h="32558" extrusionOk="0">
                    <a:moveTo>
                      <a:pt x="28297" y="1"/>
                    </a:moveTo>
                    <a:cubicBezTo>
                      <a:pt x="28096" y="1"/>
                      <a:pt x="27921" y="26"/>
                      <a:pt x="27745" y="76"/>
                    </a:cubicBezTo>
                    <a:cubicBezTo>
                      <a:pt x="27495" y="151"/>
                      <a:pt x="27219" y="252"/>
                      <a:pt x="26993" y="377"/>
                    </a:cubicBezTo>
                    <a:cubicBezTo>
                      <a:pt x="26442" y="678"/>
                      <a:pt x="25991" y="1154"/>
                      <a:pt x="25740" y="1730"/>
                    </a:cubicBezTo>
                    <a:cubicBezTo>
                      <a:pt x="25740" y="1831"/>
                      <a:pt x="25790" y="1906"/>
                      <a:pt x="25815" y="2006"/>
                    </a:cubicBezTo>
                    <a:cubicBezTo>
                      <a:pt x="26016" y="2457"/>
                      <a:pt x="26342" y="2833"/>
                      <a:pt x="26567" y="3259"/>
                    </a:cubicBezTo>
                    <a:cubicBezTo>
                      <a:pt x="26793" y="3710"/>
                      <a:pt x="26868" y="4287"/>
                      <a:pt x="26542" y="4638"/>
                    </a:cubicBezTo>
                    <a:cubicBezTo>
                      <a:pt x="26392" y="4838"/>
                      <a:pt x="26116" y="4938"/>
                      <a:pt x="25865" y="4938"/>
                    </a:cubicBezTo>
                    <a:cubicBezTo>
                      <a:pt x="25615" y="4938"/>
                      <a:pt x="25364" y="4863"/>
                      <a:pt x="25164" y="4738"/>
                    </a:cubicBezTo>
                    <a:cubicBezTo>
                      <a:pt x="24738" y="4462"/>
                      <a:pt x="24487" y="3986"/>
                      <a:pt x="24261" y="3535"/>
                    </a:cubicBezTo>
                    <a:cubicBezTo>
                      <a:pt x="24161" y="3359"/>
                      <a:pt x="24061" y="3159"/>
                      <a:pt x="24036" y="2983"/>
                    </a:cubicBezTo>
                    <a:cubicBezTo>
                      <a:pt x="24011" y="3184"/>
                      <a:pt x="23986" y="3384"/>
                      <a:pt x="23911" y="3560"/>
                    </a:cubicBezTo>
                    <a:lnTo>
                      <a:pt x="23911" y="3585"/>
                    </a:lnTo>
                    <a:cubicBezTo>
                      <a:pt x="23785" y="3861"/>
                      <a:pt x="23535" y="4111"/>
                      <a:pt x="23209" y="4161"/>
                    </a:cubicBezTo>
                    <a:lnTo>
                      <a:pt x="23159" y="4161"/>
                    </a:lnTo>
                    <a:cubicBezTo>
                      <a:pt x="22833" y="4161"/>
                      <a:pt x="22532" y="3936"/>
                      <a:pt x="22332" y="3685"/>
                    </a:cubicBezTo>
                    <a:cubicBezTo>
                      <a:pt x="21906" y="3209"/>
                      <a:pt x="21655" y="2608"/>
                      <a:pt x="21680" y="1981"/>
                    </a:cubicBezTo>
                    <a:cubicBezTo>
                      <a:pt x="21680" y="1981"/>
                      <a:pt x="21680" y="1956"/>
                      <a:pt x="21680" y="1931"/>
                    </a:cubicBezTo>
                    <a:cubicBezTo>
                      <a:pt x="21680" y="1931"/>
                      <a:pt x="21680" y="1931"/>
                      <a:pt x="21680" y="1906"/>
                    </a:cubicBezTo>
                    <a:lnTo>
                      <a:pt x="21680" y="1906"/>
                    </a:lnTo>
                    <a:cubicBezTo>
                      <a:pt x="21354" y="2808"/>
                      <a:pt x="21555" y="3861"/>
                      <a:pt x="22181" y="4587"/>
                    </a:cubicBezTo>
                    <a:cubicBezTo>
                      <a:pt x="22432" y="4838"/>
                      <a:pt x="22733" y="5064"/>
                      <a:pt x="23083" y="5089"/>
                    </a:cubicBezTo>
                    <a:lnTo>
                      <a:pt x="23159" y="5089"/>
                    </a:lnTo>
                    <a:cubicBezTo>
                      <a:pt x="23484" y="5089"/>
                      <a:pt x="23835" y="4888"/>
                      <a:pt x="23911" y="4562"/>
                    </a:cubicBezTo>
                    <a:cubicBezTo>
                      <a:pt x="24061" y="5139"/>
                      <a:pt x="24236" y="5740"/>
                      <a:pt x="24637" y="6192"/>
                    </a:cubicBezTo>
                    <a:cubicBezTo>
                      <a:pt x="24913" y="6517"/>
                      <a:pt x="25339" y="6718"/>
                      <a:pt x="25765" y="6718"/>
                    </a:cubicBezTo>
                    <a:cubicBezTo>
                      <a:pt x="25931" y="6718"/>
                      <a:pt x="26097" y="6695"/>
                      <a:pt x="26242" y="6608"/>
                    </a:cubicBezTo>
                    <a:lnTo>
                      <a:pt x="26242" y="6608"/>
                    </a:lnTo>
                    <a:cubicBezTo>
                      <a:pt x="26084" y="6719"/>
                      <a:pt x="26010" y="6976"/>
                      <a:pt x="25891" y="7119"/>
                    </a:cubicBezTo>
                    <a:cubicBezTo>
                      <a:pt x="25665" y="7369"/>
                      <a:pt x="25389" y="7595"/>
                      <a:pt x="25164" y="7871"/>
                    </a:cubicBezTo>
                    <a:cubicBezTo>
                      <a:pt x="24738" y="8422"/>
                      <a:pt x="24387" y="9024"/>
                      <a:pt x="24111" y="9675"/>
                    </a:cubicBezTo>
                    <a:cubicBezTo>
                      <a:pt x="23986" y="10026"/>
                      <a:pt x="23885" y="10402"/>
                      <a:pt x="24061" y="10703"/>
                    </a:cubicBezTo>
                    <a:cubicBezTo>
                      <a:pt x="24236" y="11004"/>
                      <a:pt x="24587" y="11104"/>
                      <a:pt x="24963" y="11104"/>
                    </a:cubicBezTo>
                    <a:cubicBezTo>
                      <a:pt x="25139" y="11104"/>
                      <a:pt x="25314" y="11079"/>
                      <a:pt x="25490" y="11054"/>
                    </a:cubicBezTo>
                    <a:lnTo>
                      <a:pt x="25490" y="11054"/>
                    </a:lnTo>
                    <a:cubicBezTo>
                      <a:pt x="24512" y="12583"/>
                      <a:pt x="23885" y="14337"/>
                      <a:pt x="23660" y="16116"/>
                    </a:cubicBezTo>
                    <a:cubicBezTo>
                      <a:pt x="23560" y="16868"/>
                      <a:pt x="23535" y="17645"/>
                      <a:pt x="23835" y="18322"/>
                    </a:cubicBezTo>
                    <a:cubicBezTo>
                      <a:pt x="24111" y="18974"/>
                      <a:pt x="24738" y="19500"/>
                      <a:pt x="25414" y="19500"/>
                    </a:cubicBezTo>
                    <a:cubicBezTo>
                      <a:pt x="25464" y="19500"/>
                      <a:pt x="25515" y="19500"/>
                      <a:pt x="25590" y="19475"/>
                    </a:cubicBezTo>
                    <a:cubicBezTo>
                      <a:pt x="26166" y="19425"/>
                      <a:pt x="26693" y="18974"/>
                      <a:pt x="27269" y="18974"/>
                    </a:cubicBezTo>
                    <a:lnTo>
                      <a:pt x="27344" y="18974"/>
                    </a:lnTo>
                    <a:cubicBezTo>
                      <a:pt x="27369" y="19776"/>
                      <a:pt x="27394" y="20603"/>
                      <a:pt x="27670" y="21354"/>
                    </a:cubicBezTo>
                    <a:cubicBezTo>
                      <a:pt x="27921" y="22106"/>
                      <a:pt x="28447" y="22808"/>
                      <a:pt x="29224" y="23084"/>
                    </a:cubicBezTo>
                    <a:cubicBezTo>
                      <a:pt x="29449" y="23184"/>
                      <a:pt x="29700" y="23234"/>
                      <a:pt x="29951" y="23234"/>
                    </a:cubicBezTo>
                    <a:cubicBezTo>
                      <a:pt x="30728" y="23234"/>
                      <a:pt x="31505" y="22858"/>
                      <a:pt x="32131" y="22382"/>
                    </a:cubicBezTo>
                    <a:lnTo>
                      <a:pt x="32131" y="22382"/>
                    </a:lnTo>
                    <a:cubicBezTo>
                      <a:pt x="32081" y="23535"/>
                      <a:pt x="32457" y="24713"/>
                      <a:pt x="33159" y="25615"/>
                    </a:cubicBezTo>
                    <a:cubicBezTo>
                      <a:pt x="33685" y="26317"/>
                      <a:pt x="34487" y="26918"/>
                      <a:pt x="35364" y="26918"/>
                    </a:cubicBezTo>
                    <a:cubicBezTo>
                      <a:pt x="35414" y="26918"/>
                      <a:pt x="35439" y="26918"/>
                      <a:pt x="35465" y="26893"/>
                    </a:cubicBezTo>
                    <a:cubicBezTo>
                      <a:pt x="36642" y="26843"/>
                      <a:pt x="37470" y="25816"/>
                      <a:pt x="38171" y="24888"/>
                    </a:cubicBezTo>
                    <a:cubicBezTo>
                      <a:pt x="38297" y="25740"/>
                      <a:pt x="38773" y="26593"/>
                      <a:pt x="39525" y="27019"/>
                    </a:cubicBezTo>
                    <a:cubicBezTo>
                      <a:pt x="39750" y="27119"/>
                      <a:pt x="40051" y="27194"/>
                      <a:pt x="40377" y="27194"/>
                    </a:cubicBezTo>
                    <a:cubicBezTo>
                      <a:pt x="40878" y="27194"/>
                      <a:pt x="41379" y="27044"/>
                      <a:pt x="41580" y="26618"/>
                    </a:cubicBezTo>
                    <a:lnTo>
                      <a:pt x="41580" y="26618"/>
                    </a:lnTo>
                    <a:cubicBezTo>
                      <a:pt x="41054" y="27746"/>
                      <a:pt x="40001" y="28573"/>
                      <a:pt x="38848" y="29024"/>
                    </a:cubicBezTo>
                    <a:cubicBezTo>
                      <a:pt x="37695" y="29500"/>
                      <a:pt x="36442" y="29650"/>
                      <a:pt x="35189" y="29675"/>
                    </a:cubicBezTo>
                    <a:lnTo>
                      <a:pt x="34863" y="29675"/>
                    </a:lnTo>
                    <a:cubicBezTo>
                      <a:pt x="32607" y="29675"/>
                      <a:pt x="30327" y="29249"/>
                      <a:pt x="28271" y="28272"/>
                    </a:cubicBezTo>
                    <a:cubicBezTo>
                      <a:pt x="23660" y="26016"/>
                      <a:pt x="21229" y="20878"/>
                      <a:pt x="16943" y="18121"/>
                    </a:cubicBezTo>
                    <a:cubicBezTo>
                      <a:pt x="15189" y="16969"/>
                      <a:pt x="13159" y="16342"/>
                      <a:pt x="11103" y="15916"/>
                    </a:cubicBezTo>
                    <a:cubicBezTo>
                      <a:pt x="10051" y="15715"/>
                      <a:pt x="8973" y="15615"/>
                      <a:pt x="7895" y="15440"/>
                    </a:cubicBezTo>
                    <a:cubicBezTo>
                      <a:pt x="6943" y="15264"/>
                      <a:pt x="6016" y="14838"/>
                      <a:pt x="5088" y="14512"/>
                    </a:cubicBezTo>
                    <a:cubicBezTo>
                      <a:pt x="3835" y="14036"/>
                      <a:pt x="2632" y="13510"/>
                      <a:pt x="1429" y="12933"/>
                    </a:cubicBezTo>
                    <a:cubicBezTo>
                      <a:pt x="1179" y="12808"/>
                      <a:pt x="928" y="12683"/>
                      <a:pt x="652" y="12683"/>
                    </a:cubicBezTo>
                    <a:cubicBezTo>
                      <a:pt x="627" y="12658"/>
                      <a:pt x="602" y="12658"/>
                      <a:pt x="577" y="12658"/>
                    </a:cubicBezTo>
                    <a:cubicBezTo>
                      <a:pt x="251" y="12658"/>
                      <a:pt x="101" y="12783"/>
                      <a:pt x="26" y="12984"/>
                    </a:cubicBezTo>
                    <a:cubicBezTo>
                      <a:pt x="1" y="13184"/>
                      <a:pt x="1" y="13359"/>
                      <a:pt x="1" y="13510"/>
                    </a:cubicBezTo>
                    <a:cubicBezTo>
                      <a:pt x="126" y="14312"/>
                      <a:pt x="778" y="15390"/>
                      <a:pt x="1028" y="15690"/>
                    </a:cubicBezTo>
                    <a:cubicBezTo>
                      <a:pt x="1830" y="16643"/>
                      <a:pt x="2883" y="17370"/>
                      <a:pt x="3936" y="18021"/>
                    </a:cubicBezTo>
                    <a:cubicBezTo>
                      <a:pt x="5941" y="19324"/>
                      <a:pt x="8271" y="20151"/>
                      <a:pt x="10602" y="20653"/>
                    </a:cubicBezTo>
                    <a:cubicBezTo>
                      <a:pt x="13134" y="21179"/>
                      <a:pt x="14813" y="21881"/>
                      <a:pt x="16743" y="23585"/>
                    </a:cubicBezTo>
                    <a:cubicBezTo>
                      <a:pt x="18773" y="25339"/>
                      <a:pt x="20502" y="27395"/>
                      <a:pt x="22682" y="28949"/>
                    </a:cubicBezTo>
                    <a:cubicBezTo>
                      <a:pt x="26768" y="31831"/>
                      <a:pt x="31956" y="32532"/>
                      <a:pt x="36993" y="32558"/>
                    </a:cubicBezTo>
                    <a:cubicBezTo>
                      <a:pt x="37419" y="32558"/>
                      <a:pt x="37871" y="32532"/>
                      <a:pt x="38272" y="32532"/>
                    </a:cubicBezTo>
                    <a:cubicBezTo>
                      <a:pt x="39775" y="32507"/>
                      <a:pt x="41304" y="32432"/>
                      <a:pt x="42783" y="32282"/>
                    </a:cubicBezTo>
                    <a:cubicBezTo>
                      <a:pt x="44186" y="32157"/>
                      <a:pt x="45565" y="31956"/>
                      <a:pt x="46918" y="31705"/>
                    </a:cubicBezTo>
                    <a:cubicBezTo>
                      <a:pt x="47244" y="31630"/>
                      <a:pt x="47570" y="31580"/>
                      <a:pt x="47896" y="31505"/>
                    </a:cubicBezTo>
                    <a:cubicBezTo>
                      <a:pt x="48923" y="31279"/>
                      <a:pt x="49951" y="31004"/>
                      <a:pt x="50978" y="30678"/>
                    </a:cubicBezTo>
                    <a:cubicBezTo>
                      <a:pt x="51730" y="30427"/>
                      <a:pt x="52532" y="30126"/>
                      <a:pt x="53284" y="29826"/>
                    </a:cubicBezTo>
                    <a:cubicBezTo>
                      <a:pt x="55815" y="28773"/>
                      <a:pt x="58272" y="27344"/>
                      <a:pt x="60227" y="25440"/>
                    </a:cubicBezTo>
                    <a:cubicBezTo>
                      <a:pt x="59750" y="25289"/>
                      <a:pt x="59324" y="25064"/>
                      <a:pt x="58998" y="24788"/>
                    </a:cubicBezTo>
                    <a:lnTo>
                      <a:pt x="58998" y="24788"/>
                    </a:lnTo>
                    <a:cubicBezTo>
                      <a:pt x="59024" y="25064"/>
                      <a:pt x="59074" y="25339"/>
                      <a:pt x="59024" y="25615"/>
                    </a:cubicBezTo>
                    <a:cubicBezTo>
                      <a:pt x="58923" y="26091"/>
                      <a:pt x="58597" y="26267"/>
                      <a:pt x="58222" y="26267"/>
                    </a:cubicBezTo>
                    <a:cubicBezTo>
                      <a:pt x="57695" y="26267"/>
                      <a:pt x="57094" y="25966"/>
                      <a:pt x="56768" y="25665"/>
                    </a:cubicBezTo>
                    <a:cubicBezTo>
                      <a:pt x="56292" y="25264"/>
                      <a:pt x="56091" y="24913"/>
                      <a:pt x="55916" y="24337"/>
                    </a:cubicBezTo>
                    <a:cubicBezTo>
                      <a:pt x="55815" y="24036"/>
                      <a:pt x="55540" y="23309"/>
                      <a:pt x="55565" y="23009"/>
                    </a:cubicBezTo>
                    <a:lnTo>
                      <a:pt x="55565" y="23009"/>
                    </a:lnTo>
                    <a:cubicBezTo>
                      <a:pt x="55414" y="24136"/>
                      <a:pt x="55039" y="25214"/>
                      <a:pt x="54462" y="26192"/>
                    </a:cubicBezTo>
                    <a:cubicBezTo>
                      <a:pt x="54262" y="26517"/>
                      <a:pt x="54011" y="26868"/>
                      <a:pt x="53635" y="26943"/>
                    </a:cubicBezTo>
                    <a:cubicBezTo>
                      <a:pt x="53585" y="26969"/>
                      <a:pt x="53510" y="26969"/>
                      <a:pt x="53460" y="26969"/>
                    </a:cubicBezTo>
                    <a:cubicBezTo>
                      <a:pt x="53008" y="26969"/>
                      <a:pt x="52607" y="26593"/>
                      <a:pt x="52307" y="26192"/>
                    </a:cubicBezTo>
                    <a:cubicBezTo>
                      <a:pt x="51555" y="25189"/>
                      <a:pt x="51028" y="24036"/>
                      <a:pt x="50803" y="22783"/>
                    </a:cubicBezTo>
                    <a:cubicBezTo>
                      <a:pt x="50703" y="23961"/>
                      <a:pt x="50377" y="25139"/>
                      <a:pt x="49825" y="26167"/>
                    </a:cubicBezTo>
                    <a:cubicBezTo>
                      <a:pt x="49725" y="26367"/>
                      <a:pt x="49625" y="26542"/>
                      <a:pt x="49450" y="26668"/>
                    </a:cubicBezTo>
                    <a:cubicBezTo>
                      <a:pt x="49324" y="26743"/>
                      <a:pt x="49174" y="26793"/>
                      <a:pt x="49023" y="26793"/>
                    </a:cubicBezTo>
                    <a:cubicBezTo>
                      <a:pt x="48773" y="26793"/>
                      <a:pt x="48522" y="26693"/>
                      <a:pt x="48347" y="26542"/>
                    </a:cubicBezTo>
                    <a:cubicBezTo>
                      <a:pt x="48046" y="26292"/>
                      <a:pt x="47871" y="25916"/>
                      <a:pt x="47720" y="25540"/>
                    </a:cubicBezTo>
                    <a:cubicBezTo>
                      <a:pt x="47169" y="24237"/>
                      <a:pt x="46868" y="22833"/>
                      <a:pt x="46818" y="21405"/>
                    </a:cubicBezTo>
                    <a:cubicBezTo>
                      <a:pt x="46567" y="23159"/>
                      <a:pt x="45966" y="24838"/>
                      <a:pt x="45013" y="26317"/>
                    </a:cubicBezTo>
                    <a:cubicBezTo>
                      <a:pt x="44838" y="26593"/>
                      <a:pt x="44587" y="26893"/>
                      <a:pt x="44262" y="26893"/>
                    </a:cubicBezTo>
                    <a:lnTo>
                      <a:pt x="44236" y="26893"/>
                    </a:lnTo>
                    <a:cubicBezTo>
                      <a:pt x="44036" y="26893"/>
                      <a:pt x="43861" y="26743"/>
                      <a:pt x="43710" y="26593"/>
                    </a:cubicBezTo>
                    <a:cubicBezTo>
                      <a:pt x="42582" y="25515"/>
                      <a:pt x="42482" y="23710"/>
                      <a:pt x="42783" y="22182"/>
                    </a:cubicBezTo>
                    <a:lnTo>
                      <a:pt x="42783" y="22182"/>
                    </a:lnTo>
                    <a:cubicBezTo>
                      <a:pt x="42507" y="23059"/>
                      <a:pt x="42081" y="23911"/>
                      <a:pt x="41505" y="24663"/>
                    </a:cubicBezTo>
                    <a:cubicBezTo>
                      <a:pt x="41279" y="24938"/>
                      <a:pt x="40978" y="25239"/>
                      <a:pt x="40627" y="25239"/>
                    </a:cubicBezTo>
                    <a:lnTo>
                      <a:pt x="40577" y="25239"/>
                    </a:lnTo>
                    <a:cubicBezTo>
                      <a:pt x="40026" y="25189"/>
                      <a:pt x="39775" y="24537"/>
                      <a:pt x="39725" y="23986"/>
                    </a:cubicBezTo>
                    <a:cubicBezTo>
                      <a:pt x="39525" y="22507"/>
                      <a:pt x="39650" y="20953"/>
                      <a:pt x="40101" y="19500"/>
                    </a:cubicBezTo>
                    <a:lnTo>
                      <a:pt x="40101" y="19500"/>
                    </a:lnTo>
                    <a:cubicBezTo>
                      <a:pt x="39299" y="21104"/>
                      <a:pt x="38322" y="22583"/>
                      <a:pt x="37169" y="23961"/>
                    </a:cubicBezTo>
                    <a:cubicBezTo>
                      <a:pt x="36918" y="24262"/>
                      <a:pt x="36617" y="24588"/>
                      <a:pt x="36216" y="24638"/>
                    </a:cubicBezTo>
                    <a:lnTo>
                      <a:pt x="36091" y="24638"/>
                    </a:lnTo>
                    <a:cubicBezTo>
                      <a:pt x="35389" y="24638"/>
                      <a:pt x="34913" y="23836"/>
                      <a:pt x="34738" y="23109"/>
                    </a:cubicBezTo>
                    <a:cubicBezTo>
                      <a:pt x="34161" y="20778"/>
                      <a:pt x="34512" y="18247"/>
                      <a:pt x="35690" y="16166"/>
                    </a:cubicBezTo>
                    <a:lnTo>
                      <a:pt x="35690" y="16166"/>
                    </a:lnTo>
                    <a:cubicBezTo>
                      <a:pt x="34412" y="17695"/>
                      <a:pt x="32908" y="19049"/>
                      <a:pt x="31254" y="20202"/>
                    </a:cubicBezTo>
                    <a:cubicBezTo>
                      <a:pt x="31003" y="20352"/>
                      <a:pt x="30753" y="20527"/>
                      <a:pt x="30477" y="20527"/>
                    </a:cubicBezTo>
                    <a:cubicBezTo>
                      <a:pt x="29800" y="20527"/>
                      <a:pt x="29500" y="19700"/>
                      <a:pt x="29449" y="19049"/>
                    </a:cubicBezTo>
                    <a:cubicBezTo>
                      <a:pt x="29374" y="17319"/>
                      <a:pt x="30101" y="15565"/>
                      <a:pt x="31379" y="14387"/>
                    </a:cubicBezTo>
                    <a:lnTo>
                      <a:pt x="31379" y="14387"/>
                    </a:lnTo>
                    <a:cubicBezTo>
                      <a:pt x="30251" y="15214"/>
                      <a:pt x="28973" y="15891"/>
                      <a:pt x="27620" y="16342"/>
                    </a:cubicBezTo>
                    <a:cubicBezTo>
                      <a:pt x="27319" y="16442"/>
                      <a:pt x="26968" y="16517"/>
                      <a:pt x="26642" y="16517"/>
                    </a:cubicBezTo>
                    <a:cubicBezTo>
                      <a:pt x="26317" y="16517"/>
                      <a:pt x="26016" y="16442"/>
                      <a:pt x="25790" y="16192"/>
                    </a:cubicBezTo>
                    <a:cubicBezTo>
                      <a:pt x="25314" y="15690"/>
                      <a:pt x="25540" y="14863"/>
                      <a:pt x="25865" y="14237"/>
                    </a:cubicBezTo>
                    <a:cubicBezTo>
                      <a:pt x="27043" y="12006"/>
                      <a:pt x="28923" y="10176"/>
                      <a:pt x="31179" y="9049"/>
                    </a:cubicBezTo>
                    <a:lnTo>
                      <a:pt x="31179" y="9049"/>
                    </a:lnTo>
                    <a:cubicBezTo>
                      <a:pt x="30051" y="9475"/>
                      <a:pt x="28873" y="9750"/>
                      <a:pt x="27670" y="9926"/>
                    </a:cubicBezTo>
                    <a:lnTo>
                      <a:pt x="27344" y="9926"/>
                    </a:lnTo>
                    <a:cubicBezTo>
                      <a:pt x="26843" y="9926"/>
                      <a:pt x="26342" y="9775"/>
                      <a:pt x="26266" y="9324"/>
                    </a:cubicBezTo>
                    <a:cubicBezTo>
                      <a:pt x="26241" y="9074"/>
                      <a:pt x="26392" y="8823"/>
                      <a:pt x="26542" y="8623"/>
                    </a:cubicBezTo>
                    <a:cubicBezTo>
                      <a:pt x="26567" y="8572"/>
                      <a:pt x="26592" y="8547"/>
                      <a:pt x="26617" y="8497"/>
                    </a:cubicBezTo>
                    <a:cubicBezTo>
                      <a:pt x="26943" y="7796"/>
                      <a:pt x="28271" y="6793"/>
                      <a:pt x="28547" y="6567"/>
                    </a:cubicBezTo>
                    <a:cubicBezTo>
                      <a:pt x="28948" y="6292"/>
                      <a:pt x="29374" y="6016"/>
                      <a:pt x="29800" y="5790"/>
                    </a:cubicBezTo>
                    <a:cubicBezTo>
                      <a:pt x="30026" y="5665"/>
                      <a:pt x="30251" y="5565"/>
                      <a:pt x="30477" y="5465"/>
                    </a:cubicBezTo>
                    <a:cubicBezTo>
                      <a:pt x="30627" y="5389"/>
                      <a:pt x="30828" y="5389"/>
                      <a:pt x="30828" y="5264"/>
                    </a:cubicBezTo>
                    <a:cubicBezTo>
                      <a:pt x="30778" y="5139"/>
                      <a:pt x="30753" y="5064"/>
                      <a:pt x="30778" y="5014"/>
                    </a:cubicBezTo>
                    <a:cubicBezTo>
                      <a:pt x="30778" y="4988"/>
                      <a:pt x="30803" y="4988"/>
                      <a:pt x="30803" y="4988"/>
                    </a:cubicBezTo>
                    <a:cubicBezTo>
                      <a:pt x="30828" y="4938"/>
                      <a:pt x="30853" y="4888"/>
                      <a:pt x="30878" y="4838"/>
                    </a:cubicBezTo>
                    <a:cubicBezTo>
                      <a:pt x="31730" y="3259"/>
                      <a:pt x="31229" y="1004"/>
                      <a:pt x="29650" y="252"/>
                    </a:cubicBezTo>
                    <a:cubicBezTo>
                      <a:pt x="29299" y="76"/>
                      <a:pt x="28873" y="1"/>
                      <a:pt x="28422" y="1"/>
                    </a:cubicBezTo>
                    <a:close/>
                  </a:path>
                </a:pathLst>
              </a:custGeom>
              <a:solidFill>
                <a:srgbClr val="C893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56"/>
              <p:cNvSpPr/>
              <p:nvPr/>
            </p:nvSpPr>
            <p:spPr>
              <a:xfrm>
                <a:off x="1941250" y="4328075"/>
                <a:ext cx="821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393" extrusionOk="0">
                    <a:moveTo>
                      <a:pt x="1729" y="1"/>
                    </a:moveTo>
                    <a:cubicBezTo>
                      <a:pt x="1688" y="1"/>
                      <a:pt x="1646" y="4"/>
                      <a:pt x="1604" y="12"/>
                    </a:cubicBezTo>
                    <a:cubicBezTo>
                      <a:pt x="1454" y="37"/>
                      <a:pt x="1479" y="12"/>
                      <a:pt x="1303" y="62"/>
                    </a:cubicBezTo>
                    <a:cubicBezTo>
                      <a:pt x="928" y="162"/>
                      <a:pt x="602" y="438"/>
                      <a:pt x="376" y="714"/>
                    </a:cubicBezTo>
                    <a:cubicBezTo>
                      <a:pt x="176" y="989"/>
                      <a:pt x="75" y="1290"/>
                      <a:pt x="25" y="1541"/>
                    </a:cubicBezTo>
                    <a:cubicBezTo>
                      <a:pt x="0" y="1816"/>
                      <a:pt x="25" y="2017"/>
                      <a:pt x="50" y="2167"/>
                    </a:cubicBezTo>
                    <a:cubicBezTo>
                      <a:pt x="100" y="2318"/>
                      <a:pt x="126" y="2393"/>
                      <a:pt x="126" y="2393"/>
                    </a:cubicBezTo>
                    <a:cubicBezTo>
                      <a:pt x="126" y="2393"/>
                      <a:pt x="176" y="2318"/>
                      <a:pt x="276" y="2217"/>
                    </a:cubicBezTo>
                    <a:cubicBezTo>
                      <a:pt x="351" y="2092"/>
                      <a:pt x="476" y="1942"/>
                      <a:pt x="602" y="1791"/>
                    </a:cubicBezTo>
                    <a:cubicBezTo>
                      <a:pt x="752" y="1641"/>
                      <a:pt x="928" y="1491"/>
                      <a:pt x="1078" y="1365"/>
                    </a:cubicBezTo>
                    <a:cubicBezTo>
                      <a:pt x="1253" y="1265"/>
                      <a:pt x="1429" y="1165"/>
                      <a:pt x="1629" y="1115"/>
                    </a:cubicBezTo>
                    <a:lnTo>
                      <a:pt x="1755" y="1090"/>
                    </a:lnTo>
                    <a:cubicBezTo>
                      <a:pt x="1780" y="1090"/>
                      <a:pt x="1830" y="1065"/>
                      <a:pt x="1880" y="1065"/>
                    </a:cubicBezTo>
                    <a:cubicBezTo>
                      <a:pt x="1955" y="1065"/>
                      <a:pt x="2055" y="1065"/>
                      <a:pt x="2156" y="1090"/>
                    </a:cubicBezTo>
                    <a:cubicBezTo>
                      <a:pt x="2356" y="1115"/>
                      <a:pt x="2532" y="1190"/>
                      <a:pt x="2682" y="1265"/>
                    </a:cubicBezTo>
                    <a:cubicBezTo>
                      <a:pt x="2757" y="1315"/>
                      <a:pt x="2832" y="1365"/>
                      <a:pt x="2908" y="1415"/>
                    </a:cubicBezTo>
                    <a:cubicBezTo>
                      <a:pt x="2958" y="1466"/>
                      <a:pt x="3008" y="1516"/>
                      <a:pt x="3058" y="1566"/>
                    </a:cubicBezTo>
                    <a:cubicBezTo>
                      <a:pt x="3133" y="1666"/>
                      <a:pt x="3183" y="1766"/>
                      <a:pt x="3183" y="1766"/>
                    </a:cubicBezTo>
                    <a:lnTo>
                      <a:pt x="3208" y="1716"/>
                    </a:lnTo>
                    <a:cubicBezTo>
                      <a:pt x="3208" y="1666"/>
                      <a:pt x="3258" y="1616"/>
                      <a:pt x="3258" y="1541"/>
                    </a:cubicBezTo>
                    <a:cubicBezTo>
                      <a:pt x="3283" y="1466"/>
                      <a:pt x="3283" y="1365"/>
                      <a:pt x="3283" y="1240"/>
                    </a:cubicBezTo>
                    <a:cubicBezTo>
                      <a:pt x="3283" y="1140"/>
                      <a:pt x="3258" y="1014"/>
                      <a:pt x="3183" y="864"/>
                    </a:cubicBezTo>
                    <a:cubicBezTo>
                      <a:pt x="3058" y="613"/>
                      <a:pt x="2832" y="338"/>
                      <a:pt x="2507" y="187"/>
                    </a:cubicBezTo>
                    <a:cubicBezTo>
                      <a:pt x="2331" y="87"/>
                      <a:pt x="2156" y="37"/>
                      <a:pt x="1955" y="12"/>
                    </a:cubicBezTo>
                    <a:cubicBezTo>
                      <a:pt x="1888" y="12"/>
                      <a:pt x="1810" y="1"/>
                      <a:pt x="1729" y="1"/>
                    </a:cubicBezTo>
                    <a:close/>
                  </a:path>
                </a:pathLst>
              </a:custGeom>
              <a:solidFill>
                <a:srgbClr val="302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56"/>
              <p:cNvSpPr/>
              <p:nvPr/>
            </p:nvSpPr>
            <p:spPr>
              <a:xfrm>
                <a:off x="2193750" y="4137050"/>
                <a:ext cx="539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782" extrusionOk="0">
                    <a:moveTo>
                      <a:pt x="1420" y="0"/>
                    </a:moveTo>
                    <a:cubicBezTo>
                      <a:pt x="679" y="0"/>
                      <a:pt x="281" y="1305"/>
                      <a:pt x="51" y="1788"/>
                    </a:cubicBezTo>
                    <a:cubicBezTo>
                      <a:pt x="26" y="1838"/>
                      <a:pt x="1" y="1914"/>
                      <a:pt x="26" y="1964"/>
                    </a:cubicBezTo>
                    <a:cubicBezTo>
                      <a:pt x="51" y="2014"/>
                      <a:pt x="76" y="2039"/>
                      <a:pt x="126" y="2064"/>
                    </a:cubicBezTo>
                    <a:cubicBezTo>
                      <a:pt x="251" y="2147"/>
                      <a:pt x="1530" y="2782"/>
                      <a:pt x="1963" y="2782"/>
                    </a:cubicBezTo>
                    <a:cubicBezTo>
                      <a:pt x="2052" y="2782"/>
                      <a:pt x="2106" y="2755"/>
                      <a:pt x="2106" y="2690"/>
                    </a:cubicBezTo>
                    <a:cubicBezTo>
                      <a:pt x="2156" y="2114"/>
                      <a:pt x="2156" y="1538"/>
                      <a:pt x="2106" y="961"/>
                    </a:cubicBezTo>
                    <a:cubicBezTo>
                      <a:pt x="2081" y="585"/>
                      <a:pt x="1980" y="134"/>
                      <a:pt x="1630" y="34"/>
                    </a:cubicBezTo>
                    <a:cubicBezTo>
                      <a:pt x="1557" y="11"/>
                      <a:pt x="1487" y="0"/>
                      <a:pt x="1420" y="0"/>
                    </a:cubicBezTo>
                    <a:close/>
                  </a:path>
                </a:pathLst>
              </a:custGeom>
              <a:solidFill>
                <a:srgbClr val="774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56"/>
              <p:cNvSpPr/>
              <p:nvPr/>
            </p:nvSpPr>
            <p:spPr>
              <a:xfrm>
                <a:off x="2057775" y="4099600"/>
                <a:ext cx="130350" cy="12362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945" extrusionOk="0">
                    <a:moveTo>
                      <a:pt x="2704" y="1"/>
                    </a:moveTo>
                    <a:cubicBezTo>
                      <a:pt x="1585" y="1"/>
                      <a:pt x="99" y="768"/>
                      <a:pt x="26" y="1983"/>
                    </a:cubicBezTo>
                    <a:cubicBezTo>
                      <a:pt x="1" y="2610"/>
                      <a:pt x="252" y="3211"/>
                      <a:pt x="678" y="3687"/>
                    </a:cubicBezTo>
                    <a:cubicBezTo>
                      <a:pt x="893" y="3926"/>
                      <a:pt x="1176" y="4165"/>
                      <a:pt x="1506" y="4165"/>
                    </a:cubicBezTo>
                    <a:cubicBezTo>
                      <a:pt x="1522" y="4165"/>
                      <a:pt x="1538" y="4165"/>
                      <a:pt x="1555" y="4163"/>
                    </a:cubicBezTo>
                    <a:cubicBezTo>
                      <a:pt x="1881" y="4113"/>
                      <a:pt x="2131" y="3863"/>
                      <a:pt x="2257" y="3587"/>
                    </a:cubicBezTo>
                    <a:lnTo>
                      <a:pt x="2257" y="3562"/>
                    </a:lnTo>
                    <a:cubicBezTo>
                      <a:pt x="2339" y="3380"/>
                      <a:pt x="2367" y="3176"/>
                      <a:pt x="2384" y="2964"/>
                    </a:cubicBezTo>
                    <a:lnTo>
                      <a:pt x="2384" y="2964"/>
                    </a:lnTo>
                    <a:cubicBezTo>
                      <a:pt x="2415" y="3163"/>
                      <a:pt x="2511" y="3360"/>
                      <a:pt x="2607" y="3537"/>
                    </a:cubicBezTo>
                    <a:cubicBezTo>
                      <a:pt x="2833" y="3988"/>
                      <a:pt x="3084" y="4464"/>
                      <a:pt x="3510" y="4740"/>
                    </a:cubicBezTo>
                    <a:cubicBezTo>
                      <a:pt x="3711" y="4870"/>
                      <a:pt x="3957" y="4944"/>
                      <a:pt x="4194" y="4944"/>
                    </a:cubicBezTo>
                    <a:cubicBezTo>
                      <a:pt x="4460" y="4944"/>
                      <a:pt x="4716" y="4851"/>
                      <a:pt x="4888" y="4640"/>
                    </a:cubicBezTo>
                    <a:cubicBezTo>
                      <a:pt x="5214" y="4289"/>
                      <a:pt x="5139" y="3712"/>
                      <a:pt x="4913" y="3261"/>
                    </a:cubicBezTo>
                    <a:cubicBezTo>
                      <a:pt x="4688" y="2835"/>
                      <a:pt x="4362" y="2459"/>
                      <a:pt x="4161" y="2008"/>
                    </a:cubicBezTo>
                    <a:cubicBezTo>
                      <a:pt x="3861" y="1306"/>
                      <a:pt x="4312" y="855"/>
                      <a:pt x="4462" y="229"/>
                    </a:cubicBezTo>
                    <a:lnTo>
                      <a:pt x="4462" y="229"/>
                    </a:lnTo>
                    <a:cubicBezTo>
                      <a:pt x="4342" y="275"/>
                      <a:pt x="4227" y="294"/>
                      <a:pt x="4113" y="294"/>
                    </a:cubicBezTo>
                    <a:cubicBezTo>
                      <a:pt x="3682" y="294"/>
                      <a:pt x="3284" y="23"/>
                      <a:pt x="2808" y="3"/>
                    </a:cubicBezTo>
                    <a:cubicBezTo>
                      <a:pt x="2774" y="1"/>
                      <a:pt x="2739" y="1"/>
                      <a:pt x="2704" y="1"/>
                    </a:cubicBezTo>
                    <a:close/>
                  </a:path>
                </a:pathLst>
              </a:custGeom>
              <a:solidFill>
                <a:srgbClr val="543F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56"/>
              <p:cNvSpPr/>
              <p:nvPr/>
            </p:nvSpPr>
            <p:spPr>
              <a:xfrm>
                <a:off x="2149275" y="4226850"/>
                <a:ext cx="1016300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40652" h="21877" extrusionOk="0">
                    <a:moveTo>
                      <a:pt x="38346" y="20703"/>
                    </a:moveTo>
                    <a:lnTo>
                      <a:pt x="38346" y="20703"/>
                    </a:lnTo>
                    <a:cubicBezTo>
                      <a:pt x="38346" y="20703"/>
                      <a:pt x="38345" y="20703"/>
                      <a:pt x="38345" y="20703"/>
                    </a:cubicBezTo>
                    <a:lnTo>
                      <a:pt x="38345" y="20703"/>
                    </a:lnTo>
                    <a:cubicBezTo>
                      <a:pt x="38345" y="20703"/>
                      <a:pt x="38346" y="20703"/>
                      <a:pt x="38346" y="20703"/>
                    </a:cubicBezTo>
                    <a:close/>
                    <a:moveTo>
                      <a:pt x="6441" y="1"/>
                    </a:moveTo>
                    <a:cubicBezTo>
                      <a:pt x="4361" y="527"/>
                      <a:pt x="2481" y="1780"/>
                      <a:pt x="1228" y="3535"/>
                    </a:cubicBezTo>
                    <a:cubicBezTo>
                      <a:pt x="1078" y="3735"/>
                      <a:pt x="927" y="3986"/>
                      <a:pt x="952" y="4236"/>
                    </a:cubicBezTo>
                    <a:cubicBezTo>
                      <a:pt x="1015" y="4693"/>
                      <a:pt x="1559" y="4858"/>
                      <a:pt x="2058" y="4858"/>
                    </a:cubicBezTo>
                    <a:cubicBezTo>
                      <a:pt x="2161" y="4858"/>
                      <a:pt x="2262" y="4851"/>
                      <a:pt x="2356" y="4838"/>
                    </a:cubicBezTo>
                    <a:cubicBezTo>
                      <a:pt x="3559" y="4662"/>
                      <a:pt x="4737" y="4387"/>
                      <a:pt x="5865" y="3961"/>
                    </a:cubicBezTo>
                    <a:lnTo>
                      <a:pt x="5865" y="3961"/>
                    </a:lnTo>
                    <a:cubicBezTo>
                      <a:pt x="3609" y="5088"/>
                      <a:pt x="1729" y="6918"/>
                      <a:pt x="551" y="9149"/>
                    </a:cubicBezTo>
                    <a:cubicBezTo>
                      <a:pt x="226" y="9775"/>
                      <a:pt x="0" y="10602"/>
                      <a:pt x="476" y="11104"/>
                    </a:cubicBezTo>
                    <a:cubicBezTo>
                      <a:pt x="706" y="11346"/>
                      <a:pt x="1020" y="11433"/>
                      <a:pt x="1353" y="11433"/>
                    </a:cubicBezTo>
                    <a:cubicBezTo>
                      <a:pt x="1673" y="11433"/>
                      <a:pt x="2011" y="11352"/>
                      <a:pt x="2306" y="11254"/>
                    </a:cubicBezTo>
                    <a:cubicBezTo>
                      <a:pt x="3659" y="10803"/>
                      <a:pt x="4937" y="10126"/>
                      <a:pt x="6065" y="9299"/>
                    </a:cubicBezTo>
                    <a:lnTo>
                      <a:pt x="6065" y="9299"/>
                    </a:lnTo>
                    <a:cubicBezTo>
                      <a:pt x="4787" y="10477"/>
                      <a:pt x="4060" y="12231"/>
                      <a:pt x="4135" y="13961"/>
                    </a:cubicBezTo>
                    <a:cubicBezTo>
                      <a:pt x="4186" y="14612"/>
                      <a:pt x="4486" y="15439"/>
                      <a:pt x="5163" y="15439"/>
                    </a:cubicBezTo>
                    <a:cubicBezTo>
                      <a:pt x="5439" y="15439"/>
                      <a:pt x="5689" y="15264"/>
                      <a:pt x="5940" y="15114"/>
                    </a:cubicBezTo>
                    <a:cubicBezTo>
                      <a:pt x="7594" y="13961"/>
                      <a:pt x="9098" y="12607"/>
                      <a:pt x="10376" y="11078"/>
                    </a:cubicBezTo>
                    <a:lnTo>
                      <a:pt x="10376" y="11078"/>
                    </a:lnTo>
                    <a:cubicBezTo>
                      <a:pt x="9198" y="13159"/>
                      <a:pt x="8847" y="15690"/>
                      <a:pt x="9424" y="18021"/>
                    </a:cubicBezTo>
                    <a:cubicBezTo>
                      <a:pt x="9612" y="18725"/>
                      <a:pt x="10085" y="19561"/>
                      <a:pt x="10762" y="19561"/>
                    </a:cubicBezTo>
                    <a:cubicBezTo>
                      <a:pt x="10808" y="19561"/>
                      <a:pt x="10855" y="19558"/>
                      <a:pt x="10902" y="19550"/>
                    </a:cubicBezTo>
                    <a:cubicBezTo>
                      <a:pt x="11303" y="19500"/>
                      <a:pt x="11604" y="19174"/>
                      <a:pt x="11855" y="18873"/>
                    </a:cubicBezTo>
                    <a:cubicBezTo>
                      <a:pt x="13008" y="17495"/>
                      <a:pt x="13985" y="16016"/>
                      <a:pt x="14787" y="14412"/>
                    </a:cubicBezTo>
                    <a:lnTo>
                      <a:pt x="14787" y="14412"/>
                    </a:lnTo>
                    <a:cubicBezTo>
                      <a:pt x="14336" y="15865"/>
                      <a:pt x="14211" y="17419"/>
                      <a:pt x="14411" y="18898"/>
                    </a:cubicBezTo>
                    <a:cubicBezTo>
                      <a:pt x="14461" y="19449"/>
                      <a:pt x="14712" y="20101"/>
                      <a:pt x="15263" y="20151"/>
                    </a:cubicBezTo>
                    <a:cubicBezTo>
                      <a:pt x="15278" y="20152"/>
                      <a:pt x="15293" y="20153"/>
                      <a:pt x="15307" y="20153"/>
                    </a:cubicBezTo>
                    <a:cubicBezTo>
                      <a:pt x="15663" y="20153"/>
                      <a:pt x="15950" y="19864"/>
                      <a:pt x="16191" y="19575"/>
                    </a:cubicBezTo>
                    <a:cubicBezTo>
                      <a:pt x="16767" y="18823"/>
                      <a:pt x="17193" y="17971"/>
                      <a:pt x="17469" y="17094"/>
                    </a:cubicBezTo>
                    <a:lnTo>
                      <a:pt x="17469" y="17094"/>
                    </a:lnTo>
                    <a:cubicBezTo>
                      <a:pt x="17168" y="18622"/>
                      <a:pt x="17268" y="20427"/>
                      <a:pt x="18396" y="21505"/>
                    </a:cubicBezTo>
                    <a:cubicBezTo>
                      <a:pt x="18547" y="21655"/>
                      <a:pt x="18722" y="21805"/>
                      <a:pt x="18922" y="21805"/>
                    </a:cubicBezTo>
                    <a:cubicBezTo>
                      <a:pt x="19273" y="21805"/>
                      <a:pt x="19524" y="21505"/>
                      <a:pt x="19699" y="21229"/>
                    </a:cubicBezTo>
                    <a:cubicBezTo>
                      <a:pt x="20652" y="19750"/>
                      <a:pt x="21253" y="18071"/>
                      <a:pt x="21504" y="16317"/>
                    </a:cubicBezTo>
                    <a:cubicBezTo>
                      <a:pt x="21554" y="17745"/>
                      <a:pt x="21855" y="19149"/>
                      <a:pt x="22406" y="20452"/>
                    </a:cubicBezTo>
                    <a:cubicBezTo>
                      <a:pt x="22557" y="20828"/>
                      <a:pt x="22732" y="21204"/>
                      <a:pt x="23033" y="21454"/>
                    </a:cubicBezTo>
                    <a:cubicBezTo>
                      <a:pt x="23217" y="21608"/>
                      <a:pt x="23468" y="21705"/>
                      <a:pt x="23709" y="21705"/>
                    </a:cubicBezTo>
                    <a:cubicBezTo>
                      <a:pt x="23861" y="21705"/>
                      <a:pt x="24010" y="21667"/>
                      <a:pt x="24136" y="21580"/>
                    </a:cubicBezTo>
                    <a:cubicBezTo>
                      <a:pt x="24311" y="21454"/>
                      <a:pt x="24411" y="21279"/>
                      <a:pt x="24511" y="21079"/>
                    </a:cubicBezTo>
                    <a:cubicBezTo>
                      <a:pt x="25063" y="20051"/>
                      <a:pt x="25389" y="18873"/>
                      <a:pt x="25489" y="17695"/>
                    </a:cubicBezTo>
                    <a:cubicBezTo>
                      <a:pt x="25714" y="18948"/>
                      <a:pt x="26241" y="20101"/>
                      <a:pt x="26993" y="21104"/>
                    </a:cubicBezTo>
                    <a:cubicBezTo>
                      <a:pt x="27281" y="21480"/>
                      <a:pt x="27687" y="21877"/>
                      <a:pt x="28141" y="21877"/>
                    </a:cubicBezTo>
                    <a:cubicBezTo>
                      <a:pt x="28200" y="21877"/>
                      <a:pt x="28260" y="21870"/>
                      <a:pt x="28321" y="21855"/>
                    </a:cubicBezTo>
                    <a:cubicBezTo>
                      <a:pt x="28697" y="21780"/>
                      <a:pt x="28948" y="21429"/>
                      <a:pt x="29148" y="21104"/>
                    </a:cubicBezTo>
                    <a:cubicBezTo>
                      <a:pt x="29725" y="20126"/>
                      <a:pt x="30100" y="19048"/>
                      <a:pt x="30251" y="17921"/>
                    </a:cubicBezTo>
                    <a:lnTo>
                      <a:pt x="30251" y="17921"/>
                    </a:lnTo>
                    <a:cubicBezTo>
                      <a:pt x="30226" y="18221"/>
                      <a:pt x="30501" y="18948"/>
                      <a:pt x="30602" y="19249"/>
                    </a:cubicBezTo>
                    <a:cubicBezTo>
                      <a:pt x="30777" y="19825"/>
                      <a:pt x="30978" y="20176"/>
                      <a:pt x="31454" y="20577"/>
                    </a:cubicBezTo>
                    <a:cubicBezTo>
                      <a:pt x="31772" y="20866"/>
                      <a:pt x="32390" y="21189"/>
                      <a:pt x="32904" y="21189"/>
                    </a:cubicBezTo>
                    <a:cubicBezTo>
                      <a:pt x="33282" y="21189"/>
                      <a:pt x="33603" y="21015"/>
                      <a:pt x="33710" y="20527"/>
                    </a:cubicBezTo>
                    <a:cubicBezTo>
                      <a:pt x="33760" y="20251"/>
                      <a:pt x="33710" y="19976"/>
                      <a:pt x="33684" y="19700"/>
                    </a:cubicBezTo>
                    <a:lnTo>
                      <a:pt x="33684" y="19700"/>
                    </a:lnTo>
                    <a:cubicBezTo>
                      <a:pt x="34601" y="20433"/>
                      <a:pt x="36179" y="20753"/>
                      <a:pt x="37491" y="20753"/>
                    </a:cubicBezTo>
                    <a:cubicBezTo>
                      <a:pt x="37793" y="20753"/>
                      <a:pt x="38082" y="20736"/>
                      <a:pt x="38345" y="20703"/>
                    </a:cubicBezTo>
                    <a:lnTo>
                      <a:pt x="38345" y="20703"/>
                    </a:lnTo>
                    <a:cubicBezTo>
                      <a:pt x="38341" y="20703"/>
                      <a:pt x="38338" y="20703"/>
                      <a:pt x="38335" y="20703"/>
                    </a:cubicBezTo>
                    <a:cubicBezTo>
                      <a:pt x="37956" y="20703"/>
                      <a:pt x="37243" y="18294"/>
                      <a:pt x="37168" y="18071"/>
                    </a:cubicBezTo>
                    <a:lnTo>
                      <a:pt x="37168" y="18071"/>
                    </a:lnTo>
                    <a:cubicBezTo>
                      <a:pt x="37346" y="18217"/>
                      <a:pt x="37587" y="18300"/>
                      <a:pt x="37823" y="18300"/>
                    </a:cubicBezTo>
                    <a:cubicBezTo>
                      <a:pt x="37952" y="18300"/>
                      <a:pt x="38080" y="18275"/>
                      <a:pt x="38196" y="18221"/>
                    </a:cubicBezTo>
                    <a:cubicBezTo>
                      <a:pt x="38697" y="18021"/>
                      <a:pt x="38872" y="17470"/>
                      <a:pt x="38847" y="16993"/>
                    </a:cubicBezTo>
                    <a:cubicBezTo>
                      <a:pt x="38822" y="16542"/>
                      <a:pt x="38697" y="16116"/>
                      <a:pt x="38822" y="15690"/>
                    </a:cubicBezTo>
                    <a:cubicBezTo>
                      <a:pt x="39198" y="15665"/>
                      <a:pt x="39549" y="15640"/>
                      <a:pt x="39900" y="15515"/>
                    </a:cubicBezTo>
                    <a:cubicBezTo>
                      <a:pt x="40226" y="15364"/>
                      <a:pt x="40527" y="15089"/>
                      <a:pt x="40602" y="14738"/>
                    </a:cubicBezTo>
                    <a:cubicBezTo>
                      <a:pt x="40652" y="14462"/>
                      <a:pt x="40552" y="14186"/>
                      <a:pt x="40451" y="13911"/>
                    </a:cubicBezTo>
                    <a:cubicBezTo>
                      <a:pt x="40000" y="12632"/>
                      <a:pt x="39474" y="10853"/>
                      <a:pt x="38045" y="10352"/>
                    </a:cubicBezTo>
                    <a:cubicBezTo>
                      <a:pt x="37817" y="10260"/>
                      <a:pt x="37582" y="10226"/>
                      <a:pt x="37343" y="10226"/>
                    </a:cubicBezTo>
                    <a:cubicBezTo>
                      <a:pt x="36926" y="10226"/>
                      <a:pt x="36496" y="10331"/>
                      <a:pt x="36065" y="10427"/>
                    </a:cubicBezTo>
                    <a:cubicBezTo>
                      <a:pt x="35614" y="10527"/>
                      <a:pt x="35163" y="10627"/>
                      <a:pt x="34737" y="10627"/>
                    </a:cubicBezTo>
                    <a:cubicBezTo>
                      <a:pt x="33008" y="10602"/>
                      <a:pt x="31278" y="10276"/>
                      <a:pt x="29599" y="9926"/>
                    </a:cubicBezTo>
                    <a:cubicBezTo>
                      <a:pt x="21329" y="8146"/>
                      <a:pt x="13183" y="5114"/>
                      <a:pt x="6441" y="1"/>
                    </a:cubicBezTo>
                    <a:close/>
                  </a:path>
                </a:pathLst>
              </a:custGeom>
              <a:solidFill>
                <a:srgbClr val="543F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56"/>
              <p:cNvSpPr/>
              <p:nvPr/>
            </p:nvSpPr>
            <p:spPr>
              <a:xfrm>
                <a:off x="2014550" y="3713075"/>
                <a:ext cx="1186125" cy="959300"/>
              </a:xfrm>
              <a:custGeom>
                <a:avLst/>
                <a:gdLst/>
                <a:ahLst/>
                <a:cxnLst/>
                <a:rect l="l" t="t" r="r" b="b"/>
                <a:pathLst>
                  <a:path w="47445" h="38372" extrusionOk="0">
                    <a:moveTo>
                      <a:pt x="5915" y="1730"/>
                    </a:moveTo>
                    <a:cubicBezTo>
                      <a:pt x="5915" y="1730"/>
                      <a:pt x="5915" y="1730"/>
                      <a:pt x="5915" y="1730"/>
                    </a:cubicBezTo>
                    <a:lnTo>
                      <a:pt x="5915" y="1730"/>
                    </a:lnTo>
                    <a:cubicBezTo>
                      <a:pt x="5915" y="1730"/>
                      <a:pt x="5915" y="1730"/>
                      <a:pt x="5915" y="1730"/>
                    </a:cubicBezTo>
                    <a:close/>
                    <a:moveTo>
                      <a:pt x="13008" y="0"/>
                    </a:moveTo>
                    <a:cubicBezTo>
                      <a:pt x="12256" y="0"/>
                      <a:pt x="11555" y="351"/>
                      <a:pt x="11003" y="877"/>
                    </a:cubicBezTo>
                    <a:cubicBezTo>
                      <a:pt x="10452" y="1379"/>
                      <a:pt x="10076" y="2030"/>
                      <a:pt x="9725" y="2682"/>
                    </a:cubicBezTo>
                    <a:cubicBezTo>
                      <a:pt x="8597" y="4812"/>
                      <a:pt x="7945" y="7193"/>
                      <a:pt x="7770" y="9599"/>
                    </a:cubicBezTo>
                    <a:cubicBezTo>
                      <a:pt x="6667" y="8321"/>
                      <a:pt x="6141" y="6767"/>
                      <a:pt x="6016" y="5113"/>
                    </a:cubicBezTo>
                    <a:cubicBezTo>
                      <a:pt x="5991" y="4787"/>
                      <a:pt x="5790" y="1783"/>
                      <a:pt x="5915" y="1730"/>
                    </a:cubicBezTo>
                    <a:lnTo>
                      <a:pt x="5915" y="1730"/>
                    </a:lnTo>
                    <a:cubicBezTo>
                      <a:pt x="5489" y="1905"/>
                      <a:pt x="5113" y="2206"/>
                      <a:pt x="4788" y="2532"/>
                    </a:cubicBezTo>
                    <a:cubicBezTo>
                      <a:pt x="3660" y="3634"/>
                      <a:pt x="2833" y="4988"/>
                      <a:pt x="2331" y="6441"/>
                    </a:cubicBezTo>
                    <a:cubicBezTo>
                      <a:pt x="2081" y="7168"/>
                      <a:pt x="1905" y="7920"/>
                      <a:pt x="1830" y="8672"/>
                    </a:cubicBezTo>
                    <a:cubicBezTo>
                      <a:pt x="1780" y="9073"/>
                      <a:pt x="1830" y="9474"/>
                      <a:pt x="1780" y="9850"/>
                    </a:cubicBezTo>
                    <a:cubicBezTo>
                      <a:pt x="1731" y="10145"/>
                      <a:pt x="1561" y="10488"/>
                      <a:pt x="1649" y="10785"/>
                    </a:cubicBezTo>
                    <a:lnTo>
                      <a:pt x="1649" y="10785"/>
                    </a:lnTo>
                    <a:cubicBezTo>
                      <a:pt x="1375" y="9913"/>
                      <a:pt x="1076" y="9042"/>
                      <a:pt x="727" y="8196"/>
                    </a:cubicBezTo>
                    <a:cubicBezTo>
                      <a:pt x="226" y="9098"/>
                      <a:pt x="1" y="10151"/>
                      <a:pt x="51" y="11203"/>
                    </a:cubicBezTo>
                    <a:cubicBezTo>
                      <a:pt x="76" y="11705"/>
                      <a:pt x="151" y="12206"/>
                      <a:pt x="326" y="12707"/>
                    </a:cubicBezTo>
                    <a:cubicBezTo>
                      <a:pt x="351" y="12832"/>
                      <a:pt x="903" y="14010"/>
                      <a:pt x="903" y="14010"/>
                    </a:cubicBezTo>
                    <a:cubicBezTo>
                      <a:pt x="1204" y="13785"/>
                      <a:pt x="1429" y="13334"/>
                      <a:pt x="1680" y="13033"/>
                    </a:cubicBezTo>
                    <a:cubicBezTo>
                      <a:pt x="2006" y="12707"/>
                      <a:pt x="2382" y="12406"/>
                      <a:pt x="2757" y="12156"/>
                    </a:cubicBezTo>
                    <a:lnTo>
                      <a:pt x="2757" y="12156"/>
                    </a:lnTo>
                    <a:cubicBezTo>
                      <a:pt x="2432" y="12757"/>
                      <a:pt x="2281" y="13484"/>
                      <a:pt x="2407" y="14186"/>
                    </a:cubicBezTo>
                    <a:cubicBezTo>
                      <a:pt x="3058" y="13083"/>
                      <a:pt x="4086" y="12181"/>
                      <a:pt x="5264" y="11654"/>
                    </a:cubicBezTo>
                    <a:lnTo>
                      <a:pt x="5264" y="11654"/>
                    </a:lnTo>
                    <a:cubicBezTo>
                      <a:pt x="4913" y="12306"/>
                      <a:pt x="4537" y="12958"/>
                      <a:pt x="4311" y="13659"/>
                    </a:cubicBezTo>
                    <a:cubicBezTo>
                      <a:pt x="4111" y="14236"/>
                      <a:pt x="4011" y="14862"/>
                      <a:pt x="4111" y="15489"/>
                    </a:cubicBezTo>
                    <a:cubicBezTo>
                      <a:pt x="4186" y="15464"/>
                      <a:pt x="4261" y="15464"/>
                      <a:pt x="4362" y="15464"/>
                    </a:cubicBezTo>
                    <a:cubicBezTo>
                      <a:pt x="4537" y="15188"/>
                      <a:pt x="4737" y="14913"/>
                      <a:pt x="4988" y="14712"/>
                    </a:cubicBezTo>
                    <a:cubicBezTo>
                      <a:pt x="5038" y="15013"/>
                      <a:pt x="5088" y="15314"/>
                      <a:pt x="5189" y="15614"/>
                    </a:cubicBezTo>
                    <a:cubicBezTo>
                      <a:pt x="5414" y="15690"/>
                      <a:pt x="5615" y="15765"/>
                      <a:pt x="5865" y="15765"/>
                    </a:cubicBezTo>
                    <a:cubicBezTo>
                      <a:pt x="5966" y="15765"/>
                      <a:pt x="6091" y="15740"/>
                      <a:pt x="6191" y="15690"/>
                    </a:cubicBezTo>
                    <a:lnTo>
                      <a:pt x="6191" y="15690"/>
                    </a:lnTo>
                    <a:cubicBezTo>
                      <a:pt x="6066" y="16191"/>
                      <a:pt x="5790" y="16542"/>
                      <a:pt x="5790" y="17018"/>
                    </a:cubicBezTo>
                    <a:cubicBezTo>
                      <a:pt x="5865" y="16893"/>
                      <a:pt x="6016" y="16742"/>
                      <a:pt x="6116" y="16617"/>
                    </a:cubicBezTo>
                    <a:cubicBezTo>
                      <a:pt x="6592" y="16015"/>
                      <a:pt x="7319" y="15589"/>
                      <a:pt x="8096" y="15489"/>
                    </a:cubicBezTo>
                    <a:cubicBezTo>
                      <a:pt x="8246" y="15464"/>
                      <a:pt x="8397" y="15439"/>
                      <a:pt x="8547" y="15439"/>
                    </a:cubicBezTo>
                    <a:lnTo>
                      <a:pt x="8747" y="15439"/>
                    </a:lnTo>
                    <a:cubicBezTo>
                      <a:pt x="8998" y="15464"/>
                      <a:pt x="9224" y="15514"/>
                      <a:pt x="9424" y="15589"/>
                    </a:cubicBezTo>
                    <a:cubicBezTo>
                      <a:pt x="11379" y="16166"/>
                      <a:pt x="11930" y="18647"/>
                      <a:pt x="10878" y="20477"/>
                    </a:cubicBezTo>
                    <a:cubicBezTo>
                      <a:pt x="10853" y="20527"/>
                      <a:pt x="10903" y="20652"/>
                      <a:pt x="11003" y="20802"/>
                    </a:cubicBezTo>
                    <a:cubicBezTo>
                      <a:pt x="11254" y="20702"/>
                      <a:pt x="11555" y="20627"/>
                      <a:pt x="11830" y="20552"/>
                    </a:cubicBezTo>
                    <a:cubicBezTo>
                      <a:pt x="12382" y="20978"/>
                      <a:pt x="12958" y="21379"/>
                      <a:pt x="13534" y="21780"/>
                    </a:cubicBezTo>
                    <a:cubicBezTo>
                      <a:pt x="14061" y="21504"/>
                      <a:pt x="14587" y="21203"/>
                      <a:pt x="15113" y="20928"/>
                    </a:cubicBezTo>
                    <a:lnTo>
                      <a:pt x="15113" y="20928"/>
                    </a:lnTo>
                    <a:cubicBezTo>
                      <a:pt x="14788" y="21354"/>
                      <a:pt x="14462" y="21755"/>
                      <a:pt x="14136" y="22181"/>
                    </a:cubicBezTo>
                    <a:cubicBezTo>
                      <a:pt x="19775" y="25915"/>
                      <a:pt x="26241" y="28371"/>
                      <a:pt x="32858" y="29975"/>
                    </a:cubicBezTo>
                    <a:cubicBezTo>
                      <a:pt x="33459" y="29073"/>
                      <a:pt x="33911" y="28071"/>
                      <a:pt x="34211" y="26993"/>
                    </a:cubicBezTo>
                    <a:lnTo>
                      <a:pt x="33986" y="26993"/>
                    </a:lnTo>
                    <a:cubicBezTo>
                      <a:pt x="33184" y="26993"/>
                      <a:pt x="32382" y="27394"/>
                      <a:pt x="31906" y="28046"/>
                    </a:cubicBezTo>
                    <a:cubicBezTo>
                      <a:pt x="31956" y="26943"/>
                      <a:pt x="33109" y="25765"/>
                      <a:pt x="33660" y="24837"/>
                    </a:cubicBezTo>
                    <a:cubicBezTo>
                      <a:pt x="33735" y="24712"/>
                      <a:pt x="33810" y="24562"/>
                      <a:pt x="33760" y="24436"/>
                    </a:cubicBezTo>
                    <a:cubicBezTo>
                      <a:pt x="33685" y="24336"/>
                      <a:pt x="33585" y="24311"/>
                      <a:pt x="33459" y="24311"/>
                    </a:cubicBezTo>
                    <a:cubicBezTo>
                      <a:pt x="33409" y="24311"/>
                      <a:pt x="33359" y="24311"/>
                      <a:pt x="33284" y="24336"/>
                    </a:cubicBezTo>
                    <a:cubicBezTo>
                      <a:pt x="32256" y="24537"/>
                      <a:pt x="31254" y="24938"/>
                      <a:pt x="30377" y="25514"/>
                    </a:cubicBezTo>
                    <a:cubicBezTo>
                      <a:pt x="30652" y="24386"/>
                      <a:pt x="30953" y="23259"/>
                      <a:pt x="31254" y="22156"/>
                    </a:cubicBezTo>
                    <a:cubicBezTo>
                      <a:pt x="31379" y="21730"/>
                      <a:pt x="31479" y="21228"/>
                      <a:pt x="31229" y="20852"/>
                    </a:cubicBezTo>
                    <a:cubicBezTo>
                      <a:pt x="31003" y="20451"/>
                      <a:pt x="30477" y="20351"/>
                      <a:pt x="30001" y="20326"/>
                    </a:cubicBezTo>
                    <a:lnTo>
                      <a:pt x="29725" y="20326"/>
                    </a:lnTo>
                    <a:cubicBezTo>
                      <a:pt x="27845" y="20326"/>
                      <a:pt x="25991" y="21228"/>
                      <a:pt x="24838" y="22732"/>
                    </a:cubicBezTo>
                    <a:cubicBezTo>
                      <a:pt x="24587" y="23033"/>
                      <a:pt x="24261" y="23409"/>
                      <a:pt x="23910" y="23409"/>
                    </a:cubicBezTo>
                    <a:cubicBezTo>
                      <a:pt x="23835" y="23409"/>
                      <a:pt x="23760" y="23384"/>
                      <a:pt x="23685" y="23334"/>
                    </a:cubicBezTo>
                    <a:cubicBezTo>
                      <a:pt x="23560" y="23284"/>
                      <a:pt x="23459" y="23133"/>
                      <a:pt x="23384" y="23008"/>
                    </a:cubicBezTo>
                    <a:cubicBezTo>
                      <a:pt x="22858" y="22206"/>
                      <a:pt x="22582" y="21279"/>
                      <a:pt x="22557" y="20326"/>
                    </a:cubicBezTo>
                    <a:cubicBezTo>
                      <a:pt x="22256" y="20602"/>
                      <a:pt x="21981" y="20878"/>
                      <a:pt x="21680" y="21128"/>
                    </a:cubicBezTo>
                    <a:cubicBezTo>
                      <a:pt x="21329" y="19374"/>
                      <a:pt x="22056" y="17544"/>
                      <a:pt x="23209" y="16166"/>
                    </a:cubicBezTo>
                    <a:cubicBezTo>
                      <a:pt x="24161" y="14988"/>
                      <a:pt x="25364" y="14261"/>
                      <a:pt x="26517" y="13284"/>
                    </a:cubicBezTo>
                    <a:cubicBezTo>
                      <a:pt x="27319" y="12607"/>
                      <a:pt x="27895" y="11604"/>
                      <a:pt x="28622" y="10802"/>
                    </a:cubicBezTo>
                    <a:cubicBezTo>
                      <a:pt x="28873" y="10502"/>
                      <a:pt x="29174" y="10126"/>
                      <a:pt x="29124" y="9725"/>
                    </a:cubicBezTo>
                    <a:cubicBezTo>
                      <a:pt x="29098" y="9073"/>
                      <a:pt x="28322" y="8772"/>
                      <a:pt x="27695" y="8672"/>
                    </a:cubicBezTo>
                    <a:cubicBezTo>
                      <a:pt x="27394" y="8647"/>
                      <a:pt x="27093" y="8622"/>
                      <a:pt x="26743" y="8622"/>
                    </a:cubicBezTo>
                    <a:cubicBezTo>
                      <a:pt x="25249" y="8622"/>
                      <a:pt x="23359" y="9042"/>
                      <a:pt x="22474" y="10178"/>
                    </a:cubicBezTo>
                    <a:lnTo>
                      <a:pt x="22474" y="10178"/>
                    </a:lnTo>
                    <a:cubicBezTo>
                      <a:pt x="23645" y="8656"/>
                      <a:pt x="24692" y="7035"/>
                      <a:pt x="25615" y="5364"/>
                    </a:cubicBezTo>
                    <a:cubicBezTo>
                      <a:pt x="25765" y="5063"/>
                      <a:pt x="25941" y="4737"/>
                      <a:pt x="25865" y="4411"/>
                    </a:cubicBezTo>
                    <a:cubicBezTo>
                      <a:pt x="25765" y="3935"/>
                      <a:pt x="25189" y="3710"/>
                      <a:pt x="24687" y="3659"/>
                    </a:cubicBezTo>
                    <a:cubicBezTo>
                      <a:pt x="24562" y="3634"/>
                      <a:pt x="24437" y="3634"/>
                      <a:pt x="24286" y="3634"/>
                    </a:cubicBezTo>
                    <a:cubicBezTo>
                      <a:pt x="23560" y="3634"/>
                      <a:pt x="22833" y="3835"/>
                      <a:pt x="22131" y="4111"/>
                    </a:cubicBezTo>
                    <a:cubicBezTo>
                      <a:pt x="21580" y="4336"/>
                      <a:pt x="20853" y="4963"/>
                      <a:pt x="20301" y="5013"/>
                    </a:cubicBezTo>
                    <a:cubicBezTo>
                      <a:pt x="20627" y="4035"/>
                      <a:pt x="21103" y="3083"/>
                      <a:pt x="21655" y="2231"/>
                    </a:cubicBezTo>
                    <a:lnTo>
                      <a:pt x="21655" y="2231"/>
                    </a:lnTo>
                    <a:cubicBezTo>
                      <a:pt x="20201" y="3183"/>
                      <a:pt x="18973" y="4537"/>
                      <a:pt x="18146" y="6091"/>
                    </a:cubicBezTo>
                    <a:cubicBezTo>
                      <a:pt x="18196" y="5564"/>
                      <a:pt x="18447" y="5063"/>
                      <a:pt x="18622" y="4537"/>
                    </a:cubicBezTo>
                    <a:cubicBezTo>
                      <a:pt x="18823" y="3860"/>
                      <a:pt x="18748" y="2782"/>
                      <a:pt x="18046" y="2782"/>
                    </a:cubicBezTo>
                    <a:cubicBezTo>
                      <a:pt x="17920" y="2782"/>
                      <a:pt x="17745" y="2832"/>
                      <a:pt x="17570" y="2933"/>
                    </a:cubicBezTo>
                    <a:cubicBezTo>
                      <a:pt x="15063" y="4261"/>
                      <a:pt x="13760" y="7068"/>
                      <a:pt x="12632" y="9649"/>
                    </a:cubicBezTo>
                    <a:cubicBezTo>
                      <a:pt x="12808" y="8797"/>
                      <a:pt x="12958" y="7945"/>
                      <a:pt x="13133" y="7068"/>
                    </a:cubicBezTo>
                    <a:cubicBezTo>
                      <a:pt x="13234" y="6466"/>
                      <a:pt x="13660" y="5514"/>
                      <a:pt x="13384" y="4963"/>
                    </a:cubicBezTo>
                    <a:cubicBezTo>
                      <a:pt x="13184" y="4537"/>
                      <a:pt x="12707" y="4311"/>
                      <a:pt x="12231" y="4311"/>
                    </a:cubicBezTo>
                    <a:cubicBezTo>
                      <a:pt x="11730" y="4311"/>
                      <a:pt x="11254" y="4537"/>
                      <a:pt x="11053" y="4963"/>
                    </a:cubicBezTo>
                    <a:cubicBezTo>
                      <a:pt x="11805" y="3359"/>
                      <a:pt x="12357" y="1629"/>
                      <a:pt x="13008" y="0"/>
                    </a:cubicBezTo>
                    <a:close/>
                    <a:moveTo>
                      <a:pt x="33459" y="29549"/>
                    </a:moveTo>
                    <a:lnTo>
                      <a:pt x="33459" y="29549"/>
                    </a:lnTo>
                    <a:cubicBezTo>
                      <a:pt x="33284" y="29700"/>
                      <a:pt x="33083" y="29850"/>
                      <a:pt x="32908" y="30000"/>
                    </a:cubicBezTo>
                    <a:cubicBezTo>
                      <a:pt x="33058" y="30025"/>
                      <a:pt x="33209" y="30076"/>
                      <a:pt x="33359" y="30101"/>
                    </a:cubicBezTo>
                    <a:cubicBezTo>
                      <a:pt x="33384" y="29925"/>
                      <a:pt x="33409" y="29725"/>
                      <a:pt x="33459" y="29549"/>
                    </a:cubicBezTo>
                    <a:close/>
                    <a:moveTo>
                      <a:pt x="36768" y="29599"/>
                    </a:moveTo>
                    <a:lnTo>
                      <a:pt x="36768" y="29599"/>
                    </a:lnTo>
                    <a:cubicBezTo>
                      <a:pt x="36241" y="29850"/>
                      <a:pt x="35740" y="30176"/>
                      <a:pt x="35289" y="30527"/>
                    </a:cubicBezTo>
                    <a:cubicBezTo>
                      <a:pt x="35765" y="30627"/>
                      <a:pt x="36216" y="30727"/>
                      <a:pt x="36693" y="30802"/>
                    </a:cubicBezTo>
                    <a:cubicBezTo>
                      <a:pt x="36642" y="30401"/>
                      <a:pt x="36667" y="30000"/>
                      <a:pt x="36768" y="29599"/>
                    </a:cubicBezTo>
                    <a:close/>
                    <a:moveTo>
                      <a:pt x="46843" y="31730"/>
                    </a:moveTo>
                    <a:cubicBezTo>
                      <a:pt x="46793" y="31730"/>
                      <a:pt x="46743" y="31730"/>
                      <a:pt x="46667" y="31755"/>
                    </a:cubicBezTo>
                    <a:cubicBezTo>
                      <a:pt x="46743" y="31755"/>
                      <a:pt x="46793" y="31730"/>
                      <a:pt x="46843" y="31730"/>
                    </a:cubicBezTo>
                    <a:close/>
                    <a:moveTo>
                      <a:pt x="46667" y="31755"/>
                    </a:moveTo>
                    <a:lnTo>
                      <a:pt x="46667" y="31755"/>
                    </a:lnTo>
                    <a:cubicBezTo>
                      <a:pt x="46016" y="31805"/>
                      <a:pt x="45364" y="31855"/>
                      <a:pt x="44688" y="31880"/>
                    </a:cubicBezTo>
                    <a:cubicBezTo>
                      <a:pt x="44838" y="32106"/>
                      <a:pt x="44988" y="32331"/>
                      <a:pt x="45114" y="32582"/>
                    </a:cubicBezTo>
                    <a:cubicBezTo>
                      <a:pt x="45640" y="32256"/>
                      <a:pt x="46191" y="31855"/>
                      <a:pt x="46667" y="31755"/>
                    </a:cubicBezTo>
                    <a:close/>
                    <a:moveTo>
                      <a:pt x="45840" y="34437"/>
                    </a:moveTo>
                    <a:cubicBezTo>
                      <a:pt x="45840" y="34462"/>
                      <a:pt x="45840" y="34462"/>
                      <a:pt x="45840" y="34462"/>
                    </a:cubicBezTo>
                    <a:cubicBezTo>
                      <a:pt x="45941" y="34737"/>
                      <a:pt x="46041" y="35013"/>
                      <a:pt x="45991" y="35289"/>
                    </a:cubicBezTo>
                    <a:cubicBezTo>
                      <a:pt x="45916" y="35640"/>
                      <a:pt x="45615" y="35915"/>
                      <a:pt x="45289" y="36066"/>
                    </a:cubicBezTo>
                    <a:cubicBezTo>
                      <a:pt x="44938" y="36191"/>
                      <a:pt x="44587" y="36216"/>
                      <a:pt x="44211" y="36241"/>
                    </a:cubicBezTo>
                    <a:cubicBezTo>
                      <a:pt x="44161" y="36467"/>
                      <a:pt x="44161" y="36667"/>
                      <a:pt x="44161" y="36893"/>
                    </a:cubicBezTo>
                    <a:lnTo>
                      <a:pt x="44337" y="36893"/>
                    </a:lnTo>
                    <a:cubicBezTo>
                      <a:pt x="45439" y="36893"/>
                      <a:pt x="46542" y="36592"/>
                      <a:pt x="47444" y="35965"/>
                    </a:cubicBezTo>
                    <a:cubicBezTo>
                      <a:pt x="46943" y="35439"/>
                      <a:pt x="46392" y="34913"/>
                      <a:pt x="45840" y="34437"/>
                    </a:cubicBezTo>
                    <a:close/>
                    <a:moveTo>
                      <a:pt x="44086" y="38296"/>
                    </a:moveTo>
                    <a:cubicBezTo>
                      <a:pt x="44086" y="38321"/>
                      <a:pt x="44061" y="38346"/>
                      <a:pt x="44036" y="38371"/>
                    </a:cubicBezTo>
                    <a:lnTo>
                      <a:pt x="44136" y="38371"/>
                    </a:lnTo>
                    <a:cubicBezTo>
                      <a:pt x="44111" y="38346"/>
                      <a:pt x="44111" y="38321"/>
                      <a:pt x="44086" y="38296"/>
                    </a:cubicBezTo>
                    <a:close/>
                  </a:path>
                </a:pathLst>
              </a:custGeom>
              <a:solidFill>
                <a:srgbClr val="483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56"/>
              <p:cNvSpPr/>
              <p:nvPr/>
            </p:nvSpPr>
            <p:spPr>
              <a:xfrm>
                <a:off x="2167425" y="4100300"/>
                <a:ext cx="495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128" extrusionOk="0">
                    <a:moveTo>
                      <a:pt x="1981" y="0"/>
                    </a:moveTo>
                    <a:cubicBezTo>
                      <a:pt x="1888" y="0"/>
                      <a:pt x="1816" y="22"/>
                      <a:pt x="1726" y="45"/>
                    </a:cubicBezTo>
                    <a:lnTo>
                      <a:pt x="1726" y="45"/>
                    </a:lnTo>
                    <a:cubicBezTo>
                      <a:pt x="1810" y="26"/>
                      <a:pt x="1895" y="11"/>
                      <a:pt x="1981" y="0"/>
                    </a:cubicBezTo>
                    <a:close/>
                    <a:moveTo>
                      <a:pt x="1726" y="45"/>
                    </a:moveTo>
                    <a:lnTo>
                      <a:pt x="1726" y="45"/>
                    </a:lnTo>
                    <a:cubicBezTo>
                      <a:pt x="1712" y="48"/>
                      <a:pt x="1698" y="51"/>
                      <a:pt x="1684" y="55"/>
                    </a:cubicBezTo>
                    <a:lnTo>
                      <a:pt x="1684" y="55"/>
                    </a:lnTo>
                    <a:cubicBezTo>
                      <a:pt x="1691" y="53"/>
                      <a:pt x="1698" y="52"/>
                      <a:pt x="1705" y="50"/>
                    </a:cubicBezTo>
                    <a:cubicBezTo>
                      <a:pt x="1712" y="48"/>
                      <a:pt x="1719" y="47"/>
                      <a:pt x="1726" y="45"/>
                    </a:cubicBezTo>
                    <a:close/>
                    <a:moveTo>
                      <a:pt x="1684" y="55"/>
                    </a:moveTo>
                    <a:cubicBezTo>
                      <a:pt x="1628" y="67"/>
                      <a:pt x="1571" y="82"/>
                      <a:pt x="1513" y="101"/>
                    </a:cubicBezTo>
                    <a:lnTo>
                      <a:pt x="1513" y="101"/>
                    </a:lnTo>
                    <a:cubicBezTo>
                      <a:pt x="1570" y="84"/>
                      <a:pt x="1627" y="68"/>
                      <a:pt x="1684" y="55"/>
                    </a:cubicBezTo>
                    <a:close/>
                    <a:moveTo>
                      <a:pt x="1513" y="101"/>
                    </a:moveTo>
                    <a:cubicBezTo>
                      <a:pt x="918" y="281"/>
                      <a:pt x="380" y="649"/>
                      <a:pt x="1" y="1128"/>
                    </a:cubicBezTo>
                    <a:cubicBezTo>
                      <a:pt x="101" y="1028"/>
                      <a:pt x="201" y="952"/>
                      <a:pt x="226" y="927"/>
                    </a:cubicBezTo>
                    <a:cubicBezTo>
                      <a:pt x="427" y="702"/>
                      <a:pt x="653" y="526"/>
                      <a:pt x="903" y="376"/>
                    </a:cubicBezTo>
                    <a:cubicBezTo>
                      <a:pt x="928" y="376"/>
                      <a:pt x="928" y="351"/>
                      <a:pt x="953" y="351"/>
                    </a:cubicBezTo>
                    <a:cubicBezTo>
                      <a:pt x="1122" y="257"/>
                      <a:pt x="1320" y="163"/>
                      <a:pt x="1513" y="101"/>
                    </a:cubicBezTo>
                    <a:close/>
                  </a:path>
                </a:pathLst>
              </a:custGeom>
              <a:solidFill>
                <a:srgbClr val="B68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56"/>
              <p:cNvSpPr/>
              <p:nvPr/>
            </p:nvSpPr>
            <p:spPr>
              <a:xfrm>
                <a:off x="2250150" y="4102800"/>
                <a:ext cx="6230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2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8"/>
                      <a:pt x="55" y="17"/>
                      <a:pt x="82" y="26"/>
                    </a:cubicBezTo>
                    <a:lnTo>
                      <a:pt x="82" y="26"/>
                    </a:lnTo>
                    <a:cubicBezTo>
                      <a:pt x="55" y="16"/>
                      <a:pt x="27" y="7"/>
                      <a:pt x="0" y="0"/>
                    </a:cubicBezTo>
                    <a:close/>
                    <a:moveTo>
                      <a:pt x="82" y="26"/>
                    </a:moveTo>
                    <a:cubicBezTo>
                      <a:pt x="155" y="53"/>
                      <a:pt x="228" y="89"/>
                      <a:pt x="301" y="126"/>
                    </a:cubicBezTo>
                    <a:cubicBezTo>
                      <a:pt x="1980" y="878"/>
                      <a:pt x="2406" y="3158"/>
                      <a:pt x="1454" y="4862"/>
                    </a:cubicBezTo>
                    <a:cubicBezTo>
                      <a:pt x="1429" y="4913"/>
                      <a:pt x="1429" y="4963"/>
                      <a:pt x="1454" y="5013"/>
                    </a:cubicBezTo>
                    <a:cubicBezTo>
                      <a:pt x="1479" y="5063"/>
                      <a:pt x="1479" y="5113"/>
                      <a:pt x="1479" y="5138"/>
                    </a:cubicBezTo>
                    <a:cubicBezTo>
                      <a:pt x="1504" y="5163"/>
                      <a:pt x="1529" y="5188"/>
                      <a:pt x="1554" y="5213"/>
                    </a:cubicBezTo>
                    <a:lnTo>
                      <a:pt x="1579" y="5213"/>
                    </a:lnTo>
                    <a:cubicBezTo>
                      <a:pt x="1479" y="5063"/>
                      <a:pt x="1429" y="4938"/>
                      <a:pt x="1454" y="4888"/>
                    </a:cubicBezTo>
                    <a:cubicBezTo>
                      <a:pt x="2492" y="3084"/>
                      <a:pt x="1970" y="646"/>
                      <a:pt x="82" y="26"/>
                    </a:cubicBezTo>
                    <a:close/>
                  </a:path>
                </a:pathLst>
              </a:custGeom>
              <a:solidFill>
                <a:srgbClr val="432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56"/>
              <p:cNvSpPr/>
              <p:nvPr/>
            </p:nvSpPr>
            <p:spPr>
              <a:xfrm>
                <a:off x="2181850" y="4101550"/>
                <a:ext cx="12187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8422" extrusionOk="0">
                    <a:moveTo>
                      <a:pt x="1128" y="0"/>
                    </a:moveTo>
                    <a:lnTo>
                      <a:pt x="1128" y="0"/>
                    </a:lnTo>
                    <a:cubicBezTo>
                      <a:pt x="878" y="50"/>
                      <a:pt x="602" y="176"/>
                      <a:pt x="376" y="301"/>
                    </a:cubicBezTo>
                    <a:cubicBezTo>
                      <a:pt x="602" y="176"/>
                      <a:pt x="878" y="75"/>
                      <a:pt x="1128" y="0"/>
                    </a:cubicBezTo>
                    <a:close/>
                    <a:moveTo>
                      <a:pt x="3033" y="176"/>
                    </a:moveTo>
                    <a:lnTo>
                      <a:pt x="3033" y="176"/>
                    </a:lnTo>
                    <a:cubicBezTo>
                      <a:pt x="4270" y="765"/>
                      <a:pt x="4846" y="2277"/>
                      <a:pt x="4627" y="3664"/>
                    </a:cubicBezTo>
                    <a:lnTo>
                      <a:pt x="4627" y="3664"/>
                    </a:lnTo>
                    <a:cubicBezTo>
                      <a:pt x="4874" y="2236"/>
                      <a:pt x="4324" y="754"/>
                      <a:pt x="3033" y="176"/>
                    </a:cubicBezTo>
                    <a:close/>
                    <a:moveTo>
                      <a:pt x="4627" y="3664"/>
                    </a:moveTo>
                    <a:lnTo>
                      <a:pt x="4627" y="3664"/>
                    </a:lnTo>
                    <a:cubicBezTo>
                      <a:pt x="4571" y="3987"/>
                      <a:pt x="4474" y="4307"/>
                      <a:pt x="4336" y="4613"/>
                    </a:cubicBezTo>
                    <a:lnTo>
                      <a:pt x="4336" y="4613"/>
                    </a:lnTo>
                    <a:cubicBezTo>
                      <a:pt x="4479" y="4313"/>
                      <a:pt x="4575" y="3992"/>
                      <a:pt x="4627" y="3664"/>
                    </a:cubicBezTo>
                    <a:close/>
                    <a:moveTo>
                      <a:pt x="4336" y="4613"/>
                    </a:moveTo>
                    <a:lnTo>
                      <a:pt x="4336" y="4613"/>
                    </a:lnTo>
                    <a:cubicBezTo>
                      <a:pt x="4313" y="4663"/>
                      <a:pt x="4287" y="4713"/>
                      <a:pt x="4261" y="4762"/>
                    </a:cubicBezTo>
                    <a:cubicBezTo>
                      <a:pt x="4236" y="4812"/>
                      <a:pt x="4211" y="4862"/>
                      <a:pt x="4186" y="4912"/>
                    </a:cubicBezTo>
                    <a:cubicBezTo>
                      <a:pt x="4241" y="4814"/>
                      <a:pt x="4291" y="4715"/>
                      <a:pt x="4336" y="4613"/>
                    </a:cubicBezTo>
                    <a:close/>
                    <a:moveTo>
                      <a:pt x="4211" y="5188"/>
                    </a:moveTo>
                    <a:cubicBezTo>
                      <a:pt x="4211" y="5313"/>
                      <a:pt x="4010" y="5313"/>
                      <a:pt x="3860" y="5389"/>
                    </a:cubicBezTo>
                    <a:cubicBezTo>
                      <a:pt x="3634" y="5489"/>
                      <a:pt x="3409" y="5589"/>
                      <a:pt x="3183" y="5714"/>
                    </a:cubicBezTo>
                    <a:cubicBezTo>
                      <a:pt x="2757" y="5940"/>
                      <a:pt x="2331" y="6216"/>
                      <a:pt x="1930" y="6491"/>
                    </a:cubicBezTo>
                    <a:cubicBezTo>
                      <a:pt x="1654" y="6717"/>
                      <a:pt x="326" y="7720"/>
                      <a:pt x="0" y="8421"/>
                    </a:cubicBezTo>
                    <a:cubicBezTo>
                      <a:pt x="1078" y="6993"/>
                      <a:pt x="2582" y="5890"/>
                      <a:pt x="4286" y="5263"/>
                    </a:cubicBezTo>
                    <a:cubicBezTo>
                      <a:pt x="4261" y="5238"/>
                      <a:pt x="4236" y="5213"/>
                      <a:pt x="4211" y="5188"/>
                    </a:cubicBezTo>
                    <a:close/>
                  </a:path>
                </a:pathLst>
              </a:custGeom>
              <a:solidFill>
                <a:srgbClr val="AB7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56"/>
              <p:cNvSpPr/>
              <p:nvPr/>
            </p:nvSpPr>
            <p:spPr>
              <a:xfrm>
                <a:off x="2117300" y="4099650"/>
                <a:ext cx="520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1656" extrusionOk="0">
                    <a:moveTo>
                      <a:pt x="252" y="1"/>
                    </a:moveTo>
                    <a:cubicBezTo>
                      <a:pt x="151" y="1"/>
                      <a:pt x="76" y="1"/>
                      <a:pt x="1" y="26"/>
                    </a:cubicBezTo>
                    <a:cubicBezTo>
                      <a:pt x="1" y="126"/>
                      <a:pt x="26" y="252"/>
                      <a:pt x="51" y="352"/>
                    </a:cubicBezTo>
                    <a:cubicBezTo>
                      <a:pt x="126" y="227"/>
                      <a:pt x="176" y="126"/>
                      <a:pt x="252" y="1"/>
                    </a:cubicBezTo>
                    <a:close/>
                    <a:moveTo>
                      <a:pt x="1079" y="151"/>
                    </a:moveTo>
                    <a:lnTo>
                      <a:pt x="1079" y="151"/>
                    </a:lnTo>
                    <a:cubicBezTo>
                      <a:pt x="1104" y="227"/>
                      <a:pt x="1129" y="327"/>
                      <a:pt x="1154" y="427"/>
                    </a:cubicBezTo>
                    <a:cubicBezTo>
                      <a:pt x="1254" y="728"/>
                      <a:pt x="1605" y="1329"/>
                      <a:pt x="1630" y="1655"/>
                    </a:cubicBezTo>
                    <a:cubicBezTo>
                      <a:pt x="1630" y="1630"/>
                      <a:pt x="1655" y="1580"/>
                      <a:pt x="1680" y="1555"/>
                    </a:cubicBezTo>
                    <a:cubicBezTo>
                      <a:pt x="1680" y="1079"/>
                      <a:pt x="1956" y="728"/>
                      <a:pt x="2081" y="227"/>
                    </a:cubicBezTo>
                    <a:lnTo>
                      <a:pt x="2081" y="227"/>
                    </a:lnTo>
                    <a:cubicBezTo>
                      <a:pt x="1981" y="277"/>
                      <a:pt x="1856" y="302"/>
                      <a:pt x="1755" y="302"/>
                    </a:cubicBezTo>
                    <a:cubicBezTo>
                      <a:pt x="1505" y="302"/>
                      <a:pt x="1304" y="227"/>
                      <a:pt x="1079" y="151"/>
                    </a:cubicBezTo>
                    <a:close/>
                  </a:path>
                </a:pathLst>
              </a:custGeom>
              <a:solidFill>
                <a:srgbClr val="483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56"/>
              <p:cNvSpPr/>
              <p:nvPr/>
            </p:nvSpPr>
            <p:spPr>
              <a:xfrm>
                <a:off x="2179350" y="4226850"/>
                <a:ext cx="986225" cy="456175"/>
              </a:xfrm>
              <a:custGeom>
                <a:avLst/>
                <a:gdLst/>
                <a:ahLst/>
                <a:cxnLst/>
                <a:rect l="l" t="t" r="r" b="b"/>
                <a:pathLst>
                  <a:path w="39449" h="18247" extrusionOk="0">
                    <a:moveTo>
                      <a:pt x="5238" y="1"/>
                    </a:moveTo>
                    <a:cubicBezTo>
                      <a:pt x="4963" y="76"/>
                      <a:pt x="4662" y="151"/>
                      <a:pt x="4411" y="251"/>
                    </a:cubicBezTo>
                    <a:lnTo>
                      <a:pt x="4386" y="251"/>
                    </a:lnTo>
                    <a:cubicBezTo>
                      <a:pt x="2682" y="878"/>
                      <a:pt x="1178" y="1981"/>
                      <a:pt x="100" y="3409"/>
                    </a:cubicBezTo>
                    <a:cubicBezTo>
                      <a:pt x="0" y="3685"/>
                      <a:pt x="0" y="3911"/>
                      <a:pt x="276" y="4036"/>
                    </a:cubicBezTo>
                    <a:cubicBezTo>
                      <a:pt x="376" y="4086"/>
                      <a:pt x="476" y="4086"/>
                      <a:pt x="577" y="4086"/>
                    </a:cubicBezTo>
                    <a:cubicBezTo>
                      <a:pt x="802" y="4086"/>
                      <a:pt x="1028" y="4011"/>
                      <a:pt x="1228" y="3936"/>
                    </a:cubicBezTo>
                    <a:cubicBezTo>
                      <a:pt x="3208" y="3184"/>
                      <a:pt x="5088" y="2231"/>
                      <a:pt x="6942" y="1229"/>
                    </a:cubicBezTo>
                    <a:cubicBezTo>
                      <a:pt x="6366" y="828"/>
                      <a:pt x="5790" y="427"/>
                      <a:pt x="5238" y="1"/>
                    </a:cubicBezTo>
                    <a:close/>
                    <a:moveTo>
                      <a:pt x="7544" y="1630"/>
                    </a:moveTo>
                    <a:cubicBezTo>
                      <a:pt x="6391" y="3134"/>
                      <a:pt x="5238" y="4637"/>
                      <a:pt x="4085" y="6141"/>
                    </a:cubicBezTo>
                    <a:cubicBezTo>
                      <a:pt x="3960" y="6317"/>
                      <a:pt x="3810" y="6517"/>
                      <a:pt x="3810" y="6743"/>
                    </a:cubicBezTo>
                    <a:cubicBezTo>
                      <a:pt x="3810" y="7094"/>
                      <a:pt x="4186" y="7344"/>
                      <a:pt x="4562" y="7344"/>
                    </a:cubicBezTo>
                    <a:cubicBezTo>
                      <a:pt x="4937" y="7344"/>
                      <a:pt x="5263" y="7144"/>
                      <a:pt x="5564" y="6943"/>
                    </a:cubicBezTo>
                    <a:cubicBezTo>
                      <a:pt x="6316" y="6467"/>
                      <a:pt x="9574" y="3785"/>
                      <a:pt x="10602" y="3785"/>
                    </a:cubicBezTo>
                    <a:cubicBezTo>
                      <a:pt x="10677" y="3785"/>
                      <a:pt x="10752" y="3810"/>
                      <a:pt x="10802" y="3860"/>
                    </a:cubicBezTo>
                    <a:cubicBezTo>
                      <a:pt x="10251" y="4713"/>
                      <a:pt x="9323" y="5339"/>
                      <a:pt x="8572" y="6041"/>
                    </a:cubicBezTo>
                    <a:cubicBezTo>
                      <a:pt x="7193" y="7294"/>
                      <a:pt x="5990" y="9174"/>
                      <a:pt x="6617" y="10928"/>
                    </a:cubicBezTo>
                    <a:cubicBezTo>
                      <a:pt x="7920" y="10402"/>
                      <a:pt x="9173" y="9750"/>
                      <a:pt x="10351" y="9023"/>
                    </a:cubicBezTo>
                    <a:lnTo>
                      <a:pt x="10351" y="9023"/>
                    </a:lnTo>
                    <a:cubicBezTo>
                      <a:pt x="9699" y="10327"/>
                      <a:pt x="9048" y="11655"/>
                      <a:pt x="8847" y="13109"/>
                    </a:cubicBezTo>
                    <a:cubicBezTo>
                      <a:pt x="8647" y="14537"/>
                      <a:pt x="8948" y="16141"/>
                      <a:pt x="10000" y="17144"/>
                    </a:cubicBezTo>
                    <a:cubicBezTo>
                      <a:pt x="11303" y="15690"/>
                      <a:pt x="12181" y="13936"/>
                      <a:pt x="13233" y="12282"/>
                    </a:cubicBezTo>
                    <a:cubicBezTo>
                      <a:pt x="14286" y="10652"/>
                      <a:pt x="15589" y="9073"/>
                      <a:pt x="17394" y="8297"/>
                    </a:cubicBezTo>
                    <a:lnTo>
                      <a:pt x="17394" y="8297"/>
                    </a:lnTo>
                    <a:cubicBezTo>
                      <a:pt x="15689" y="9926"/>
                      <a:pt x="14336" y="12131"/>
                      <a:pt x="14562" y="14462"/>
                    </a:cubicBezTo>
                    <a:cubicBezTo>
                      <a:pt x="14612" y="14938"/>
                      <a:pt x="14963" y="15540"/>
                      <a:pt x="15389" y="15540"/>
                    </a:cubicBezTo>
                    <a:cubicBezTo>
                      <a:pt x="15439" y="15540"/>
                      <a:pt x="15514" y="15515"/>
                      <a:pt x="15564" y="15490"/>
                    </a:cubicBezTo>
                    <a:cubicBezTo>
                      <a:pt x="15714" y="15439"/>
                      <a:pt x="15815" y="15314"/>
                      <a:pt x="15915" y="15189"/>
                    </a:cubicBezTo>
                    <a:cubicBezTo>
                      <a:pt x="16917" y="13936"/>
                      <a:pt x="17920" y="12683"/>
                      <a:pt x="18897" y="11454"/>
                    </a:cubicBezTo>
                    <a:lnTo>
                      <a:pt x="18897" y="11454"/>
                    </a:lnTo>
                    <a:cubicBezTo>
                      <a:pt x="18271" y="12657"/>
                      <a:pt x="18346" y="14236"/>
                      <a:pt x="19098" y="15389"/>
                    </a:cubicBezTo>
                    <a:cubicBezTo>
                      <a:pt x="20201" y="13635"/>
                      <a:pt x="21228" y="11855"/>
                      <a:pt x="22181" y="10001"/>
                    </a:cubicBezTo>
                    <a:lnTo>
                      <a:pt x="22181" y="10001"/>
                    </a:lnTo>
                    <a:cubicBezTo>
                      <a:pt x="21730" y="11956"/>
                      <a:pt x="21329" y="14111"/>
                      <a:pt x="22231" y="15891"/>
                    </a:cubicBezTo>
                    <a:cubicBezTo>
                      <a:pt x="22557" y="14662"/>
                      <a:pt x="23133" y="13510"/>
                      <a:pt x="23885" y="12507"/>
                    </a:cubicBezTo>
                    <a:cubicBezTo>
                      <a:pt x="23885" y="14236"/>
                      <a:pt x="24787" y="15966"/>
                      <a:pt x="26216" y="16918"/>
                    </a:cubicBezTo>
                    <a:cubicBezTo>
                      <a:pt x="26466" y="17094"/>
                      <a:pt x="26767" y="17244"/>
                      <a:pt x="27068" y="17244"/>
                    </a:cubicBezTo>
                    <a:cubicBezTo>
                      <a:pt x="27168" y="17244"/>
                      <a:pt x="27243" y="17219"/>
                      <a:pt x="27344" y="17194"/>
                    </a:cubicBezTo>
                    <a:cubicBezTo>
                      <a:pt x="27569" y="17094"/>
                      <a:pt x="27720" y="16893"/>
                      <a:pt x="27845" y="16693"/>
                    </a:cubicBezTo>
                    <a:cubicBezTo>
                      <a:pt x="28246" y="16091"/>
                      <a:pt x="28296" y="14662"/>
                      <a:pt x="28822" y="14662"/>
                    </a:cubicBezTo>
                    <a:cubicBezTo>
                      <a:pt x="28923" y="14662"/>
                      <a:pt x="29023" y="14713"/>
                      <a:pt x="29148" y="14813"/>
                    </a:cubicBezTo>
                    <a:cubicBezTo>
                      <a:pt x="29424" y="15013"/>
                      <a:pt x="29649" y="15865"/>
                      <a:pt x="29900" y="16166"/>
                    </a:cubicBezTo>
                    <a:cubicBezTo>
                      <a:pt x="30251" y="16617"/>
                      <a:pt x="30652" y="17043"/>
                      <a:pt x="31128" y="17369"/>
                    </a:cubicBezTo>
                    <a:cubicBezTo>
                      <a:pt x="31178" y="17068"/>
                      <a:pt x="31379" y="16943"/>
                      <a:pt x="31629" y="16943"/>
                    </a:cubicBezTo>
                    <a:cubicBezTo>
                      <a:pt x="32481" y="16943"/>
                      <a:pt x="34186" y="18146"/>
                      <a:pt x="34737" y="18246"/>
                    </a:cubicBezTo>
                    <a:cubicBezTo>
                      <a:pt x="34662" y="17871"/>
                      <a:pt x="34587" y="17520"/>
                      <a:pt x="34512" y="17169"/>
                    </a:cubicBezTo>
                    <a:lnTo>
                      <a:pt x="34512" y="17169"/>
                    </a:lnTo>
                    <a:cubicBezTo>
                      <a:pt x="35213" y="17620"/>
                      <a:pt x="36040" y="17871"/>
                      <a:pt x="36867" y="17871"/>
                    </a:cubicBezTo>
                    <a:cubicBezTo>
                      <a:pt x="37068" y="17871"/>
                      <a:pt x="37243" y="17845"/>
                      <a:pt x="37444" y="17820"/>
                    </a:cubicBezTo>
                    <a:cubicBezTo>
                      <a:pt x="37469" y="17795"/>
                      <a:pt x="37494" y="17770"/>
                      <a:pt x="37494" y="17745"/>
                    </a:cubicBezTo>
                    <a:cubicBezTo>
                      <a:pt x="37294" y="17244"/>
                      <a:pt x="37118" y="16768"/>
                      <a:pt x="36918" y="16292"/>
                    </a:cubicBezTo>
                    <a:lnTo>
                      <a:pt x="36918" y="16292"/>
                    </a:lnTo>
                    <a:cubicBezTo>
                      <a:pt x="37143" y="16317"/>
                      <a:pt x="37344" y="16342"/>
                      <a:pt x="37569" y="16342"/>
                    </a:cubicBezTo>
                    <a:cubicBezTo>
                      <a:pt x="37569" y="16116"/>
                      <a:pt x="37569" y="15916"/>
                      <a:pt x="37619" y="15690"/>
                    </a:cubicBezTo>
                    <a:cubicBezTo>
                      <a:pt x="37995" y="15665"/>
                      <a:pt x="38346" y="15640"/>
                      <a:pt x="38697" y="15515"/>
                    </a:cubicBezTo>
                    <a:cubicBezTo>
                      <a:pt x="39023" y="15364"/>
                      <a:pt x="39324" y="15089"/>
                      <a:pt x="39399" y="14738"/>
                    </a:cubicBezTo>
                    <a:cubicBezTo>
                      <a:pt x="39449" y="14462"/>
                      <a:pt x="39349" y="14186"/>
                      <a:pt x="39248" y="13911"/>
                    </a:cubicBezTo>
                    <a:cubicBezTo>
                      <a:pt x="39248" y="13911"/>
                      <a:pt x="39248" y="13911"/>
                      <a:pt x="39248" y="13886"/>
                    </a:cubicBezTo>
                    <a:cubicBezTo>
                      <a:pt x="38539" y="13298"/>
                      <a:pt x="37781" y="12782"/>
                      <a:pt x="36999" y="12315"/>
                    </a:cubicBezTo>
                    <a:lnTo>
                      <a:pt x="36999" y="12315"/>
                    </a:lnTo>
                    <a:cubicBezTo>
                      <a:pt x="37136" y="12388"/>
                      <a:pt x="37290" y="12407"/>
                      <a:pt x="37444" y="12407"/>
                    </a:cubicBezTo>
                    <a:cubicBezTo>
                      <a:pt x="37619" y="12407"/>
                      <a:pt x="37820" y="12357"/>
                      <a:pt x="37995" y="12307"/>
                    </a:cubicBezTo>
                    <a:cubicBezTo>
                      <a:pt x="38171" y="12231"/>
                      <a:pt x="38346" y="12131"/>
                      <a:pt x="38522" y="12031"/>
                    </a:cubicBezTo>
                    <a:cubicBezTo>
                      <a:pt x="38396" y="11780"/>
                      <a:pt x="38246" y="11555"/>
                      <a:pt x="38096" y="11329"/>
                    </a:cubicBezTo>
                    <a:cubicBezTo>
                      <a:pt x="37644" y="11354"/>
                      <a:pt x="37193" y="11354"/>
                      <a:pt x="36742" y="11354"/>
                    </a:cubicBezTo>
                    <a:cubicBezTo>
                      <a:pt x="35915" y="11354"/>
                      <a:pt x="35063" y="11329"/>
                      <a:pt x="34236" y="11279"/>
                    </a:cubicBezTo>
                    <a:lnTo>
                      <a:pt x="34236" y="11279"/>
                    </a:lnTo>
                    <a:cubicBezTo>
                      <a:pt x="34637" y="12081"/>
                      <a:pt x="34963" y="12933"/>
                      <a:pt x="35213" y="13785"/>
                    </a:cubicBezTo>
                    <a:cubicBezTo>
                      <a:pt x="33910" y="13660"/>
                      <a:pt x="32707" y="12833"/>
                      <a:pt x="32106" y="11680"/>
                    </a:cubicBezTo>
                    <a:lnTo>
                      <a:pt x="32106" y="11680"/>
                    </a:lnTo>
                    <a:cubicBezTo>
                      <a:pt x="32156" y="12307"/>
                      <a:pt x="32181" y="12933"/>
                      <a:pt x="32231" y="13560"/>
                    </a:cubicBezTo>
                    <a:cubicBezTo>
                      <a:pt x="31003" y="12933"/>
                      <a:pt x="30201" y="11630"/>
                      <a:pt x="30101" y="10251"/>
                    </a:cubicBezTo>
                    <a:cubicBezTo>
                      <a:pt x="29624" y="10176"/>
                      <a:pt x="29173" y="10076"/>
                      <a:pt x="28697" y="9976"/>
                    </a:cubicBezTo>
                    <a:cubicBezTo>
                      <a:pt x="28095" y="10452"/>
                      <a:pt x="27569" y="11003"/>
                      <a:pt x="27143" y="11605"/>
                    </a:cubicBezTo>
                    <a:cubicBezTo>
                      <a:pt x="26817" y="10978"/>
                      <a:pt x="26692" y="10251"/>
                      <a:pt x="26767" y="9550"/>
                    </a:cubicBezTo>
                    <a:cubicBezTo>
                      <a:pt x="26617" y="9525"/>
                      <a:pt x="26466" y="9474"/>
                      <a:pt x="26316" y="9449"/>
                    </a:cubicBezTo>
                    <a:cubicBezTo>
                      <a:pt x="26266" y="9474"/>
                      <a:pt x="26216" y="9525"/>
                      <a:pt x="26166" y="9575"/>
                    </a:cubicBezTo>
                    <a:cubicBezTo>
                      <a:pt x="26191" y="9525"/>
                      <a:pt x="26241" y="9474"/>
                      <a:pt x="26266" y="9424"/>
                    </a:cubicBezTo>
                    <a:cubicBezTo>
                      <a:pt x="19649" y="7820"/>
                      <a:pt x="13183" y="5364"/>
                      <a:pt x="7544" y="1630"/>
                    </a:cubicBezTo>
                    <a:close/>
                  </a:path>
                </a:pathLst>
              </a:custGeom>
              <a:solidFill>
                <a:srgbClr val="483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8" name="Google Shape;4628;p56"/>
            <p:cNvGrpSpPr/>
            <p:nvPr/>
          </p:nvGrpSpPr>
          <p:grpSpPr>
            <a:xfrm rot="1874334">
              <a:off x="665637" y="806431"/>
              <a:ext cx="2175293" cy="1849973"/>
              <a:chOff x="1119725" y="464050"/>
              <a:chExt cx="2175325" cy="1850000"/>
            </a:xfrm>
          </p:grpSpPr>
          <p:sp>
            <p:nvSpPr>
              <p:cNvPr id="4629" name="Google Shape;4629;p56"/>
              <p:cNvSpPr/>
              <p:nvPr/>
            </p:nvSpPr>
            <p:spPr>
              <a:xfrm>
                <a:off x="1446650" y="2091250"/>
                <a:ext cx="333350" cy="779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3119" extrusionOk="0">
                    <a:moveTo>
                      <a:pt x="1279" y="1"/>
                    </a:moveTo>
                    <a:cubicBezTo>
                      <a:pt x="1003" y="1"/>
                      <a:pt x="777" y="1"/>
                      <a:pt x="577" y="51"/>
                    </a:cubicBezTo>
                    <a:cubicBezTo>
                      <a:pt x="376" y="51"/>
                      <a:pt x="251" y="101"/>
                      <a:pt x="151" y="126"/>
                    </a:cubicBezTo>
                    <a:cubicBezTo>
                      <a:pt x="51" y="151"/>
                      <a:pt x="0" y="151"/>
                      <a:pt x="0" y="151"/>
                    </a:cubicBezTo>
                    <a:lnTo>
                      <a:pt x="151" y="151"/>
                    </a:lnTo>
                    <a:cubicBezTo>
                      <a:pt x="218" y="151"/>
                      <a:pt x="307" y="140"/>
                      <a:pt x="411" y="140"/>
                    </a:cubicBezTo>
                    <a:cubicBezTo>
                      <a:pt x="463" y="140"/>
                      <a:pt x="518" y="143"/>
                      <a:pt x="577" y="151"/>
                    </a:cubicBezTo>
                    <a:cubicBezTo>
                      <a:pt x="624" y="148"/>
                      <a:pt x="673" y="146"/>
                      <a:pt x="725" y="146"/>
                    </a:cubicBezTo>
                    <a:cubicBezTo>
                      <a:pt x="1086" y="146"/>
                      <a:pt x="1557" y="223"/>
                      <a:pt x="2106" y="376"/>
                    </a:cubicBezTo>
                    <a:cubicBezTo>
                      <a:pt x="2707" y="527"/>
                      <a:pt x="3409" y="828"/>
                      <a:pt x="4136" y="1153"/>
                    </a:cubicBezTo>
                    <a:cubicBezTo>
                      <a:pt x="4863" y="1479"/>
                      <a:pt x="5665" y="1855"/>
                      <a:pt x="6467" y="2156"/>
                    </a:cubicBezTo>
                    <a:cubicBezTo>
                      <a:pt x="7294" y="2457"/>
                      <a:pt x="8146" y="2682"/>
                      <a:pt x="8948" y="2833"/>
                    </a:cubicBezTo>
                    <a:cubicBezTo>
                      <a:pt x="9750" y="3008"/>
                      <a:pt x="10502" y="3083"/>
                      <a:pt x="11153" y="3108"/>
                    </a:cubicBezTo>
                    <a:cubicBezTo>
                      <a:pt x="11344" y="3116"/>
                      <a:pt x="11526" y="3119"/>
                      <a:pt x="11698" y="3119"/>
                    </a:cubicBezTo>
                    <a:cubicBezTo>
                      <a:pt x="12113" y="3119"/>
                      <a:pt x="12466" y="3101"/>
                      <a:pt x="12732" y="3083"/>
                    </a:cubicBezTo>
                    <a:cubicBezTo>
                      <a:pt x="12933" y="3083"/>
                      <a:pt x="13083" y="3058"/>
                      <a:pt x="13183" y="3033"/>
                    </a:cubicBezTo>
                    <a:lnTo>
                      <a:pt x="13334" y="3033"/>
                    </a:lnTo>
                    <a:cubicBezTo>
                      <a:pt x="13334" y="3033"/>
                      <a:pt x="13108" y="3008"/>
                      <a:pt x="12732" y="2983"/>
                    </a:cubicBezTo>
                    <a:cubicBezTo>
                      <a:pt x="12356" y="2958"/>
                      <a:pt x="11830" y="2883"/>
                      <a:pt x="11203" y="2808"/>
                    </a:cubicBezTo>
                    <a:cubicBezTo>
                      <a:pt x="9925" y="2632"/>
                      <a:pt x="8246" y="2256"/>
                      <a:pt x="6667" y="1680"/>
                    </a:cubicBezTo>
                    <a:cubicBezTo>
                      <a:pt x="5840" y="1379"/>
                      <a:pt x="5063" y="1028"/>
                      <a:pt x="4311" y="727"/>
                    </a:cubicBezTo>
                    <a:cubicBezTo>
                      <a:pt x="3559" y="427"/>
                      <a:pt x="2832" y="176"/>
                      <a:pt x="2156" y="76"/>
                    </a:cubicBezTo>
                    <a:cubicBezTo>
                      <a:pt x="1830" y="26"/>
                      <a:pt x="1529" y="1"/>
                      <a:pt x="1279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56"/>
              <p:cNvSpPr/>
              <p:nvPr/>
            </p:nvSpPr>
            <p:spPr>
              <a:xfrm>
                <a:off x="1413450" y="2148475"/>
                <a:ext cx="169825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995" extrusionOk="0">
                    <a:moveTo>
                      <a:pt x="1688" y="1"/>
                    </a:moveTo>
                    <a:cubicBezTo>
                      <a:pt x="1460" y="1"/>
                      <a:pt x="1244" y="13"/>
                      <a:pt x="1053" y="42"/>
                    </a:cubicBezTo>
                    <a:cubicBezTo>
                      <a:pt x="902" y="67"/>
                      <a:pt x="752" y="93"/>
                      <a:pt x="602" y="118"/>
                    </a:cubicBezTo>
                    <a:cubicBezTo>
                      <a:pt x="476" y="143"/>
                      <a:pt x="376" y="168"/>
                      <a:pt x="276" y="218"/>
                    </a:cubicBezTo>
                    <a:cubicBezTo>
                      <a:pt x="100" y="268"/>
                      <a:pt x="0" y="318"/>
                      <a:pt x="0" y="318"/>
                    </a:cubicBezTo>
                    <a:lnTo>
                      <a:pt x="301" y="318"/>
                    </a:lnTo>
                    <a:cubicBezTo>
                      <a:pt x="501" y="318"/>
                      <a:pt x="752" y="318"/>
                      <a:pt x="1078" y="343"/>
                    </a:cubicBezTo>
                    <a:cubicBezTo>
                      <a:pt x="1228" y="343"/>
                      <a:pt x="1404" y="368"/>
                      <a:pt x="1579" y="393"/>
                    </a:cubicBezTo>
                    <a:cubicBezTo>
                      <a:pt x="1754" y="418"/>
                      <a:pt x="1930" y="443"/>
                      <a:pt x="2130" y="468"/>
                    </a:cubicBezTo>
                    <a:cubicBezTo>
                      <a:pt x="2531" y="544"/>
                      <a:pt x="2932" y="619"/>
                      <a:pt x="3358" y="719"/>
                    </a:cubicBezTo>
                    <a:cubicBezTo>
                      <a:pt x="3785" y="794"/>
                      <a:pt x="4211" y="869"/>
                      <a:pt x="4612" y="920"/>
                    </a:cubicBezTo>
                    <a:cubicBezTo>
                      <a:pt x="5013" y="970"/>
                      <a:pt x="5389" y="995"/>
                      <a:pt x="5714" y="995"/>
                    </a:cubicBezTo>
                    <a:cubicBezTo>
                      <a:pt x="6040" y="995"/>
                      <a:pt x="6316" y="970"/>
                      <a:pt x="6516" y="920"/>
                    </a:cubicBezTo>
                    <a:cubicBezTo>
                      <a:pt x="6692" y="895"/>
                      <a:pt x="6792" y="869"/>
                      <a:pt x="6792" y="869"/>
                    </a:cubicBezTo>
                    <a:cubicBezTo>
                      <a:pt x="6792" y="869"/>
                      <a:pt x="6692" y="844"/>
                      <a:pt x="6516" y="819"/>
                    </a:cubicBezTo>
                    <a:cubicBezTo>
                      <a:pt x="6316" y="794"/>
                      <a:pt x="6065" y="744"/>
                      <a:pt x="5739" y="694"/>
                    </a:cubicBezTo>
                    <a:cubicBezTo>
                      <a:pt x="5439" y="644"/>
                      <a:pt x="5063" y="544"/>
                      <a:pt x="4687" y="468"/>
                    </a:cubicBezTo>
                    <a:cubicBezTo>
                      <a:pt x="4286" y="368"/>
                      <a:pt x="3885" y="293"/>
                      <a:pt x="3459" y="193"/>
                    </a:cubicBezTo>
                    <a:cubicBezTo>
                      <a:pt x="3033" y="118"/>
                      <a:pt x="2607" y="67"/>
                      <a:pt x="2181" y="17"/>
                    </a:cubicBezTo>
                    <a:cubicBezTo>
                      <a:pt x="2014" y="7"/>
                      <a:pt x="1848" y="1"/>
                      <a:pt x="1688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56"/>
              <p:cNvSpPr/>
              <p:nvPr/>
            </p:nvSpPr>
            <p:spPr>
              <a:xfrm>
                <a:off x="1286875" y="2185225"/>
                <a:ext cx="184850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2708" extrusionOk="0">
                    <a:moveTo>
                      <a:pt x="7394" y="1"/>
                    </a:moveTo>
                    <a:cubicBezTo>
                      <a:pt x="7394" y="1"/>
                      <a:pt x="7269" y="1"/>
                      <a:pt x="7068" y="51"/>
                    </a:cubicBezTo>
                    <a:cubicBezTo>
                      <a:pt x="6843" y="76"/>
                      <a:pt x="6542" y="151"/>
                      <a:pt x="6166" y="252"/>
                    </a:cubicBezTo>
                    <a:cubicBezTo>
                      <a:pt x="5815" y="352"/>
                      <a:pt x="5414" y="502"/>
                      <a:pt x="4963" y="678"/>
                    </a:cubicBezTo>
                    <a:cubicBezTo>
                      <a:pt x="4537" y="853"/>
                      <a:pt x="4086" y="1079"/>
                      <a:pt x="3634" y="1279"/>
                    </a:cubicBezTo>
                    <a:cubicBezTo>
                      <a:pt x="3183" y="1480"/>
                      <a:pt x="2757" y="1680"/>
                      <a:pt x="2331" y="1881"/>
                    </a:cubicBezTo>
                    <a:cubicBezTo>
                      <a:pt x="2131" y="1956"/>
                      <a:pt x="1930" y="2056"/>
                      <a:pt x="1730" y="2131"/>
                    </a:cubicBezTo>
                    <a:cubicBezTo>
                      <a:pt x="1529" y="2206"/>
                      <a:pt x="1354" y="2282"/>
                      <a:pt x="1178" y="2332"/>
                    </a:cubicBezTo>
                    <a:cubicBezTo>
                      <a:pt x="827" y="2457"/>
                      <a:pt x="527" y="2557"/>
                      <a:pt x="326" y="2607"/>
                    </a:cubicBezTo>
                    <a:cubicBezTo>
                      <a:pt x="101" y="2658"/>
                      <a:pt x="0" y="2708"/>
                      <a:pt x="0" y="2708"/>
                    </a:cubicBezTo>
                    <a:lnTo>
                      <a:pt x="326" y="2708"/>
                    </a:lnTo>
                    <a:cubicBezTo>
                      <a:pt x="452" y="2708"/>
                      <a:pt x="577" y="2708"/>
                      <a:pt x="727" y="2683"/>
                    </a:cubicBezTo>
                    <a:cubicBezTo>
                      <a:pt x="878" y="2683"/>
                      <a:pt x="1053" y="2658"/>
                      <a:pt x="1254" y="2633"/>
                    </a:cubicBezTo>
                    <a:cubicBezTo>
                      <a:pt x="1629" y="2557"/>
                      <a:pt x="2056" y="2457"/>
                      <a:pt x="2507" y="2307"/>
                    </a:cubicBezTo>
                    <a:cubicBezTo>
                      <a:pt x="2933" y="2156"/>
                      <a:pt x="3409" y="1956"/>
                      <a:pt x="3860" y="1730"/>
                    </a:cubicBezTo>
                    <a:cubicBezTo>
                      <a:pt x="4762" y="1304"/>
                      <a:pt x="5614" y="853"/>
                      <a:pt x="6291" y="527"/>
                    </a:cubicBezTo>
                    <a:cubicBezTo>
                      <a:pt x="6617" y="352"/>
                      <a:pt x="6893" y="227"/>
                      <a:pt x="7093" y="151"/>
                    </a:cubicBezTo>
                    <a:cubicBezTo>
                      <a:pt x="7294" y="51"/>
                      <a:pt x="7394" y="1"/>
                      <a:pt x="7394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56"/>
              <p:cNvSpPr/>
              <p:nvPr/>
            </p:nvSpPr>
            <p:spPr>
              <a:xfrm>
                <a:off x="1627725" y="2054900"/>
                <a:ext cx="386625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5465" h="3338" extrusionOk="0">
                    <a:moveTo>
                      <a:pt x="15464" y="1"/>
                    </a:moveTo>
                    <a:cubicBezTo>
                      <a:pt x="15464" y="1"/>
                      <a:pt x="15214" y="76"/>
                      <a:pt x="14788" y="176"/>
                    </a:cubicBezTo>
                    <a:cubicBezTo>
                      <a:pt x="14362" y="302"/>
                      <a:pt x="13735" y="477"/>
                      <a:pt x="13008" y="753"/>
                    </a:cubicBezTo>
                    <a:cubicBezTo>
                      <a:pt x="12281" y="1003"/>
                      <a:pt x="11454" y="1304"/>
                      <a:pt x="10552" y="1630"/>
                    </a:cubicBezTo>
                    <a:cubicBezTo>
                      <a:pt x="10101" y="1780"/>
                      <a:pt x="9650" y="1931"/>
                      <a:pt x="9174" y="2106"/>
                    </a:cubicBezTo>
                    <a:cubicBezTo>
                      <a:pt x="8697" y="2257"/>
                      <a:pt x="8221" y="2382"/>
                      <a:pt x="7720" y="2507"/>
                    </a:cubicBezTo>
                    <a:cubicBezTo>
                      <a:pt x="7244" y="2607"/>
                      <a:pt x="6742" y="2708"/>
                      <a:pt x="6241" y="2783"/>
                    </a:cubicBezTo>
                    <a:cubicBezTo>
                      <a:pt x="5765" y="2833"/>
                      <a:pt x="5289" y="2883"/>
                      <a:pt x="4813" y="2883"/>
                    </a:cubicBezTo>
                    <a:cubicBezTo>
                      <a:pt x="4336" y="2883"/>
                      <a:pt x="3885" y="2858"/>
                      <a:pt x="3459" y="2808"/>
                    </a:cubicBezTo>
                    <a:cubicBezTo>
                      <a:pt x="3033" y="2758"/>
                      <a:pt x="2632" y="2683"/>
                      <a:pt x="2281" y="2582"/>
                    </a:cubicBezTo>
                    <a:cubicBezTo>
                      <a:pt x="2081" y="2532"/>
                      <a:pt x="1930" y="2482"/>
                      <a:pt x="1755" y="2432"/>
                    </a:cubicBezTo>
                    <a:cubicBezTo>
                      <a:pt x="1605" y="2357"/>
                      <a:pt x="1429" y="2307"/>
                      <a:pt x="1304" y="2257"/>
                    </a:cubicBezTo>
                    <a:cubicBezTo>
                      <a:pt x="1028" y="2131"/>
                      <a:pt x="777" y="2006"/>
                      <a:pt x="577" y="1906"/>
                    </a:cubicBezTo>
                    <a:cubicBezTo>
                      <a:pt x="402" y="1780"/>
                      <a:pt x="251" y="1680"/>
                      <a:pt x="151" y="1630"/>
                    </a:cubicBezTo>
                    <a:cubicBezTo>
                      <a:pt x="51" y="1555"/>
                      <a:pt x="1" y="1530"/>
                      <a:pt x="1" y="1530"/>
                    </a:cubicBezTo>
                    <a:lnTo>
                      <a:pt x="1" y="1530"/>
                    </a:lnTo>
                    <a:cubicBezTo>
                      <a:pt x="1" y="1530"/>
                      <a:pt x="51" y="1555"/>
                      <a:pt x="126" y="1655"/>
                    </a:cubicBezTo>
                    <a:cubicBezTo>
                      <a:pt x="226" y="1730"/>
                      <a:pt x="351" y="1856"/>
                      <a:pt x="527" y="1981"/>
                    </a:cubicBezTo>
                    <a:cubicBezTo>
                      <a:pt x="702" y="2106"/>
                      <a:pt x="953" y="2257"/>
                      <a:pt x="1204" y="2432"/>
                    </a:cubicBezTo>
                    <a:cubicBezTo>
                      <a:pt x="1354" y="2507"/>
                      <a:pt x="1504" y="2582"/>
                      <a:pt x="1655" y="2658"/>
                    </a:cubicBezTo>
                    <a:cubicBezTo>
                      <a:pt x="1830" y="2733"/>
                      <a:pt x="2006" y="2808"/>
                      <a:pt x="2181" y="2858"/>
                    </a:cubicBezTo>
                    <a:cubicBezTo>
                      <a:pt x="2557" y="2983"/>
                      <a:pt x="2958" y="3109"/>
                      <a:pt x="3409" y="3184"/>
                    </a:cubicBezTo>
                    <a:cubicBezTo>
                      <a:pt x="3835" y="3284"/>
                      <a:pt x="4311" y="3334"/>
                      <a:pt x="4813" y="3334"/>
                    </a:cubicBezTo>
                    <a:cubicBezTo>
                      <a:pt x="4895" y="3336"/>
                      <a:pt x="4978" y="3337"/>
                      <a:pt x="5062" y="3337"/>
                    </a:cubicBezTo>
                    <a:cubicBezTo>
                      <a:pt x="5964" y="3337"/>
                      <a:pt x="6904" y="3215"/>
                      <a:pt x="7845" y="3008"/>
                    </a:cubicBezTo>
                    <a:cubicBezTo>
                      <a:pt x="8321" y="2883"/>
                      <a:pt x="8848" y="2733"/>
                      <a:pt x="9324" y="2582"/>
                    </a:cubicBezTo>
                    <a:cubicBezTo>
                      <a:pt x="9800" y="2407"/>
                      <a:pt x="10276" y="2231"/>
                      <a:pt x="10727" y="2056"/>
                    </a:cubicBezTo>
                    <a:cubicBezTo>
                      <a:pt x="11605" y="1705"/>
                      <a:pt x="12432" y="1329"/>
                      <a:pt x="13133" y="1028"/>
                    </a:cubicBezTo>
                    <a:cubicBezTo>
                      <a:pt x="13835" y="703"/>
                      <a:pt x="14412" y="452"/>
                      <a:pt x="14813" y="277"/>
                    </a:cubicBezTo>
                    <a:cubicBezTo>
                      <a:pt x="15239" y="101"/>
                      <a:pt x="15464" y="1"/>
                      <a:pt x="15464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56"/>
              <p:cNvSpPr/>
              <p:nvPr/>
            </p:nvSpPr>
            <p:spPr>
              <a:xfrm>
                <a:off x="1848900" y="2104400"/>
                <a:ext cx="188000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1706" extrusionOk="0">
                    <a:moveTo>
                      <a:pt x="7169" y="1"/>
                    </a:moveTo>
                    <a:cubicBezTo>
                      <a:pt x="6968" y="1"/>
                      <a:pt x="6642" y="1"/>
                      <a:pt x="6291" y="76"/>
                    </a:cubicBezTo>
                    <a:cubicBezTo>
                      <a:pt x="5916" y="151"/>
                      <a:pt x="5515" y="277"/>
                      <a:pt x="5088" y="427"/>
                    </a:cubicBezTo>
                    <a:cubicBezTo>
                      <a:pt x="4863" y="502"/>
                      <a:pt x="4637" y="577"/>
                      <a:pt x="4412" y="653"/>
                    </a:cubicBezTo>
                    <a:cubicBezTo>
                      <a:pt x="4211" y="728"/>
                      <a:pt x="3986" y="778"/>
                      <a:pt x="3760" y="853"/>
                    </a:cubicBezTo>
                    <a:cubicBezTo>
                      <a:pt x="2833" y="1104"/>
                      <a:pt x="1905" y="1254"/>
                      <a:pt x="1179" y="1404"/>
                    </a:cubicBezTo>
                    <a:cubicBezTo>
                      <a:pt x="477" y="1555"/>
                      <a:pt x="1" y="1680"/>
                      <a:pt x="1" y="1680"/>
                    </a:cubicBezTo>
                    <a:cubicBezTo>
                      <a:pt x="1" y="1680"/>
                      <a:pt x="477" y="1705"/>
                      <a:pt x="1229" y="1705"/>
                    </a:cubicBezTo>
                    <a:cubicBezTo>
                      <a:pt x="1580" y="1705"/>
                      <a:pt x="2006" y="1680"/>
                      <a:pt x="2457" y="1605"/>
                    </a:cubicBezTo>
                    <a:cubicBezTo>
                      <a:pt x="2933" y="1555"/>
                      <a:pt x="3409" y="1480"/>
                      <a:pt x="3885" y="1354"/>
                    </a:cubicBezTo>
                    <a:cubicBezTo>
                      <a:pt x="4111" y="1279"/>
                      <a:pt x="4362" y="1204"/>
                      <a:pt x="4587" y="1129"/>
                    </a:cubicBezTo>
                    <a:cubicBezTo>
                      <a:pt x="4813" y="1054"/>
                      <a:pt x="5038" y="953"/>
                      <a:pt x="5239" y="853"/>
                    </a:cubicBezTo>
                    <a:cubicBezTo>
                      <a:pt x="5665" y="678"/>
                      <a:pt x="6041" y="502"/>
                      <a:pt x="6367" y="377"/>
                    </a:cubicBezTo>
                    <a:cubicBezTo>
                      <a:pt x="7018" y="101"/>
                      <a:pt x="7520" y="26"/>
                      <a:pt x="7520" y="26"/>
                    </a:cubicBezTo>
                    <a:lnTo>
                      <a:pt x="7419" y="26"/>
                    </a:lnTo>
                    <a:cubicBezTo>
                      <a:pt x="7369" y="26"/>
                      <a:pt x="7294" y="1"/>
                      <a:pt x="7169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56"/>
              <p:cNvSpPr/>
              <p:nvPr/>
            </p:nvSpPr>
            <p:spPr>
              <a:xfrm>
                <a:off x="2330725" y="1721575"/>
                <a:ext cx="729375" cy="346525"/>
              </a:xfrm>
              <a:custGeom>
                <a:avLst/>
                <a:gdLst/>
                <a:ahLst/>
                <a:cxnLst/>
                <a:rect l="l" t="t" r="r" b="b"/>
                <a:pathLst>
                  <a:path w="29175" h="13861" extrusionOk="0">
                    <a:moveTo>
                      <a:pt x="29174" y="1"/>
                    </a:moveTo>
                    <a:lnTo>
                      <a:pt x="29174" y="1"/>
                    </a:lnTo>
                    <a:cubicBezTo>
                      <a:pt x="29174" y="1"/>
                      <a:pt x="28748" y="302"/>
                      <a:pt x="28021" y="803"/>
                    </a:cubicBezTo>
                    <a:cubicBezTo>
                      <a:pt x="27294" y="1304"/>
                      <a:pt x="26242" y="2031"/>
                      <a:pt x="24938" y="2808"/>
                    </a:cubicBezTo>
                    <a:cubicBezTo>
                      <a:pt x="23660" y="3610"/>
                      <a:pt x="22081" y="4437"/>
                      <a:pt x="20352" y="5188"/>
                    </a:cubicBezTo>
                    <a:cubicBezTo>
                      <a:pt x="19901" y="5364"/>
                      <a:pt x="19450" y="5539"/>
                      <a:pt x="18999" y="5690"/>
                    </a:cubicBezTo>
                    <a:cubicBezTo>
                      <a:pt x="18547" y="5865"/>
                      <a:pt x="18071" y="6016"/>
                      <a:pt x="17595" y="6166"/>
                    </a:cubicBezTo>
                    <a:cubicBezTo>
                      <a:pt x="16643" y="6442"/>
                      <a:pt x="15665" y="6692"/>
                      <a:pt x="14688" y="6993"/>
                    </a:cubicBezTo>
                    <a:cubicBezTo>
                      <a:pt x="13685" y="7319"/>
                      <a:pt x="12733" y="7745"/>
                      <a:pt x="11856" y="8271"/>
                    </a:cubicBezTo>
                    <a:cubicBezTo>
                      <a:pt x="10979" y="8772"/>
                      <a:pt x="10176" y="9324"/>
                      <a:pt x="9374" y="9825"/>
                    </a:cubicBezTo>
                    <a:cubicBezTo>
                      <a:pt x="8572" y="10351"/>
                      <a:pt x="7796" y="10828"/>
                      <a:pt x="7044" y="11229"/>
                    </a:cubicBezTo>
                    <a:cubicBezTo>
                      <a:pt x="6267" y="11630"/>
                      <a:pt x="5515" y="11981"/>
                      <a:pt x="4813" y="12281"/>
                    </a:cubicBezTo>
                    <a:cubicBezTo>
                      <a:pt x="3410" y="12858"/>
                      <a:pt x="2207" y="13259"/>
                      <a:pt x="1354" y="13509"/>
                    </a:cubicBezTo>
                    <a:cubicBezTo>
                      <a:pt x="502" y="13760"/>
                      <a:pt x="1" y="13860"/>
                      <a:pt x="1" y="13860"/>
                    </a:cubicBezTo>
                    <a:cubicBezTo>
                      <a:pt x="1" y="13860"/>
                      <a:pt x="126" y="13835"/>
                      <a:pt x="377" y="13810"/>
                    </a:cubicBezTo>
                    <a:cubicBezTo>
                      <a:pt x="603" y="13760"/>
                      <a:pt x="953" y="13710"/>
                      <a:pt x="1379" y="13610"/>
                    </a:cubicBezTo>
                    <a:cubicBezTo>
                      <a:pt x="2257" y="13409"/>
                      <a:pt x="3485" y="13083"/>
                      <a:pt x="4913" y="12557"/>
                    </a:cubicBezTo>
                    <a:cubicBezTo>
                      <a:pt x="5640" y="12281"/>
                      <a:pt x="6417" y="11955"/>
                      <a:pt x="7194" y="11580"/>
                    </a:cubicBezTo>
                    <a:cubicBezTo>
                      <a:pt x="7996" y="11204"/>
                      <a:pt x="8823" y="10727"/>
                      <a:pt x="9625" y="10226"/>
                    </a:cubicBezTo>
                    <a:cubicBezTo>
                      <a:pt x="10427" y="9700"/>
                      <a:pt x="11254" y="9173"/>
                      <a:pt x="12106" y="8672"/>
                    </a:cubicBezTo>
                    <a:cubicBezTo>
                      <a:pt x="12958" y="8196"/>
                      <a:pt x="13886" y="7795"/>
                      <a:pt x="14838" y="7494"/>
                    </a:cubicBezTo>
                    <a:cubicBezTo>
                      <a:pt x="15791" y="7168"/>
                      <a:pt x="16768" y="6918"/>
                      <a:pt x="17745" y="6617"/>
                    </a:cubicBezTo>
                    <a:cubicBezTo>
                      <a:pt x="18222" y="6467"/>
                      <a:pt x="18698" y="6316"/>
                      <a:pt x="19149" y="6141"/>
                    </a:cubicBezTo>
                    <a:cubicBezTo>
                      <a:pt x="19625" y="5965"/>
                      <a:pt x="20076" y="5790"/>
                      <a:pt x="20527" y="5590"/>
                    </a:cubicBezTo>
                    <a:cubicBezTo>
                      <a:pt x="22282" y="4813"/>
                      <a:pt x="23811" y="3885"/>
                      <a:pt x="25089" y="3058"/>
                    </a:cubicBezTo>
                    <a:cubicBezTo>
                      <a:pt x="26392" y="2231"/>
                      <a:pt x="27370" y="1429"/>
                      <a:pt x="28096" y="878"/>
                    </a:cubicBezTo>
                    <a:cubicBezTo>
                      <a:pt x="28447" y="602"/>
                      <a:pt x="28698" y="376"/>
                      <a:pt x="28898" y="226"/>
                    </a:cubicBezTo>
                    <a:cubicBezTo>
                      <a:pt x="29074" y="76"/>
                      <a:pt x="29174" y="1"/>
                      <a:pt x="29174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56"/>
              <p:cNvSpPr/>
              <p:nvPr/>
            </p:nvSpPr>
            <p:spPr>
              <a:xfrm>
                <a:off x="2995525" y="949025"/>
                <a:ext cx="182975" cy="4624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8497" extrusionOk="0">
                    <a:moveTo>
                      <a:pt x="2707" y="0"/>
                    </a:moveTo>
                    <a:cubicBezTo>
                      <a:pt x="1580" y="3835"/>
                      <a:pt x="1" y="7744"/>
                      <a:pt x="778" y="11654"/>
                    </a:cubicBezTo>
                    <a:cubicBezTo>
                      <a:pt x="1354" y="14536"/>
                      <a:pt x="3284" y="17143"/>
                      <a:pt x="5890" y="18496"/>
                    </a:cubicBezTo>
                    <a:cubicBezTo>
                      <a:pt x="6291" y="16692"/>
                      <a:pt x="6793" y="14912"/>
                      <a:pt x="7043" y="13083"/>
                    </a:cubicBezTo>
                    <a:cubicBezTo>
                      <a:pt x="7319" y="11278"/>
                      <a:pt x="7319" y="9374"/>
                      <a:pt x="6768" y="7619"/>
                    </a:cubicBezTo>
                    <a:cubicBezTo>
                      <a:pt x="5865" y="4887"/>
                      <a:pt x="3660" y="2732"/>
                      <a:pt x="2707" y="0"/>
                    </a:cubicBezTo>
                    <a:close/>
                  </a:path>
                </a:pathLst>
              </a:custGeom>
              <a:solidFill>
                <a:srgbClr val="F5A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56"/>
              <p:cNvSpPr/>
              <p:nvPr/>
            </p:nvSpPr>
            <p:spPr>
              <a:xfrm>
                <a:off x="3076975" y="1154525"/>
                <a:ext cx="130350" cy="3408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3635" extrusionOk="0">
                    <a:moveTo>
                      <a:pt x="51" y="1"/>
                    </a:moveTo>
                    <a:cubicBezTo>
                      <a:pt x="1" y="427"/>
                      <a:pt x="1" y="853"/>
                      <a:pt x="1" y="1279"/>
                    </a:cubicBezTo>
                    <a:cubicBezTo>
                      <a:pt x="1" y="5790"/>
                      <a:pt x="1605" y="10427"/>
                      <a:pt x="4838" y="13635"/>
                    </a:cubicBezTo>
                    <a:lnTo>
                      <a:pt x="5214" y="13259"/>
                    </a:lnTo>
                    <a:cubicBezTo>
                      <a:pt x="2081" y="10176"/>
                      <a:pt x="502" y="5690"/>
                      <a:pt x="502" y="1279"/>
                    </a:cubicBezTo>
                    <a:cubicBezTo>
                      <a:pt x="502" y="878"/>
                      <a:pt x="527" y="452"/>
                      <a:pt x="552" y="26"/>
                    </a:cubicBezTo>
                    <a:lnTo>
                      <a:pt x="51" y="1"/>
                    </a:lnTo>
                    <a:close/>
                  </a:path>
                </a:pathLst>
              </a:custGeom>
              <a:solidFill>
                <a:srgbClr val="774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56"/>
              <p:cNvSpPr/>
              <p:nvPr/>
            </p:nvSpPr>
            <p:spPr>
              <a:xfrm>
                <a:off x="1170325" y="1662675"/>
                <a:ext cx="221200" cy="331475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13259" extrusionOk="0">
                    <a:moveTo>
                      <a:pt x="552" y="1"/>
                    </a:moveTo>
                    <a:lnTo>
                      <a:pt x="552" y="1"/>
                    </a:lnTo>
                    <a:cubicBezTo>
                      <a:pt x="26" y="3359"/>
                      <a:pt x="1" y="6968"/>
                      <a:pt x="1630" y="9951"/>
                    </a:cubicBezTo>
                    <a:cubicBezTo>
                      <a:pt x="2156" y="10903"/>
                      <a:pt x="2858" y="11780"/>
                      <a:pt x="3810" y="12357"/>
                    </a:cubicBezTo>
                    <a:cubicBezTo>
                      <a:pt x="4988" y="13058"/>
                      <a:pt x="6417" y="13159"/>
                      <a:pt x="7795" y="13259"/>
                    </a:cubicBezTo>
                    <a:cubicBezTo>
                      <a:pt x="8848" y="10627"/>
                      <a:pt x="8597" y="7394"/>
                      <a:pt x="6768" y="5239"/>
                    </a:cubicBezTo>
                    <a:cubicBezTo>
                      <a:pt x="5013" y="3133"/>
                      <a:pt x="2106" y="2231"/>
                      <a:pt x="552" y="1"/>
                    </a:cubicBezTo>
                    <a:close/>
                  </a:path>
                </a:pathLst>
              </a:custGeom>
              <a:solidFill>
                <a:srgbClr val="F5A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56"/>
              <p:cNvSpPr/>
              <p:nvPr/>
            </p:nvSpPr>
            <p:spPr>
              <a:xfrm>
                <a:off x="1234250" y="1814300"/>
                <a:ext cx="300775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149" extrusionOk="0">
                    <a:moveTo>
                      <a:pt x="501" y="1"/>
                    </a:moveTo>
                    <a:lnTo>
                      <a:pt x="0" y="151"/>
                    </a:lnTo>
                    <a:cubicBezTo>
                      <a:pt x="577" y="1956"/>
                      <a:pt x="1704" y="4136"/>
                      <a:pt x="3258" y="5891"/>
                    </a:cubicBezTo>
                    <a:cubicBezTo>
                      <a:pt x="4787" y="7670"/>
                      <a:pt x="6742" y="9023"/>
                      <a:pt x="8922" y="9149"/>
                    </a:cubicBezTo>
                    <a:lnTo>
                      <a:pt x="9148" y="9149"/>
                    </a:lnTo>
                    <a:cubicBezTo>
                      <a:pt x="9800" y="9149"/>
                      <a:pt x="10426" y="9023"/>
                      <a:pt x="11003" y="9023"/>
                    </a:cubicBezTo>
                    <a:cubicBezTo>
                      <a:pt x="11303" y="9023"/>
                      <a:pt x="11579" y="9048"/>
                      <a:pt x="11855" y="9149"/>
                    </a:cubicBezTo>
                    <a:lnTo>
                      <a:pt x="12030" y="8673"/>
                    </a:lnTo>
                    <a:cubicBezTo>
                      <a:pt x="11679" y="8547"/>
                      <a:pt x="11328" y="8497"/>
                      <a:pt x="11003" y="8497"/>
                    </a:cubicBezTo>
                    <a:cubicBezTo>
                      <a:pt x="10351" y="8522"/>
                      <a:pt x="9724" y="8647"/>
                      <a:pt x="9148" y="8647"/>
                    </a:cubicBezTo>
                    <a:cubicBezTo>
                      <a:pt x="9073" y="8647"/>
                      <a:pt x="9023" y="8622"/>
                      <a:pt x="8948" y="8622"/>
                    </a:cubicBezTo>
                    <a:cubicBezTo>
                      <a:pt x="6968" y="8522"/>
                      <a:pt x="5138" y="7269"/>
                      <a:pt x="3659" y="5565"/>
                    </a:cubicBezTo>
                    <a:cubicBezTo>
                      <a:pt x="2156" y="3860"/>
                      <a:pt x="1028" y="1730"/>
                      <a:pt x="501" y="1"/>
                    </a:cubicBezTo>
                    <a:close/>
                  </a:path>
                </a:pathLst>
              </a:custGeom>
              <a:solidFill>
                <a:srgbClr val="774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56"/>
              <p:cNvSpPr/>
              <p:nvPr/>
            </p:nvSpPr>
            <p:spPr>
              <a:xfrm>
                <a:off x="1511175" y="464050"/>
                <a:ext cx="1281375" cy="1532300"/>
              </a:xfrm>
              <a:custGeom>
                <a:avLst/>
                <a:gdLst/>
                <a:ahLst/>
                <a:cxnLst/>
                <a:rect l="l" t="t" r="r" b="b"/>
                <a:pathLst>
                  <a:path w="51255" h="61292" extrusionOk="0">
                    <a:moveTo>
                      <a:pt x="19675" y="0"/>
                    </a:moveTo>
                    <a:lnTo>
                      <a:pt x="19675" y="0"/>
                    </a:lnTo>
                    <a:cubicBezTo>
                      <a:pt x="17695" y="51"/>
                      <a:pt x="15740" y="1153"/>
                      <a:pt x="14688" y="2833"/>
                    </a:cubicBezTo>
                    <a:cubicBezTo>
                      <a:pt x="14888" y="1980"/>
                      <a:pt x="15089" y="1153"/>
                      <a:pt x="15264" y="301"/>
                    </a:cubicBezTo>
                    <a:lnTo>
                      <a:pt x="15264" y="301"/>
                    </a:lnTo>
                    <a:cubicBezTo>
                      <a:pt x="13810" y="1304"/>
                      <a:pt x="12708" y="2833"/>
                      <a:pt x="12206" y="4562"/>
                    </a:cubicBezTo>
                    <a:cubicBezTo>
                      <a:pt x="7946" y="6016"/>
                      <a:pt x="4512" y="9048"/>
                      <a:pt x="2783" y="13209"/>
                    </a:cubicBezTo>
                    <a:cubicBezTo>
                      <a:pt x="1054" y="17394"/>
                      <a:pt x="1204" y="22306"/>
                      <a:pt x="3184" y="26367"/>
                    </a:cubicBezTo>
                    <a:cubicBezTo>
                      <a:pt x="3635" y="27269"/>
                      <a:pt x="4136" y="28472"/>
                      <a:pt x="3409" y="29174"/>
                    </a:cubicBezTo>
                    <a:cubicBezTo>
                      <a:pt x="3259" y="29299"/>
                      <a:pt x="3084" y="29424"/>
                      <a:pt x="2983" y="29600"/>
                    </a:cubicBezTo>
                    <a:cubicBezTo>
                      <a:pt x="2808" y="29900"/>
                      <a:pt x="2983" y="30301"/>
                      <a:pt x="3259" y="30527"/>
                    </a:cubicBezTo>
                    <a:cubicBezTo>
                      <a:pt x="3535" y="30727"/>
                      <a:pt x="3911" y="30803"/>
                      <a:pt x="4262" y="30853"/>
                    </a:cubicBezTo>
                    <a:cubicBezTo>
                      <a:pt x="4036" y="30978"/>
                      <a:pt x="3810" y="31128"/>
                      <a:pt x="3685" y="31354"/>
                    </a:cubicBezTo>
                    <a:cubicBezTo>
                      <a:pt x="3560" y="31605"/>
                      <a:pt x="3585" y="31930"/>
                      <a:pt x="3835" y="32056"/>
                    </a:cubicBezTo>
                    <a:cubicBezTo>
                      <a:pt x="3735" y="32156"/>
                      <a:pt x="3610" y="32156"/>
                      <a:pt x="3560" y="32156"/>
                    </a:cubicBezTo>
                    <a:cubicBezTo>
                      <a:pt x="3535" y="32148"/>
                      <a:pt x="3515" y="32142"/>
                      <a:pt x="3503" y="32142"/>
                    </a:cubicBezTo>
                    <a:cubicBezTo>
                      <a:pt x="3479" y="32142"/>
                      <a:pt x="3485" y="32164"/>
                      <a:pt x="3535" y="32231"/>
                    </a:cubicBezTo>
                    <a:cubicBezTo>
                      <a:pt x="3635" y="32346"/>
                      <a:pt x="3793" y="32403"/>
                      <a:pt x="3947" y="32403"/>
                    </a:cubicBezTo>
                    <a:cubicBezTo>
                      <a:pt x="4062" y="32403"/>
                      <a:pt x="4176" y="32371"/>
                      <a:pt x="4262" y="32306"/>
                    </a:cubicBezTo>
                    <a:lnTo>
                      <a:pt x="4262" y="32306"/>
                    </a:lnTo>
                    <a:cubicBezTo>
                      <a:pt x="1780" y="35790"/>
                      <a:pt x="352" y="40026"/>
                      <a:pt x="201" y="44311"/>
                    </a:cubicBezTo>
                    <a:cubicBezTo>
                      <a:pt x="1" y="49149"/>
                      <a:pt x="1329" y="55690"/>
                      <a:pt x="5364" y="58848"/>
                    </a:cubicBezTo>
                    <a:cubicBezTo>
                      <a:pt x="5289" y="58271"/>
                      <a:pt x="5189" y="57695"/>
                      <a:pt x="5114" y="57094"/>
                    </a:cubicBezTo>
                    <a:lnTo>
                      <a:pt x="5114" y="57094"/>
                    </a:lnTo>
                    <a:cubicBezTo>
                      <a:pt x="7730" y="59799"/>
                      <a:pt x="11497" y="61291"/>
                      <a:pt x="15257" y="61291"/>
                    </a:cubicBezTo>
                    <a:cubicBezTo>
                      <a:pt x="16790" y="61291"/>
                      <a:pt x="18323" y="61043"/>
                      <a:pt x="19775" y="60527"/>
                    </a:cubicBezTo>
                    <a:cubicBezTo>
                      <a:pt x="19951" y="60477"/>
                      <a:pt x="20176" y="60377"/>
                      <a:pt x="20201" y="60176"/>
                    </a:cubicBezTo>
                    <a:cubicBezTo>
                      <a:pt x="20201" y="60051"/>
                      <a:pt x="20126" y="59926"/>
                      <a:pt x="20051" y="59800"/>
                    </a:cubicBezTo>
                    <a:cubicBezTo>
                      <a:pt x="19224" y="58597"/>
                      <a:pt x="18222" y="57545"/>
                      <a:pt x="17369" y="56317"/>
                    </a:cubicBezTo>
                    <a:lnTo>
                      <a:pt x="17369" y="56317"/>
                    </a:lnTo>
                    <a:cubicBezTo>
                      <a:pt x="19149" y="58096"/>
                      <a:pt x="21054" y="59926"/>
                      <a:pt x="23485" y="60527"/>
                    </a:cubicBezTo>
                    <a:cubicBezTo>
                      <a:pt x="24119" y="60686"/>
                      <a:pt x="24768" y="60750"/>
                      <a:pt x="25422" y="60750"/>
                    </a:cubicBezTo>
                    <a:cubicBezTo>
                      <a:pt x="26424" y="60750"/>
                      <a:pt x="27437" y="60599"/>
                      <a:pt x="28422" y="60402"/>
                    </a:cubicBezTo>
                    <a:cubicBezTo>
                      <a:pt x="29801" y="60151"/>
                      <a:pt x="31179" y="59800"/>
                      <a:pt x="32507" y="59374"/>
                    </a:cubicBezTo>
                    <a:cubicBezTo>
                      <a:pt x="33585" y="59048"/>
                      <a:pt x="34663" y="58647"/>
                      <a:pt x="35590" y="57971"/>
                    </a:cubicBezTo>
                    <a:cubicBezTo>
                      <a:pt x="37817" y="56338"/>
                      <a:pt x="38187" y="53142"/>
                      <a:pt x="39619" y="50914"/>
                    </a:cubicBezTo>
                    <a:lnTo>
                      <a:pt x="39619" y="50914"/>
                    </a:lnTo>
                    <a:cubicBezTo>
                      <a:pt x="38473" y="52708"/>
                      <a:pt x="38292" y="55337"/>
                      <a:pt x="39920" y="55337"/>
                    </a:cubicBezTo>
                    <a:cubicBezTo>
                      <a:pt x="40345" y="55337"/>
                      <a:pt x="40893" y="55158"/>
                      <a:pt x="41580" y="54738"/>
                    </a:cubicBezTo>
                    <a:cubicBezTo>
                      <a:pt x="43936" y="53309"/>
                      <a:pt x="45665" y="51028"/>
                      <a:pt x="46994" y="48672"/>
                    </a:cubicBezTo>
                    <a:cubicBezTo>
                      <a:pt x="47871" y="47144"/>
                      <a:pt x="48547" y="45515"/>
                      <a:pt x="49024" y="43810"/>
                    </a:cubicBezTo>
                    <a:cubicBezTo>
                      <a:pt x="49350" y="42582"/>
                      <a:pt x="49926" y="41329"/>
                      <a:pt x="49901" y="40051"/>
                    </a:cubicBezTo>
                    <a:lnTo>
                      <a:pt x="49901" y="40051"/>
                    </a:lnTo>
                    <a:cubicBezTo>
                      <a:pt x="50076" y="40452"/>
                      <a:pt x="50227" y="40853"/>
                      <a:pt x="50402" y="41279"/>
                    </a:cubicBezTo>
                    <a:cubicBezTo>
                      <a:pt x="51204" y="40577"/>
                      <a:pt x="51254" y="39349"/>
                      <a:pt x="51129" y="38296"/>
                    </a:cubicBezTo>
                    <a:cubicBezTo>
                      <a:pt x="50678" y="34788"/>
                      <a:pt x="48999" y="31555"/>
                      <a:pt x="46793" y="28823"/>
                    </a:cubicBezTo>
                    <a:cubicBezTo>
                      <a:pt x="45740" y="27519"/>
                      <a:pt x="44788" y="26367"/>
                      <a:pt x="43410" y="25339"/>
                    </a:cubicBezTo>
                    <a:cubicBezTo>
                      <a:pt x="42802" y="24895"/>
                      <a:pt x="40273" y="22901"/>
                      <a:pt x="39286" y="22901"/>
                    </a:cubicBezTo>
                    <a:cubicBezTo>
                      <a:pt x="39215" y="22901"/>
                      <a:pt x="39152" y="22911"/>
                      <a:pt x="39099" y="22933"/>
                    </a:cubicBezTo>
                    <a:cubicBezTo>
                      <a:pt x="39124" y="22908"/>
                      <a:pt x="40703" y="22557"/>
                      <a:pt x="40502" y="22281"/>
                    </a:cubicBezTo>
                    <a:cubicBezTo>
                      <a:pt x="40188" y="21798"/>
                      <a:pt x="39618" y="21478"/>
                      <a:pt x="39039" y="21478"/>
                    </a:cubicBezTo>
                    <a:cubicBezTo>
                      <a:pt x="39017" y="21478"/>
                      <a:pt x="38995" y="21478"/>
                      <a:pt x="38974" y="21479"/>
                    </a:cubicBezTo>
                    <a:lnTo>
                      <a:pt x="40653" y="19875"/>
                    </a:lnTo>
                    <a:cubicBezTo>
                      <a:pt x="40086" y="19437"/>
                      <a:pt x="39373" y="19198"/>
                      <a:pt x="38659" y="19198"/>
                    </a:cubicBezTo>
                    <a:cubicBezTo>
                      <a:pt x="38394" y="19198"/>
                      <a:pt x="38129" y="19231"/>
                      <a:pt x="37871" y="19299"/>
                    </a:cubicBezTo>
                    <a:cubicBezTo>
                      <a:pt x="37395" y="14462"/>
                      <a:pt x="35590" y="9650"/>
                      <a:pt x="32131" y="6216"/>
                    </a:cubicBezTo>
                    <a:cubicBezTo>
                      <a:pt x="29120" y="3224"/>
                      <a:pt x="25499" y="2002"/>
                      <a:pt x="21589" y="2002"/>
                    </a:cubicBezTo>
                    <a:cubicBezTo>
                      <a:pt x="20487" y="2002"/>
                      <a:pt x="19362" y="2099"/>
                      <a:pt x="18222" y="2281"/>
                    </a:cubicBezTo>
                    <a:cubicBezTo>
                      <a:pt x="18572" y="1454"/>
                      <a:pt x="19124" y="702"/>
                      <a:pt x="196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56"/>
              <p:cNvSpPr/>
              <p:nvPr/>
            </p:nvSpPr>
            <p:spPr>
              <a:xfrm>
                <a:off x="1511175" y="1240325"/>
                <a:ext cx="505050" cy="756250"/>
              </a:xfrm>
              <a:custGeom>
                <a:avLst/>
                <a:gdLst/>
                <a:ahLst/>
                <a:cxnLst/>
                <a:rect l="l" t="t" r="r" b="b"/>
                <a:pathLst>
                  <a:path w="20202" h="30250" extrusionOk="0">
                    <a:moveTo>
                      <a:pt x="6757" y="0"/>
                    </a:moveTo>
                    <a:cubicBezTo>
                      <a:pt x="6490" y="0"/>
                      <a:pt x="6224" y="34"/>
                      <a:pt x="5966" y="103"/>
                    </a:cubicBezTo>
                    <a:cubicBezTo>
                      <a:pt x="4512" y="478"/>
                      <a:pt x="3209" y="2859"/>
                      <a:pt x="2582" y="4113"/>
                    </a:cubicBezTo>
                    <a:cubicBezTo>
                      <a:pt x="1104" y="6895"/>
                      <a:pt x="302" y="10103"/>
                      <a:pt x="201" y="13260"/>
                    </a:cubicBezTo>
                    <a:cubicBezTo>
                      <a:pt x="1" y="18098"/>
                      <a:pt x="1329" y="24639"/>
                      <a:pt x="5364" y="27797"/>
                    </a:cubicBezTo>
                    <a:cubicBezTo>
                      <a:pt x="5289" y="27220"/>
                      <a:pt x="5189" y="26644"/>
                      <a:pt x="5114" y="26068"/>
                    </a:cubicBezTo>
                    <a:lnTo>
                      <a:pt x="5114" y="26068"/>
                    </a:lnTo>
                    <a:cubicBezTo>
                      <a:pt x="7737" y="28762"/>
                      <a:pt x="11516" y="30250"/>
                      <a:pt x="15285" y="30250"/>
                    </a:cubicBezTo>
                    <a:cubicBezTo>
                      <a:pt x="16809" y="30250"/>
                      <a:pt x="18332" y="30006"/>
                      <a:pt x="19775" y="29501"/>
                    </a:cubicBezTo>
                    <a:cubicBezTo>
                      <a:pt x="19951" y="29426"/>
                      <a:pt x="20151" y="29326"/>
                      <a:pt x="20201" y="29125"/>
                    </a:cubicBezTo>
                    <a:cubicBezTo>
                      <a:pt x="20201" y="29075"/>
                      <a:pt x="20201" y="29050"/>
                      <a:pt x="20176" y="29000"/>
                    </a:cubicBezTo>
                    <a:cubicBezTo>
                      <a:pt x="20151" y="28925"/>
                      <a:pt x="20101" y="28824"/>
                      <a:pt x="20051" y="28749"/>
                    </a:cubicBezTo>
                    <a:cubicBezTo>
                      <a:pt x="18522" y="26569"/>
                      <a:pt x="16492" y="24764"/>
                      <a:pt x="14988" y="22509"/>
                    </a:cubicBezTo>
                    <a:cubicBezTo>
                      <a:pt x="13409" y="20203"/>
                      <a:pt x="12106" y="17697"/>
                      <a:pt x="11079" y="15115"/>
                    </a:cubicBezTo>
                    <a:lnTo>
                      <a:pt x="11079" y="15115"/>
                    </a:lnTo>
                    <a:cubicBezTo>
                      <a:pt x="11404" y="15441"/>
                      <a:pt x="11881" y="15667"/>
                      <a:pt x="12382" y="15717"/>
                    </a:cubicBezTo>
                    <a:cubicBezTo>
                      <a:pt x="12808" y="14589"/>
                      <a:pt x="12181" y="13386"/>
                      <a:pt x="11655" y="12333"/>
                    </a:cubicBezTo>
                    <a:cubicBezTo>
                      <a:pt x="9901" y="8849"/>
                      <a:pt x="9049" y="4940"/>
                      <a:pt x="9174" y="1055"/>
                    </a:cubicBezTo>
                    <a:cubicBezTo>
                      <a:pt x="8556" y="379"/>
                      <a:pt x="7654" y="0"/>
                      <a:pt x="6757" y="0"/>
                    </a:cubicBezTo>
                    <a:close/>
                  </a:path>
                </a:pathLst>
              </a:custGeom>
              <a:solidFill>
                <a:srgbClr val="8E8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56"/>
              <p:cNvSpPr/>
              <p:nvPr/>
            </p:nvSpPr>
            <p:spPr>
              <a:xfrm>
                <a:off x="1996775" y="1943800"/>
                <a:ext cx="273975" cy="239375"/>
              </a:xfrm>
              <a:custGeom>
                <a:avLst/>
                <a:gdLst/>
                <a:ahLst/>
                <a:cxnLst/>
                <a:rect l="l" t="t" r="r" b="b"/>
                <a:pathLst>
                  <a:path w="10959" h="9575" extrusionOk="0">
                    <a:moveTo>
                      <a:pt x="6702" y="1979"/>
                    </a:moveTo>
                    <a:cubicBezTo>
                      <a:pt x="6563" y="2140"/>
                      <a:pt x="6498" y="2359"/>
                      <a:pt x="6517" y="2565"/>
                    </a:cubicBezTo>
                    <a:lnTo>
                      <a:pt x="6798" y="3578"/>
                    </a:lnTo>
                    <a:lnTo>
                      <a:pt x="6798" y="3578"/>
                    </a:lnTo>
                    <a:cubicBezTo>
                      <a:pt x="6779" y="3420"/>
                      <a:pt x="6767" y="3263"/>
                      <a:pt x="6761" y="3106"/>
                    </a:cubicBezTo>
                    <a:lnTo>
                      <a:pt x="6761" y="3106"/>
                    </a:lnTo>
                    <a:cubicBezTo>
                      <a:pt x="6687" y="2643"/>
                      <a:pt x="6650" y="2217"/>
                      <a:pt x="6702" y="1979"/>
                    </a:cubicBezTo>
                    <a:close/>
                    <a:moveTo>
                      <a:pt x="8354" y="0"/>
                    </a:moveTo>
                    <a:cubicBezTo>
                      <a:pt x="7642" y="0"/>
                      <a:pt x="6866" y="389"/>
                      <a:pt x="6967" y="657"/>
                    </a:cubicBezTo>
                    <a:lnTo>
                      <a:pt x="6967" y="657"/>
                    </a:lnTo>
                    <a:cubicBezTo>
                      <a:pt x="6841" y="333"/>
                      <a:pt x="6541" y="134"/>
                      <a:pt x="6216" y="109"/>
                    </a:cubicBezTo>
                    <a:cubicBezTo>
                      <a:pt x="6179" y="106"/>
                      <a:pt x="6143" y="105"/>
                      <a:pt x="6107" y="105"/>
                    </a:cubicBezTo>
                    <a:cubicBezTo>
                      <a:pt x="5797" y="105"/>
                      <a:pt x="5505" y="197"/>
                      <a:pt x="5214" y="310"/>
                    </a:cubicBezTo>
                    <a:cubicBezTo>
                      <a:pt x="5013" y="385"/>
                      <a:pt x="4788" y="460"/>
                      <a:pt x="4612" y="610"/>
                    </a:cubicBezTo>
                    <a:cubicBezTo>
                      <a:pt x="4462" y="786"/>
                      <a:pt x="4361" y="1011"/>
                      <a:pt x="4437" y="1237"/>
                    </a:cubicBezTo>
                    <a:cubicBezTo>
                      <a:pt x="4258" y="814"/>
                      <a:pt x="3804" y="613"/>
                      <a:pt x="3343" y="613"/>
                    </a:cubicBezTo>
                    <a:cubicBezTo>
                      <a:pt x="3094" y="613"/>
                      <a:pt x="2843" y="671"/>
                      <a:pt x="2632" y="786"/>
                    </a:cubicBezTo>
                    <a:cubicBezTo>
                      <a:pt x="1" y="2189"/>
                      <a:pt x="502" y="6400"/>
                      <a:pt x="1980" y="8380"/>
                    </a:cubicBezTo>
                    <a:cubicBezTo>
                      <a:pt x="2181" y="8655"/>
                      <a:pt x="2432" y="8956"/>
                      <a:pt x="2732" y="9132"/>
                    </a:cubicBezTo>
                    <a:cubicBezTo>
                      <a:pt x="2956" y="9255"/>
                      <a:pt x="3175" y="9311"/>
                      <a:pt x="3371" y="9311"/>
                    </a:cubicBezTo>
                    <a:cubicBezTo>
                      <a:pt x="4009" y="9311"/>
                      <a:pt x="4413" y="8720"/>
                      <a:pt x="4011" y="7954"/>
                    </a:cubicBezTo>
                    <a:cubicBezTo>
                      <a:pt x="3835" y="7603"/>
                      <a:pt x="3559" y="7327"/>
                      <a:pt x="3334" y="7026"/>
                    </a:cubicBezTo>
                    <a:cubicBezTo>
                      <a:pt x="2507" y="5823"/>
                      <a:pt x="2156" y="2565"/>
                      <a:pt x="3960" y="1989"/>
                    </a:cubicBezTo>
                    <a:lnTo>
                      <a:pt x="3960" y="1989"/>
                    </a:lnTo>
                    <a:cubicBezTo>
                      <a:pt x="3710" y="3267"/>
                      <a:pt x="3685" y="4545"/>
                      <a:pt x="4036" y="5823"/>
                    </a:cubicBezTo>
                    <a:cubicBezTo>
                      <a:pt x="4267" y="6678"/>
                      <a:pt x="5625" y="9574"/>
                      <a:pt x="6935" y="9574"/>
                    </a:cubicBezTo>
                    <a:cubicBezTo>
                      <a:pt x="7047" y="9574"/>
                      <a:pt x="7158" y="9553"/>
                      <a:pt x="7269" y="9508"/>
                    </a:cubicBezTo>
                    <a:cubicBezTo>
                      <a:pt x="8196" y="9132"/>
                      <a:pt x="7294" y="7753"/>
                      <a:pt x="7068" y="7252"/>
                    </a:cubicBezTo>
                    <a:cubicBezTo>
                      <a:pt x="6517" y="6024"/>
                      <a:pt x="6166" y="4896"/>
                      <a:pt x="6166" y="3518"/>
                    </a:cubicBezTo>
                    <a:cubicBezTo>
                      <a:pt x="6166" y="2966"/>
                      <a:pt x="6216" y="2014"/>
                      <a:pt x="6818" y="1788"/>
                    </a:cubicBezTo>
                    <a:lnTo>
                      <a:pt x="6818" y="1788"/>
                    </a:lnTo>
                    <a:cubicBezTo>
                      <a:pt x="6761" y="1811"/>
                      <a:pt x="6724" y="1878"/>
                      <a:pt x="6702" y="1979"/>
                    </a:cubicBezTo>
                    <a:lnTo>
                      <a:pt x="6702" y="1979"/>
                    </a:lnTo>
                    <a:cubicBezTo>
                      <a:pt x="6749" y="1924"/>
                      <a:pt x="6804" y="1876"/>
                      <a:pt x="6868" y="1838"/>
                    </a:cubicBezTo>
                    <a:lnTo>
                      <a:pt x="6868" y="1838"/>
                    </a:lnTo>
                    <a:cubicBezTo>
                      <a:pt x="6777" y="2251"/>
                      <a:pt x="6744" y="2676"/>
                      <a:pt x="6761" y="3106"/>
                    </a:cubicBezTo>
                    <a:lnTo>
                      <a:pt x="6761" y="3106"/>
                    </a:lnTo>
                    <a:cubicBezTo>
                      <a:pt x="6845" y="3637"/>
                      <a:pt x="6979" y="4216"/>
                      <a:pt x="7086" y="4613"/>
                    </a:cubicBezTo>
                    <a:lnTo>
                      <a:pt x="7086" y="4613"/>
                    </a:lnTo>
                    <a:lnTo>
                      <a:pt x="6798" y="3578"/>
                    </a:lnTo>
                    <a:lnTo>
                      <a:pt x="6798" y="3578"/>
                    </a:lnTo>
                    <a:cubicBezTo>
                      <a:pt x="6985" y="5135"/>
                      <a:pt x="7779" y="6694"/>
                      <a:pt x="8798" y="7803"/>
                    </a:cubicBezTo>
                    <a:cubicBezTo>
                      <a:pt x="9151" y="8185"/>
                      <a:pt x="9577" y="8366"/>
                      <a:pt x="9936" y="8366"/>
                    </a:cubicBezTo>
                    <a:cubicBezTo>
                      <a:pt x="10544" y="8366"/>
                      <a:pt x="10959" y="7847"/>
                      <a:pt x="10502" y="6901"/>
                    </a:cubicBezTo>
                    <a:cubicBezTo>
                      <a:pt x="10151" y="6199"/>
                      <a:pt x="9725" y="5573"/>
                      <a:pt x="9399" y="4896"/>
                    </a:cubicBezTo>
                    <a:cubicBezTo>
                      <a:pt x="9098" y="4219"/>
                      <a:pt x="8873" y="3442"/>
                      <a:pt x="9023" y="2691"/>
                    </a:cubicBezTo>
                    <a:cubicBezTo>
                      <a:pt x="9123" y="2189"/>
                      <a:pt x="9399" y="1713"/>
                      <a:pt x="9449" y="1212"/>
                    </a:cubicBezTo>
                    <a:cubicBezTo>
                      <a:pt x="9542" y="293"/>
                      <a:pt x="8972" y="0"/>
                      <a:pt x="8354" y="0"/>
                    </a:cubicBezTo>
                    <a:close/>
                  </a:path>
                </a:pathLst>
              </a:custGeom>
              <a:solidFill>
                <a:srgbClr val="C26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56"/>
              <p:cNvSpPr/>
              <p:nvPr/>
            </p:nvSpPr>
            <p:spPr>
              <a:xfrm>
                <a:off x="2265575" y="1838625"/>
                <a:ext cx="26130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0452" h="11215" extrusionOk="0">
                    <a:moveTo>
                      <a:pt x="5799" y="0"/>
                    </a:moveTo>
                    <a:cubicBezTo>
                      <a:pt x="5400" y="0"/>
                      <a:pt x="5021" y="185"/>
                      <a:pt x="4687" y="632"/>
                    </a:cubicBezTo>
                    <a:cubicBezTo>
                      <a:pt x="4462" y="958"/>
                      <a:pt x="4437" y="1434"/>
                      <a:pt x="4662" y="1760"/>
                    </a:cubicBezTo>
                    <a:cubicBezTo>
                      <a:pt x="4354" y="1517"/>
                      <a:pt x="4042" y="1417"/>
                      <a:pt x="3744" y="1417"/>
                    </a:cubicBezTo>
                    <a:cubicBezTo>
                      <a:pt x="2446" y="1417"/>
                      <a:pt x="1408" y="3312"/>
                      <a:pt x="2119" y="3634"/>
                    </a:cubicBezTo>
                    <a:lnTo>
                      <a:pt x="2119" y="3634"/>
                    </a:lnTo>
                    <a:cubicBezTo>
                      <a:pt x="1836" y="3512"/>
                      <a:pt x="1536" y="3437"/>
                      <a:pt x="1257" y="3437"/>
                    </a:cubicBezTo>
                    <a:cubicBezTo>
                      <a:pt x="745" y="3437"/>
                      <a:pt x="305" y="3689"/>
                      <a:pt x="176" y="4366"/>
                    </a:cubicBezTo>
                    <a:cubicBezTo>
                      <a:pt x="0" y="5319"/>
                      <a:pt x="828" y="5770"/>
                      <a:pt x="1304" y="6421"/>
                    </a:cubicBezTo>
                    <a:cubicBezTo>
                      <a:pt x="2331" y="7725"/>
                      <a:pt x="2256" y="9329"/>
                      <a:pt x="3033" y="10657"/>
                    </a:cubicBezTo>
                    <a:cubicBezTo>
                      <a:pt x="3209" y="10933"/>
                      <a:pt x="3434" y="11183"/>
                      <a:pt x="3735" y="11208"/>
                    </a:cubicBezTo>
                    <a:cubicBezTo>
                      <a:pt x="3765" y="11213"/>
                      <a:pt x="3795" y="11215"/>
                      <a:pt x="3826" y="11215"/>
                    </a:cubicBezTo>
                    <a:cubicBezTo>
                      <a:pt x="4145" y="11215"/>
                      <a:pt x="4452" y="10982"/>
                      <a:pt x="4612" y="10707"/>
                    </a:cubicBezTo>
                    <a:cubicBezTo>
                      <a:pt x="5188" y="9604"/>
                      <a:pt x="4512" y="7925"/>
                      <a:pt x="4036" y="6872"/>
                    </a:cubicBezTo>
                    <a:cubicBezTo>
                      <a:pt x="3635" y="6045"/>
                      <a:pt x="2883" y="5344"/>
                      <a:pt x="2682" y="4441"/>
                    </a:cubicBezTo>
                    <a:cubicBezTo>
                      <a:pt x="2632" y="4241"/>
                      <a:pt x="2707" y="3990"/>
                      <a:pt x="2908" y="3940"/>
                    </a:cubicBezTo>
                    <a:cubicBezTo>
                      <a:pt x="2948" y="3927"/>
                      <a:pt x="2990" y="3920"/>
                      <a:pt x="3033" y="3920"/>
                    </a:cubicBezTo>
                    <a:cubicBezTo>
                      <a:pt x="3149" y="3920"/>
                      <a:pt x="3267" y="3967"/>
                      <a:pt x="3359" y="4040"/>
                    </a:cubicBezTo>
                    <a:cubicBezTo>
                      <a:pt x="3735" y="4266"/>
                      <a:pt x="4011" y="4617"/>
                      <a:pt x="4236" y="4968"/>
                    </a:cubicBezTo>
                    <a:cubicBezTo>
                      <a:pt x="4762" y="5694"/>
                      <a:pt x="5163" y="6497"/>
                      <a:pt x="5439" y="7324"/>
                    </a:cubicBezTo>
                    <a:cubicBezTo>
                      <a:pt x="5464" y="7399"/>
                      <a:pt x="5489" y="7449"/>
                      <a:pt x="5514" y="7499"/>
                    </a:cubicBezTo>
                    <a:cubicBezTo>
                      <a:pt x="5665" y="8050"/>
                      <a:pt x="5815" y="8602"/>
                      <a:pt x="6091" y="9103"/>
                    </a:cubicBezTo>
                    <a:cubicBezTo>
                      <a:pt x="6266" y="9354"/>
                      <a:pt x="6517" y="9604"/>
                      <a:pt x="6818" y="9629"/>
                    </a:cubicBezTo>
                    <a:cubicBezTo>
                      <a:pt x="6831" y="9630"/>
                      <a:pt x="6844" y="9631"/>
                      <a:pt x="6858" y="9631"/>
                    </a:cubicBezTo>
                    <a:cubicBezTo>
                      <a:pt x="7624" y="9631"/>
                      <a:pt x="7744" y="8217"/>
                      <a:pt x="7695" y="7725"/>
                    </a:cubicBezTo>
                    <a:cubicBezTo>
                      <a:pt x="7494" y="5795"/>
                      <a:pt x="6542" y="3965"/>
                      <a:pt x="5063" y="2687"/>
                    </a:cubicBezTo>
                    <a:cubicBezTo>
                      <a:pt x="4888" y="2537"/>
                      <a:pt x="4737" y="2236"/>
                      <a:pt x="4938" y="2161"/>
                    </a:cubicBezTo>
                    <a:cubicBezTo>
                      <a:pt x="4963" y="2152"/>
                      <a:pt x="4988" y="2150"/>
                      <a:pt x="5012" y="2150"/>
                    </a:cubicBezTo>
                    <a:cubicBezTo>
                      <a:pt x="5060" y="2150"/>
                      <a:pt x="5105" y="2161"/>
                      <a:pt x="5138" y="2161"/>
                    </a:cubicBezTo>
                    <a:cubicBezTo>
                      <a:pt x="6767" y="2662"/>
                      <a:pt x="7920" y="4216"/>
                      <a:pt x="8371" y="5845"/>
                    </a:cubicBezTo>
                    <a:cubicBezTo>
                      <a:pt x="8497" y="6296"/>
                      <a:pt x="8647" y="6822"/>
                      <a:pt x="9073" y="6948"/>
                    </a:cubicBezTo>
                    <a:cubicBezTo>
                      <a:pt x="9132" y="6966"/>
                      <a:pt x="9191" y="6974"/>
                      <a:pt x="9251" y="6974"/>
                    </a:cubicBezTo>
                    <a:cubicBezTo>
                      <a:pt x="9521" y="6974"/>
                      <a:pt x="9786" y="6802"/>
                      <a:pt x="9950" y="6597"/>
                    </a:cubicBezTo>
                    <a:cubicBezTo>
                      <a:pt x="10452" y="5895"/>
                      <a:pt x="10176" y="4918"/>
                      <a:pt x="9825" y="4116"/>
                    </a:cubicBezTo>
                    <a:cubicBezTo>
                      <a:pt x="9402" y="3128"/>
                      <a:pt x="7438" y="0"/>
                      <a:pt x="5799" y="0"/>
                    </a:cubicBezTo>
                    <a:close/>
                  </a:path>
                </a:pathLst>
              </a:custGeom>
              <a:solidFill>
                <a:srgbClr val="C269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56"/>
              <p:cNvSpPr/>
              <p:nvPr/>
            </p:nvSpPr>
            <p:spPr>
              <a:xfrm>
                <a:off x="1897150" y="1310550"/>
                <a:ext cx="562050" cy="513350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20534" extrusionOk="0">
                    <a:moveTo>
                      <a:pt x="20853" y="0"/>
                    </a:moveTo>
                    <a:cubicBezTo>
                      <a:pt x="20854" y="7"/>
                      <a:pt x="20855" y="14"/>
                      <a:pt x="20856" y="21"/>
                    </a:cubicBezTo>
                    <a:lnTo>
                      <a:pt x="20856" y="21"/>
                    </a:lnTo>
                    <a:cubicBezTo>
                      <a:pt x="20855" y="14"/>
                      <a:pt x="20854" y="7"/>
                      <a:pt x="20853" y="0"/>
                    </a:cubicBezTo>
                    <a:close/>
                    <a:moveTo>
                      <a:pt x="20856" y="21"/>
                    </a:moveTo>
                    <a:cubicBezTo>
                      <a:pt x="20922" y="541"/>
                      <a:pt x="20697" y="1082"/>
                      <a:pt x="20301" y="1404"/>
                    </a:cubicBezTo>
                    <a:cubicBezTo>
                      <a:pt x="20054" y="1614"/>
                      <a:pt x="19689" y="1707"/>
                      <a:pt x="19289" y="1707"/>
                    </a:cubicBezTo>
                    <a:cubicBezTo>
                      <a:pt x="18351" y="1707"/>
                      <a:pt x="17216" y="1196"/>
                      <a:pt x="16918" y="477"/>
                    </a:cubicBezTo>
                    <a:lnTo>
                      <a:pt x="16918" y="477"/>
                    </a:lnTo>
                    <a:cubicBezTo>
                      <a:pt x="17720" y="2456"/>
                      <a:pt x="17344" y="4913"/>
                      <a:pt x="15940" y="6542"/>
                    </a:cubicBezTo>
                    <a:cubicBezTo>
                      <a:pt x="15790" y="6717"/>
                      <a:pt x="15615" y="6893"/>
                      <a:pt x="15389" y="6918"/>
                    </a:cubicBezTo>
                    <a:cubicBezTo>
                      <a:pt x="15357" y="6923"/>
                      <a:pt x="15326" y="6925"/>
                      <a:pt x="15294" y="6925"/>
                    </a:cubicBezTo>
                    <a:cubicBezTo>
                      <a:pt x="15026" y="6925"/>
                      <a:pt x="14766" y="6746"/>
                      <a:pt x="14587" y="6567"/>
                    </a:cubicBezTo>
                    <a:cubicBezTo>
                      <a:pt x="13484" y="5514"/>
                      <a:pt x="12883" y="4111"/>
                      <a:pt x="12281" y="2732"/>
                    </a:cubicBezTo>
                    <a:lnTo>
                      <a:pt x="12281" y="2732"/>
                    </a:lnTo>
                    <a:cubicBezTo>
                      <a:pt x="12482" y="3685"/>
                      <a:pt x="12682" y="4662"/>
                      <a:pt x="12507" y="5614"/>
                    </a:cubicBezTo>
                    <a:cubicBezTo>
                      <a:pt x="12331" y="6592"/>
                      <a:pt x="11680" y="7519"/>
                      <a:pt x="10727" y="7745"/>
                    </a:cubicBezTo>
                    <a:cubicBezTo>
                      <a:pt x="10590" y="7772"/>
                      <a:pt x="10450" y="7785"/>
                      <a:pt x="10307" y="7785"/>
                    </a:cubicBezTo>
                    <a:cubicBezTo>
                      <a:pt x="9927" y="7785"/>
                      <a:pt x="9531" y="7697"/>
                      <a:pt x="9148" y="7569"/>
                    </a:cubicBezTo>
                    <a:cubicBezTo>
                      <a:pt x="7093" y="6918"/>
                      <a:pt x="5389" y="5464"/>
                      <a:pt x="3910" y="3885"/>
                    </a:cubicBezTo>
                    <a:lnTo>
                      <a:pt x="3910" y="3885"/>
                    </a:lnTo>
                    <a:cubicBezTo>
                      <a:pt x="4437" y="5289"/>
                      <a:pt x="4412" y="6868"/>
                      <a:pt x="3860" y="8246"/>
                    </a:cubicBezTo>
                    <a:cubicBezTo>
                      <a:pt x="2457" y="7695"/>
                      <a:pt x="1254" y="6642"/>
                      <a:pt x="502" y="5339"/>
                    </a:cubicBezTo>
                    <a:lnTo>
                      <a:pt x="502" y="5339"/>
                    </a:lnTo>
                    <a:cubicBezTo>
                      <a:pt x="51" y="7419"/>
                      <a:pt x="1" y="9925"/>
                      <a:pt x="577" y="11980"/>
                    </a:cubicBezTo>
                    <a:cubicBezTo>
                      <a:pt x="1050" y="13649"/>
                      <a:pt x="2339" y="16653"/>
                      <a:pt x="4052" y="17380"/>
                    </a:cubicBezTo>
                    <a:lnTo>
                      <a:pt x="4052" y="17380"/>
                    </a:lnTo>
                    <a:cubicBezTo>
                      <a:pt x="3851" y="17299"/>
                      <a:pt x="3634" y="17259"/>
                      <a:pt x="3416" y="17259"/>
                    </a:cubicBezTo>
                    <a:cubicBezTo>
                      <a:pt x="3263" y="17259"/>
                      <a:pt x="3108" y="17279"/>
                      <a:pt x="2958" y="17319"/>
                    </a:cubicBezTo>
                    <a:cubicBezTo>
                      <a:pt x="4246" y="19608"/>
                      <a:pt x="6620" y="20534"/>
                      <a:pt x="9108" y="20534"/>
                    </a:cubicBezTo>
                    <a:cubicBezTo>
                      <a:pt x="11379" y="20534"/>
                      <a:pt x="13745" y="19762"/>
                      <a:pt x="15463" y="18551"/>
                    </a:cubicBezTo>
                    <a:lnTo>
                      <a:pt x="15463" y="18551"/>
                    </a:lnTo>
                    <a:cubicBezTo>
                      <a:pt x="15232" y="18735"/>
                      <a:pt x="15088" y="19029"/>
                      <a:pt x="15088" y="19324"/>
                    </a:cubicBezTo>
                    <a:cubicBezTo>
                      <a:pt x="15890" y="19198"/>
                      <a:pt x="16567" y="18697"/>
                      <a:pt x="17169" y="18146"/>
                    </a:cubicBezTo>
                    <a:cubicBezTo>
                      <a:pt x="19675" y="15965"/>
                      <a:pt x="21354" y="12908"/>
                      <a:pt x="22056" y="9649"/>
                    </a:cubicBezTo>
                    <a:cubicBezTo>
                      <a:pt x="22382" y="8071"/>
                      <a:pt x="22482" y="6416"/>
                      <a:pt x="22306" y="4787"/>
                    </a:cubicBezTo>
                    <a:cubicBezTo>
                      <a:pt x="22206" y="4010"/>
                      <a:pt x="22056" y="3233"/>
                      <a:pt x="21830" y="2482"/>
                    </a:cubicBezTo>
                    <a:cubicBezTo>
                      <a:pt x="21607" y="1712"/>
                      <a:pt x="20965" y="794"/>
                      <a:pt x="20856" y="21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56"/>
              <p:cNvSpPr/>
              <p:nvPr/>
            </p:nvSpPr>
            <p:spPr>
              <a:xfrm>
                <a:off x="1645275" y="1022950"/>
                <a:ext cx="857800" cy="486150"/>
              </a:xfrm>
              <a:custGeom>
                <a:avLst/>
                <a:gdLst/>
                <a:ahLst/>
                <a:cxnLst/>
                <a:rect l="l" t="t" r="r" b="b"/>
                <a:pathLst>
                  <a:path w="34312" h="19446" extrusionOk="0">
                    <a:moveTo>
                      <a:pt x="30677" y="0"/>
                    </a:moveTo>
                    <a:lnTo>
                      <a:pt x="1604" y="6993"/>
                    </a:lnTo>
                    <a:cubicBezTo>
                      <a:pt x="1629" y="8171"/>
                      <a:pt x="552" y="8923"/>
                      <a:pt x="126" y="9950"/>
                    </a:cubicBezTo>
                    <a:cubicBezTo>
                      <a:pt x="75" y="10101"/>
                      <a:pt x="0" y="10276"/>
                      <a:pt x="25" y="10427"/>
                    </a:cubicBezTo>
                    <a:cubicBezTo>
                      <a:pt x="50" y="10602"/>
                      <a:pt x="176" y="10777"/>
                      <a:pt x="351" y="10777"/>
                    </a:cubicBezTo>
                    <a:cubicBezTo>
                      <a:pt x="451" y="10777"/>
                      <a:pt x="527" y="10727"/>
                      <a:pt x="627" y="10677"/>
                    </a:cubicBezTo>
                    <a:cubicBezTo>
                      <a:pt x="878" y="10527"/>
                      <a:pt x="1103" y="10351"/>
                      <a:pt x="1304" y="10151"/>
                    </a:cubicBezTo>
                    <a:lnTo>
                      <a:pt x="1304" y="10151"/>
                    </a:lnTo>
                    <a:cubicBezTo>
                      <a:pt x="727" y="10853"/>
                      <a:pt x="351" y="11705"/>
                      <a:pt x="201" y="12582"/>
                    </a:cubicBezTo>
                    <a:cubicBezTo>
                      <a:pt x="109" y="13173"/>
                      <a:pt x="152" y="13573"/>
                      <a:pt x="482" y="13573"/>
                    </a:cubicBezTo>
                    <a:cubicBezTo>
                      <a:pt x="600" y="13573"/>
                      <a:pt x="754" y="13521"/>
                      <a:pt x="953" y="13409"/>
                    </a:cubicBezTo>
                    <a:cubicBezTo>
                      <a:pt x="1279" y="13209"/>
                      <a:pt x="2356" y="12407"/>
                      <a:pt x="2431" y="12031"/>
                    </a:cubicBezTo>
                    <a:lnTo>
                      <a:pt x="2431" y="12031"/>
                    </a:lnTo>
                    <a:cubicBezTo>
                      <a:pt x="2156" y="13484"/>
                      <a:pt x="2331" y="15013"/>
                      <a:pt x="2908" y="16366"/>
                    </a:cubicBezTo>
                    <a:cubicBezTo>
                      <a:pt x="3074" y="16796"/>
                      <a:pt x="3400" y="17247"/>
                      <a:pt x="3841" y="17247"/>
                    </a:cubicBezTo>
                    <a:cubicBezTo>
                      <a:pt x="3864" y="17247"/>
                      <a:pt x="3887" y="17246"/>
                      <a:pt x="3910" y="17244"/>
                    </a:cubicBezTo>
                    <a:cubicBezTo>
                      <a:pt x="4261" y="17194"/>
                      <a:pt x="4487" y="16818"/>
                      <a:pt x="4662" y="16492"/>
                    </a:cubicBezTo>
                    <a:cubicBezTo>
                      <a:pt x="5389" y="15013"/>
                      <a:pt x="5815" y="13359"/>
                      <a:pt x="5915" y="11705"/>
                    </a:cubicBezTo>
                    <a:cubicBezTo>
                      <a:pt x="5990" y="12983"/>
                      <a:pt x="6166" y="14261"/>
                      <a:pt x="6416" y="15539"/>
                    </a:cubicBezTo>
                    <a:cubicBezTo>
                      <a:pt x="6467" y="15890"/>
                      <a:pt x="6542" y="16241"/>
                      <a:pt x="6742" y="16492"/>
                    </a:cubicBezTo>
                    <a:cubicBezTo>
                      <a:pt x="6917" y="16705"/>
                      <a:pt x="7182" y="16859"/>
                      <a:pt x="7444" y="16859"/>
                    </a:cubicBezTo>
                    <a:cubicBezTo>
                      <a:pt x="7520" y="16859"/>
                      <a:pt x="7596" y="16846"/>
                      <a:pt x="7670" y="16818"/>
                    </a:cubicBezTo>
                    <a:cubicBezTo>
                      <a:pt x="7870" y="16717"/>
                      <a:pt x="7995" y="16542"/>
                      <a:pt x="8121" y="16341"/>
                    </a:cubicBezTo>
                    <a:cubicBezTo>
                      <a:pt x="8873" y="15138"/>
                      <a:pt x="9324" y="13735"/>
                      <a:pt x="9424" y="12306"/>
                    </a:cubicBezTo>
                    <a:cubicBezTo>
                      <a:pt x="9700" y="14562"/>
                      <a:pt x="10602" y="16767"/>
                      <a:pt x="12005" y="18547"/>
                    </a:cubicBezTo>
                    <a:cubicBezTo>
                      <a:pt x="12361" y="18996"/>
                      <a:pt x="12913" y="19446"/>
                      <a:pt x="13420" y="19446"/>
                    </a:cubicBezTo>
                    <a:cubicBezTo>
                      <a:pt x="13591" y="19446"/>
                      <a:pt x="13758" y="19394"/>
                      <a:pt x="13910" y="19274"/>
                    </a:cubicBezTo>
                    <a:cubicBezTo>
                      <a:pt x="14311" y="18998"/>
                      <a:pt x="14361" y="18397"/>
                      <a:pt x="14311" y="17895"/>
                    </a:cubicBezTo>
                    <a:cubicBezTo>
                      <a:pt x="14211" y="16567"/>
                      <a:pt x="13885" y="15239"/>
                      <a:pt x="13334" y="14011"/>
                    </a:cubicBezTo>
                    <a:lnTo>
                      <a:pt x="13334" y="14011"/>
                    </a:lnTo>
                    <a:cubicBezTo>
                      <a:pt x="14537" y="15890"/>
                      <a:pt x="16166" y="17494"/>
                      <a:pt x="18071" y="18647"/>
                    </a:cubicBezTo>
                    <a:cubicBezTo>
                      <a:pt x="18728" y="19041"/>
                      <a:pt x="19461" y="19397"/>
                      <a:pt x="20221" y="19397"/>
                    </a:cubicBezTo>
                    <a:cubicBezTo>
                      <a:pt x="20331" y="19397"/>
                      <a:pt x="20441" y="19390"/>
                      <a:pt x="20552" y="19374"/>
                    </a:cubicBezTo>
                    <a:cubicBezTo>
                      <a:pt x="21930" y="19148"/>
                      <a:pt x="22782" y="17570"/>
                      <a:pt x="22707" y="16166"/>
                    </a:cubicBezTo>
                    <a:cubicBezTo>
                      <a:pt x="22661" y="15503"/>
                      <a:pt x="22474" y="14878"/>
                      <a:pt x="22214" y="14278"/>
                    </a:cubicBezTo>
                    <a:lnTo>
                      <a:pt x="22214" y="14278"/>
                    </a:lnTo>
                    <a:cubicBezTo>
                      <a:pt x="22743" y="15242"/>
                      <a:pt x="23276" y="16205"/>
                      <a:pt x="23810" y="17169"/>
                    </a:cubicBezTo>
                    <a:cubicBezTo>
                      <a:pt x="24136" y="17745"/>
                      <a:pt x="24587" y="18422"/>
                      <a:pt x="25264" y="18447"/>
                    </a:cubicBezTo>
                    <a:cubicBezTo>
                      <a:pt x="25279" y="18447"/>
                      <a:pt x="25295" y="18448"/>
                      <a:pt x="25310" y="18448"/>
                    </a:cubicBezTo>
                    <a:cubicBezTo>
                      <a:pt x="25840" y="18448"/>
                      <a:pt x="26275" y="18033"/>
                      <a:pt x="26592" y="17595"/>
                    </a:cubicBezTo>
                    <a:cubicBezTo>
                      <a:pt x="27695" y="16016"/>
                      <a:pt x="27895" y="13860"/>
                      <a:pt x="27093" y="12106"/>
                    </a:cubicBezTo>
                    <a:lnTo>
                      <a:pt x="27093" y="12106"/>
                    </a:lnTo>
                    <a:cubicBezTo>
                      <a:pt x="27544" y="12657"/>
                      <a:pt x="28121" y="13133"/>
                      <a:pt x="28823" y="13309"/>
                    </a:cubicBezTo>
                    <a:cubicBezTo>
                      <a:pt x="28962" y="13339"/>
                      <a:pt x="29105" y="13354"/>
                      <a:pt x="29248" y="13354"/>
                    </a:cubicBezTo>
                    <a:cubicBezTo>
                      <a:pt x="29825" y="13354"/>
                      <a:pt x="30396" y="13109"/>
                      <a:pt x="30677" y="12607"/>
                    </a:cubicBezTo>
                    <a:cubicBezTo>
                      <a:pt x="31028" y="12031"/>
                      <a:pt x="30878" y="11254"/>
                      <a:pt x="30652" y="10627"/>
                    </a:cubicBezTo>
                    <a:cubicBezTo>
                      <a:pt x="30251" y="9625"/>
                      <a:pt x="29675" y="8697"/>
                      <a:pt x="28898" y="7920"/>
                    </a:cubicBezTo>
                    <a:lnTo>
                      <a:pt x="28898" y="7920"/>
                    </a:lnTo>
                    <a:cubicBezTo>
                      <a:pt x="29722" y="8181"/>
                      <a:pt x="30585" y="8441"/>
                      <a:pt x="31452" y="8441"/>
                    </a:cubicBezTo>
                    <a:cubicBezTo>
                      <a:pt x="31586" y="8441"/>
                      <a:pt x="31721" y="8435"/>
                      <a:pt x="31855" y="8422"/>
                    </a:cubicBezTo>
                    <a:cubicBezTo>
                      <a:pt x="32833" y="8321"/>
                      <a:pt x="33860" y="7695"/>
                      <a:pt x="34111" y="6742"/>
                    </a:cubicBezTo>
                    <a:cubicBezTo>
                      <a:pt x="34311" y="5940"/>
                      <a:pt x="33985" y="5088"/>
                      <a:pt x="33434" y="4487"/>
                    </a:cubicBezTo>
                    <a:cubicBezTo>
                      <a:pt x="32908" y="3885"/>
                      <a:pt x="32181" y="3484"/>
                      <a:pt x="31479" y="3083"/>
                    </a:cubicBezTo>
                    <a:lnTo>
                      <a:pt x="31479" y="3083"/>
                    </a:lnTo>
                    <a:cubicBezTo>
                      <a:pt x="31742" y="3136"/>
                      <a:pt x="32017" y="3201"/>
                      <a:pt x="32287" y="3201"/>
                    </a:cubicBezTo>
                    <a:cubicBezTo>
                      <a:pt x="32404" y="3201"/>
                      <a:pt x="32519" y="3189"/>
                      <a:pt x="32632" y="3158"/>
                    </a:cubicBezTo>
                    <a:cubicBezTo>
                      <a:pt x="33910" y="2933"/>
                      <a:pt x="33409" y="1830"/>
                      <a:pt x="32532" y="1479"/>
                    </a:cubicBezTo>
                    <a:cubicBezTo>
                      <a:pt x="32131" y="1329"/>
                      <a:pt x="31705" y="1229"/>
                      <a:pt x="31354" y="1003"/>
                    </a:cubicBezTo>
                    <a:cubicBezTo>
                      <a:pt x="30978" y="802"/>
                      <a:pt x="30677" y="427"/>
                      <a:pt x="30677" y="0"/>
                    </a:cubicBezTo>
                    <a:close/>
                  </a:path>
                </a:pathLst>
              </a:custGeom>
              <a:solidFill>
                <a:srgbClr val="C7C2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56"/>
              <p:cNvSpPr/>
              <p:nvPr/>
            </p:nvSpPr>
            <p:spPr>
              <a:xfrm>
                <a:off x="1643400" y="1022950"/>
                <a:ext cx="861550" cy="498300"/>
              </a:xfrm>
              <a:custGeom>
                <a:avLst/>
                <a:gdLst/>
                <a:ahLst/>
                <a:cxnLst/>
                <a:rect l="l" t="t" r="r" b="b"/>
                <a:pathLst>
                  <a:path w="34462" h="19932" extrusionOk="0">
                    <a:moveTo>
                      <a:pt x="30752" y="0"/>
                    </a:moveTo>
                    <a:lnTo>
                      <a:pt x="30752" y="0"/>
                    </a:lnTo>
                    <a:cubicBezTo>
                      <a:pt x="30727" y="251"/>
                      <a:pt x="30852" y="527"/>
                      <a:pt x="31028" y="702"/>
                    </a:cubicBezTo>
                    <a:cubicBezTo>
                      <a:pt x="31203" y="903"/>
                      <a:pt x="31429" y="1053"/>
                      <a:pt x="31654" y="1178"/>
                    </a:cubicBezTo>
                    <a:cubicBezTo>
                      <a:pt x="31905" y="1279"/>
                      <a:pt x="32156" y="1379"/>
                      <a:pt x="32381" y="1454"/>
                    </a:cubicBezTo>
                    <a:cubicBezTo>
                      <a:pt x="32632" y="1554"/>
                      <a:pt x="32857" y="1680"/>
                      <a:pt x="33033" y="1830"/>
                    </a:cubicBezTo>
                    <a:cubicBezTo>
                      <a:pt x="33208" y="2006"/>
                      <a:pt x="33359" y="2231"/>
                      <a:pt x="33384" y="2457"/>
                    </a:cubicBezTo>
                    <a:cubicBezTo>
                      <a:pt x="33384" y="2557"/>
                      <a:pt x="33384" y="2682"/>
                      <a:pt x="33309" y="2757"/>
                    </a:cubicBezTo>
                    <a:cubicBezTo>
                      <a:pt x="33233" y="2858"/>
                      <a:pt x="33133" y="2908"/>
                      <a:pt x="33033" y="2958"/>
                    </a:cubicBezTo>
                    <a:cubicBezTo>
                      <a:pt x="32933" y="3008"/>
                      <a:pt x="32807" y="3033"/>
                      <a:pt x="32682" y="3058"/>
                    </a:cubicBezTo>
                    <a:cubicBezTo>
                      <a:pt x="32557" y="3083"/>
                      <a:pt x="32456" y="3083"/>
                      <a:pt x="32331" y="3083"/>
                    </a:cubicBezTo>
                    <a:cubicBezTo>
                      <a:pt x="32093" y="3059"/>
                      <a:pt x="31856" y="3013"/>
                      <a:pt x="31618" y="2966"/>
                    </a:cubicBezTo>
                    <a:lnTo>
                      <a:pt x="31618" y="2966"/>
                    </a:lnTo>
                    <a:cubicBezTo>
                      <a:pt x="31614" y="2963"/>
                      <a:pt x="31609" y="2960"/>
                      <a:pt x="31604" y="2958"/>
                    </a:cubicBezTo>
                    <a:lnTo>
                      <a:pt x="31603" y="2963"/>
                    </a:lnTo>
                    <a:lnTo>
                      <a:pt x="31603" y="2963"/>
                    </a:lnTo>
                    <a:cubicBezTo>
                      <a:pt x="31595" y="2961"/>
                      <a:pt x="31587" y="2959"/>
                      <a:pt x="31579" y="2958"/>
                    </a:cubicBezTo>
                    <a:lnTo>
                      <a:pt x="30727" y="2732"/>
                    </a:lnTo>
                    <a:lnTo>
                      <a:pt x="31479" y="3183"/>
                    </a:lnTo>
                    <a:cubicBezTo>
                      <a:pt x="32256" y="3635"/>
                      <a:pt x="33058" y="4111"/>
                      <a:pt x="33559" y="4813"/>
                    </a:cubicBezTo>
                    <a:cubicBezTo>
                      <a:pt x="33810" y="5163"/>
                      <a:pt x="33985" y="5564"/>
                      <a:pt x="34035" y="5965"/>
                    </a:cubicBezTo>
                    <a:cubicBezTo>
                      <a:pt x="34060" y="6166"/>
                      <a:pt x="34035" y="6392"/>
                      <a:pt x="34010" y="6567"/>
                    </a:cubicBezTo>
                    <a:cubicBezTo>
                      <a:pt x="33960" y="6793"/>
                      <a:pt x="33885" y="6968"/>
                      <a:pt x="33785" y="7143"/>
                    </a:cubicBezTo>
                    <a:cubicBezTo>
                      <a:pt x="33559" y="7469"/>
                      <a:pt x="33208" y="7720"/>
                      <a:pt x="32832" y="7895"/>
                    </a:cubicBezTo>
                    <a:cubicBezTo>
                      <a:pt x="32657" y="7996"/>
                      <a:pt x="32456" y="8071"/>
                      <a:pt x="32256" y="8096"/>
                    </a:cubicBezTo>
                    <a:cubicBezTo>
                      <a:pt x="32156" y="8121"/>
                      <a:pt x="32055" y="8146"/>
                      <a:pt x="31930" y="8146"/>
                    </a:cubicBezTo>
                    <a:cubicBezTo>
                      <a:pt x="31855" y="8171"/>
                      <a:pt x="31730" y="8171"/>
                      <a:pt x="31629" y="8171"/>
                    </a:cubicBezTo>
                    <a:cubicBezTo>
                      <a:pt x="31593" y="8172"/>
                      <a:pt x="31557" y="8173"/>
                      <a:pt x="31521" y="8173"/>
                    </a:cubicBezTo>
                    <a:cubicBezTo>
                      <a:pt x="30705" y="8173"/>
                      <a:pt x="29889" y="7909"/>
                      <a:pt x="29073" y="7645"/>
                    </a:cubicBezTo>
                    <a:lnTo>
                      <a:pt x="27945" y="7294"/>
                    </a:lnTo>
                    <a:lnTo>
                      <a:pt x="28772" y="8146"/>
                    </a:lnTo>
                    <a:cubicBezTo>
                      <a:pt x="29299" y="8672"/>
                      <a:pt x="29750" y="9324"/>
                      <a:pt x="30101" y="10001"/>
                    </a:cubicBezTo>
                    <a:cubicBezTo>
                      <a:pt x="30251" y="10326"/>
                      <a:pt x="30401" y="10702"/>
                      <a:pt x="30527" y="11053"/>
                    </a:cubicBezTo>
                    <a:cubicBezTo>
                      <a:pt x="30627" y="11404"/>
                      <a:pt x="30652" y="11755"/>
                      <a:pt x="30602" y="12056"/>
                    </a:cubicBezTo>
                    <a:cubicBezTo>
                      <a:pt x="30552" y="12382"/>
                      <a:pt x="30376" y="12632"/>
                      <a:pt x="30101" y="12783"/>
                    </a:cubicBezTo>
                    <a:cubicBezTo>
                      <a:pt x="29882" y="12914"/>
                      <a:pt x="29587" y="12988"/>
                      <a:pt x="29315" y="12988"/>
                    </a:cubicBezTo>
                    <a:cubicBezTo>
                      <a:pt x="29275" y="12988"/>
                      <a:pt x="29236" y="12986"/>
                      <a:pt x="29198" y="12983"/>
                    </a:cubicBezTo>
                    <a:cubicBezTo>
                      <a:pt x="29148" y="12958"/>
                      <a:pt x="29123" y="12958"/>
                      <a:pt x="29073" y="12958"/>
                    </a:cubicBezTo>
                    <a:lnTo>
                      <a:pt x="28998" y="12958"/>
                    </a:lnTo>
                    <a:lnTo>
                      <a:pt x="28973" y="12933"/>
                    </a:lnTo>
                    <a:lnTo>
                      <a:pt x="28948" y="12933"/>
                    </a:lnTo>
                    <a:cubicBezTo>
                      <a:pt x="28872" y="12908"/>
                      <a:pt x="28797" y="12883"/>
                      <a:pt x="28722" y="12858"/>
                    </a:cubicBezTo>
                    <a:cubicBezTo>
                      <a:pt x="28547" y="12783"/>
                      <a:pt x="28396" y="12707"/>
                      <a:pt x="28271" y="12607"/>
                    </a:cubicBezTo>
                    <a:cubicBezTo>
                      <a:pt x="27970" y="12407"/>
                      <a:pt x="27720" y="12156"/>
                      <a:pt x="27494" y="11855"/>
                    </a:cubicBezTo>
                    <a:lnTo>
                      <a:pt x="25639" y="9600"/>
                    </a:lnTo>
                    <a:lnTo>
                      <a:pt x="25639" y="9600"/>
                    </a:lnTo>
                    <a:lnTo>
                      <a:pt x="26817" y="12281"/>
                    </a:lnTo>
                    <a:cubicBezTo>
                      <a:pt x="27293" y="13334"/>
                      <a:pt x="27369" y="14562"/>
                      <a:pt x="27068" y="15665"/>
                    </a:cubicBezTo>
                    <a:cubicBezTo>
                      <a:pt x="26993" y="15965"/>
                      <a:pt x="26892" y="16216"/>
                      <a:pt x="26792" y="16492"/>
                    </a:cubicBezTo>
                    <a:cubicBezTo>
                      <a:pt x="26717" y="16617"/>
                      <a:pt x="26667" y="16742"/>
                      <a:pt x="26592" y="16868"/>
                    </a:cubicBezTo>
                    <a:lnTo>
                      <a:pt x="26491" y="17043"/>
                    </a:lnTo>
                    <a:lnTo>
                      <a:pt x="26366" y="17244"/>
                    </a:lnTo>
                    <a:cubicBezTo>
                      <a:pt x="26216" y="17469"/>
                      <a:pt x="26040" y="17670"/>
                      <a:pt x="25840" y="17820"/>
                    </a:cubicBezTo>
                    <a:cubicBezTo>
                      <a:pt x="25740" y="17895"/>
                      <a:pt x="25639" y="17945"/>
                      <a:pt x="25564" y="17971"/>
                    </a:cubicBezTo>
                    <a:cubicBezTo>
                      <a:pt x="25514" y="17971"/>
                      <a:pt x="25464" y="17996"/>
                      <a:pt x="25439" y="17996"/>
                    </a:cubicBezTo>
                    <a:lnTo>
                      <a:pt x="25288" y="17996"/>
                    </a:lnTo>
                    <a:cubicBezTo>
                      <a:pt x="25113" y="17971"/>
                      <a:pt x="24938" y="17845"/>
                      <a:pt x="24762" y="17670"/>
                    </a:cubicBezTo>
                    <a:cubicBezTo>
                      <a:pt x="24612" y="17469"/>
                      <a:pt x="24461" y="17244"/>
                      <a:pt x="24311" y="16968"/>
                    </a:cubicBezTo>
                    <a:lnTo>
                      <a:pt x="23409" y="15339"/>
                    </a:lnTo>
                    <a:lnTo>
                      <a:pt x="22782" y="14198"/>
                    </a:lnTo>
                    <a:lnTo>
                      <a:pt x="22782" y="14198"/>
                    </a:lnTo>
                    <a:cubicBezTo>
                      <a:pt x="22757" y="14136"/>
                      <a:pt x="22732" y="14073"/>
                      <a:pt x="22707" y="14011"/>
                    </a:cubicBezTo>
                    <a:cubicBezTo>
                      <a:pt x="22381" y="13309"/>
                      <a:pt x="21980" y="12657"/>
                      <a:pt x="21604" y="12031"/>
                    </a:cubicBezTo>
                    <a:lnTo>
                      <a:pt x="20777" y="12507"/>
                    </a:lnTo>
                    <a:lnTo>
                      <a:pt x="20788" y="12526"/>
                    </a:lnTo>
                    <a:lnTo>
                      <a:pt x="20788" y="12526"/>
                    </a:lnTo>
                    <a:lnTo>
                      <a:pt x="20777" y="12532"/>
                    </a:lnTo>
                    <a:cubicBezTo>
                      <a:pt x="20814" y="12590"/>
                      <a:pt x="20851" y="12647"/>
                      <a:pt x="20887" y="12705"/>
                    </a:cubicBezTo>
                    <a:lnTo>
                      <a:pt x="20887" y="12705"/>
                    </a:lnTo>
                    <a:lnTo>
                      <a:pt x="21800" y="14343"/>
                    </a:lnTo>
                    <a:lnTo>
                      <a:pt x="21800" y="14343"/>
                    </a:lnTo>
                    <a:cubicBezTo>
                      <a:pt x="21810" y="14366"/>
                      <a:pt x="21820" y="14389"/>
                      <a:pt x="21830" y="14412"/>
                    </a:cubicBezTo>
                    <a:cubicBezTo>
                      <a:pt x="21955" y="14737"/>
                      <a:pt x="22080" y="15063"/>
                      <a:pt x="22156" y="15389"/>
                    </a:cubicBezTo>
                    <a:cubicBezTo>
                      <a:pt x="22206" y="15539"/>
                      <a:pt x="22231" y="15715"/>
                      <a:pt x="22256" y="15865"/>
                    </a:cubicBezTo>
                    <a:cubicBezTo>
                      <a:pt x="22256" y="15940"/>
                      <a:pt x="22281" y="16041"/>
                      <a:pt x="22281" y="16116"/>
                    </a:cubicBezTo>
                    <a:lnTo>
                      <a:pt x="22281" y="16191"/>
                    </a:lnTo>
                    <a:lnTo>
                      <a:pt x="22281" y="16241"/>
                    </a:lnTo>
                    <a:lnTo>
                      <a:pt x="22281" y="16366"/>
                    </a:lnTo>
                    <a:cubicBezTo>
                      <a:pt x="22281" y="16993"/>
                      <a:pt x="22080" y="17645"/>
                      <a:pt x="21704" y="18121"/>
                    </a:cubicBezTo>
                    <a:cubicBezTo>
                      <a:pt x="21504" y="18372"/>
                      <a:pt x="21278" y="18572"/>
                      <a:pt x="21028" y="18697"/>
                    </a:cubicBezTo>
                    <a:cubicBezTo>
                      <a:pt x="20953" y="18747"/>
                      <a:pt x="20902" y="18773"/>
                      <a:pt x="20852" y="18773"/>
                    </a:cubicBezTo>
                    <a:lnTo>
                      <a:pt x="20752" y="18823"/>
                    </a:lnTo>
                    <a:lnTo>
                      <a:pt x="20627" y="18848"/>
                    </a:lnTo>
                    <a:cubicBezTo>
                      <a:pt x="20538" y="18865"/>
                      <a:pt x="20437" y="18883"/>
                      <a:pt x="20332" y="18883"/>
                    </a:cubicBezTo>
                    <a:cubicBezTo>
                      <a:pt x="20289" y="18883"/>
                      <a:pt x="20245" y="18880"/>
                      <a:pt x="20201" y="18873"/>
                    </a:cubicBezTo>
                    <a:cubicBezTo>
                      <a:pt x="19900" y="18873"/>
                      <a:pt x="19599" y="18798"/>
                      <a:pt x="19298" y="18672"/>
                    </a:cubicBezTo>
                    <a:cubicBezTo>
                      <a:pt x="18998" y="18547"/>
                      <a:pt x="18697" y="18397"/>
                      <a:pt x="18396" y="18196"/>
                    </a:cubicBezTo>
                    <a:cubicBezTo>
                      <a:pt x="17795" y="17820"/>
                      <a:pt x="17193" y="17419"/>
                      <a:pt x="16667" y="16943"/>
                    </a:cubicBezTo>
                    <a:cubicBezTo>
                      <a:pt x="15603" y="16072"/>
                      <a:pt x="14678" y="15038"/>
                      <a:pt x="13917" y="13885"/>
                    </a:cubicBezTo>
                    <a:lnTo>
                      <a:pt x="13917" y="13885"/>
                    </a:lnTo>
                    <a:cubicBezTo>
                      <a:pt x="13906" y="13860"/>
                      <a:pt x="13896" y="13835"/>
                      <a:pt x="13885" y="13810"/>
                    </a:cubicBezTo>
                    <a:lnTo>
                      <a:pt x="13872" y="13817"/>
                    </a:lnTo>
                    <a:lnTo>
                      <a:pt x="13872" y="13817"/>
                    </a:lnTo>
                    <a:cubicBezTo>
                      <a:pt x="13859" y="13798"/>
                      <a:pt x="13847" y="13779"/>
                      <a:pt x="13835" y="13760"/>
                    </a:cubicBezTo>
                    <a:lnTo>
                      <a:pt x="12958" y="14211"/>
                    </a:lnTo>
                    <a:cubicBezTo>
                      <a:pt x="13434" y="15289"/>
                      <a:pt x="13735" y="16442"/>
                      <a:pt x="13860" y="17595"/>
                    </a:cubicBezTo>
                    <a:cubicBezTo>
                      <a:pt x="13885" y="17895"/>
                      <a:pt x="13935" y="18171"/>
                      <a:pt x="13910" y="18397"/>
                    </a:cubicBezTo>
                    <a:cubicBezTo>
                      <a:pt x="13885" y="18647"/>
                      <a:pt x="13810" y="18823"/>
                      <a:pt x="13709" y="18898"/>
                    </a:cubicBezTo>
                    <a:cubicBezTo>
                      <a:pt x="13651" y="18942"/>
                      <a:pt x="13593" y="18968"/>
                      <a:pt x="13515" y="18968"/>
                    </a:cubicBezTo>
                    <a:cubicBezTo>
                      <a:pt x="13459" y="18968"/>
                      <a:pt x="13392" y="18954"/>
                      <a:pt x="13308" y="18923"/>
                    </a:cubicBezTo>
                    <a:cubicBezTo>
                      <a:pt x="13133" y="18873"/>
                      <a:pt x="12907" y="18722"/>
                      <a:pt x="12732" y="18547"/>
                    </a:cubicBezTo>
                    <a:cubicBezTo>
                      <a:pt x="12532" y="18372"/>
                      <a:pt x="12381" y="18146"/>
                      <a:pt x="12206" y="17920"/>
                    </a:cubicBezTo>
                    <a:cubicBezTo>
                      <a:pt x="12030" y="17670"/>
                      <a:pt x="11855" y="17444"/>
                      <a:pt x="11704" y="17194"/>
                    </a:cubicBezTo>
                    <a:cubicBezTo>
                      <a:pt x="11379" y="16692"/>
                      <a:pt x="11103" y="16166"/>
                      <a:pt x="10877" y="15640"/>
                    </a:cubicBezTo>
                    <a:cubicBezTo>
                      <a:pt x="10401" y="14562"/>
                      <a:pt x="10075" y="13409"/>
                      <a:pt x="9950" y="12256"/>
                    </a:cubicBezTo>
                    <a:lnTo>
                      <a:pt x="9048" y="12281"/>
                    </a:lnTo>
                    <a:cubicBezTo>
                      <a:pt x="8998" y="13133"/>
                      <a:pt x="8797" y="13986"/>
                      <a:pt x="8496" y="14788"/>
                    </a:cubicBezTo>
                    <a:cubicBezTo>
                      <a:pt x="8421" y="14988"/>
                      <a:pt x="8321" y="15189"/>
                      <a:pt x="8221" y="15389"/>
                    </a:cubicBezTo>
                    <a:cubicBezTo>
                      <a:pt x="8120" y="15564"/>
                      <a:pt x="8045" y="15765"/>
                      <a:pt x="7920" y="15940"/>
                    </a:cubicBezTo>
                    <a:cubicBezTo>
                      <a:pt x="7820" y="16141"/>
                      <a:pt x="7719" y="16316"/>
                      <a:pt x="7619" y="16392"/>
                    </a:cubicBezTo>
                    <a:cubicBezTo>
                      <a:pt x="7569" y="16417"/>
                      <a:pt x="7569" y="16442"/>
                      <a:pt x="7519" y="16442"/>
                    </a:cubicBezTo>
                    <a:cubicBezTo>
                      <a:pt x="7494" y="16442"/>
                      <a:pt x="7444" y="16442"/>
                      <a:pt x="7394" y="16417"/>
                    </a:cubicBezTo>
                    <a:cubicBezTo>
                      <a:pt x="7293" y="16392"/>
                      <a:pt x="7168" y="16291"/>
                      <a:pt x="7093" y="16166"/>
                    </a:cubicBezTo>
                    <a:cubicBezTo>
                      <a:pt x="7018" y="16041"/>
                      <a:pt x="6968" y="15865"/>
                      <a:pt x="6917" y="15665"/>
                    </a:cubicBezTo>
                    <a:cubicBezTo>
                      <a:pt x="6867" y="15464"/>
                      <a:pt x="6817" y="15214"/>
                      <a:pt x="6792" y="15013"/>
                    </a:cubicBezTo>
                    <a:lnTo>
                      <a:pt x="6667" y="14336"/>
                    </a:lnTo>
                    <a:cubicBezTo>
                      <a:pt x="6516" y="13459"/>
                      <a:pt x="6416" y="12582"/>
                      <a:pt x="6341" y="11680"/>
                    </a:cubicBezTo>
                    <a:lnTo>
                      <a:pt x="5639" y="11680"/>
                    </a:lnTo>
                    <a:cubicBezTo>
                      <a:pt x="5589" y="12657"/>
                      <a:pt x="5414" y="13610"/>
                      <a:pt x="5163" y="14537"/>
                    </a:cubicBezTo>
                    <a:cubicBezTo>
                      <a:pt x="5013" y="14988"/>
                      <a:pt x="4862" y="15464"/>
                      <a:pt x="4662" y="15890"/>
                    </a:cubicBezTo>
                    <a:cubicBezTo>
                      <a:pt x="4562" y="16116"/>
                      <a:pt x="4461" y="16366"/>
                      <a:pt x="4361" y="16542"/>
                    </a:cubicBezTo>
                    <a:cubicBezTo>
                      <a:pt x="4261" y="16742"/>
                      <a:pt x="4110" y="16893"/>
                      <a:pt x="4010" y="16918"/>
                    </a:cubicBezTo>
                    <a:cubicBezTo>
                      <a:pt x="3970" y="16934"/>
                      <a:pt x="3931" y="16942"/>
                      <a:pt x="3890" y="16942"/>
                    </a:cubicBezTo>
                    <a:cubicBezTo>
                      <a:pt x="3803" y="16942"/>
                      <a:pt x="3712" y="16903"/>
                      <a:pt x="3609" y="16818"/>
                    </a:cubicBezTo>
                    <a:cubicBezTo>
                      <a:pt x="3459" y="16692"/>
                      <a:pt x="3359" y="16492"/>
                      <a:pt x="3258" y="16291"/>
                    </a:cubicBezTo>
                    <a:cubicBezTo>
                      <a:pt x="3058" y="15865"/>
                      <a:pt x="2907" y="15414"/>
                      <a:pt x="2807" y="14938"/>
                    </a:cubicBezTo>
                    <a:cubicBezTo>
                      <a:pt x="2607" y="14011"/>
                      <a:pt x="2582" y="13033"/>
                      <a:pt x="2732" y="12081"/>
                    </a:cubicBezTo>
                    <a:lnTo>
                      <a:pt x="2281" y="11981"/>
                    </a:lnTo>
                    <a:cubicBezTo>
                      <a:pt x="2279" y="11990"/>
                      <a:pt x="2277" y="11999"/>
                      <a:pt x="2275" y="12008"/>
                    </a:cubicBezTo>
                    <a:lnTo>
                      <a:pt x="2275" y="12008"/>
                    </a:lnTo>
                    <a:cubicBezTo>
                      <a:pt x="2257" y="12063"/>
                      <a:pt x="2194" y="12147"/>
                      <a:pt x="2130" y="12231"/>
                    </a:cubicBezTo>
                    <a:cubicBezTo>
                      <a:pt x="2055" y="12306"/>
                      <a:pt x="1980" y="12407"/>
                      <a:pt x="1880" y="12507"/>
                    </a:cubicBezTo>
                    <a:cubicBezTo>
                      <a:pt x="1679" y="12682"/>
                      <a:pt x="1479" y="12833"/>
                      <a:pt x="1278" y="13008"/>
                    </a:cubicBezTo>
                    <a:cubicBezTo>
                      <a:pt x="1078" y="13158"/>
                      <a:pt x="852" y="13309"/>
                      <a:pt x="652" y="13384"/>
                    </a:cubicBezTo>
                    <a:cubicBezTo>
                      <a:pt x="622" y="13391"/>
                      <a:pt x="597" y="13394"/>
                      <a:pt x="576" y="13394"/>
                    </a:cubicBezTo>
                    <a:cubicBezTo>
                      <a:pt x="524" y="13394"/>
                      <a:pt x="494" y="13377"/>
                      <a:pt x="476" y="13359"/>
                    </a:cubicBezTo>
                    <a:cubicBezTo>
                      <a:pt x="426" y="13334"/>
                      <a:pt x="401" y="13209"/>
                      <a:pt x="401" y="13083"/>
                    </a:cubicBezTo>
                    <a:cubicBezTo>
                      <a:pt x="401" y="12958"/>
                      <a:pt x="401" y="12833"/>
                      <a:pt x="426" y="12707"/>
                    </a:cubicBezTo>
                    <a:cubicBezTo>
                      <a:pt x="451" y="12582"/>
                      <a:pt x="451" y="12457"/>
                      <a:pt x="476" y="12331"/>
                    </a:cubicBezTo>
                    <a:cubicBezTo>
                      <a:pt x="551" y="12081"/>
                      <a:pt x="602" y="11830"/>
                      <a:pt x="702" y="11579"/>
                    </a:cubicBezTo>
                    <a:cubicBezTo>
                      <a:pt x="877" y="11103"/>
                      <a:pt x="1153" y="10627"/>
                      <a:pt x="1479" y="10226"/>
                    </a:cubicBezTo>
                    <a:lnTo>
                      <a:pt x="1303" y="10076"/>
                    </a:lnTo>
                    <a:cubicBezTo>
                      <a:pt x="1303" y="10076"/>
                      <a:pt x="1303" y="10076"/>
                      <a:pt x="1303" y="10076"/>
                    </a:cubicBezTo>
                    <a:lnTo>
                      <a:pt x="1303" y="10076"/>
                    </a:lnTo>
                    <a:cubicBezTo>
                      <a:pt x="1153" y="10226"/>
                      <a:pt x="978" y="10376"/>
                      <a:pt x="802" y="10502"/>
                    </a:cubicBezTo>
                    <a:cubicBezTo>
                      <a:pt x="702" y="10552"/>
                      <a:pt x="602" y="10627"/>
                      <a:pt x="526" y="10677"/>
                    </a:cubicBezTo>
                    <a:cubicBezTo>
                      <a:pt x="500" y="10684"/>
                      <a:pt x="475" y="10687"/>
                      <a:pt x="451" y="10687"/>
                    </a:cubicBezTo>
                    <a:cubicBezTo>
                      <a:pt x="388" y="10687"/>
                      <a:pt x="338" y="10664"/>
                      <a:pt x="301" y="10627"/>
                    </a:cubicBezTo>
                    <a:cubicBezTo>
                      <a:pt x="150" y="10502"/>
                      <a:pt x="176" y="10276"/>
                      <a:pt x="251" y="10076"/>
                    </a:cubicBezTo>
                    <a:cubicBezTo>
                      <a:pt x="326" y="9850"/>
                      <a:pt x="426" y="9650"/>
                      <a:pt x="526" y="9449"/>
                    </a:cubicBezTo>
                    <a:cubicBezTo>
                      <a:pt x="777" y="9073"/>
                      <a:pt x="1053" y="8697"/>
                      <a:pt x="1303" y="8296"/>
                    </a:cubicBezTo>
                    <a:cubicBezTo>
                      <a:pt x="1404" y="8096"/>
                      <a:pt x="1504" y="7895"/>
                      <a:pt x="1579" y="7670"/>
                    </a:cubicBezTo>
                    <a:cubicBezTo>
                      <a:pt x="1604" y="7544"/>
                      <a:pt x="1654" y="7444"/>
                      <a:pt x="1654" y="7319"/>
                    </a:cubicBezTo>
                    <a:lnTo>
                      <a:pt x="1654" y="7319"/>
                    </a:lnTo>
                    <a:cubicBezTo>
                      <a:pt x="1629" y="7444"/>
                      <a:pt x="1579" y="7544"/>
                      <a:pt x="1554" y="7645"/>
                    </a:cubicBezTo>
                    <a:cubicBezTo>
                      <a:pt x="1479" y="7870"/>
                      <a:pt x="1354" y="8071"/>
                      <a:pt x="1228" y="8271"/>
                    </a:cubicBezTo>
                    <a:cubicBezTo>
                      <a:pt x="978" y="8647"/>
                      <a:pt x="677" y="8998"/>
                      <a:pt x="426" y="9399"/>
                    </a:cubicBezTo>
                    <a:cubicBezTo>
                      <a:pt x="301" y="9574"/>
                      <a:pt x="176" y="9800"/>
                      <a:pt x="100" y="10001"/>
                    </a:cubicBezTo>
                    <a:cubicBezTo>
                      <a:pt x="50" y="10126"/>
                      <a:pt x="0" y="10251"/>
                      <a:pt x="0" y="10376"/>
                    </a:cubicBezTo>
                    <a:cubicBezTo>
                      <a:pt x="0" y="10502"/>
                      <a:pt x="50" y="10652"/>
                      <a:pt x="150" y="10752"/>
                    </a:cubicBezTo>
                    <a:cubicBezTo>
                      <a:pt x="224" y="10826"/>
                      <a:pt x="351" y="10872"/>
                      <a:pt x="463" y="10872"/>
                    </a:cubicBezTo>
                    <a:cubicBezTo>
                      <a:pt x="504" y="10872"/>
                      <a:pt x="543" y="10866"/>
                      <a:pt x="577" y="10853"/>
                    </a:cubicBezTo>
                    <a:cubicBezTo>
                      <a:pt x="679" y="10812"/>
                      <a:pt x="765" y="10754"/>
                      <a:pt x="847" y="10707"/>
                    </a:cubicBezTo>
                    <a:lnTo>
                      <a:pt x="847" y="10707"/>
                    </a:lnTo>
                    <a:cubicBezTo>
                      <a:pt x="692" y="10955"/>
                      <a:pt x="558" y="11214"/>
                      <a:pt x="451" y="11479"/>
                    </a:cubicBezTo>
                    <a:cubicBezTo>
                      <a:pt x="326" y="11730"/>
                      <a:pt x="251" y="12006"/>
                      <a:pt x="176" y="12256"/>
                    </a:cubicBezTo>
                    <a:cubicBezTo>
                      <a:pt x="150" y="12382"/>
                      <a:pt x="125" y="12532"/>
                      <a:pt x="100" y="12657"/>
                    </a:cubicBezTo>
                    <a:cubicBezTo>
                      <a:pt x="75" y="12808"/>
                      <a:pt x="50" y="12958"/>
                      <a:pt x="75" y="13108"/>
                    </a:cubicBezTo>
                    <a:cubicBezTo>
                      <a:pt x="75" y="13234"/>
                      <a:pt x="75" y="13409"/>
                      <a:pt x="201" y="13585"/>
                    </a:cubicBezTo>
                    <a:cubicBezTo>
                      <a:pt x="251" y="13685"/>
                      <a:pt x="376" y="13735"/>
                      <a:pt x="476" y="13760"/>
                    </a:cubicBezTo>
                    <a:cubicBezTo>
                      <a:pt x="577" y="13760"/>
                      <a:pt x="677" y="13760"/>
                      <a:pt x="752" y="13735"/>
                    </a:cubicBezTo>
                    <a:cubicBezTo>
                      <a:pt x="1053" y="13635"/>
                      <a:pt x="1278" y="13459"/>
                      <a:pt x="1504" y="13309"/>
                    </a:cubicBezTo>
                    <a:cubicBezTo>
                      <a:pt x="1729" y="13158"/>
                      <a:pt x="1955" y="12983"/>
                      <a:pt x="2156" y="12808"/>
                    </a:cubicBezTo>
                    <a:cubicBezTo>
                      <a:pt x="2158" y="12805"/>
                      <a:pt x="2160" y="12803"/>
                      <a:pt x="2162" y="12801"/>
                    </a:cubicBezTo>
                    <a:lnTo>
                      <a:pt x="2162" y="12801"/>
                    </a:lnTo>
                    <a:cubicBezTo>
                      <a:pt x="2095" y="13547"/>
                      <a:pt x="2134" y="14306"/>
                      <a:pt x="2281" y="15038"/>
                    </a:cubicBezTo>
                    <a:cubicBezTo>
                      <a:pt x="2381" y="15564"/>
                      <a:pt x="2531" y="16041"/>
                      <a:pt x="2732" y="16542"/>
                    </a:cubicBezTo>
                    <a:cubicBezTo>
                      <a:pt x="2857" y="16793"/>
                      <a:pt x="2983" y="17018"/>
                      <a:pt x="3208" y="17244"/>
                    </a:cubicBezTo>
                    <a:cubicBezTo>
                      <a:pt x="3333" y="17344"/>
                      <a:pt x="3484" y="17444"/>
                      <a:pt x="3659" y="17494"/>
                    </a:cubicBezTo>
                    <a:cubicBezTo>
                      <a:pt x="3734" y="17519"/>
                      <a:pt x="3828" y="17532"/>
                      <a:pt x="3922" y="17532"/>
                    </a:cubicBezTo>
                    <a:cubicBezTo>
                      <a:pt x="4016" y="17532"/>
                      <a:pt x="4110" y="17519"/>
                      <a:pt x="4186" y="17494"/>
                    </a:cubicBezTo>
                    <a:cubicBezTo>
                      <a:pt x="4562" y="17369"/>
                      <a:pt x="4737" y="17093"/>
                      <a:pt x="4887" y="16843"/>
                    </a:cubicBezTo>
                    <a:cubicBezTo>
                      <a:pt x="5038" y="16592"/>
                      <a:pt x="5138" y="16392"/>
                      <a:pt x="5238" y="16166"/>
                    </a:cubicBezTo>
                    <a:cubicBezTo>
                      <a:pt x="5439" y="15690"/>
                      <a:pt x="5639" y="15214"/>
                      <a:pt x="5790" y="14737"/>
                    </a:cubicBezTo>
                    <a:cubicBezTo>
                      <a:pt x="5822" y="14631"/>
                      <a:pt x="5854" y="14525"/>
                      <a:pt x="5884" y="14418"/>
                    </a:cubicBezTo>
                    <a:lnTo>
                      <a:pt x="5884" y="14418"/>
                    </a:lnTo>
                    <a:cubicBezTo>
                      <a:pt x="5886" y="14433"/>
                      <a:pt x="5888" y="14447"/>
                      <a:pt x="5890" y="14462"/>
                    </a:cubicBezTo>
                    <a:lnTo>
                      <a:pt x="5990" y="15138"/>
                    </a:lnTo>
                    <a:cubicBezTo>
                      <a:pt x="6040" y="15364"/>
                      <a:pt x="6065" y="15590"/>
                      <a:pt x="6115" y="15840"/>
                    </a:cubicBezTo>
                    <a:cubicBezTo>
                      <a:pt x="6166" y="16066"/>
                      <a:pt x="6241" y="16341"/>
                      <a:pt x="6391" y="16592"/>
                    </a:cubicBezTo>
                    <a:cubicBezTo>
                      <a:pt x="6542" y="16868"/>
                      <a:pt x="6792" y="17093"/>
                      <a:pt x="7118" y="17219"/>
                    </a:cubicBezTo>
                    <a:cubicBezTo>
                      <a:pt x="7228" y="17255"/>
                      <a:pt x="7365" y="17279"/>
                      <a:pt x="7499" y="17279"/>
                    </a:cubicBezTo>
                    <a:cubicBezTo>
                      <a:pt x="7548" y="17279"/>
                      <a:pt x="7597" y="17275"/>
                      <a:pt x="7644" y="17269"/>
                    </a:cubicBezTo>
                    <a:cubicBezTo>
                      <a:pt x="7845" y="17244"/>
                      <a:pt x="8045" y="17143"/>
                      <a:pt x="8171" y="17043"/>
                    </a:cubicBezTo>
                    <a:cubicBezTo>
                      <a:pt x="8421" y="16818"/>
                      <a:pt x="8547" y="16567"/>
                      <a:pt x="8672" y="16392"/>
                    </a:cubicBezTo>
                    <a:cubicBezTo>
                      <a:pt x="8797" y="16191"/>
                      <a:pt x="8922" y="15965"/>
                      <a:pt x="9023" y="15765"/>
                    </a:cubicBezTo>
                    <a:cubicBezTo>
                      <a:pt x="9123" y="15539"/>
                      <a:pt x="9223" y="15339"/>
                      <a:pt x="9298" y="15113"/>
                    </a:cubicBezTo>
                    <a:cubicBezTo>
                      <a:pt x="9375" y="14936"/>
                      <a:pt x="9443" y="14755"/>
                      <a:pt x="9506" y="14572"/>
                    </a:cubicBezTo>
                    <a:lnTo>
                      <a:pt x="9506" y="14572"/>
                    </a:lnTo>
                    <a:cubicBezTo>
                      <a:pt x="9650" y="15060"/>
                      <a:pt x="9824" y="15542"/>
                      <a:pt x="10025" y="16016"/>
                    </a:cubicBezTo>
                    <a:cubicBezTo>
                      <a:pt x="10276" y="16592"/>
                      <a:pt x="10577" y="17143"/>
                      <a:pt x="10902" y="17695"/>
                    </a:cubicBezTo>
                    <a:cubicBezTo>
                      <a:pt x="11078" y="17945"/>
                      <a:pt x="11253" y="18221"/>
                      <a:pt x="11429" y="18472"/>
                    </a:cubicBezTo>
                    <a:cubicBezTo>
                      <a:pt x="11629" y="18722"/>
                      <a:pt x="11805" y="18998"/>
                      <a:pt x="12080" y="19249"/>
                    </a:cubicBezTo>
                    <a:cubicBezTo>
                      <a:pt x="12331" y="19474"/>
                      <a:pt x="12632" y="19700"/>
                      <a:pt x="13008" y="19825"/>
                    </a:cubicBezTo>
                    <a:cubicBezTo>
                      <a:pt x="13173" y="19887"/>
                      <a:pt x="13355" y="19932"/>
                      <a:pt x="13540" y="19932"/>
                    </a:cubicBezTo>
                    <a:cubicBezTo>
                      <a:pt x="13579" y="19932"/>
                      <a:pt x="13619" y="19930"/>
                      <a:pt x="13659" y="19925"/>
                    </a:cubicBezTo>
                    <a:cubicBezTo>
                      <a:pt x="13910" y="19875"/>
                      <a:pt x="14136" y="19775"/>
                      <a:pt x="14336" y="19625"/>
                    </a:cubicBezTo>
                    <a:lnTo>
                      <a:pt x="14386" y="19600"/>
                    </a:lnTo>
                    <a:lnTo>
                      <a:pt x="14461" y="19524"/>
                    </a:lnTo>
                    <a:cubicBezTo>
                      <a:pt x="14511" y="19449"/>
                      <a:pt x="14537" y="19424"/>
                      <a:pt x="14587" y="19374"/>
                    </a:cubicBezTo>
                    <a:cubicBezTo>
                      <a:pt x="14637" y="19274"/>
                      <a:pt x="14687" y="19174"/>
                      <a:pt x="14737" y="19073"/>
                    </a:cubicBezTo>
                    <a:cubicBezTo>
                      <a:pt x="14812" y="18873"/>
                      <a:pt x="14862" y="18672"/>
                      <a:pt x="14862" y="18497"/>
                    </a:cubicBezTo>
                    <a:cubicBezTo>
                      <a:pt x="14912" y="18121"/>
                      <a:pt x="14862" y="17795"/>
                      <a:pt x="14837" y="17494"/>
                    </a:cubicBezTo>
                    <a:cubicBezTo>
                      <a:pt x="14805" y="17163"/>
                      <a:pt x="14759" y="16835"/>
                      <a:pt x="14700" y="16510"/>
                    </a:cubicBezTo>
                    <a:lnTo>
                      <a:pt x="14700" y="16510"/>
                    </a:lnTo>
                    <a:cubicBezTo>
                      <a:pt x="15103" y="16944"/>
                      <a:pt x="15533" y="17356"/>
                      <a:pt x="15990" y="17745"/>
                    </a:cubicBezTo>
                    <a:cubicBezTo>
                      <a:pt x="16567" y="18246"/>
                      <a:pt x="17193" y="18672"/>
                      <a:pt x="17870" y="19073"/>
                    </a:cubicBezTo>
                    <a:cubicBezTo>
                      <a:pt x="18196" y="19274"/>
                      <a:pt x="18547" y="19474"/>
                      <a:pt x="18923" y="19625"/>
                    </a:cubicBezTo>
                    <a:cubicBezTo>
                      <a:pt x="19298" y="19775"/>
                      <a:pt x="19725" y="19875"/>
                      <a:pt x="20176" y="19900"/>
                    </a:cubicBezTo>
                    <a:cubicBezTo>
                      <a:pt x="20401" y="19900"/>
                      <a:pt x="20627" y="19875"/>
                      <a:pt x="20852" y="19825"/>
                    </a:cubicBezTo>
                    <a:lnTo>
                      <a:pt x="20978" y="19800"/>
                    </a:lnTo>
                    <a:lnTo>
                      <a:pt x="21153" y="19725"/>
                    </a:lnTo>
                    <a:cubicBezTo>
                      <a:pt x="21278" y="19700"/>
                      <a:pt x="21379" y="19650"/>
                      <a:pt x="21479" y="19600"/>
                    </a:cubicBezTo>
                    <a:cubicBezTo>
                      <a:pt x="21905" y="19374"/>
                      <a:pt x="22231" y="19073"/>
                      <a:pt x="22481" y="18722"/>
                    </a:cubicBezTo>
                    <a:cubicBezTo>
                      <a:pt x="22896" y="18189"/>
                      <a:pt x="23139" y="17563"/>
                      <a:pt x="23224" y="16905"/>
                    </a:cubicBezTo>
                    <a:lnTo>
                      <a:pt x="23224" y="16905"/>
                    </a:lnTo>
                    <a:lnTo>
                      <a:pt x="23509" y="17419"/>
                    </a:lnTo>
                    <a:cubicBezTo>
                      <a:pt x="23684" y="17695"/>
                      <a:pt x="23860" y="17996"/>
                      <a:pt x="24111" y="18271"/>
                    </a:cubicBezTo>
                    <a:cubicBezTo>
                      <a:pt x="24361" y="18547"/>
                      <a:pt x="24712" y="18823"/>
                      <a:pt x="25163" y="18873"/>
                    </a:cubicBezTo>
                    <a:cubicBezTo>
                      <a:pt x="25238" y="18873"/>
                      <a:pt x="25263" y="18898"/>
                      <a:pt x="25339" y="18898"/>
                    </a:cubicBezTo>
                    <a:lnTo>
                      <a:pt x="25489" y="18898"/>
                    </a:lnTo>
                    <a:cubicBezTo>
                      <a:pt x="25614" y="18873"/>
                      <a:pt x="25715" y="18848"/>
                      <a:pt x="25840" y="18823"/>
                    </a:cubicBezTo>
                    <a:cubicBezTo>
                      <a:pt x="26040" y="18747"/>
                      <a:pt x="26216" y="18647"/>
                      <a:pt x="26366" y="18522"/>
                    </a:cubicBezTo>
                    <a:cubicBezTo>
                      <a:pt x="26667" y="18296"/>
                      <a:pt x="26918" y="18021"/>
                      <a:pt x="27093" y="17720"/>
                    </a:cubicBezTo>
                    <a:lnTo>
                      <a:pt x="27218" y="17519"/>
                    </a:lnTo>
                    <a:lnTo>
                      <a:pt x="27369" y="17294"/>
                    </a:lnTo>
                    <a:cubicBezTo>
                      <a:pt x="27444" y="17143"/>
                      <a:pt x="27519" y="16993"/>
                      <a:pt x="27594" y="16843"/>
                    </a:cubicBezTo>
                    <a:cubicBezTo>
                      <a:pt x="27720" y="16542"/>
                      <a:pt x="27845" y="16216"/>
                      <a:pt x="27895" y="15890"/>
                    </a:cubicBezTo>
                    <a:cubicBezTo>
                      <a:pt x="28105" y="15049"/>
                      <a:pt x="28128" y="14166"/>
                      <a:pt x="27969" y="13316"/>
                    </a:cubicBezTo>
                    <a:lnTo>
                      <a:pt x="27969" y="13316"/>
                    </a:lnTo>
                    <a:cubicBezTo>
                      <a:pt x="28113" y="13405"/>
                      <a:pt x="28272" y="13482"/>
                      <a:pt x="28446" y="13559"/>
                    </a:cubicBezTo>
                    <a:cubicBezTo>
                      <a:pt x="28547" y="13585"/>
                      <a:pt x="28647" y="13635"/>
                      <a:pt x="28772" y="13660"/>
                    </a:cubicBezTo>
                    <a:lnTo>
                      <a:pt x="28822" y="13660"/>
                    </a:lnTo>
                    <a:lnTo>
                      <a:pt x="28872" y="13685"/>
                    </a:lnTo>
                    <a:lnTo>
                      <a:pt x="28948" y="13685"/>
                    </a:lnTo>
                    <a:cubicBezTo>
                      <a:pt x="28973" y="13685"/>
                      <a:pt x="29048" y="13710"/>
                      <a:pt x="29123" y="13710"/>
                    </a:cubicBezTo>
                    <a:cubicBezTo>
                      <a:pt x="29170" y="13712"/>
                      <a:pt x="29217" y="13714"/>
                      <a:pt x="29264" y="13714"/>
                    </a:cubicBezTo>
                    <a:cubicBezTo>
                      <a:pt x="29693" y="13714"/>
                      <a:pt x="30115" y="13610"/>
                      <a:pt x="30476" y="13384"/>
                    </a:cubicBezTo>
                    <a:cubicBezTo>
                      <a:pt x="30702" y="13259"/>
                      <a:pt x="30877" y="13083"/>
                      <a:pt x="31003" y="12858"/>
                    </a:cubicBezTo>
                    <a:cubicBezTo>
                      <a:pt x="31153" y="12657"/>
                      <a:pt x="31228" y="12432"/>
                      <a:pt x="31278" y="12181"/>
                    </a:cubicBezTo>
                    <a:cubicBezTo>
                      <a:pt x="31354" y="11705"/>
                      <a:pt x="31278" y="11254"/>
                      <a:pt x="31153" y="10853"/>
                    </a:cubicBezTo>
                    <a:cubicBezTo>
                      <a:pt x="31028" y="10452"/>
                      <a:pt x="30852" y="10076"/>
                      <a:pt x="30652" y="9700"/>
                    </a:cubicBezTo>
                    <a:cubicBezTo>
                      <a:pt x="30433" y="9277"/>
                      <a:pt x="30173" y="8872"/>
                      <a:pt x="29879" y="8493"/>
                    </a:cubicBezTo>
                    <a:lnTo>
                      <a:pt x="29879" y="8493"/>
                    </a:lnTo>
                    <a:cubicBezTo>
                      <a:pt x="30374" y="8614"/>
                      <a:pt x="30889" y="8703"/>
                      <a:pt x="31420" y="8703"/>
                    </a:cubicBezTo>
                    <a:cubicBezTo>
                      <a:pt x="31498" y="8703"/>
                      <a:pt x="31576" y="8701"/>
                      <a:pt x="31654" y="8697"/>
                    </a:cubicBezTo>
                    <a:cubicBezTo>
                      <a:pt x="31755" y="8697"/>
                      <a:pt x="31880" y="8697"/>
                      <a:pt x="32005" y="8672"/>
                    </a:cubicBezTo>
                    <a:cubicBezTo>
                      <a:pt x="32106" y="8647"/>
                      <a:pt x="32256" y="8622"/>
                      <a:pt x="32356" y="8597"/>
                    </a:cubicBezTo>
                    <a:cubicBezTo>
                      <a:pt x="32607" y="8547"/>
                      <a:pt x="32832" y="8447"/>
                      <a:pt x="33058" y="8346"/>
                    </a:cubicBezTo>
                    <a:cubicBezTo>
                      <a:pt x="33484" y="8121"/>
                      <a:pt x="33885" y="7795"/>
                      <a:pt x="34161" y="7369"/>
                    </a:cubicBezTo>
                    <a:cubicBezTo>
                      <a:pt x="34286" y="7143"/>
                      <a:pt x="34361" y="6893"/>
                      <a:pt x="34411" y="6667"/>
                    </a:cubicBezTo>
                    <a:cubicBezTo>
                      <a:pt x="34461" y="6417"/>
                      <a:pt x="34461" y="6166"/>
                      <a:pt x="34411" y="5915"/>
                    </a:cubicBezTo>
                    <a:cubicBezTo>
                      <a:pt x="34336" y="5439"/>
                      <a:pt x="34111" y="4988"/>
                      <a:pt x="33835" y="4612"/>
                    </a:cubicBezTo>
                    <a:cubicBezTo>
                      <a:pt x="33685" y="4412"/>
                      <a:pt x="33534" y="4236"/>
                      <a:pt x="33334" y="4086"/>
                    </a:cubicBezTo>
                    <a:cubicBezTo>
                      <a:pt x="33158" y="3935"/>
                      <a:pt x="32983" y="3785"/>
                      <a:pt x="32782" y="3660"/>
                    </a:cubicBezTo>
                    <a:cubicBezTo>
                      <a:pt x="32598" y="3537"/>
                      <a:pt x="32409" y="3421"/>
                      <a:pt x="32216" y="3307"/>
                    </a:cubicBezTo>
                    <a:lnTo>
                      <a:pt x="32216" y="3307"/>
                    </a:lnTo>
                    <a:cubicBezTo>
                      <a:pt x="32246" y="3308"/>
                      <a:pt x="32276" y="3309"/>
                      <a:pt x="32306" y="3309"/>
                    </a:cubicBezTo>
                    <a:cubicBezTo>
                      <a:pt x="32456" y="3309"/>
                      <a:pt x="32582" y="3309"/>
                      <a:pt x="32732" y="3284"/>
                    </a:cubicBezTo>
                    <a:cubicBezTo>
                      <a:pt x="32857" y="3234"/>
                      <a:pt x="32983" y="3209"/>
                      <a:pt x="33133" y="3133"/>
                    </a:cubicBezTo>
                    <a:cubicBezTo>
                      <a:pt x="33258" y="3083"/>
                      <a:pt x="33384" y="3008"/>
                      <a:pt x="33459" y="2858"/>
                    </a:cubicBezTo>
                    <a:cubicBezTo>
                      <a:pt x="33559" y="2757"/>
                      <a:pt x="33584" y="2582"/>
                      <a:pt x="33559" y="2432"/>
                    </a:cubicBezTo>
                    <a:cubicBezTo>
                      <a:pt x="33534" y="2281"/>
                      <a:pt x="33484" y="2156"/>
                      <a:pt x="33409" y="2031"/>
                    </a:cubicBezTo>
                    <a:cubicBezTo>
                      <a:pt x="33334" y="1930"/>
                      <a:pt x="33233" y="1830"/>
                      <a:pt x="33133" y="1730"/>
                    </a:cubicBezTo>
                    <a:cubicBezTo>
                      <a:pt x="32933" y="1554"/>
                      <a:pt x="32682" y="1429"/>
                      <a:pt x="32431" y="1354"/>
                    </a:cubicBezTo>
                    <a:cubicBezTo>
                      <a:pt x="32181" y="1279"/>
                      <a:pt x="31930" y="1204"/>
                      <a:pt x="31679" y="1103"/>
                    </a:cubicBezTo>
                    <a:cubicBezTo>
                      <a:pt x="31454" y="1003"/>
                      <a:pt x="31228" y="878"/>
                      <a:pt x="31053" y="677"/>
                    </a:cubicBezTo>
                    <a:cubicBezTo>
                      <a:pt x="30877" y="502"/>
                      <a:pt x="30752" y="251"/>
                      <a:pt x="30752" y="0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56"/>
              <p:cNvSpPr/>
              <p:nvPr/>
            </p:nvSpPr>
            <p:spPr>
              <a:xfrm>
                <a:off x="1540000" y="597650"/>
                <a:ext cx="896025" cy="665375"/>
              </a:xfrm>
              <a:custGeom>
                <a:avLst/>
                <a:gdLst/>
                <a:ahLst/>
                <a:cxnLst/>
                <a:rect l="l" t="t" r="r" b="b"/>
                <a:pathLst>
                  <a:path w="35841" h="26615" extrusionOk="0">
                    <a:moveTo>
                      <a:pt x="24753" y="0"/>
                    </a:moveTo>
                    <a:cubicBezTo>
                      <a:pt x="21927" y="0"/>
                      <a:pt x="19110" y="1580"/>
                      <a:pt x="17520" y="4230"/>
                    </a:cubicBezTo>
                    <a:cubicBezTo>
                      <a:pt x="16968" y="5133"/>
                      <a:pt x="15866" y="7439"/>
                      <a:pt x="16442" y="8491"/>
                    </a:cubicBezTo>
                    <a:cubicBezTo>
                      <a:pt x="15164" y="6185"/>
                      <a:pt x="13008" y="4556"/>
                      <a:pt x="10277" y="4531"/>
                    </a:cubicBezTo>
                    <a:cubicBezTo>
                      <a:pt x="10257" y="4531"/>
                      <a:pt x="10237" y="4531"/>
                      <a:pt x="10217" y="4531"/>
                    </a:cubicBezTo>
                    <a:cubicBezTo>
                      <a:pt x="7256" y="4531"/>
                      <a:pt x="4402" y="6378"/>
                      <a:pt x="2983" y="8992"/>
                    </a:cubicBezTo>
                    <a:cubicBezTo>
                      <a:pt x="1" y="14556"/>
                      <a:pt x="3384" y="20596"/>
                      <a:pt x="8297" y="23604"/>
                    </a:cubicBezTo>
                    <a:cubicBezTo>
                      <a:pt x="11053" y="25283"/>
                      <a:pt x="14312" y="26311"/>
                      <a:pt x="17545" y="26561"/>
                    </a:cubicBezTo>
                    <a:cubicBezTo>
                      <a:pt x="17896" y="26586"/>
                      <a:pt x="18246" y="26612"/>
                      <a:pt x="18597" y="26612"/>
                    </a:cubicBezTo>
                    <a:cubicBezTo>
                      <a:pt x="18685" y="26614"/>
                      <a:pt x="18773" y="26615"/>
                      <a:pt x="18859" y="26615"/>
                    </a:cubicBezTo>
                    <a:cubicBezTo>
                      <a:pt x="22605" y="26615"/>
                      <a:pt x="25245" y="24517"/>
                      <a:pt x="27670" y="21749"/>
                    </a:cubicBezTo>
                    <a:cubicBezTo>
                      <a:pt x="32357" y="16461"/>
                      <a:pt x="35841" y="8040"/>
                      <a:pt x="29976" y="2175"/>
                    </a:cubicBezTo>
                    <a:cubicBezTo>
                      <a:pt x="28458" y="678"/>
                      <a:pt x="26604" y="0"/>
                      <a:pt x="24753" y="0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56"/>
              <p:cNvSpPr/>
              <p:nvPr/>
            </p:nvSpPr>
            <p:spPr>
              <a:xfrm>
                <a:off x="1788125" y="1209675"/>
                <a:ext cx="18675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20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53" y="577"/>
                      <a:pt x="2206" y="953"/>
                      <a:pt x="3359" y="1303"/>
                    </a:cubicBezTo>
                    <a:cubicBezTo>
                      <a:pt x="4412" y="1616"/>
                      <a:pt x="5480" y="1836"/>
                      <a:pt x="6552" y="1978"/>
                    </a:cubicBezTo>
                    <a:lnTo>
                      <a:pt x="6552" y="1978"/>
                    </a:lnTo>
                    <a:cubicBezTo>
                      <a:pt x="4299" y="1675"/>
                      <a:pt x="2053" y="993"/>
                      <a:pt x="1" y="0"/>
                    </a:cubicBezTo>
                    <a:close/>
                    <a:moveTo>
                      <a:pt x="6552" y="1978"/>
                    </a:moveTo>
                    <a:cubicBezTo>
                      <a:pt x="6858" y="2019"/>
                      <a:pt x="7164" y="2053"/>
                      <a:pt x="7469" y="2080"/>
                    </a:cubicBezTo>
                    <a:cubicBezTo>
                      <a:pt x="7164" y="2053"/>
                      <a:pt x="6858" y="2019"/>
                      <a:pt x="6552" y="1978"/>
                    </a:cubicBezTo>
                    <a:close/>
                  </a:path>
                </a:pathLst>
              </a:custGeom>
              <a:solidFill>
                <a:srgbClr val="C2B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56"/>
              <p:cNvSpPr/>
              <p:nvPr/>
            </p:nvSpPr>
            <p:spPr>
              <a:xfrm>
                <a:off x="1623350" y="597500"/>
                <a:ext cx="743125" cy="665450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26618" extrusionOk="0">
                    <a:moveTo>
                      <a:pt x="21404" y="1"/>
                    </a:moveTo>
                    <a:cubicBezTo>
                      <a:pt x="18597" y="1"/>
                      <a:pt x="15765" y="1580"/>
                      <a:pt x="14186" y="4236"/>
                    </a:cubicBezTo>
                    <a:cubicBezTo>
                      <a:pt x="13735" y="4963"/>
                      <a:pt x="12958" y="6567"/>
                      <a:pt x="12958" y="7720"/>
                    </a:cubicBezTo>
                    <a:cubicBezTo>
                      <a:pt x="12958" y="8021"/>
                      <a:pt x="13008" y="8272"/>
                      <a:pt x="13108" y="8497"/>
                    </a:cubicBezTo>
                    <a:cubicBezTo>
                      <a:pt x="11830" y="6191"/>
                      <a:pt x="9674" y="4562"/>
                      <a:pt x="6943" y="4537"/>
                    </a:cubicBezTo>
                    <a:lnTo>
                      <a:pt x="6892" y="4537"/>
                    </a:lnTo>
                    <a:cubicBezTo>
                      <a:pt x="6667" y="4537"/>
                      <a:pt x="6466" y="4537"/>
                      <a:pt x="6266" y="4562"/>
                    </a:cubicBezTo>
                    <a:cubicBezTo>
                      <a:pt x="3734" y="4763"/>
                      <a:pt x="1379" y="6292"/>
                      <a:pt x="0" y="8447"/>
                    </a:cubicBezTo>
                    <a:cubicBezTo>
                      <a:pt x="401" y="7871"/>
                      <a:pt x="1178" y="7319"/>
                      <a:pt x="1679" y="6968"/>
                    </a:cubicBezTo>
                    <a:cubicBezTo>
                      <a:pt x="2381" y="6467"/>
                      <a:pt x="3183" y="6116"/>
                      <a:pt x="4035" y="5891"/>
                    </a:cubicBezTo>
                    <a:cubicBezTo>
                      <a:pt x="4637" y="5715"/>
                      <a:pt x="5213" y="5615"/>
                      <a:pt x="5765" y="5615"/>
                    </a:cubicBezTo>
                    <a:cubicBezTo>
                      <a:pt x="7745" y="5615"/>
                      <a:pt x="9424" y="6693"/>
                      <a:pt x="11078" y="8071"/>
                    </a:cubicBezTo>
                    <a:cubicBezTo>
                      <a:pt x="12281" y="9099"/>
                      <a:pt x="13334" y="10277"/>
                      <a:pt x="14411" y="11429"/>
                    </a:cubicBezTo>
                    <a:cubicBezTo>
                      <a:pt x="14336" y="9876"/>
                      <a:pt x="14537" y="8272"/>
                      <a:pt x="15163" y="6868"/>
                    </a:cubicBezTo>
                    <a:cubicBezTo>
                      <a:pt x="15790" y="5439"/>
                      <a:pt x="16892" y="4211"/>
                      <a:pt x="18321" y="3585"/>
                    </a:cubicBezTo>
                    <a:cubicBezTo>
                      <a:pt x="18948" y="3284"/>
                      <a:pt x="19649" y="3134"/>
                      <a:pt x="20351" y="3134"/>
                    </a:cubicBezTo>
                    <a:cubicBezTo>
                      <a:pt x="21203" y="3134"/>
                      <a:pt x="22055" y="3359"/>
                      <a:pt x="22782" y="3835"/>
                    </a:cubicBezTo>
                    <a:cubicBezTo>
                      <a:pt x="23835" y="4512"/>
                      <a:pt x="24537" y="5665"/>
                      <a:pt x="24862" y="6893"/>
                    </a:cubicBezTo>
                    <a:cubicBezTo>
                      <a:pt x="25163" y="8121"/>
                      <a:pt x="25113" y="9424"/>
                      <a:pt x="24887" y="10653"/>
                    </a:cubicBezTo>
                    <a:cubicBezTo>
                      <a:pt x="24035" y="15389"/>
                      <a:pt x="20827" y="19951"/>
                      <a:pt x="16792" y="22507"/>
                    </a:cubicBezTo>
                    <a:cubicBezTo>
                      <a:pt x="15163" y="23560"/>
                      <a:pt x="13258" y="24262"/>
                      <a:pt x="11328" y="24512"/>
                    </a:cubicBezTo>
                    <a:cubicBezTo>
                      <a:pt x="10777" y="24587"/>
                      <a:pt x="10226" y="24613"/>
                      <a:pt x="9674" y="24613"/>
                    </a:cubicBezTo>
                    <a:cubicBezTo>
                      <a:pt x="9273" y="24613"/>
                      <a:pt x="8872" y="24613"/>
                      <a:pt x="8471" y="24562"/>
                    </a:cubicBezTo>
                    <a:cubicBezTo>
                      <a:pt x="7820" y="24487"/>
                      <a:pt x="6516" y="24462"/>
                      <a:pt x="5990" y="24111"/>
                    </a:cubicBezTo>
                    <a:lnTo>
                      <a:pt x="5990" y="24111"/>
                    </a:lnTo>
                    <a:cubicBezTo>
                      <a:pt x="6191" y="24262"/>
                      <a:pt x="6391" y="24362"/>
                      <a:pt x="6592" y="24487"/>
                    </a:cubicBezTo>
                    <a:cubicBezTo>
                      <a:pt x="8922" y="25615"/>
                      <a:pt x="11504" y="26342"/>
                      <a:pt x="14060" y="26567"/>
                    </a:cubicBezTo>
                    <a:lnTo>
                      <a:pt x="14211" y="26567"/>
                    </a:lnTo>
                    <a:cubicBezTo>
                      <a:pt x="14562" y="26592"/>
                      <a:pt x="14912" y="26618"/>
                      <a:pt x="15263" y="26618"/>
                    </a:cubicBezTo>
                    <a:lnTo>
                      <a:pt x="15514" y="26618"/>
                    </a:lnTo>
                    <a:cubicBezTo>
                      <a:pt x="19273" y="26618"/>
                      <a:pt x="21905" y="24512"/>
                      <a:pt x="24336" y="21755"/>
                    </a:cubicBezTo>
                    <a:cubicBezTo>
                      <a:pt x="25314" y="20653"/>
                      <a:pt x="26241" y="19425"/>
                      <a:pt x="27043" y="18096"/>
                    </a:cubicBezTo>
                    <a:cubicBezTo>
                      <a:pt x="28647" y="15465"/>
                      <a:pt x="29725" y="12482"/>
                      <a:pt x="29725" y="9575"/>
                    </a:cubicBezTo>
                    <a:cubicBezTo>
                      <a:pt x="29725" y="6943"/>
                      <a:pt x="28847" y="4387"/>
                      <a:pt x="26642" y="2181"/>
                    </a:cubicBezTo>
                    <a:cubicBezTo>
                      <a:pt x="25113" y="678"/>
                      <a:pt x="23258" y="1"/>
                      <a:pt x="21404" y="1"/>
                    </a:cubicBezTo>
                    <a:close/>
                  </a:path>
                </a:pathLst>
              </a:custGeom>
              <a:solidFill>
                <a:srgbClr val="EBC6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56"/>
              <p:cNvSpPr/>
              <p:nvPr/>
            </p:nvSpPr>
            <p:spPr>
              <a:xfrm>
                <a:off x="2122100" y="845925"/>
                <a:ext cx="102150" cy="968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874" extrusionOk="0">
                    <a:moveTo>
                      <a:pt x="2582" y="0"/>
                    </a:moveTo>
                    <a:cubicBezTo>
                      <a:pt x="2404" y="0"/>
                      <a:pt x="2217" y="20"/>
                      <a:pt x="2030" y="64"/>
                    </a:cubicBezTo>
                    <a:cubicBezTo>
                      <a:pt x="1830" y="114"/>
                      <a:pt x="1604" y="189"/>
                      <a:pt x="1404" y="289"/>
                    </a:cubicBezTo>
                    <a:cubicBezTo>
                      <a:pt x="1303" y="365"/>
                      <a:pt x="1203" y="415"/>
                      <a:pt x="1103" y="490"/>
                    </a:cubicBezTo>
                    <a:cubicBezTo>
                      <a:pt x="1053" y="540"/>
                      <a:pt x="1003" y="590"/>
                      <a:pt x="978" y="590"/>
                    </a:cubicBezTo>
                    <a:lnTo>
                      <a:pt x="852" y="716"/>
                    </a:lnTo>
                    <a:cubicBezTo>
                      <a:pt x="526" y="1016"/>
                      <a:pt x="276" y="1417"/>
                      <a:pt x="176" y="1793"/>
                    </a:cubicBezTo>
                    <a:cubicBezTo>
                      <a:pt x="25" y="2169"/>
                      <a:pt x="0" y="2545"/>
                      <a:pt x="25" y="2846"/>
                    </a:cubicBezTo>
                    <a:cubicBezTo>
                      <a:pt x="75" y="3172"/>
                      <a:pt x="150" y="3422"/>
                      <a:pt x="226" y="3598"/>
                    </a:cubicBezTo>
                    <a:cubicBezTo>
                      <a:pt x="276" y="3698"/>
                      <a:pt x="326" y="3748"/>
                      <a:pt x="351" y="3798"/>
                    </a:cubicBezTo>
                    <a:cubicBezTo>
                      <a:pt x="376" y="3848"/>
                      <a:pt x="376" y="3873"/>
                      <a:pt x="376" y="3873"/>
                    </a:cubicBezTo>
                    <a:cubicBezTo>
                      <a:pt x="376" y="3873"/>
                      <a:pt x="401" y="3848"/>
                      <a:pt x="451" y="3823"/>
                    </a:cubicBezTo>
                    <a:cubicBezTo>
                      <a:pt x="501" y="3798"/>
                      <a:pt x="577" y="3748"/>
                      <a:pt x="627" y="3698"/>
                    </a:cubicBezTo>
                    <a:cubicBezTo>
                      <a:pt x="777" y="3573"/>
                      <a:pt x="978" y="3422"/>
                      <a:pt x="1178" y="3247"/>
                    </a:cubicBezTo>
                    <a:cubicBezTo>
                      <a:pt x="1554" y="2896"/>
                      <a:pt x="1955" y="2520"/>
                      <a:pt x="2281" y="2194"/>
                    </a:cubicBezTo>
                    <a:cubicBezTo>
                      <a:pt x="2456" y="2044"/>
                      <a:pt x="2607" y="1893"/>
                      <a:pt x="2782" y="1743"/>
                    </a:cubicBezTo>
                    <a:cubicBezTo>
                      <a:pt x="2932" y="1593"/>
                      <a:pt x="3108" y="1417"/>
                      <a:pt x="3283" y="1292"/>
                    </a:cubicBezTo>
                    <a:cubicBezTo>
                      <a:pt x="3384" y="1217"/>
                      <a:pt x="3459" y="1142"/>
                      <a:pt x="3559" y="1091"/>
                    </a:cubicBezTo>
                    <a:cubicBezTo>
                      <a:pt x="3659" y="1041"/>
                      <a:pt x="3734" y="966"/>
                      <a:pt x="3810" y="941"/>
                    </a:cubicBezTo>
                    <a:cubicBezTo>
                      <a:pt x="3985" y="841"/>
                      <a:pt x="4085" y="791"/>
                      <a:pt x="4085" y="791"/>
                    </a:cubicBezTo>
                    <a:cubicBezTo>
                      <a:pt x="4085" y="791"/>
                      <a:pt x="4085" y="766"/>
                      <a:pt x="4035" y="716"/>
                    </a:cubicBezTo>
                    <a:cubicBezTo>
                      <a:pt x="4010" y="665"/>
                      <a:pt x="3985" y="590"/>
                      <a:pt x="3910" y="515"/>
                    </a:cubicBezTo>
                    <a:cubicBezTo>
                      <a:pt x="3835" y="440"/>
                      <a:pt x="3760" y="365"/>
                      <a:pt x="3634" y="289"/>
                    </a:cubicBezTo>
                    <a:cubicBezTo>
                      <a:pt x="3509" y="214"/>
                      <a:pt x="3359" y="139"/>
                      <a:pt x="3208" y="89"/>
                    </a:cubicBezTo>
                    <a:cubicBezTo>
                      <a:pt x="3025" y="33"/>
                      <a:pt x="2811" y="0"/>
                      <a:pt x="2582" y="0"/>
                    </a:cubicBezTo>
                    <a:close/>
                  </a:path>
                </a:pathLst>
              </a:custGeom>
              <a:solidFill>
                <a:srgbClr val="302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56"/>
              <p:cNvSpPr/>
              <p:nvPr/>
            </p:nvSpPr>
            <p:spPr>
              <a:xfrm>
                <a:off x="1944150" y="953400"/>
                <a:ext cx="135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6668" extrusionOk="0">
                    <a:moveTo>
                      <a:pt x="0" y="1730"/>
                    </a:moveTo>
                    <a:lnTo>
                      <a:pt x="0" y="1730"/>
                    </a:lnTo>
                    <a:cubicBezTo>
                      <a:pt x="2" y="1733"/>
                      <a:pt x="3" y="1736"/>
                      <a:pt x="5" y="1738"/>
                    </a:cubicBezTo>
                    <a:lnTo>
                      <a:pt x="5" y="1738"/>
                    </a:lnTo>
                    <a:cubicBezTo>
                      <a:pt x="3" y="1736"/>
                      <a:pt x="2" y="1733"/>
                      <a:pt x="0" y="1730"/>
                    </a:cubicBezTo>
                    <a:close/>
                    <a:moveTo>
                      <a:pt x="5414" y="1"/>
                    </a:moveTo>
                    <a:lnTo>
                      <a:pt x="5414" y="1"/>
                    </a:lnTo>
                    <a:cubicBezTo>
                      <a:pt x="5289" y="176"/>
                      <a:pt x="5163" y="351"/>
                      <a:pt x="5038" y="527"/>
                    </a:cubicBezTo>
                    <a:cubicBezTo>
                      <a:pt x="4662" y="1028"/>
                      <a:pt x="4261" y="1479"/>
                      <a:pt x="3885" y="2031"/>
                    </a:cubicBezTo>
                    <a:cubicBezTo>
                      <a:pt x="3735" y="2231"/>
                      <a:pt x="3534" y="2457"/>
                      <a:pt x="3283" y="2532"/>
                    </a:cubicBezTo>
                    <a:cubicBezTo>
                      <a:pt x="3182" y="2566"/>
                      <a:pt x="3080" y="2579"/>
                      <a:pt x="2978" y="2579"/>
                    </a:cubicBezTo>
                    <a:cubicBezTo>
                      <a:pt x="2854" y="2579"/>
                      <a:pt x="2731" y="2559"/>
                      <a:pt x="2607" y="2532"/>
                    </a:cubicBezTo>
                    <a:cubicBezTo>
                      <a:pt x="2259" y="2457"/>
                      <a:pt x="187" y="2063"/>
                      <a:pt x="5" y="1738"/>
                    </a:cubicBezTo>
                    <a:lnTo>
                      <a:pt x="5" y="1738"/>
                    </a:lnTo>
                    <a:cubicBezTo>
                      <a:pt x="1082" y="3839"/>
                      <a:pt x="2634" y="5291"/>
                      <a:pt x="4461" y="6667"/>
                    </a:cubicBezTo>
                    <a:cubicBezTo>
                      <a:pt x="5088" y="4462"/>
                      <a:pt x="5414" y="2281"/>
                      <a:pt x="5414" y="1"/>
                    </a:cubicBezTo>
                    <a:close/>
                  </a:path>
                </a:pathLst>
              </a:custGeom>
              <a:solidFill>
                <a:srgbClr val="F5A3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56"/>
              <p:cNvSpPr/>
              <p:nvPr/>
            </p:nvSpPr>
            <p:spPr>
              <a:xfrm>
                <a:off x="2243650" y="1633850"/>
                <a:ext cx="86475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4663" extrusionOk="0">
                    <a:moveTo>
                      <a:pt x="3434" y="1"/>
                    </a:moveTo>
                    <a:cubicBezTo>
                      <a:pt x="3434" y="1"/>
                      <a:pt x="3283" y="352"/>
                      <a:pt x="3058" y="878"/>
                    </a:cubicBezTo>
                    <a:cubicBezTo>
                      <a:pt x="2933" y="1129"/>
                      <a:pt x="2782" y="1429"/>
                      <a:pt x="2632" y="1730"/>
                    </a:cubicBezTo>
                    <a:cubicBezTo>
                      <a:pt x="2557" y="1880"/>
                      <a:pt x="2456" y="2031"/>
                      <a:pt x="2381" y="2181"/>
                    </a:cubicBezTo>
                    <a:cubicBezTo>
                      <a:pt x="2281" y="2332"/>
                      <a:pt x="2206" y="2482"/>
                      <a:pt x="2080" y="2632"/>
                    </a:cubicBezTo>
                    <a:cubicBezTo>
                      <a:pt x="1905" y="2933"/>
                      <a:pt x="1654" y="3209"/>
                      <a:pt x="1429" y="3459"/>
                    </a:cubicBezTo>
                    <a:cubicBezTo>
                      <a:pt x="1203" y="3710"/>
                      <a:pt x="978" y="3936"/>
                      <a:pt x="777" y="4111"/>
                    </a:cubicBezTo>
                    <a:cubicBezTo>
                      <a:pt x="552" y="4286"/>
                      <a:pt x="351" y="4412"/>
                      <a:pt x="226" y="4512"/>
                    </a:cubicBezTo>
                    <a:cubicBezTo>
                      <a:pt x="75" y="4612"/>
                      <a:pt x="0" y="4662"/>
                      <a:pt x="0" y="4662"/>
                    </a:cubicBezTo>
                    <a:cubicBezTo>
                      <a:pt x="0" y="4662"/>
                      <a:pt x="101" y="4637"/>
                      <a:pt x="276" y="4612"/>
                    </a:cubicBezTo>
                    <a:cubicBezTo>
                      <a:pt x="426" y="4562"/>
                      <a:pt x="677" y="4487"/>
                      <a:pt x="928" y="4362"/>
                    </a:cubicBezTo>
                    <a:cubicBezTo>
                      <a:pt x="1178" y="4236"/>
                      <a:pt x="1479" y="4036"/>
                      <a:pt x="1755" y="3785"/>
                    </a:cubicBezTo>
                    <a:cubicBezTo>
                      <a:pt x="2030" y="3560"/>
                      <a:pt x="2281" y="3259"/>
                      <a:pt x="2532" y="2933"/>
                    </a:cubicBezTo>
                    <a:cubicBezTo>
                      <a:pt x="2632" y="2783"/>
                      <a:pt x="2732" y="2582"/>
                      <a:pt x="2807" y="2432"/>
                    </a:cubicBezTo>
                    <a:cubicBezTo>
                      <a:pt x="2908" y="2256"/>
                      <a:pt x="2983" y="2081"/>
                      <a:pt x="3058" y="1905"/>
                    </a:cubicBezTo>
                    <a:cubicBezTo>
                      <a:pt x="3183" y="1580"/>
                      <a:pt x="3283" y="1254"/>
                      <a:pt x="3334" y="953"/>
                    </a:cubicBezTo>
                    <a:cubicBezTo>
                      <a:pt x="3459" y="402"/>
                      <a:pt x="3434" y="1"/>
                      <a:pt x="3434" y="1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56"/>
              <p:cNvSpPr/>
              <p:nvPr/>
            </p:nvSpPr>
            <p:spPr>
              <a:xfrm>
                <a:off x="2102050" y="1742875"/>
                <a:ext cx="50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28" extrusionOk="0">
                    <a:moveTo>
                      <a:pt x="2005" y="1"/>
                    </a:moveTo>
                    <a:cubicBezTo>
                      <a:pt x="2005" y="1"/>
                      <a:pt x="1855" y="26"/>
                      <a:pt x="1679" y="76"/>
                    </a:cubicBezTo>
                    <a:cubicBezTo>
                      <a:pt x="1579" y="101"/>
                      <a:pt x="1454" y="126"/>
                      <a:pt x="1353" y="176"/>
                    </a:cubicBezTo>
                    <a:cubicBezTo>
                      <a:pt x="1253" y="201"/>
                      <a:pt x="1128" y="226"/>
                      <a:pt x="1003" y="276"/>
                    </a:cubicBezTo>
                    <a:cubicBezTo>
                      <a:pt x="902" y="301"/>
                      <a:pt x="777" y="326"/>
                      <a:pt x="677" y="377"/>
                    </a:cubicBezTo>
                    <a:cubicBezTo>
                      <a:pt x="551" y="402"/>
                      <a:pt x="451" y="427"/>
                      <a:pt x="351" y="452"/>
                    </a:cubicBezTo>
                    <a:cubicBezTo>
                      <a:pt x="251" y="477"/>
                      <a:pt x="176" y="502"/>
                      <a:pt x="100" y="527"/>
                    </a:cubicBezTo>
                    <a:cubicBezTo>
                      <a:pt x="50" y="552"/>
                      <a:pt x="0" y="577"/>
                      <a:pt x="0" y="577"/>
                    </a:cubicBezTo>
                    <a:cubicBezTo>
                      <a:pt x="0" y="577"/>
                      <a:pt x="125" y="677"/>
                      <a:pt x="351" y="753"/>
                    </a:cubicBezTo>
                    <a:cubicBezTo>
                      <a:pt x="451" y="803"/>
                      <a:pt x="577" y="803"/>
                      <a:pt x="727" y="828"/>
                    </a:cubicBezTo>
                    <a:cubicBezTo>
                      <a:pt x="852" y="828"/>
                      <a:pt x="1003" y="803"/>
                      <a:pt x="1153" y="753"/>
                    </a:cubicBezTo>
                    <a:cubicBezTo>
                      <a:pt x="1228" y="753"/>
                      <a:pt x="1278" y="727"/>
                      <a:pt x="1353" y="677"/>
                    </a:cubicBezTo>
                    <a:cubicBezTo>
                      <a:pt x="1429" y="652"/>
                      <a:pt x="1479" y="627"/>
                      <a:pt x="1554" y="577"/>
                    </a:cubicBezTo>
                    <a:cubicBezTo>
                      <a:pt x="1654" y="502"/>
                      <a:pt x="1754" y="427"/>
                      <a:pt x="1830" y="326"/>
                    </a:cubicBezTo>
                    <a:cubicBezTo>
                      <a:pt x="1980" y="151"/>
                      <a:pt x="2005" y="1"/>
                      <a:pt x="2005" y="1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56"/>
              <p:cNvSpPr/>
              <p:nvPr/>
            </p:nvSpPr>
            <p:spPr>
              <a:xfrm>
                <a:off x="2179100" y="1568700"/>
                <a:ext cx="533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660" extrusionOk="0">
                    <a:moveTo>
                      <a:pt x="1981" y="0"/>
                    </a:moveTo>
                    <a:cubicBezTo>
                      <a:pt x="1981" y="0"/>
                      <a:pt x="1956" y="75"/>
                      <a:pt x="1956" y="201"/>
                    </a:cubicBezTo>
                    <a:cubicBezTo>
                      <a:pt x="1931" y="326"/>
                      <a:pt x="1881" y="501"/>
                      <a:pt x="1830" y="677"/>
                    </a:cubicBezTo>
                    <a:cubicBezTo>
                      <a:pt x="1730" y="1078"/>
                      <a:pt x="1555" y="1579"/>
                      <a:pt x="1329" y="2055"/>
                    </a:cubicBezTo>
                    <a:cubicBezTo>
                      <a:pt x="1279" y="2156"/>
                      <a:pt x="1204" y="2281"/>
                      <a:pt x="1129" y="2381"/>
                    </a:cubicBezTo>
                    <a:cubicBezTo>
                      <a:pt x="1079" y="2506"/>
                      <a:pt x="1003" y="2607"/>
                      <a:pt x="928" y="2707"/>
                    </a:cubicBezTo>
                    <a:cubicBezTo>
                      <a:pt x="878" y="2807"/>
                      <a:pt x="803" y="2907"/>
                      <a:pt x="728" y="3008"/>
                    </a:cubicBezTo>
                    <a:cubicBezTo>
                      <a:pt x="652" y="3108"/>
                      <a:pt x="602" y="3158"/>
                      <a:pt x="527" y="3233"/>
                    </a:cubicBezTo>
                    <a:cubicBezTo>
                      <a:pt x="402" y="3384"/>
                      <a:pt x="276" y="3484"/>
                      <a:pt x="176" y="3559"/>
                    </a:cubicBezTo>
                    <a:cubicBezTo>
                      <a:pt x="76" y="3609"/>
                      <a:pt x="1" y="3634"/>
                      <a:pt x="1" y="3634"/>
                    </a:cubicBezTo>
                    <a:cubicBezTo>
                      <a:pt x="1" y="3634"/>
                      <a:pt x="51" y="3659"/>
                      <a:pt x="201" y="3659"/>
                    </a:cubicBezTo>
                    <a:cubicBezTo>
                      <a:pt x="327" y="3634"/>
                      <a:pt x="527" y="3584"/>
                      <a:pt x="703" y="3484"/>
                    </a:cubicBezTo>
                    <a:cubicBezTo>
                      <a:pt x="803" y="3434"/>
                      <a:pt x="928" y="3334"/>
                      <a:pt x="1003" y="3258"/>
                    </a:cubicBezTo>
                    <a:cubicBezTo>
                      <a:pt x="1104" y="3183"/>
                      <a:pt x="1204" y="3108"/>
                      <a:pt x="1304" y="2983"/>
                    </a:cubicBezTo>
                    <a:cubicBezTo>
                      <a:pt x="1379" y="2882"/>
                      <a:pt x="1480" y="2782"/>
                      <a:pt x="1555" y="2657"/>
                    </a:cubicBezTo>
                    <a:cubicBezTo>
                      <a:pt x="1630" y="2532"/>
                      <a:pt x="1730" y="2406"/>
                      <a:pt x="1780" y="2281"/>
                    </a:cubicBezTo>
                    <a:cubicBezTo>
                      <a:pt x="1906" y="2005"/>
                      <a:pt x="2031" y="1730"/>
                      <a:pt x="2081" y="1454"/>
                    </a:cubicBezTo>
                    <a:cubicBezTo>
                      <a:pt x="2106" y="1329"/>
                      <a:pt x="2106" y="1203"/>
                      <a:pt x="2131" y="1078"/>
                    </a:cubicBezTo>
                    <a:cubicBezTo>
                      <a:pt x="2131" y="953"/>
                      <a:pt x="2131" y="827"/>
                      <a:pt x="2131" y="727"/>
                    </a:cubicBezTo>
                    <a:cubicBezTo>
                      <a:pt x="2106" y="501"/>
                      <a:pt x="2081" y="326"/>
                      <a:pt x="2056" y="201"/>
                    </a:cubicBezTo>
                    <a:cubicBezTo>
                      <a:pt x="2006" y="75"/>
                      <a:pt x="1981" y="0"/>
                      <a:pt x="1981" y="0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56"/>
              <p:cNvSpPr/>
              <p:nvPr/>
            </p:nvSpPr>
            <p:spPr>
              <a:xfrm>
                <a:off x="2375225" y="1472825"/>
                <a:ext cx="138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279" extrusionOk="0">
                    <a:moveTo>
                      <a:pt x="251" y="1"/>
                    </a:moveTo>
                    <a:cubicBezTo>
                      <a:pt x="251" y="1"/>
                      <a:pt x="176" y="101"/>
                      <a:pt x="151" y="226"/>
                    </a:cubicBezTo>
                    <a:cubicBezTo>
                      <a:pt x="126" y="276"/>
                      <a:pt x="101" y="351"/>
                      <a:pt x="76" y="402"/>
                    </a:cubicBezTo>
                    <a:cubicBezTo>
                      <a:pt x="51" y="477"/>
                      <a:pt x="51" y="552"/>
                      <a:pt x="26" y="627"/>
                    </a:cubicBezTo>
                    <a:cubicBezTo>
                      <a:pt x="0" y="752"/>
                      <a:pt x="0" y="903"/>
                      <a:pt x="26" y="1028"/>
                    </a:cubicBezTo>
                    <a:cubicBezTo>
                      <a:pt x="51" y="1153"/>
                      <a:pt x="76" y="1279"/>
                      <a:pt x="76" y="1279"/>
                    </a:cubicBezTo>
                    <a:cubicBezTo>
                      <a:pt x="76" y="1279"/>
                      <a:pt x="201" y="1254"/>
                      <a:pt x="301" y="1153"/>
                    </a:cubicBezTo>
                    <a:cubicBezTo>
                      <a:pt x="427" y="1053"/>
                      <a:pt x="502" y="878"/>
                      <a:pt x="552" y="677"/>
                    </a:cubicBezTo>
                    <a:cubicBezTo>
                      <a:pt x="552" y="602"/>
                      <a:pt x="552" y="502"/>
                      <a:pt x="527" y="402"/>
                    </a:cubicBezTo>
                    <a:cubicBezTo>
                      <a:pt x="502" y="326"/>
                      <a:pt x="477" y="251"/>
                      <a:pt x="427" y="176"/>
                    </a:cubicBezTo>
                    <a:cubicBezTo>
                      <a:pt x="351" y="51"/>
                      <a:pt x="251" y="1"/>
                      <a:pt x="251" y="1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56"/>
              <p:cNvSpPr/>
              <p:nvPr/>
            </p:nvSpPr>
            <p:spPr>
              <a:xfrm>
                <a:off x="2068200" y="1615050"/>
                <a:ext cx="2947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084" extrusionOk="0">
                    <a:moveTo>
                      <a:pt x="1129" y="1"/>
                    </a:moveTo>
                    <a:cubicBezTo>
                      <a:pt x="1129" y="1"/>
                      <a:pt x="1003" y="76"/>
                      <a:pt x="878" y="151"/>
                    </a:cubicBezTo>
                    <a:cubicBezTo>
                      <a:pt x="828" y="201"/>
                      <a:pt x="753" y="251"/>
                      <a:pt x="702" y="302"/>
                    </a:cubicBezTo>
                    <a:cubicBezTo>
                      <a:pt x="627" y="352"/>
                      <a:pt x="577" y="402"/>
                      <a:pt x="502" y="452"/>
                    </a:cubicBezTo>
                    <a:cubicBezTo>
                      <a:pt x="452" y="527"/>
                      <a:pt x="377" y="577"/>
                      <a:pt x="327" y="627"/>
                    </a:cubicBezTo>
                    <a:cubicBezTo>
                      <a:pt x="276" y="703"/>
                      <a:pt x="226" y="753"/>
                      <a:pt x="176" y="803"/>
                    </a:cubicBezTo>
                    <a:cubicBezTo>
                      <a:pt x="76" y="928"/>
                      <a:pt x="1" y="1028"/>
                      <a:pt x="1" y="1028"/>
                    </a:cubicBezTo>
                    <a:cubicBezTo>
                      <a:pt x="1" y="1028"/>
                      <a:pt x="74" y="1084"/>
                      <a:pt x="206" y="1084"/>
                    </a:cubicBezTo>
                    <a:cubicBezTo>
                      <a:pt x="228" y="1084"/>
                      <a:pt x="251" y="1082"/>
                      <a:pt x="276" y="1079"/>
                    </a:cubicBezTo>
                    <a:cubicBezTo>
                      <a:pt x="377" y="1079"/>
                      <a:pt x="477" y="1053"/>
                      <a:pt x="577" y="1028"/>
                    </a:cubicBezTo>
                    <a:cubicBezTo>
                      <a:pt x="677" y="978"/>
                      <a:pt x="778" y="928"/>
                      <a:pt x="853" y="853"/>
                    </a:cubicBezTo>
                    <a:cubicBezTo>
                      <a:pt x="928" y="778"/>
                      <a:pt x="1003" y="678"/>
                      <a:pt x="1053" y="577"/>
                    </a:cubicBezTo>
                    <a:cubicBezTo>
                      <a:pt x="1103" y="477"/>
                      <a:pt x="1129" y="377"/>
                      <a:pt x="1154" y="302"/>
                    </a:cubicBezTo>
                    <a:cubicBezTo>
                      <a:pt x="1179" y="126"/>
                      <a:pt x="1129" y="1"/>
                      <a:pt x="1129" y="1"/>
                    </a:cubicBezTo>
                    <a:close/>
                  </a:path>
                </a:pathLst>
              </a:custGeom>
              <a:solidFill>
                <a:srgbClr val="CF8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56"/>
              <p:cNvSpPr/>
              <p:nvPr/>
            </p:nvSpPr>
            <p:spPr>
              <a:xfrm>
                <a:off x="2793150" y="1605650"/>
                <a:ext cx="168575" cy="216825"/>
              </a:xfrm>
              <a:custGeom>
                <a:avLst/>
                <a:gdLst/>
                <a:ahLst/>
                <a:cxnLst/>
                <a:rect l="l" t="t" r="r" b="b"/>
                <a:pathLst>
                  <a:path w="6743" h="8673" extrusionOk="0">
                    <a:moveTo>
                      <a:pt x="6742" y="1"/>
                    </a:moveTo>
                    <a:cubicBezTo>
                      <a:pt x="6742" y="1"/>
                      <a:pt x="6692" y="176"/>
                      <a:pt x="6592" y="477"/>
                    </a:cubicBezTo>
                    <a:cubicBezTo>
                      <a:pt x="6517" y="778"/>
                      <a:pt x="6341" y="1204"/>
                      <a:pt x="6166" y="1705"/>
                    </a:cubicBezTo>
                    <a:cubicBezTo>
                      <a:pt x="6066" y="1956"/>
                      <a:pt x="5965" y="2206"/>
                      <a:pt x="5840" y="2507"/>
                    </a:cubicBezTo>
                    <a:cubicBezTo>
                      <a:pt x="5740" y="2783"/>
                      <a:pt x="5564" y="3059"/>
                      <a:pt x="5439" y="3359"/>
                    </a:cubicBezTo>
                    <a:cubicBezTo>
                      <a:pt x="5289" y="3660"/>
                      <a:pt x="5113" y="3961"/>
                      <a:pt x="4938" y="4262"/>
                    </a:cubicBezTo>
                    <a:cubicBezTo>
                      <a:pt x="4762" y="4562"/>
                      <a:pt x="4562" y="4838"/>
                      <a:pt x="4361" y="5139"/>
                    </a:cubicBezTo>
                    <a:cubicBezTo>
                      <a:pt x="4136" y="5414"/>
                      <a:pt x="3935" y="5690"/>
                      <a:pt x="3685" y="5941"/>
                    </a:cubicBezTo>
                    <a:cubicBezTo>
                      <a:pt x="3459" y="6216"/>
                      <a:pt x="3233" y="6442"/>
                      <a:pt x="2983" y="6668"/>
                    </a:cubicBezTo>
                    <a:cubicBezTo>
                      <a:pt x="2732" y="6893"/>
                      <a:pt x="2507" y="7119"/>
                      <a:pt x="2256" y="7294"/>
                    </a:cubicBezTo>
                    <a:cubicBezTo>
                      <a:pt x="2131" y="7394"/>
                      <a:pt x="2030" y="7470"/>
                      <a:pt x="1905" y="7570"/>
                    </a:cubicBezTo>
                    <a:cubicBezTo>
                      <a:pt x="1780" y="7645"/>
                      <a:pt x="1680" y="7720"/>
                      <a:pt x="1554" y="7795"/>
                    </a:cubicBezTo>
                    <a:cubicBezTo>
                      <a:pt x="1354" y="7946"/>
                      <a:pt x="1128" y="8071"/>
                      <a:pt x="953" y="8171"/>
                    </a:cubicBezTo>
                    <a:cubicBezTo>
                      <a:pt x="752" y="8297"/>
                      <a:pt x="602" y="8372"/>
                      <a:pt x="451" y="8447"/>
                    </a:cubicBezTo>
                    <a:cubicBezTo>
                      <a:pt x="151" y="8597"/>
                      <a:pt x="0" y="8673"/>
                      <a:pt x="0" y="8673"/>
                    </a:cubicBezTo>
                    <a:cubicBezTo>
                      <a:pt x="0" y="8673"/>
                      <a:pt x="176" y="8622"/>
                      <a:pt x="477" y="8547"/>
                    </a:cubicBezTo>
                    <a:cubicBezTo>
                      <a:pt x="627" y="8497"/>
                      <a:pt x="827" y="8447"/>
                      <a:pt x="1028" y="8347"/>
                    </a:cubicBezTo>
                    <a:cubicBezTo>
                      <a:pt x="1228" y="8272"/>
                      <a:pt x="1479" y="8171"/>
                      <a:pt x="1705" y="8046"/>
                    </a:cubicBezTo>
                    <a:cubicBezTo>
                      <a:pt x="1830" y="7996"/>
                      <a:pt x="1955" y="7921"/>
                      <a:pt x="2106" y="7846"/>
                    </a:cubicBezTo>
                    <a:cubicBezTo>
                      <a:pt x="2231" y="7770"/>
                      <a:pt x="2356" y="7695"/>
                      <a:pt x="2482" y="7595"/>
                    </a:cubicBezTo>
                    <a:cubicBezTo>
                      <a:pt x="2757" y="7445"/>
                      <a:pt x="3008" y="7219"/>
                      <a:pt x="3284" y="7018"/>
                    </a:cubicBezTo>
                    <a:cubicBezTo>
                      <a:pt x="3534" y="6793"/>
                      <a:pt x="3835" y="6567"/>
                      <a:pt x="4061" y="6292"/>
                    </a:cubicBezTo>
                    <a:cubicBezTo>
                      <a:pt x="4311" y="6016"/>
                      <a:pt x="4537" y="5715"/>
                      <a:pt x="4762" y="5440"/>
                    </a:cubicBezTo>
                    <a:cubicBezTo>
                      <a:pt x="4988" y="5139"/>
                      <a:pt x="5188" y="4838"/>
                      <a:pt x="5364" y="4512"/>
                    </a:cubicBezTo>
                    <a:cubicBezTo>
                      <a:pt x="5564" y="4211"/>
                      <a:pt x="5690" y="3861"/>
                      <a:pt x="5840" y="3560"/>
                    </a:cubicBezTo>
                    <a:cubicBezTo>
                      <a:pt x="5990" y="3234"/>
                      <a:pt x="6116" y="2933"/>
                      <a:pt x="6191" y="2632"/>
                    </a:cubicBezTo>
                    <a:cubicBezTo>
                      <a:pt x="6316" y="2332"/>
                      <a:pt x="6391" y="2056"/>
                      <a:pt x="6441" y="1780"/>
                    </a:cubicBezTo>
                    <a:cubicBezTo>
                      <a:pt x="6517" y="1530"/>
                      <a:pt x="6567" y="1279"/>
                      <a:pt x="6592" y="1054"/>
                    </a:cubicBezTo>
                    <a:cubicBezTo>
                      <a:pt x="6642" y="828"/>
                      <a:pt x="6667" y="653"/>
                      <a:pt x="6692" y="477"/>
                    </a:cubicBezTo>
                    <a:cubicBezTo>
                      <a:pt x="6717" y="176"/>
                      <a:pt x="6742" y="1"/>
                      <a:pt x="6742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56"/>
              <p:cNvSpPr/>
              <p:nvPr/>
            </p:nvSpPr>
            <p:spPr>
              <a:xfrm>
                <a:off x="2890275" y="1352525"/>
                <a:ext cx="399150" cy="449275"/>
              </a:xfrm>
              <a:custGeom>
                <a:avLst/>
                <a:gdLst/>
                <a:ahLst/>
                <a:cxnLst/>
                <a:rect l="l" t="t" r="r" b="b"/>
                <a:pathLst>
                  <a:path w="15966" h="17971" extrusionOk="0">
                    <a:moveTo>
                      <a:pt x="15965" y="1"/>
                    </a:moveTo>
                    <a:cubicBezTo>
                      <a:pt x="15965" y="1"/>
                      <a:pt x="15940" y="76"/>
                      <a:pt x="15915" y="276"/>
                    </a:cubicBezTo>
                    <a:cubicBezTo>
                      <a:pt x="15890" y="452"/>
                      <a:pt x="15840" y="702"/>
                      <a:pt x="15765" y="1028"/>
                    </a:cubicBezTo>
                    <a:cubicBezTo>
                      <a:pt x="15740" y="1204"/>
                      <a:pt x="15689" y="1379"/>
                      <a:pt x="15614" y="1579"/>
                    </a:cubicBezTo>
                    <a:cubicBezTo>
                      <a:pt x="15564" y="1755"/>
                      <a:pt x="15514" y="1980"/>
                      <a:pt x="15414" y="2206"/>
                    </a:cubicBezTo>
                    <a:cubicBezTo>
                      <a:pt x="15339" y="2407"/>
                      <a:pt x="15238" y="2657"/>
                      <a:pt x="15138" y="2883"/>
                    </a:cubicBezTo>
                    <a:cubicBezTo>
                      <a:pt x="15038" y="3133"/>
                      <a:pt x="14912" y="3359"/>
                      <a:pt x="14787" y="3635"/>
                    </a:cubicBezTo>
                    <a:cubicBezTo>
                      <a:pt x="14536" y="4136"/>
                      <a:pt x="14211" y="4687"/>
                      <a:pt x="13835" y="5214"/>
                    </a:cubicBezTo>
                    <a:cubicBezTo>
                      <a:pt x="13484" y="5765"/>
                      <a:pt x="13058" y="6316"/>
                      <a:pt x="12607" y="6868"/>
                    </a:cubicBezTo>
                    <a:cubicBezTo>
                      <a:pt x="12156" y="7419"/>
                      <a:pt x="11654" y="7970"/>
                      <a:pt x="11153" y="8547"/>
                    </a:cubicBezTo>
                    <a:cubicBezTo>
                      <a:pt x="10652" y="9098"/>
                      <a:pt x="10125" y="9650"/>
                      <a:pt x="9574" y="10201"/>
                    </a:cubicBezTo>
                    <a:cubicBezTo>
                      <a:pt x="8471" y="11279"/>
                      <a:pt x="7318" y="12281"/>
                      <a:pt x="6191" y="13184"/>
                    </a:cubicBezTo>
                    <a:cubicBezTo>
                      <a:pt x="5063" y="14086"/>
                      <a:pt x="4010" y="14913"/>
                      <a:pt x="3083" y="15615"/>
                    </a:cubicBezTo>
                    <a:cubicBezTo>
                      <a:pt x="2155" y="16316"/>
                      <a:pt x="1379" y="16893"/>
                      <a:pt x="852" y="17319"/>
                    </a:cubicBezTo>
                    <a:cubicBezTo>
                      <a:pt x="301" y="17720"/>
                      <a:pt x="0" y="17971"/>
                      <a:pt x="0" y="17971"/>
                    </a:cubicBezTo>
                    <a:cubicBezTo>
                      <a:pt x="0" y="17971"/>
                      <a:pt x="326" y="17745"/>
                      <a:pt x="902" y="17394"/>
                    </a:cubicBezTo>
                    <a:cubicBezTo>
                      <a:pt x="1479" y="17018"/>
                      <a:pt x="2281" y="16517"/>
                      <a:pt x="3233" y="15840"/>
                    </a:cubicBezTo>
                    <a:cubicBezTo>
                      <a:pt x="4211" y="15189"/>
                      <a:pt x="5313" y="14437"/>
                      <a:pt x="6466" y="13534"/>
                    </a:cubicBezTo>
                    <a:cubicBezTo>
                      <a:pt x="7043" y="13108"/>
                      <a:pt x="7644" y="12632"/>
                      <a:pt x="8221" y="12131"/>
                    </a:cubicBezTo>
                    <a:cubicBezTo>
                      <a:pt x="8797" y="11630"/>
                      <a:pt x="9374" y="11103"/>
                      <a:pt x="9925" y="10577"/>
                    </a:cubicBezTo>
                    <a:cubicBezTo>
                      <a:pt x="11028" y="9474"/>
                      <a:pt x="12055" y="8296"/>
                      <a:pt x="12958" y="7143"/>
                    </a:cubicBezTo>
                    <a:cubicBezTo>
                      <a:pt x="13860" y="5991"/>
                      <a:pt x="14562" y="4813"/>
                      <a:pt x="15063" y="3760"/>
                    </a:cubicBezTo>
                    <a:cubicBezTo>
                      <a:pt x="15288" y="3209"/>
                      <a:pt x="15489" y="2707"/>
                      <a:pt x="15614" y="2256"/>
                    </a:cubicBezTo>
                    <a:cubicBezTo>
                      <a:pt x="15664" y="2031"/>
                      <a:pt x="15714" y="1805"/>
                      <a:pt x="15765" y="1605"/>
                    </a:cubicBezTo>
                    <a:cubicBezTo>
                      <a:pt x="15815" y="1404"/>
                      <a:pt x="15840" y="1229"/>
                      <a:pt x="15865" y="1053"/>
                    </a:cubicBezTo>
                    <a:cubicBezTo>
                      <a:pt x="15915" y="727"/>
                      <a:pt x="15940" y="452"/>
                      <a:pt x="15940" y="276"/>
                    </a:cubicBezTo>
                    <a:cubicBezTo>
                      <a:pt x="15965" y="101"/>
                      <a:pt x="15965" y="1"/>
                      <a:pt x="15965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56"/>
              <p:cNvSpPr/>
              <p:nvPr/>
            </p:nvSpPr>
            <p:spPr>
              <a:xfrm>
                <a:off x="2595150" y="1922700"/>
                <a:ext cx="137250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708" extrusionOk="0">
                    <a:moveTo>
                      <a:pt x="5489" y="1"/>
                    </a:moveTo>
                    <a:lnTo>
                      <a:pt x="5489" y="1"/>
                    </a:lnTo>
                    <a:cubicBezTo>
                      <a:pt x="5489" y="1"/>
                      <a:pt x="5088" y="26"/>
                      <a:pt x="4537" y="201"/>
                    </a:cubicBezTo>
                    <a:cubicBezTo>
                      <a:pt x="4261" y="251"/>
                      <a:pt x="3935" y="377"/>
                      <a:pt x="3584" y="502"/>
                    </a:cubicBezTo>
                    <a:cubicBezTo>
                      <a:pt x="3259" y="627"/>
                      <a:pt x="2908" y="778"/>
                      <a:pt x="2557" y="953"/>
                    </a:cubicBezTo>
                    <a:cubicBezTo>
                      <a:pt x="2206" y="1128"/>
                      <a:pt x="1855" y="1304"/>
                      <a:pt x="1554" y="1504"/>
                    </a:cubicBezTo>
                    <a:cubicBezTo>
                      <a:pt x="1254" y="1705"/>
                      <a:pt x="978" y="1905"/>
                      <a:pt x="727" y="2081"/>
                    </a:cubicBezTo>
                    <a:cubicBezTo>
                      <a:pt x="276" y="2432"/>
                      <a:pt x="0" y="2707"/>
                      <a:pt x="0" y="2707"/>
                    </a:cubicBezTo>
                    <a:cubicBezTo>
                      <a:pt x="0" y="2707"/>
                      <a:pt x="376" y="2557"/>
                      <a:pt x="878" y="2331"/>
                    </a:cubicBezTo>
                    <a:cubicBezTo>
                      <a:pt x="1153" y="2206"/>
                      <a:pt x="1454" y="2056"/>
                      <a:pt x="1780" y="1905"/>
                    </a:cubicBezTo>
                    <a:cubicBezTo>
                      <a:pt x="2106" y="1755"/>
                      <a:pt x="2432" y="1580"/>
                      <a:pt x="2782" y="1429"/>
                    </a:cubicBezTo>
                    <a:cubicBezTo>
                      <a:pt x="3108" y="1254"/>
                      <a:pt x="3459" y="1078"/>
                      <a:pt x="3785" y="928"/>
                    </a:cubicBezTo>
                    <a:cubicBezTo>
                      <a:pt x="4086" y="753"/>
                      <a:pt x="4386" y="602"/>
                      <a:pt x="4637" y="477"/>
                    </a:cubicBezTo>
                    <a:cubicBezTo>
                      <a:pt x="5163" y="201"/>
                      <a:pt x="5489" y="1"/>
                      <a:pt x="5489" y="1"/>
                    </a:cubicBezTo>
                    <a:close/>
                  </a:path>
                </a:pathLst>
              </a:custGeom>
              <a:solidFill>
                <a:srgbClr val="562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56"/>
              <p:cNvSpPr/>
              <p:nvPr/>
            </p:nvSpPr>
            <p:spPr>
              <a:xfrm>
                <a:off x="2424725" y="1036125"/>
                <a:ext cx="367825" cy="808975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32359" extrusionOk="0">
                    <a:moveTo>
                      <a:pt x="2358" y="1"/>
                    </a:moveTo>
                    <a:cubicBezTo>
                      <a:pt x="1956" y="1"/>
                      <a:pt x="1560" y="98"/>
                      <a:pt x="1178" y="326"/>
                    </a:cubicBezTo>
                    <a:cubicBezTo>
                      <a:pt x="452" y="752"/>
                      <a:pt x="0" y="1604"/>
                      <a:pt x="51" y="2456"/>
                    </a:cubicBezTo>
                    <a:cubicBezTo>
                      <a:pt x="126" y="3408"/>
                      <a:pt x="752" y="4210"/>
                      <a:pt x="1254" y="5012"/>
                    </a:cubicBezTo>
                    <a:cubicBezTo>
                      <a:pt x="2582" y="7168"/>
                      <a:pt x="3183" y="9699"/>
                      <a:pt x="3284" y="12230"/>
                    </a:cubicBezTo>
                    <a:cubicBezTo>
                      <a:pt x="3409" y="14737"/>
                      <a:pt x="3058" y="17268"/>
                      <a:pt x="2632" y="19749"/>
                    </a:cubicBezTo>
                    <a:cubicBezTo>
                      <a:pt x="2482" y="20626"/>
                      <a:pt x="2331" y="21504"/>
                      <a:pt x="2432" y="22381"/>
                    </a:cubicBezTo>
                    <a:cubicBezTo>
                      <a:pt x="2432" y="22581"/>
                      <a:pt x="2482" y="22757"/>
                      <a:pt x="2607" y="22882"/>
                    </a:cubicBezTo>
                    <a:cubicBezTo>
                      <a:pt x="2699" y="22998"/>
                      <a:pt x="2840" y="23049"/>
                      <a:pt x="2989" y="23049"/>
                    </a:cubicBezTo>
                    <a:cubicBezTo>
                      <a:pt x="3163" y="23049"/>
                      <a:pt x="3349" y="22979"/>
                      <a:pt x="3484" y="22857"/>
                    </a:cubicBezTo>
                    <a:cubicBezTo>
                      <a:pt x="3735" y="22632"/>
                      <a:pt x="3860" y="22306"/>
                      <a:pt x="3960" y="21980"/>
                    </a:cubicBezTo>
                    <a:lnTo>
                      <a:pt x="3960" y="21980"/>
                    </a:lnTo>
                    <a:cubicBezTo>
                      <a:pt x="3785" y="23459"/>
                      <a:pt x="3534" y="24912"/>
                      <a:pt x="3208" y="26341"/>
                    </a:cubicBezTo>
                    <a:cubicBezTo>
                      <a:pt x="2933" y="27644"/>
                      <a:pt x="2331" y="28972"/>
                      <a:pt x="2181" y="30276"/>
                    </a:cubicBezTo>
                    <a:cubicBezTo>
                      <a:pt x="2014" y="31679"/>
                      <a:pt x="2604" y="32359"/>
                      <a:pt x="3506" y="32359"/>
                    </a:cubicBezTo>
                    <a:cubicBezTo>
                      <a:pt x="3958" y="32359"/>
                      <a:pt x="4487" y="32189"/>
                      <a:pt x="5038" y="31855"/>
                    </a:cubicBezTo>
                    <a:cubicBezTo>
                      <a:pt x="7394" y="30426"/>
                      <a:pt x="9123" y="28145"/>
                      <a:pt x="10452" y="25789"/>
                    </a:cubicBezTo>
                    <a:cubicBezTo>
                      <a:pt x="11329" y="24261"/>
                      <a:pt x="12005" y="22632"/>
                      <a:pt x="12482" y="20927"/>
                    </a:cubicBezTo>
                    <a:cubicBezTo>
                      <a:pt x="12808" y="19699"/>
                      <a:pt x="13384" y="18446"/>
                      <a:pt x="13359" y="17168"/>
                    </a:cubicBezTo>
                    <a:lnTo>
                      <a:pt x="13359" y="17168"/>
                    </a:lnTo>
                    <a:cubicBezTo>
                      <a:pt x="13534" y="17569"/>
                      <a:pt x="13685" y="17970"/>
                      <a:pt x="13860" y="18396"/>
                    </a:cubicBezTo>
                    <a:cubicBezTo>
                      <a:pt x="14662" y="17694"/>
                      <a:pt x="14712" y="16466"/>
                      <a:pt x="14587" y="15413"/>
                    </a:cubicBezTo>
                    <a:cubicBezTo>
                      <a:pt x="14136" y="11905"/>
                      <a:pt x="12457" y="8672"/>
                      <a:pt x="10251" y="5940"/>
                    </a:cubicBezTo>
                    <a:cubicBezTo>
                      <a:pt x="9198" y="4636"/>
                      <a:pt x="8246" y="3484"/>
                      <a:pt x="6868" y="2456"/>
                    </a:cubicBezTo>
                    <a:cubicBezTo>
                      <a:pt x="5701" y="1591"/>
                      <a:pt x="3987" y="1"/>
                      <a:pt x="2358" y="1"/>
                    </a:cubicBezTo>
                    <a:close/>
                  </a:path>
                </a:pathLst>
              </a:custGeom>
              <a:solidFill>
                <a:srgbClr val="8E8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56"/>
              <p:cNvSpPr/>
              <p:nvPr/>
            </p:nvSpPr>
            <p:spPr>
              <a:xfrm>
                <a:off x="1618950" y="711550"/>
                <a:ext cx="161050" cy="104025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161" extrusionOk="0">
                    <a:moveTo>
                      <a:pt x="6442" y="0"/>
                    </a:moveTo>
                    <a:lnTo>
                      <a:pt x="6442" y="0"/>
                    </a:lnTo>
                    <a:cubicBezTo>
                      <a:pt x="6200" y="19"/>
                      <a:pt x="5961" y="51"/>
                      <a:pt x="5723" y="93"/>
                    </a:cubicBezTo>
                    <a:lnTo>
                      <a:pt x="5723" y="93"/>
                    </a:lnTo>
                    <a:cubicBezTo>
                      <a:pt x="5961" y="51"/>
                      <a:pt x="6201" y="20"/>
                      <a:pt x="6442" y="0"/>
                    </a:cubicBezTo>
                    <a:close/>
                    <a:moveTo>
                      <a:pt x="5723" y="93"/>
                    </a:moveTo>
                    <a:cubicBezTo>
                      <a:pt x="4773" y="260"/>
                      <a:pt x="3855" y="597"/>
                      <a:pt x="3033" y="1078"/>
                    </a:cubicBezTo>
                    <a:cubicBezTo>
                      <a:pt x="1830" y="1780"/>
                      <a:pt x="602" y="2908"/>
                      <a:pt x="1" y="4161"/>
                    </a:cubicBezTo>
                    <a:cubicBezTo>
                      <a:pt x="51" y="4060"/>
                      <a:pt x="101" y="3960"/>
                      <a:pt x="176" y="3885"/>
                    </a:cubicBezTo>
                    <a:cubicBezTo>
                      <a:pt x="1423" y="1935"/>
                      <a:pt x="3470" y="498"/>
                      <a:pt x="5723" y="93"/>
                    </a:cubicBezTo>
                    <a:close/>
                  </a:path>
                </a:pathLst>
              </a:custGeom>
              <a:solidFill>
                <a:srgbClr val="C2B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56"/>
              <p:cNvSpPr/>
              <p:nvPr/>
            </p:nvSpPr>
            <p:spPr>
              <a:xfrm>
                <a:off x="1773725" y="956525"/>
                <a:ext cx="109050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382" extrusionOk="0">
                    <a:moveTo>
                      <a:pt x="2055" y="1"/>
                    </a:moveTo>
                    <a:cubicBezTo>
                      <a:pt x="2005" y="1"/>
                      <a:pt x="1930" y="1"/>
                      <a:pt x="1880" y="26"/>
                    </a:cubicBezTo>
                    <a:cubicBezTo>
                      <a:pt x="1755" y="26"/>
                      <a:pt x="1629" y="51"/>
                      <a:pt x="1504" y="76"/>
                    </a:cubicBezTo>
                    <a:cubicBezTo>
                      <a:pt x="1278" y="126"/>
                      <a:pt x="1053" y="226"/>
                      <a:pt x="877" y="352"/>
                    </a:cubicBezTo>
                    <a:cubicBezTo>
                      <a:pt x="501" y="602"/>
                      <a:pt x="226" y="928"/>
                      <a:pt x="100" y="1279"/>
                    </a:cubicBezTo>
                    <a:cubicBezTo>
                      <a:pt x="50" y="1429"/>
                      <a:pt x="25" y="1605"/>
                      <a:pt x="25" y="1730"/>
                    </a:cubicBezTo>
                    <a:cubicBezTo>
                      <a:pt x="0" y="1881"/>
                      <a:pt x="25" y="2006"/>
                      <a:pt x="50" y="2106"/>
                    </a:cubicBezTo>
                    <a:cubicBezTo>
                      <a:pt x="75" y="2206"/>
                      <a:pt x="125" y="2256"/>
                      <a:pt x="151" y="2307"/>
                    </a:cubicBezTo>
                    <a:cubicBezTo>
                      <a:pt x="176" y="2357"/>
                      <a:pt x="176" y="2382"/>
                      <a:pt x="176" y="2382"/>
                    </a:cubicBezTo>
                    <a:cubicBezTo>
                      <a:pt x="176" y="2382"/>
                      <a:pt x="201" y="2382"/>
                      <a:pt x="251" y="2332"/>
                    </a:cubicBezTo>
                    <a:cubicBezTo>
                      <a:pt x="301" y="2307"/>
                      <a:pt x="376" y="2256"/>
                      <a:pt x="451" y="2231"/>
                    </a:cubicBezTo>
                    <a:cubicBezTo>
                      <a:pt x="526" y="2206"/>
                      <a:pt x="602" y="2181"/>
                      <a:pt x="702" y="2131"/>
                    </a:cubicBezTo>
                    <a:cubicBezTo>
                      <a:pt x="802" y="2106"/>
                      <a:pt x="902" y="2081"/>
                      <a:pt x="1003" y="2081"/>
                    </a:cubicBezTo>
                    <a:cubicBezTo>
                      <a:pt x="1144" y="2063"/>
                      <a:pt x="1286" y="2046"/>
                      <a:pt x="1419" y="2046"/>
                    </a:cubicBezTo>
                    <a:cubicBezTo>
                      <a:pt x="1474" y="2046"/>
                      <a:pt x="1528" y="2049"/>
                      <a:pt x="1579" y="2056"/>
                    </a:cubicBezTo>
                    <a:lnTo>
                      <a:pt x="1980" y="2056"/>
                    </a:lnTo>
                    <a:lnTo>
                      <a:pt x="2030" y="2081"/>
                    </a:lnTo>
                    <a:lnTo>
                      <a:pt x="2055" y="2081"/>
                    </a:lnTo>
                    <a:cubicBezTo>
                      <a:pt x="2256" y="2081"/>
                      <a:pt x="2481" y="2106"/>
                      <a:pt x="2682" y="2131"/>
                    </a:cubicBezTo>
                    <a:cubicBezTo>
                      <a:pt x="2882" y="2156"/>
                      <a:pt x="3133" y="2181"/>
                      <a:pt x="3384" y="2231"/>
                    </a:cubicBezTo>
                    <a:cubicBezTo>
                      <a:pt x="3659" y="2256"/>
                      <a:pt x="3885" y="2282"/>
                      <a:pt x="4035" y="2307"/>
                    </a:cubicBezTo>
                    <a:cubicBezTo>
                      <a:pt x="4110" y="2332"/>
                      <a:pt x="4211" y="2332"/>
                      <a:pt x="4261" y="2332"/>
                    </a:cubicBezTo>
                    <a:cubicBezTo>
                      <a:pt x="4311" y="2357"/>
                      <a:pt x="4336" y="2357"/>
                      <a:pt x="4336" y="2357"/>
                    </a:cubicBezTo>
                    <a:cubicBezTo>
                      <a:pt x="4336" y="2357"/>
                      <a:pt x="4336" y="2332"/>
                      <a:pt x="4336" y="2282"/>
                    </a:cubicBezTo>
                    <a:cubicBezTo>
                      <a:pt x="4336" y="2231"/>
                      <a:pt x="4361" y="2131"/>
                      <a:pt x="4336" y="2056"/>
                    </a:cubicBezTo>
                    <a:cubicBezTo>
                      <a:pt x="4336" y="1855"/>
                      <a:pt x="4286" y="1605"/>
                      <a:pt x="4161" y="1304"/>
                    </a:cubicBezTo>
                    <a:cubicBezTo>
                      <a:pt x="4035" y="1028"/>
                      <a:pt x="3810" y="728"/>
                      <a:pt x="3484" y="477"/>
                    </a:cubicBezTo>
                    <a:cubicBezTo>
                      <a:pt x="3334" y="352"/>
                      <a:pt x="3133" y="251"/>
                      <a:pt x="2933" y="151"/>
                    </a:cubicBezTo>
                    <a:cubicBezTo>
                      <a:pt x="2757" y="76"/>
                      <a:pt x="2381" y="26"/>
                      <a:pt x="2281" y="1"/>
                    </a:cubicBezTo>
                    <a:close/>
                  </a:path>
                </a:pathLst>
              </a:custGeom>
              <a:solidFill>
                <a:srgbClr val="302D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56"/>
              <p:cNvSpPr/>
              <p:nvPr/>
            </p:nvSpPr>
            <p:spPr>
              <a:xfrm>
                <a:off x="1567575" y="1522950"/>
                <a:ext cx="302650" cy="421875"/>
              </a:xfrm>
              <a:custGeom>
                <a:avLst/>
                <a:gdLst/>
                <a:ahLst/>
                <a:cxnLst/>
                <a:rect l="l" t="t" r="r" b="b"/>
                <a:pathLst>
                  <a:path w="12106" h="16875" extrusionOk="0">
                    <a:moveTo>
                      <a:pt x="5113" y="1"/>
                    </a:moveTo>
                    <a:lnTo>
                      <a:pt x="5189" y="627"/>
                    </a:lnTo>
                    <a:cubicBezTo>
                      <a:pt x="5289" y="1229"/>
                      <a:pt x="5414" y="1830"/>
                      <a:pt x="5564" y="2432"/>
                    </a:cubicBezTo>
                    <a:cubicBezTo>
                      <a:pt x="5665" y="2707"/>
                      <a:pt x="5740" y="3008"/>
                      <a:pt x="5840" y="3284"/>
                    </a:cubicBezTo>
                    <a:cubicBezTo>
                      <a:pt x="5940" y="3585"/>
                      <a:pt x="6041" y="3860"/>
                      <a:pt x="6166" y="4161"/>
                    </a:cubicBezTo>
                    <a:cubicBezTo>
                      <a:pt x="6617" y="5289"/>
                      <a:pt x="7168" y="6367"/>
                      <a:pt x="7770" y="7419"/>
                    </a:cubicBezTo>
                    <a:cubicBezTo>
                      <a:pt x="8371" y="8472"/>
                      <a:pt x="8998" y="9499"/>
                      <a:pt x="9600" y="10527"/>
                    </a:cubicBezTo>
                    <a:cubicBezTo>
                      <a:pt x="9900" y="11053"/>
                      <a:pt x="10201" y="11580"/>
                      <a:pt x="10477" y="12106"/>
                    </a:cubicBezTo>
                    <a:cubicBezTo>
                      <a:pt x="10752" y="12632"/>
                      <a:pt x="11028" y="13184"/>
                      <a:pt x="11229" y="13735"/>
                    </a:cubicBezTo>
                    <a:cubicBezTo>
                      <a:pt x="11429" y="14286"/>
                      <a:pt x="11580" y="14838"/>
                      <a:pt x="11605" y="15414"/>
                    </a:cubicBezTo>
                    <a:cubicBezTo>
                      <a:pt x="11605" y="15540"/>
                      <a:pt x="11605" y="15665"/>
                      <a:pt x="11554" y="15790"/>
                    </a:cubicBezTo>
                    <a:cubicBezTo>
                      <a:pt x="11554" y="15840"/>
                      <a:pt x="11529" y="15890"/>
                      <a:pt x="11504" y="15941"/>
                    </a:cubicBezTo>
                    <a:lnTo>
                      <a:pt x="11479" y="15991"/>
                    </a:lnTo>
                    <a:lnTo>
                      <a:pt x="11454" y="16016"/>
                    </a:lnTo>
                    <a:lnTo>
                      <a:pt x="11404" y="16091"/>
                    </a:lnTo>
                    <a:cubicBezTo>
                      <a:pt x="11279" y="16241"/>
                      <a:pt x="11053" y="16342"/>
                      <a:pt x="10803" y="16367"/>
                    </a:cubicBezTo>
                    <a:cubicBezTo>
                      <a:pt x="10769" y="16368"/>
                      <a:pt x="10736" y="16369"/>
                      <a:pt x="10702" y="16369"/>
                    </a:cubicBezTo>
                    <a:cubicBezTo>
                      <a:pt x="10206" y="16369"/>
                      <a:pt x="9691" y="16199"/>
                      <a:pt x="9199" y="15941"/>
                    </a:cubicBezTo>
                    <a:cubicBezTo>
                      <a:pt x="8672" y="15690"/>
                      <a:pt x="8146" y="15389"/>
                      <a:pt x="7670" y="15038"/>
                    </a:cubicBezTo>
                    <a:cubicBezTo>
                      <a:pt x="5740" y="13685"/>
                      <a:pt x="4236" y="11755"/>
                      <a:pt x="3083" y="9675"/>
                    </a:cubicBezTo>
                    <a:lnTo>
                      <a:pt x="2131" y="7920"/>
                    </a:lnTo>
                    <a:lnTo>
                      <a:pt x="2707" y="9825"/>
                    </a:lnTo>
                    <a:cubicBezTo>
                      <a:pt x="3008" y="10778"/>
                      <a:pt x="3309" y="11730"/>
                      <a:pt x="3459" y="12707"/>
                    </a:cubicBezTo>
                    <a:cubicBezTo>
                      <a:pt x="3484" y="12933"/>
                      <a:pt x="3509" y="13184"/>
                      <a:pt x="3509" y="13409"/>
                    </a:cubicBezTo>
                    <a:cubicBezTo>
                      <a:pt x="3484" y="13535"/>
                      <a:pt x="3484" y="13660"/>
                      <a:pt x="3459" y="13735"/>
                    </a:cubicBezTo>
                    <a:cubicBezTo>
                      <a:pt x="3459" y="13785"/>
                      <a:pt x="3409" y="13835"/>
                      <a:pt x="3384" y="13885"/>
                    </a:cubicBezTo>
                    <a:lnTo>
                      <a:pt x="3359" y="13936"/>
                    </a:lnTo>
                    <a:lnTo>
                      <a:pt x="3334" y="13936"/>
                    </a:lnTo>
                    <a:lnTo>
                      <a:pt x="3284" y="13986"/>
                    </a:lnTo>
                    <a:cubicBezTo>
                      <a:pt x="3203" y="14039"/>
                      <a:pt x="3101" y="14064"/>
                      <a:pt x="2993" y="14064"/>
                    </a:cubicBezTo>
                    <a:cubicBezTo>
                      <a:pt x="2899" y="14064"/>
                      <a:pt x="2800" y="14046"/>
                      <a:pt x="2707" y="14011"/>
                    </a:cubicBezTo>
                    <a:cubicBezTo>
                      <a:pt x="2507" y="13936"/>
                      <a:pt x="2331" y="13760"/>
                      <a:pt x="2181" y="13585"/>
                    </a:cubicBezTo>
                    <a:cubicBezTo>
                      <a:pt x="1855" y="13209"/>
                      <a:pt x="1579" y="12808"/>
                      <a:pt x="1329" y="12382"/>
                    </a:cubicBezTo>
                    <a:cubicBezTo>
                      <a:pt x="1103" y="11930"/>
                      <a:pt x="903" y="11479"/>
                      <a:pt x="752" y="11003"/>
                    </a:cubicBezTo>
                    <a:cubicBezTo>
                      <a:pt x="427" y="10051"/>
                      <a:pt x="201" y="9073"/>
                      <a:pt x="1" y="8096"/>
                    </a:cubicBezTo>
                    <a:lnTo>
                      <a:pt x="1" y="8096"/>
                    </a:lnTo>
                    <a:cubicBezTo>
                      <a:pt x="151" y="9098"/>
                      <a:pt x="326" y="10076"/>
                      <a:pt x="602" y="11053"/>
                    </a:cubicBezTo>
                    <a:cubicBezTo>
                      <a:pt x="903" y="12006"/>
                      <a:pt x="1329" y="12958"/>
                      <a:pt x="1980" y="13760"/>
                    </a:cubicBezTo>
                    <a:cubicBezTo>
                      <a:pt x="2131" y="13961"/>
                      <a:pt x="2331" y="14161"/>
                      <a:pt x="2607" y="14261"/>
                    </a:cubicBezTo>
                    <a:cubicBezTo>
                      <a:pt x="2722" y="14319"/>
                      <a:pt x="2852" y="14350"/>
                      <a:pt x="2987" y="14350"/>
                    </a:cubicBezTo>
                    <a:cubicBezTo>
                      <a:pt x="3146" y="14350"/>
                      <a:pt x="3310" y="14306"/>
                      <a:pt x="3459" y="14211"/>
                    </a:cubicBezTo>
                    <a:lnTo>
                      <a:pt x="3559" y="14136"/>
                    </a:lnTo>
                    <a:cubicBezTo>
                      <a:pt x="3559" y="14136"/>
                      <a:pt x="3559" y="14136"/>
                      <a:pt x="3610" y="14086"/>
                    </a:cubicBezTo>
                    <a:lnTo>
                      <a:pt x="3635" y="14036"/>
                    </a:lnTo>
                    <a:cubicBezTo>
                      <a:pt x="3660" y="13986"/>
                      <a:pt x="3685" y="13961"/>
                      <a:pt x="3710" y="13860"/>
                    </a:cubicBezTo>
                    <a:cubicBezTo>
                      <a:pt x="3785" y="13710"/>
                      <a:pt x="3785" y="13585"/>
                      <a:pt x="3810" y="13434"/>
                    </a:cubicBezTo>
                    <a:cubicBezTo>
                      <a:pt x="3835" y="13184"/>
                      <a:pt x="3810" y="12908"/>
                      <a:pt x="3785" y="12657"/>
                    </a:cubicBezTo>
                    <a:cubicBezTo>
                      <a:pt x="3725" y="12165"/>
                      <a:pt x="3625" y="11690"/>
                      <a:pt x="3506" y="11221"/>
                    </a:cubicBezTo>
                    <a:lnTo>
                      <a:pt x="3506" y="11221"/>
                    </a:lnTo>
                    <a:cubicBezTo>
                      <a:pt x="3881" y="11813"/>
                      <a:pt x="4293" y="12377"/>
                      <a:pt x="4737" y="12908"/>
                    </a:cubicBezTo>
                    <a:cubicBezTo>
                      <a:pt x="5514" y="13860"/>
                      <a:pt x="6392" y="14712"/>
                      <a:pt x="7394" y="15439"/>
                    </a:cubicBezTo>
                    <a:cubicBezTo>
                      <a:pt x="7895" y="15790"/>
                      <a:pt x="8422" y="16116"/>
                      <a:pt x="8973" y="16392"/>
                    </a:cubicBezTo>
                    <a:cubicBezTo>
                      <a:pt x="9477" y="16643"/>
                      <a:pt x="10043" y="16874"/>
                      <a:pt x="10653" y="16874"/>
                    </a:cubicBezTo>
                    <a:cubicBezTo>
                      <a:pt x="10711" y="16874"/>
                      <a:pt x="10769" y="16872"/>
                      <a:pt x="10828" y="16868"/>
                    </a:cubicBezTo>
                    <a:cubicBezTo>
                      <a:pt x="11179" y="16843"/>
                      <a:pt x="11554" y="16717"/>
                      <a:pt x="11805" y="16417"/>
                    </a:cubicBezTo>
                    <a:cubicBezTo>
                      <a:pt x="11855" y="16367"/>
                      <a:pt x="11880" y="16342"/>
                      <a:pt x="11905" y="16291"/>
                    </a:cubicBezTo>
                    <a:lnTo>
                      <a:pt x="11930" y="16241"/>
                    </a:lnTo>
                    <a:lnTo>
                      <a:pt x="11955" y="16166"/>
                    </a:lnTo>
                    <a:cubicBezTo>
                      <a:pt x="12006" y="16066"/>
                      <a:pt x="12031" y="15991"/>
                      <a:pt x="12056" y="15915"/>
                    </a:cubicBezTo>
                    <a:cubicBezTo>
                      <a:pt x="12106" y="15715"/>
                      <a:pt x="12106" y="15565"/>
                      <a:pt x="12106" y="15389"/>
                    </a:cubicBezTo>
                    <a:cubicBezTo>
                      <a:pt x="12081" y="14738"/>
                      <a:pt x="11905" y="14136"/>
                      <a:pt x="11680" y="13560"/>
                    </a:cubicBezTo>
                    <a:cubicBezTo>
                      <a:pt x="11479" y="12958"/>
                      <a:pt x="11204" y="12432"/>
                      <a:pt x="10903" y="11880"/>
                    </a:cubicBezTo>
                    <a:cubicBezTo>
                      <a:pt x="10627" y="11354"/>
                      <a:pt x="10326" y="10828"/>
                      <a:pt x="10001" y="10301"/>
                    </a:cubicBezTo>
                    <a:cubicBezTo>
                      <a:pt x="9399" y="9274"/>
                      <a:pt x="8747" y="8246"/>
                      <a:pt x="8146" y="7194"/>
                    </a:cubicBezTo>
                    <a:cubicBezTo>
                      <a:pt x="7544" y="6166"/>
                      <a:pt x="6968" y="5113"/>
                      <a:pt x="6492" y="4011"/>
                    </a:cubicBezTo>
                    <a:cubicBezTo>
                      <a:pt x="6366" y="3735"/>
                      <a:pt x="6241" y="3459"/>
                      <a:pt x="6141" y="3184"/>
                    </a:cubicBezTo>
                    <a:cubicBezTo>
                      <a:pt x="6041" y="2908"/>
                      <a:pt x="5965" y="2607"/>
                      <a:pt x="5865" y="2331"/>
                    </a:cubicBezTo>
                    <a:cubicBezTo>
                      <a:pt x="5753" y="1964"/>
                      <a:pt x="5662" y="1596"/>
                      <a:pt x="5584" y="1228"/>
                    </a:cubicBezTo>
                    <a:lnTo>
                      <a:pt x="5584" y="1228"/>
                    </a:lnTo>
                    <a:lnTo>
                      <a:pt x="6091" y="1981"/>
                    </a:lnTo>
                    <a:cubicBezTo>
                      <a:pt x="6241" y="2206"/>
                      <a:pt x="6392" y="2407"/>
                      <a:pt x="6542" y="2632"/>
                    </a:cubicBezTo>
                    <a:cubicBezTo>
                      <a:pt x="6717" y="2833"/>
                      <a:pt x="6943" y="3058"/>
                      <a:pt x="7219" y="3108"/>
                    </a:cubicBezTo>
                    <a:cubicBezTo>
                      <a:pt x="7256" y="3115"/>
                      <a:pt x="7294" y="3118"/>
                      <a:pt x="7331" y="3118"/>
                    </a:cubicBezTo>
                    <a:cubicBezTo>
                      <a:pt x="7443" y="3118"/>
                      <a:pt x="7551" y="3090"/>
                      <a:pt x="7645" y="3033"/>
                    </a:cubicBezTo>
                    <a:cubicBezTo>
                      <a:pt x="7770" y="2983"/>
                      <a:pt x="7895" y="2883"/>
                      <a:pt x="7970" y="2783"/>
                    </a:cubicBezTo>
                    <a:cubicBezTo>
                      <a:pt x="8146" y="2582"/>
                      <a:pt x="8271" y="2306"/>
                      <a:pt x="8271" y="2031"/>
                    </a:cubicBezTo>
                    <a:cubicBezTo>
                      <a:pt x="8246" y="1755"/>
                      <a:pt x="8171" y="1504"/>
                      <a:pt x="8071" y="1279"/>
                    </a:cubicBezTo>
                    <a:cubicBezTo>
                      <a:pt x="7945" y="1028"/>
                      <a:pt x="7795" y="803"/>
                      <a:pt x="7670" y="577"/>
                    </a:cubicBezTo>
                    <a:lnTo>
                      <a:pt x="7670" y="577"/>
                    </a:lnTo>
                    <a:cubicBezTo>
                      <a:pt x="7921" y="1028"/>
                      <a:pt x="8196" y="1505"/>
                      <a:pt x="8171" y="2031"/>
                    </a:cubicBezTo>
                    <a:cubicBezTo>
                      <a:pt x="8171" y="2281"/>
                      <a:pt x="8071" y="2532"/>
                      <a:pt x="7895" y="2707"/>
                    </a:cubicBezTo>
                    <a:cubicBezTo>
                      <a:pt x="7820" y="2808"/>
                      <a:pt x="7720" y="2883"/>
                      <a:pt x="7595" y="2908"/>
                    </a:cubicBezTo>
                    <a:cubicBezTo>
                      <a:pt x="7503" y="2945"/>
                      <a:pt x="7425" y="2968"/>
                      <a:pt x="7340" y="2968"/>
                    </a:cubicBezTo>
                    <a:cubicBezTo>
                      <a:pt x="7309" y="2968"/>
                      <a:pt x="7277" y="2965"/>
                      <a:pt x="7244" y="2958"/>
                    </a:cubicBezTo>
                    <a:cubicBezTo>
                      <a:pt x="7018" y="2908"/>
                      <a:pt x="6843" y="2732"/>
                      <a:pt x="6692" y="2532"/>
                    </a:cubicBezTo>
                    <a:cubicBezTo>
                      <a:pt x="6542" y="2306"/>
                      <a:pt x="6417" y="2081"/>
                      <a:pt x="6266" y="1880"/>
                    </a:cubicBezTo>
                    <a:lnTo>
                      <a:pt x="5439" y="527"/>
                    </a:lnTo>
                    <a:lnTo>
                      <a:pt x="5113" y="1"/>
                    </a:ln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56"/>
              <p:cNvSpPr/>
              <p:nvPr/>
            </p:nvSpPr>
            <p:spPr>
              <a:xfrm>
                <a:off x="1564450" y="1405775"/>
                <a:ext cx="827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1800" extrusionOk="0">
                    <a:moveTo>
                      <a:pt x="2807" y="1"/>
                    </a:moveTo>
                    <a:cubicBezTo>
                      <a:pt x="2807" y="1"/>
                      <a:pt x="2757" y="76"/>
                      <a:pt x="2707" y="226"/>
                    </a:cubicBezTo>
                    <a:cubicBezTo>
                      <a:pt x="2657" y="352"/>
                      <a:pt x="2557" y="552"/>
                      <a:pt x="2481" y="828"/>
                    </a:cubicBezTo>
                    <a:cubicBezTo>
                      <a:pt x="2306" y="1354"/>
                      <a:pt x="2131" y="2156"/>
                      <a:pt x="2105" y="3134"/>
                    </a:cubicBezTo>
                    <a:cubicBezTo>
                      <a:pt x="2080" y="3610"/>
                      <a:pt x="2080" y="4136"/>
                      <a:pt x="2131" y="4688"/>
                    </a:cubicBezTo>
                    <a:cubicBezTo>
                      <a:pt x="2156" y="4963"/>
                      <a:pt x="2156" y="5239"/>
                      <a:pt x="2206" y="5540"/>
                    </a:cubicBezTo>
                    <a:cubicBezTo>
                      <a:pt x="2256" y="5840"/>
                      <a:pt x="2306" y="6116"/>
                      <a:pt x="2356" y="6417"/>
                    </a:cubicBezTo>
                    <a:cubicBezTo>
                      <a:pt x="2456" y="6993"/>
                      <a:pt x="2557" y="7595"/>
                      <a:pt x="2632" y="8221"/>
                    </a:cubicBezTo>
                    <a:cubicBezTo>
                      <a:pt x="2707" y="8848"/>
                      <a:pt x="2782" y="9475"/>
                      <a:pt x="2757" y="10076"/>
                    </a:cubicBezTo>
                    <a:cubicBezTo>
                      <a:pt x="2757" y="10377"/>
                      <a:pt x="2732" y="10678"/>
                      <a:pt x="2657" y="10953"/>
                    </a:cubicBezTo>
                    <a:cubicBezTo>
                      <a:pt x="2607" y="11079"/>
                      <a:pt x="2557" y="11179"/>
                      <a:pt x="2481" y="11229"/>
                    </a:cubicBezTo>
                    <a:cubicBezTo>
                      <a:pt x="2431" y="11304"/>
                      <a:pt x="2356" y="11304"/>
                      <a:pt x="2256" y="11304"/>
                    </a:cubicBezTo>
                    <a:cubicBezTo>
                      <a:pt x="1755" y="11229"/>
                      <a:pt x="1354" y="10753"/>
                      <a:pt x="1103" y="10252"/>
                    </a:cubicBezTo>
                    <a:cubicBezTo>
                      <a:pt x="852" y="9750"/>
                      <a:pt x="702" y="9199"/>
                      <a:pt x="577" y="8673"/>
                    </a:cubicBezTo>
                    <a:cubicBezTo>
                      <a:pt x="451" y="8146"/>
                      <a:pt x="401" y="7645"/>
                      <a:pt x="351" y="7169"/>
                    </a:cubicBezTo>
                    <a:cubicBezTo>
                      <a:pt x="251" y="6216"/>
                      <a:pt x="201" y="5439"/>
                      <a:pt x="201" y="4863"/>
                    </a:cubicBezTo>
                    <a:cubicBezTo>
                      <a:pt x="176" y="4312"/>
                      <a:pt x="176" y="3986"/>
                      <a:pt x="176" y="3986"/>
                    </a:cubicBezTo>
                    <a:cubicBezTo>
                      <a:pt x="176" y="3986"/>
                      <a:pt x="126" y="4312"/>
                      <a:pt x="100" y="4863"/>
                    </a:cubicBezTo>
                    <a:cubicBezTo>
                      <a:pt x="50" y="5414"/>
                      <a:pt x="0" y="6216"/>
                      <a:pt x="50" y="7194"/>
                    </a:cubicBezTo>
                    <a:cubicBezTo>
                      <a:pt x="75" y="7670"/>
                      <a:pt x="126" y="8196"/>
                      <a:pt x="201" y="8748"/>
                    </a:cubicBezTo>
                    <a:cubicBezTo>
                      <a:pt x="301" y="9299"/>
                      <a:pt x="426" y="9876"/>
                      <a:pt x="702" y="10452"/>
                    </a:cubicBezTo>
                    <a:cubicBezTo>
                      <a:pt x="827" y="10728"/>
                      <a:pt x="1003" y="11028"/>
                      <a:pt x="1228" y="11279"/>
                    </a:cubicBezTo>
                    <a:cubicBezTo>
                      <a:pt x="1479" y="11530"/>
                      <a:pt x="1805" y="11730"/>
                      <a:pt x="2181" y="11780"/>
                    </a:cubicBezTo>
                    <a:cubicBezTo>
                      <a:pt x="2231" y="11793"/>
                      <a:pt x="2284" y="11799"/>
                      <a:pt x="2338" y="11799"/>
                    </a:cubicBezTo>
                    <a:cubicBezTo>
                      <a:pt x="2502" y="11799"/>
                      <a:pt x="2676" y="11743"/>
                      <a:pt x="2807" y="11630"/>
                    </a:cubicBezTo>
                    <a:cubicBezTo>
                      <a:pt x="2983" y="11455"/>
                      <a:pt x="3083" y="11279"/>
                      <a:pt x="3133" y="11104"/>
                    </a:cubicBezTo>
                    <a:cubicBezTo>
                      <a:pt x="3258" y="10753"/>
                      <a:pt x="3283" y="10427"/>
                      <a:pt x="3283" y="10101"/>
                    </a:cubicBezTo>
                    <a:cubicBezTo>
                      <a:pt x="3308" y="9424"/>
                      <a:pt x="3233" y="8773"/>
                      <a:pt x="3133" y="8146"/>
                    </a:cubicBezTo>
                    <a:cubicBezTo>
                      <a:pt x="3058" y="7520"/>
                      <a:pt x="2933" y="6918"/>
                      <a:pt x="2807" y="6317"/>
                    </a:cubicBezTo>
                    <a:cubicBezTo>
                      <a:pt x="2757" y="6041"/>
                      <a:pt x="2682" y="5740"/>
                      <a:pt x="2632" y="5465"/>
                    </a:cubicBezTo>
                    <a:cubicBezTo>
                      <a:pt x="2582" y="5189"/>
                      <a:pt x="2532" y="4913"/>
                      <a:pt x="2506" y="4663"/>
                    </a:cubicBezTo>
                    <a:cubicBezTo>
                      <a:pt x="2431" y="4111"/>
                      <a:pt x="2406" y="3610"/>
                      <a:pt x="2381" y="3134"/>
                    </a:cubicBezTo>
                    <a:cubicBezTo>
                      <a:pt x="2381" y="2181"/>
                      <a:pt x="2456" y="1404"/>
                      <a:pt x="2582" y="853"/>
                    </a:cubicBezTo>
                    <a:cubicBezTo>
                      <a:pt x="2682" y="302"/>
                      <a:pt x="2807" y="1"/>
                      <a:pt x="2807" y="1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56"/>
              <p:cNvSpPr/>
              <p:nvPr/>
            </p:nvSpPr>
            <p:spPr>
              <a:xfrm>
                <a:off x="2518700" y="1232225"/>
                <a:ext cx="231875" cy="502700"/>
              </a:xfrm>
              <a:custGeom>
                <a:avLst/>
                <a:gdLst/>
                <a:ahLst/>
                <a:cxnLst/>
                <a:rect l="l" t="t" r="r" b="b"/>
                <a:pathLst>
                  <a:path w="9275" h="20108" extrusionOk="0">
                    <a:moveTo>
                      <a:pt x="5815" y="0"/>
                    </a:moveTo>
                    <a:cubicBezTo>
                      <a:pt x="6191" y="552"/>
                      <a:pt x="6517" y="1128"/>
                      <a:pt x="6843" y="1705"/>
                    </a:cubicBezTo>
                    <a:cubicBezTo>
                      <a:pt x="7169" y="2306"/>
                      <a:pt x="7470" y="2883"/>
                      <a:pt x="7745" y="3484"/>
                    </a:cubicBezTo>
                    <a:cubicBezTo>
                      <a:pt x="8021" y="4086"/>
                      <a:pt x="8297" y="4712"/>
                      <a:pt x="8522" y="5339"/>
                    </a:cubicBezTo>
                    <a:cubicBezTo>
                      <a:pt x="8723" y="5940"/>
                      <a:pt x="8923" y="6592"/>
                      <a:pt x="8973" y="7244"/>
                    </a:cubicBezTo>
                    <a:cubicBezTo>
                      <a:pt x="8998" y="7544"/>
                      <a:pt x="8973" y="7870"/>
                      <a:pt x="8848" y="8146"/>
                    </a:cubicBezTo>
                    <a:cubicBezTo>
                      <a:pt x="8798" y="8271"/>
                      <a:pt x="8698" y="8371"/>
                      <a:pt x="8597" y="8447"/>
                    </a:cubicBezTo>
                    <a:cubicBezTo>
                      <a:pt x="8522" y="8472"/>
                      <a:pt x="8497" y="8497"/>
                      <a:pt x="8422" y="8522"/>
                    </a:cubicBezTo>
                    <a:lnTo>
                      <a:pt x="8297" y="8547"/>
                    </a:lnTo>
                    <a:lnTo>
                      <a:pt x="8221" y="8547"/>
                    </a:lnTo>
                    <a:lnTo>
                      <a:pt x="8221" y="8572"/>
                    </a:lnTo>
                    <a:lnTo>
                      <a:pt x="8196" y="8572"/>
                    </a:lnTo>
                    <a:cubicBezTo>
                      <a:pt x="7946" y="8572"/>
                      <a:pt x="7720" y="8371"/>
                      <a:pt x="7570" y="8096"/>
                    </a:cubicBezTo>
                    <a:cubicBezTo>
                      <a:pt x="7394" y="7845"/>
                      <a:pt x="7319" y="7519"/>
                      <a:pt x="7194" y="7219"/>
                    </a:cubicBezTo>
                    <a:cubicBezTo>
                      <a:pt x="6768" y="5965"/>
                      <a:pt x="6492" y="4662"/>
                      <a:pt x="6342" y="3359"/>
                    </a:cubicBezTo>
                    <a:lnTo>
                      <a:pt x="5916" y="3409"/>
                    </a:lnTo>
                    <a:cubicBezTo>
                      <a:pt x="5916" y="3409"/>
                      <a:pt x="5916" y="3409"/>
                      <a:pt x="5916" y="3409"/>
                    </a:cubicBezTo>
                    <a:lnTo>
                      <a:pt x="5916" y="3409"/>
                    </a:lnTo>
                    <a:cubicBezTo>
                      <a:pt x="5941" y="3985"/>
                      <a:pt x="5991" y="4562"/>
                      <a:pt x="5991" y="5138"/>
                    </a:cubicBezTo>
                    <a:cubicBezTo>
                      <a:pt x="6016" y="5715"/>
                      <a:pt x="6016" y="6291"/>
                      <a:pt x="5991" y="6868"/>
                    </a:cubicBezTo>
                    <a:cubicBezTo>
                      <a:pt x="5941" y="8021"/>
                      <a:pt x="5840" y="9173"/>
                      <a:pt x="5665" y="10301"/>
                    </a:cubicBezTo>
                    <a:cubicBezTo>
                      <a:pt x="5465" y="11454"/>
                      <a:pt x="5239" y="12582"/>
                      <a:pt x="4913" y="13685"/>
                    </a:cubicBezTo>
                    <a:cubicBezTo>
                      <a:pt x="4612" y="14788"/>
                      <a:pt x="4236" y="15890"/>
                      <a:pt x="3810" y="16943"/>
                    </a:cubicBezTo>
                    <a:cubicBezTo>
                      <a:pt x="3585" y="17494"/>
                      <a:pt x="3359" y="18021"/>
                      <a:pt x="3084" y="18472"/>
                    </a:cubicBezTo>
                    <a:cubicBezTo>
                      <a:pt x="2783" y="18948"/>
                      <a:pt x="2407" y="19349"/>
                      <a:pt x="1931" y="19575"/>
                    </a:cubicBezTo>
                    <a:cubicBezTo>
                      <a:pt x="1837" y="19616"/>
                      <a:pt x="1751" y="19636"/>
                      <a:pt x="1674" y="19636"/>
                    </a:cubicBezTo>
                    <a:cubicBezTo>
                      <a:pt x="1567" y="19636"/>
                      <a:pt x="1477" y="19597"/>
                      <a:pt x="1404" y="19524"/>
                    </a:cubicBezTo>
                    <a:cubicBezTo>
                      <a:pt x="1279" y="19374"/>
                      <a:pt x="1254" y="19098"/>
                      <a:pt x="1254" y="18848"/>
                    </a:cubicBezTo>
                    <a:cubicBezTo>
                      <a:pt x="1254" y="18597"/>
                      <a:pt x="1329" y="18296"/>
                      <a:pt x="1354" y="18021"/>
                    </a:cubicBezTo>
                    <a:lnTo>
                      <a:pt x="1480" y="17143"/>
                    </a:lnTo>
                    <a:cubicBezTo>
                      <a:pt x="1855" y="14863"/>
                      <a:pt x="2282" y="12557"/>
                      <a:pt x="2532" y="10251"/>
                    </a:cubicBezTo>
                    <a:lnTo>
                      <a:pt x="2181" y="10201"/>
                    </a:lnTo>
                    <a:cubicBezTo>
                      <a:pt x="2181" y="10201"/>
                      <a:pt x="2181" y="10201"/>
                      <a:pt x="2181" y="10201"/>
                    </a:cubicBezTo>
                    <a:lnTo>
                      <a:pt x="2181" y="10201"/>
                    </a:lnTo>
                    <a:cubicBezTo>
                      <a:pt x="2106" y="10652"/>
                      <a:pt x="2006" y="11103"/>
                      <a:pt x="1855" y="11529"/>
                    </a:cubicBezTo>
                    <a:cubicBezTo>
                      <a:pt x="1780" y="11755"/>
                      <a:pt x="1705" y="11980"/>
                      <a:pt x="1605" y="12181"/>
                    </a:cubicBezTo>
                    <a:cubicBezTo>
                      <a:pt x="1505" y="12381"/>
                      <a:pt x="1429" y="12632"/>
                      <a:pt x="1304" y="12732"/>
                    </a:cubicBezTo>
                    <a:cubicBezTo>
                      <a:pt x="1238" y="12799"/>
                      <a:pt x="1144" y="12830"/>
                      <a:pt x="1048" y="12830"/>
                    </a:cubicBezTo>
                    <a:cubicBezTo>
                      <a:pt x="962" y="12830"/>
                      <a:pt x="874" y="12805"/>
                      <a:pt x="803" y="12757"/>
                    </a:cubicBezTo>
                    <a:cubicBezTo>
                      <a:pt x="627" y="12657"/>
                      <a:pt x="527" y="12457"/>
                      <a:pt x="452" y="12256"/>
                    </a:cubicBezTo>
                    <a:cubicBezTo>
                      <a:pt x="277" y="11830"/>
                      <a:pt x="226" y="11379"/>
                      <a:pt x="226" y="10903"/>
                    </a:cubicBezTo>
                    <a:cubicBezTo>
                      <a:pt x="201" y="9975"/>
                      <a:pt x="377" y="9048"/>
                      <a:pt x="627" y="8146"/>
                    </a:cubicBezTo>
                    <a:cubicBezTo>
                      <a:pt x="903" y="7244"/>
                      <a:pt x="1179" y="6316"/>
                      <a:pt x="1279" y="5389"/>
                    </a:cubicBezTo>
                    <a:lnTo>
                      <a:pt x="1279" y="5389"/>
                    </a:lnTo>
                    <a:cubicBezTo>
                      <a:pt x="1129" y="6316"/>
                      <a:pt x="803" y="7219"/>
                      <a:pt x="527" y="8121"/>
                    </a:cubicBezTo>
                    <a:cubicBezTo>
                      <a:pt x="226" y="8998"/>
                      <a:pt x="26" y="9950"/>
                      <a:pt x="1" y="10903"/>
                    </a:cubicBezTo>
                    <a:cubicBezTo>
                      <a:pt x="1" y="11379"/>
                      <a:pt x="51" y="11880"/>
                      <a:pt x="201" y="12331"/>
                    </a:cubicBezTo>
                    <a:cubicBezTo>
                      <a:pt x="277" y="12582"/>
                      <a:pt x="427" y="12808"/>
                      <a:pt x="652" y="12983"/>
                    </a:cubicBezTo>
                    <a:cubicBezTo>
                      <a:pt x="769" y="13061"/>
                      <a:pt x="919" y="13112"/>
                      <a:pt x="1071" y="13112"/>
                    </a:cubicBezTo>
                    <a:cubicBezTo>
                      <a:pt x="1214" y="13112"/>
                      <a:pt x="1358" y="13067"/>
                      <a:pt x="1480" y="12958"/>
                    </a:cubicBezTo>
                    <a:cubicBezTo>
                      <a:pt x="1605" y="12858"/>
                      <a:pt x="1680" y="12732"/>
                      <a:pt x="1730" y="12632"/>
                    </a:cubicBezTo>
                    <a:cubicBezTo>
                      <a:pt x="1772" y="12549"/>
                      <a:pt x="1814" y="12465"/>
                      <a:pt x="1855" y="12368"/>
                    </a:cubicBezTo>
                    <a:lnTo>
                      <a:pt x="1855" y="12368"/>
                    </a:lnTo>
                    <a:cubicBezTo>
                      <a:pt x="1594" y="13940"/>
                      <a:pt x="1294" y="15504"/>
                      <a:pt x="1053" y="17068"/>
                    </a:cubicBezTo>
                    <a:lnTo>
                      <a:pt x="903" y="17945"/>
                    </a:lnTo>
                    <a:cubicBezTo>
                      <a:pt x="878" y="18246"/>
                      <a:pt x="803" y="18497"/>
                      <a:pt x="803" y="18823"/>
                    </a:cubicBezTo>
                    <a:cubicBezTo>
                      <a:pt x="803" y="19148"/>
                      <a:pt x="803" y="19499"/>
                      <a:pt x="1053" y="19825"/>
                    </a:cubicBezTo>
                    <a:cubicBezTo>
                      <a:pt x="1179" y="19976"/>
                      <a:pt x="1379" y="20076"/>
                      <a:pt x="1580" y="20101"/>
                    </a:cubicBezTo>
                    <a:cubicBezTo>
                      <a:pt x="1617" y="20105"/>
                      <a:pt x="1653" y="20107"/>
                      <a:pt x="1688" y="20107"/>
                    </a:cubicBezTo>
                    <a:cubicBezTo>
                      <a:pt x="1845" y="20107"/>
                      <a:pt x="1988" y="20067"/>
                      <a:pt x="2131" y="20026"/>
                    </a:cubicBezTo>
                    <a:cubicBezTo>
                      <a:pt x="2733" y="19750"/>
                      <a:pt x="3159" y="19249"/>
                      <a:pt x="3485" y="18747"/>
                    </a:cubicBezTo>
                    <a:cubicBezTo>
                      <a:pt x="3810" y="18221"/>
                      <a:pt x="4061" y="17695"/>
                      <a:pt x="4262" y="17143"/>
                    </a:cubicBezTo>
                    <a:cubicBezTo>
                      <a:pt x="4487" y="16617"/>
                      <a:pt x="4713" y="16041"/>
                      <a:pt x="4888" y="15489"/>
                    </a:cubicBezTo>
                    <a:cubicBezTo>
                      <a:pt x="5089" y="14938"/>
                      <a:pt x="5264" y="14387"/>
                      <a:pt x="5414" y="13810"/>
                    </a:cubicBezTo>
                    <a:cubicBezTo>
                      <a:pt x="5715" y="12682"/>
                      <a:pt x="5966" y="11529"/>
                      <a:pt x="6141" y="10376"/>
                    </a:cubicBezTo>
                    <a:cubicBezTo>
                      <a:pt x="6317" y="9224"/>
                      <a:pt x="6417" y="8046"/>
                      <a:pt x="6442" y="6868"/>
                    </a:cubicBezTo>
                    <a:cubicBezTo>
                      <a:pt x="6453" y="6608"/>
                      <a:pt x="6459" y="6348"/>
                      <a:pt x="6461" y="6086"/>
                    </a:cubicBezTo>
                    <a:lnTo>
                      <a:pt x="6461" y="6086"/>
                    </a:lnTo>
                    <a:cubicBezTo>
                      <a:pt x="6579" y="6503"/>
                      <a:pt x="6715" y="6915"/>
                      <a:pt x="6868" y="7319"/>
                    </a:cubicBezTo>
                    <a:cubicBezTo>
                      <a:pt x="6968" y="7645"/>
                      <a:pt x="7069" y="7970"/>
                      <a:pt x="7269" y="8271"/>
                    </a:cubicBezTo>
                    <a:cubicBezTo>
                      <a:pt x="7369" y="8422"/>
                      <a:pt x="7495" y="8572"/>
                      <a:pt x="7645" y="8697"/>
                    </a:cubicBezTo>
                    <a:cubicBezTo>
                      <a:pt x="7776" y="8806"/>
                      <a:pt x="7945" y="8877"/>
                      <a:pt x="8135" y="8877"/>
                    </a:cubicBezTo>
                    <a:cubicBezTo>
                      <a:pt x="8164" y="8877"/>
                      <a:pt x="8192" y="8876"/>
                      <a:pt x="8221" y="8873"/>
                    </a:cubicBezTo>
                    <a:lnTo>
                      <a:pt x="8297" y="8873"/>
                    </a:lnTo>
                    <a:lnTo>
                      <a:pt x="8347" y="8848"/>
                    </a:lnTo>
                    <a:lnTo>
                      <a:pt x="8472" y="8823"/>
                    </a:lnTo>
                    <a:cubicBezTo>
                      <a:pt x="8572" y="8798"/>
                      <a:pt x="8673" y="8747"/>
                      <a:pt x="8748" y="8697"/>
                    </a:cubicBezTo>
                    <a:cubicBezTo>
                      <a:pt x="8923" y="8597"/>
                      <a:pt x="9049" y="8447"/>
                      <a:pt x="9124" y="8271"/>
                    </a:cubicBezTo>
                    <a:cubicBezTo>
                      <a:pt x="9274" y="7920"/>
                      <a:pt x="9274" y="7544"/>
                      <a:pt x="9249" y="7219"/>
                    </a:cubicBezTo>
                    <a:cubicBezTo>
                      <a:pt x="9174" y="6517"/>
                      <a:pt x="8973" y="5865"/>
                      <a:pt x="8723" y="5239"/>
                    </a:cubicBezTo>
                    <a:cubicBezTo>
                      <a:pt x="8472" y="4637"/>
                      <a:pt x="8196" y="4011"/>
                      <a:pt x="7896" y="3434"/>
                    </a:cubicBezTo>
                    <a:cubicBezTo>
                      <a:pt x="7595" y="2833"/>
                      <a:pt x="7269" y="2256"/>
                      <a:pt x="6918" y="1680"/>
                    </a:cubicBezTo>
                    <a:cubicBezTo>
                      <a:pt x="6567" y="1103"/>
                      <a:pt x="6216" y="527"/>
                      <a:pt x="5815" y="0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56"/>
              <p:cNvSpPr/>
              <p:nvPr/>
            </p:nvSpPr>
            <p:spPr>
              <a:xfrm>
                <a:off x="2566950" y="1154525"/>
                <a:ext cx="72075" cy="193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7755" extrusionOk="0">
                    <a:moveTo>
                      <a:pt x="477" y="1"/>
                    </a:moveTo>
                    <a:cubicBezTo>
                      <a:pt x="477" y="1"/>
                      <a:pt x="602" y="201"/>
                      <a:pt x="803" y="502"/>
                    </a:cubicBezTo>
                    <a:cubicBezTo>
                      <a:pt x="978" y="828"/>
                      <a:pt x="1254" y="1304"/>
                      <a:pt x="1504" y="1880"/>
                    </a:cubicBezTo>
                    <a:cubicBezTo>
                      <a:pt x="1655" y="2156"/>
                      <a:pt x="1780" y="2482"/>
                      <a:pt x="1905" y="2808"/>
                    </a:cubicBezTo>
                    <a:cubicBezTo>
                      <a:pt x="2031" y="3159"/>
                      <a:pt x="2106" y="3509"/>
                      <a:pt x="2206" y="3910"/>
                    </a:cubicBezTo>
                    <a:cubicBezTo>
                      <a:pt x="2281" y="4286"/>
                      <a:pt x="2306" y="4687"/>
                      <a:pt x="2332" y="5088"/>
                    </a:cubicBezTo>
                    <a:cubicBezTo>
                      <a:pt x="2357" y="5514"/>
                      <a:pt x="2382" y="5915"/>
                      <a:pt x="2306" y="6316"/>
                    </a:cubicBezTo>
                    <a:cubicBezTo>
                      <a:pt x="2281" y="6718"/>
                      <a:pt x="2131" y="7119"/>
                      <a:pt x="1905" y="7219"/>
                    </a:cubicBezTo>
                    <a:cubicBezTo>
                      <a:pt x="1870" y="7236"/>
                      <a:pt x="1835" y="7254"/>
                      <a:pt x="1790" y="7254"/>
                    </a:cubicBezTo>
                    <a:cubicBezTo>
                      <a:pt x="1772" y="7254"/>
                      <a:pt x="1752" y="7251"/>
                      <a:pt x="1730" y="7244"/>
                    </a:cubicBezTo>
                    <a:lnTo>
                      <a:pt x="1630" y="7244"/>
                    </a:lnTo>
                    <a:lnTo>
                      <a:pt x="1479" y="7219"/>
                    </a:lnTo>
                    <a:cubicBezTo>
                      <a:pt x="1379" y="7144"/>
                      <a:pt x="1229" y="7068"/>
                      <a:pt x="1128" y="6918"/>
                    </a:cubicBezTo>
                    <a:cubicBezTo>
                      <a:pt x="928" y="6642"/>
                      <a:pt x="828" y="6266"/>
                      <a:pt x="727" y="5941"/>
                    </a:cubicBezTo>
                    <a:cubicBezTo>
                      <a:pt x="652" y="5590"/>
                      <a:pt x="602" y="5239"/>
                      <a:pt x="527" y="4913"/>
                    </a:cubicBezTo>
                    <a:cubicBezTo>
                      <a:pt x="427" y="4286"/>
                      <a:pt x="326" y="3760"/>
                      <a:pt x="226" y="3384"/>
                    </a:cubicBezTo>
                    <a:cubicBezTo>
                      <a:pt x="176" y="3209"/>
                      <a:pt x="126" y="3058"/>
                      <a:pt x="76" y="2983"/>
                    </a:cubicBezTo>
                    <a:cubicBezTo>
                      <a:pt x="26" y="2884"/>
                      <a:pt x="1" y="2834"/>
                      <a:pt x="1" y="2833"/>
                    </a:cubicBezTo>
                    <a:lnTo>
                      <a:pt x="1" y="2833"/>
                    </a:lnTo>
                    <a:cubicBezTo>
                      <a:pt x="1" y="2834"/>
                      <a:pt x="26" y="2884"/>
                      <a:pt x="51" y="2983"/>
                    </a:cubicBezTo>
                    <a:cubicBezTo>
                      <a:pt x="76" y="3083"/>
                      <a:pt x="101" y="3234"/>
                      <a:pt x="126" y="3409"/>
                    </a:cubicBezTo>
                    <a:cubicBezTo>
                      <a:pt x="176" y="3785"/>
                      <a:pt x="201" y="4311"/>
                      <a:pt x="251" y="4963"/>
                    </a:cubicBezTo>
                    <a:cubicBezTo>
                      <a:pt x="276" y="5289"/>
                      <a:pt x="301" y="5640"/>
                      <a:pt x="352" y="6016"/>
                    </a:cubicBezTo>
                    <a:cubicBezTo>
                      <a:pt x="427" y="6392"/>
                      <a:pt x="502" y="6793"/>
                      <a:pt x="753" y="7169"/>
                    </a:cubicBezTo>
                    <a:cubicBezTo>
                      <a:pt x="878" y="7369"/>
                      <a:pt x="1053" y="7545"/>
                      <a:pt x="1329" y="7670"/>
                    </a:cubicBezTo>
                    <a:lnTo>
                      <a:pt x="1479" y="7720"/>
                    </a:lnTo>
                    <a:cubicBezTo>
                      <a:pt x="1555" y="7720"/>
                      <a:pt x="1630" y="7745"/>
                      <a:pt x="1705" y="7745"/>
                    </a:cubicBezTo>
                    <a:cubicBezTo>
                      <a:pt x="1736" y="7751"/>
                      <a:pt x="1769" y="7754"/>
                      <a:pt x="1803" y="7754"/>
                    </a:cubicBezTo>
                    <a:cubicBezTo>
                      <a:pt x="1904" y="7754"/>
                      <a:pt x="2012" y="7726"/>
                      <a:pt x="2106" y="7670"/>
                    </a:cubicBezTo>
                    <a:cubicBezTo>
                      <a:pt x="2407" y="7545"/>
                      <a:pt x="2557" y="7294"/>
                      <a:pt x="2657" y="7068"/>
                    </a:cubicBezTo>
                    <a:cubicBezTo>
                      <a:pt x="2758" y="6843"/>
                      <a:pt x="2808" y="6617"/>
                      <a:pt x="2833" y="6392"/>
                    </a:cubicBezTo>
                    <a:cubicBezTo>
                      <a:pt x="2883" y="5941"/>
                      <a:pt x="2883" y="5489"/>
                      <a:pt x="2833" y="5063"/>
                    </a:cubicBezTo>
                    <a:cubicBezTo>
                      <a:pt x="2808" y="4637"/>
                      <a:pt x="2758" y="4211"/>
                      <a:pt x="2657" y="3810"/>
                    </a:cubicBezTo>
                    <a:cubicBezTo>
                      <a:pt x="2557" y="3409"/>
                      <a:pt x="2407" y="3008"/>
                      <a:pt x="2256" y="2682"/>
                    </a:cubicBezTo>
                    <a:cubicBezTo>
                      <a:pt x="2106" y="2332"/>
                      <a:pt x="1956" y="2031"/>
                      <a:pt x="1780" y="1730"/>
                    </a:cubicBezTo>
                    <a:cubicBezTo>
                      <a:pt x="1454" y="1179"/>
                      <a:pt x="1103" y="753"/>
                      <a:pt x="878" y="452"/>
                    </a:cubicBezTo>
                    <a:cubicBezTo>
                      <a:pt x="627" y="176"/>
                      <a:pt x="477" y="1"/>
                      <a:pt x="477" y="1"/>
                    </a:cubicBezTo>
                    <a:close/>
                  </a:path>
                </a:pathLst>
              </a:custGeom>
              <a:solidFill>
                <a:srgbClr val="F5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56"/>
              <p:cNvSpPr/>
              <p:nvPr/>
            </p:nvSpPr>
            <p:spPr>
              <a:xfrm>
                <a:off x="1119725" y="1339375"/>
                <a:ext cx="2175325" cy="974675"/>
              </a:xfrm>
              <a:custGeom>
                <a:avLst/>
                <a:gdLst/>
                <a:ahLst/>
                <a:cxnLst/>
                <a:rect l="l" t="t" r="r" b="b"/>
                <a:pathLst>
                  <a:path w="87013" h="38987" extrusionOk="0">
                    <a:moveTo>
                      <a:pt x="85860" y="0"/>
                    </a:moveTo>
                    <a:cubicBezTo>
                      <a:pt x="85308" y="3208"/>
                      <a:pt x="83379" y="6040"/>
                      <a:pt x="80973" y="8246"/>
                    </a:cubicBezTo>
                    <a:cubicBezTo>
                      <a:pt x="78592" y="10451"/>
                      <a:pt x="75734" y="12106"/>
                      <a:pt x="72927" y="13735"/>
                    </a:cubicBezTo>
                    <a:cubicBezTo>
                      <a:pt x="74281" y="9449"/>
                      <a:pt x="75008" y="4963"/>
                      <a:pt x="75058" y="476"/>
                    </a:cubicBezTo>
                    <a:lnTo>
                      <a:pt x="75058" y="476"/>
                    </a:lnTo>
                    <a:cubicBezTo>
                      <a:pt x="74682" y="501"/>
                      <a:pt x="74306" y="552"/>
                      <a:pt x="73930" y="602"/>
                    </a:cubicBezTo>
                    <a:cubicBezTo>
                      <a:pt x="73454" y="4211"/>
                      <a:pt x="72652" y="7770"/>
                      <a:pt x="71499" y="11228"/>
                    </a:cubicBezTo>
                    <a:cubicBezTo>
                      <a:pt x="71098" y="12431"/>
                      <a:pt x="70647" y="13659"/>
                      <a:pt x="69845" y="14637"/>
                    </a:cubicBezTo>
                    <a:cubicBezTo>
                      <a:pt x="68942" y="15790"/>
                      <a:pt x="67689" y="16567"/>
                      <a:pt x="66411" y="17294"/>
                    </a:cubicBezTo>
                    <a:cubicBezTo>
                      <a:pt x="53757" y="24482"/>
                      <a:pt x="39084" y="27777"/>
                      <a:pt x="24472" y="27777"/>
                    </a:cubicBezTo>
                    <a:cubicBezTo>
                      <a:pt x="23138" y="27777"/>
                      <a:pt x="21803" y="27749"/>
                      <a:pt x="20471" y="27695"/>
                    </a:cubicBezTo>
                    <a:cubicBezTo>
                      <a:pt x="19568" y="27659"/>
                      <a:pt x="18653" y="27606"/>
                      <a:pt x="17741" y="27606"/>
                    </a:cubicBezTo>
                    <a:cubicBezTo>
                      <a:pt x="16729" y="27606"/>
                      <a:pt x="15720" y="27671"/>
                      <a:pt x="14732" y="27895"/>
                    </a:cubicBezTo>
                    <a:cubicBezTo>
                      <a:pt x="9393" y="29098"/>
                      <a:pt x="5684" y="34462"/>
                      <a:pt x="320" y="35389"/>
                    </a:cubicBezTo>
                    <a:cubicBezTo>
                      <a:pt x="0" y="38020"/>
                      <a:pt x="2530" y="38986"/>
                      <a:pt x="4859" y="38986"/>
                    </a:cubicBezTo>
                    <a:cubicBezTo>
                      <a:pt x="5814" y="38986"/>
                      <a:pt x="6735" y="38824"/>
                      <a:pt x="7413" y="38547"/>
                    </a:cubicBezTo>
                    <a:cubicBezTo>
                      <a:pt x="10797" y="37143"/>
                      <a:pt x="13503" y="34336"/>
                      <a:pt x="17163" y="33534"/>
                    </a:cubicBezTo>
                    <a:cubicBezTo>
                      <a:pt x="18491" y="33233"/>
                      <a:pt x="19844" y="33233"/>
                      <a:pt x="21198" y="33233"/>
                    </a:cubicBezTo>
                    <a:cubicBezTo>
                      <a:pt x="21344" y="33233"/>
                      <a:pt x="21490" y="33232"/>
                      <a:pt x="21637" y="33232"/>
                    </a:cubicBezTo>
                    <a:cubicBezTo>
                      <a:pt x="24191" y="33232"/>
                      <a:pt x="26807" y="33351"/>
                      <a:pt x="29403" y="33351"/>
                    </a:cubicBezTo>
                    <a:cubicBezTo>
                      <a:pt x="31180" y="33351"/>
                      <a:pt x="32948" y="33295"/>
                      <a:pt x="34682" y="33108"/>
                    </a:cubicBezTo>
                    <a:cubicBezTo>
                      <a:pt x="40747" y="32431"/>
                      <a:pt x="46787" y="31254"/>
                      <a:pt x="52626" y="29424"/>
                    </a:cubicBezTo>
                    <a:cubicBezTo>
                      <a:pt x="61850" y="26567"/>
                      <a:pt x="70622" y="22055"/>
                      <a:pt x="77915" y="15664"/>
                    </a:cubicBezTo>
                    <a:cubicBezTo>
                      <a:pt x="82526" y="11604"/>
                      <a:pt x="86712" y="6391"/>
                      <a:pt x="87013" y="251"/>
                    </a:cubicBezTo>
                    <a:lnTo>
                      <a:pt x="85860" y="0"/>
                    </a:lnTo>
                    <a:close/>
                  </a:path>
                </a:pathLst>
              </a:custGeom>
              <a:solidFill>
                <a:srgbClr val="774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7" name="Google Shape;4667;p56"/>
            <p:cNvGrpSpPr/>
            <p:nvPr/>
          </p:nvGrpSpPr>
          <p:grpSpPr>
            <a:xfrm rot="5400000">
              <a:off x="-163800" y="1938640"/>
              <a:ext cx="1499686" cy="1187992"/>
              <a:chOff x="8757948" y="1920174"/>
              <a:chExt cx="1090443" cy="865316"/>
            </a:xfrm>
          </p:grpSpPr>
          <p:sp>
            <p:nvSpPr>
              <p:cNvPr id="4668" name="Google Shape;4668;p56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56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56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56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56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56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56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56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56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56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56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56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56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56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56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56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56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56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56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56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56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56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0" name="Google Shape;4690;p56"/>
            <p:cNvGrpSpPr/>
            <p:nvPr/>
          </p:nvGrpSpPr>
          <p:grpSpPr>
            <a:xfrm rot="3611092">
              <a:off x="946330" y="3765515"/>
              <a:ext cx="594403" cy="459681"/>
              <a:chOff x="1530147" y="3725108"/>
              <a:chExt cx="864149" cy="672973"/>
            </a:xfrm>
          </p:grpSpPr>
          <p:sp>
            <p:nvSpPr>
              <p:cNvPr id="4691" name="Google Shape;4691;p56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56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56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56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56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6" name="Google Shape;4696;p56"/>
            <p:cNvGrpSpPr/>
            <p:nvPr/>
          </p:nvGrpSpPr>
          <p:grpSpPr>
            <a:xfrm rot="5400000">
              <a:off x="3182467" y="4003019"/>
              <a:ext cx="612686" cy="469399"/>
              <a:chOff x="8267893" y="1920039"/>
              <a:chExt cx="890274" cy="685355"/>
            </a:xfrm>
          </p:grpSpPr>
          <p:sp>
            <p:nvSpPr>
              <p:cNvPr id="4697" name="Google Shape;4697;p56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56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56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56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56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5" name="bomb.wav"/>
          </p:stSnd>
        </p:sndAc>
      </p:transition>
    </mc:Choice>
    <mc:Fallback>
      <p:transition>
        <p:sndAc>
          <p:stSnd>
            <p:snd r:embed="rId3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43350"/>
            <a:ext cx="10744200" cy="12001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Chin </a:t>
            </a:r>
            <a:r>
              <a:rPr lang="en-US" dirty="0" err="1" smtClean="0">
                <a:solidFill>
                  <a:srgbClr val="C00000"/>
                </a:solidFill>
              </a:rPr>
              <a:t>phục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đỉnh</a:t>
            </a:r>
            <a:r>
              <a:rPr lang="en-US" dirty="0" smtClean="0">
                <a:solidFill>
                  <a:srgbClr val="C00000"/>
                </a:solidFill>
              </a:rPr>
              <a:t> FANSIPAN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Google Shape;782;p27"/>
          <p:cNvSpPr txBox="1">
            <a:spLocks noGrp="1"/>
          </p:cNvSpPr>
          <p:nvPr>
            <p:ph type="title" idx="2"/>
          </p:nvPr>
        </p:nvSpPr>
        <p:spPr>
          <a:xfrm>
            <a:off x="4648200" y="3119725"/>
            <a:ext cx="4114800" cy="97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B20090"/>
                </a:solidFill>
              </a:rPr>
              <a:t>Hành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r>
              <a:rPr lang="en-US" dirty="0" err="1" smtClean="0">
                <a:solidFill>
                  <a:srgbClr val="B20090"/>
                </a:solidFill>
              </a:rPr>
              <a:t>trình</a:t>
            </a:r>
            <a:r>
              <a:rPr lang="en-US" dirty="0" smtClean="0">
                <a:solidFill>
                  <a:srgbClr val="B20090"/>
                </a:solidFill>
              </a:rPr>
              <a:t> 1: </a:t>
            </a:r>
            <a:r>
              <a:rPr lang="en-US" dirty="0" err="1" smtClean="0">
                <a:solidFill>
                  <a:srgbClr val="B20090"/>
                </a:solidFill>
              </a:rPr>
              <a:t>khởi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r>
              <a:rPr lang="en-US" dirty="0" err="1" smtClean="0">
                <a:solidFill>
                  <a:srgbClr val="B20090"/>
                </a:solidFill>
              </a:rPr>
              <a:t>động</a:t>
            </a:r>
            <a:r>
              <a:rPr lang="en-US" dirty="0" smtClean="0">
                <a:solidFill>
                  <a:srgbClr val="B20090"/>
                </a:solidFill>
              </a:rPr>
              <a:t/>
            </a:r>
            <a:br>
              <a:rPr lang="en-US" dirty="0" smtClean="0">
                <a:solidFill>
                  <a:srgbClr val="B20090"/>
                </a:solidFill>
              </a:rPr>
            </a:br>
            <a:r>
              <a:rPr lang="en-US" dirty="0" smtClean="0">
                <a:solidFill>
                  <a:srgbClr val="3333FF"/>
                </a:solidFill>
                <a:latin typeface="+mj-lt"/>
              </a:rPr>
              <a:t>( 15 </a:t>
            </a:r>
            <a:r>
              <a:rPr lang="en-US" dirty="0" err="1" smtClean="0">
                <a:solidFill>
                  <a:srgbClr val="3333FF"/>
                </a:solidFill>
                <a:latin typeface="+mj-lt"/>
              </a:rPr>
              <a:t>câu</a:t>
            </a:r>
            <a:r>
              <a:rPr lang="en-US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3333FF"/>
                </a:solidFill>
                <a:latin typeface="+mj-lt"/>
              </a:rPr>
              <a:t>hỏi</a:t>
            </a:r>
            <a:r>
              <a:rPr lang="en-US" dirty="0" smtClean="0">
                <a:solidFill>
                  <a:srgbClr val="3333FF"/>
                </a:solidFill>
                <a:latin typeface="+mj-lt"/>
              </a:rPr>
              <a:t>) </a:t>
            </a:r>
            <a:endParaRPr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6" name="Google Shape;3267;p44"/>
          <p:cNvSpPr txBox="1">
            <a:spLocks/>
          </p:cNvSpPr>
          <p:nvPr/>
        </p:nvSpPr>
        <p:spPr>
          <a:xfrm>
            <a:off x="4648200" y="1733550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riracha"/>
              <a:buNone/>
              <a:tabLst/>
              <a:defRPr/>
            </a:pPr>
            <a:r>
              <a:rPr kumimoji="0" lang="vi-VN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A40E79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Hành trình 2: tăng tốc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A40E79"/>
              </a:solidFill>
              <a:effectLst/>
              <a:uLnTx/>
              <a:uFillTx/>
              <a:latin typeface="Sriracha"/>
              <a:ea typeface="Sriracha"/>
              <a:cs typeface="Sriracha"/>
              <a:sym typeface="Sriracha"/>
            </a:endParaRPr>
          </a:p>
          <a:p>
            <a:pPr lvl="0" algn="ctr">
              <a:buClr>
                <a:schemeClr val="dk2"/>
              </a:buClr>
              <a:buSzPts val="3000"/>
            </a:pPr>
            <a:r>
              <a:rPr lang="en-US" sz="3000" dirty="0" smtClean="0">
                <a:solidFill>
                  <a:srgbClr val="3333FF"/>
                </a:solidFill>
                <a:latin typeface="+mj-lt"/>
              </a:rPr>
              <a:t>( 15 </a:t>
            </a:r>
            <a:r>
              <a:rPr lang="en-US" sz="3000" dirty="0" err="1" smtClean="0">
                <a:solidFill>
                  <a:srgbClr val="3333FF"/>
                </a:solidFill>
                <a:latin typeface="+mj-lt"/>
              </a:rPr>
              <a:t>câu</a:t>
            </a:r>
            <a:r>
              <a:rPr lang="en-US" sz="3000" dirty="0" smtClean="0">
                <a:solidFill>
                  <a:srgbClr val="3333FF"/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+mj-lt"/>
              </a:rPr>
              <a:t>hỏi</a:t>
            </a:r>
            <a:r>
              <a:rPr lang="en-US" sz="3000" dirty="0" smtClean="0">
                <a:solidFill>
                  <a:srgbClr val="3333FF"/>
                </a:solidFill>
                <a:latin typeface="+mj-lt"/>
              </a:rPr>
              <a:t>)</a:t>
            </a:r>
            <a:endParaRPr kumimoji="0" lang="vi-VN" sz="3000" b="0" i="0" u="none" strike="noStrike" kern="0" cap="none" spc="0" normalizeH="0" baseline="0" noProof="0" dirty="0">
              <a:ln>
                <a:noFill/>
              </a:ln>
              <a:solidFill>
                <a:srgbClr val="B0028B"/>
              </a:solidFill>
              <a:effectLst/>
              <a:uLnTx/>
              <a:uFillTx/>
              <a:latin typeface="+mj-lt"/>
              <a:ea typeface="Sriracha"/>
              <a:cs typeface="Sriracha"/>
              <a:sym typeface="Sriracha"/>
            </a:endParaRPr>
          </a:p>
        </p:txBody>
      </p:sp>
      <p:sp>
        <p:nvSpPr>
          <p:cNvPr id="7" name="Google Shape;3267;p44"/>
          <p:cNvSpPr txBox="1">
            <a:spLocks/>
          </p:cNvSpPr>
          <p:nvPr/>
        </p:nvSpPr>
        <p:spPr>
          <a:xfrm>
            <a:off x="4648200" y="938850"/>
            <a:ext cx="3810000" cy="10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riracha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Hành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trình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 3: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Về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B24C00"/>
                </a:solidFill>
                <a:effectLst/>
                <a:uLnTx/>
                <a:uFillTx/>
                <a:latin typeface="Sriracha"/>
                <a:ea typeface="Sriracha"/>
                <a:cs typeface="Sriracha"/>
                <a:sym typeface="Sriracha"/>
              </a:rPr>
              <a:t>Đích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B24C00"/>
              </a:solidFill>
              <a:effectLst/>
              <a:uLnTx/>
              <a:uFillTx/>
              <a:latin typeface="Sriracha"/>
              <a:ea typeface="Sriracha"/>
              <a:cs typeface="Sriracha"/>
              <a:sym typeface="Sriracha"/>
            </a:endParaRPr>
          </a:p>
          <a:p>
            <a:pPr algn="ctr">
              <a:buClr>
                <a:schemeClr val="dk2"/>
              </a:buClr>
              <a:buSzPts val="3000"/>
            </a:pPr>
            <a:r>
              <a:rPr lang="en-US" sz="2800" dirty="0" smtClean="0">
                <a:solidFill>
                  <a:srgbClr val="3333FF"/>
                </a:solidFill>
              </a:rPr>
              <a:t>( 15 </a:t>
            </a:r>
            <a:r>
              <a:rPr lang="en-US" sz="2800" dirty="0" err="1" smtClean="0">
                <a:solidFill>
                  <a:srgbClr val="3333FF"/>
                </a:solidFill>
              </a:rPr>
              <a:t>câu</a:t>
            </a:r>
            <a:r>
              <a:rPr lang="en-US" sz="2800" dirty="0" smtClean="0">
                <a:solidFill>
                  <a:srgbClr val="3333FF"/>
                </a:solidFill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</a:rPr>
              <a:t>hỏi</a:t>
            </a:r>
            <a:r>
              <a:rPr lang="en-US" sz="2800" dirty="0" smtClean="0">
                <a:solidFill>
                  <a:srgbClr val="3333FF"/>
                </a:solidFill>
              </a:rPr>
              <a:t>)</a:t>
            </a:r>
            <a:endParaRPr lang="vi-VN" sz="2800" dirty="0" smtClean="0">
              <a:solidFill>
                <a:srgbClr val="B0028B"/>
              </a:solidFill>
              <a:latin typeface="Sriracha"/>
              <a:ea typeface="Sriracha"/>
              <a:cs typeface="Sriracha"/>
              <a:sym typeface="Srirach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riracha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B24C00"/>
              </a:solidFill>
              <a:effectLst/>
              <a:uLnTx/>
              <a:uFillTx/>
              <a:latin typeface="Sriracha"/>
              <a:ea typeface="Sriracha"/>
              <a:cs typeface="Sriracha"/>
              <a:sym typeface="Sriracha"/>
            </a:endParaRPr>
          </a:p>
        </p:txBody>
      </p:sp>
      <p:pic>
        <p:nvPicPr>
          <p:cNvPr id="109570" name="Picture 2" descr="C:\Users\canh\Pictures\xp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13" y="31433"/>
            <a:ext cx="4579513" cy="40643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4" name="bomb.wav"/>
          </p:stSnd>
        </p:sndAc>
      </p:transition>
    </mc:Choice>
    <mc:Fallback>
      <p:transition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27"/>
          <p:cNvGrpSpPr/>
          <p:nvPr/>
        </p:nvGrpSpPr>
        <p:grpSpPr>
          <a:xfrm>
            <a:off x="3657600" y="-247650"/>
            <a:ext cx="5943600" cy="4343400"/>
            <a:chOff x="3665950" y="402970"/>
            <a:chExt cx="4870354" cy="4122520"/>
          </a:xfrm>
        </p:grpSpPr>
        <p:grpSp>
          <p:nvGrpSpPr>
            <p:cNvPr id="706" name="Google Shape;706;p27"/>
            <p:cNvGrpSpPr/>
            <p:nvPr/>
          </p:nvGrpSpPr>
          <p:grpSpPr>
            <a:xfrm rot="4080496" flipH="1">
              <a:off x="7164761" y="681689"/>
              <a:ext cx="1298435" cy="1033661"/>
              <a:chOff x="8757948" y="1920174"/>
              <a:chExt cx="1090443" cy="865316"/>
            </a:xfrm>
          </p:grpSpPr>
          <p:sp>
            <p:nvSpPr>
              <p:cNvPr id="707" name="Google Shape;707;p27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" name="Google Shape;725;p27"/>
            <p:cNvGrpSpPr/>
            <p:nvPr/>
          </p:nvGrpSpPr>
          <p:grpSpPr>
            <a:xfrm rot="3168650">
              <a:off x="7760901" y="1680627"/>
              <a:ext cx="557775" cy="798478"/>
              <a:chOff x="80379" y="4370393"/>
              <a:chExt cx="545279" cy="773107"/>
            </a:xfrm>
          </p:grpSpPr>
          <p:sp>
            <p:nvSpPr>
              <p:cNvPr id="726" name="Google Shape;726;p27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27"/>
            <p:cNvGrpSpPr/>
            <p:nvPr/>
          </p:nvGrpSpPr>
          <p:grpSpPr>
            <a:xfrm rot="-5664174">
              <a:off x="3651094" y="825133"/>
              <a:ext cx="1482907" cy="1176754"/>
              <a:chOff x="8757948" y="1920174"/>
              <a:chExt cx="1090443" cy="865316"/>
            </a:xfrm>
          </p:grpSpPr>
          <p:sp>
            <p:nvSpPr>
              <p:cNvPr id="733" name="Google Shape;733;p27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7"/>
            <p:cNvGrpSpPr/>
            <p:nvPr/>
          </p:nvGrpSpPr>
          <p:grpSpPr>
            <a:xfrm rot="5400000">
              <a:off x="7236028" y="3984447"/>
              <a:ext cx="612686" cy="469399"/>
              <a:chOff x="8267893" y="1920039"/>
              <a:chExt cx="890274" cy="685355"/>
            </a:xfrm>
          </p:grpSpPr>
          <p:sp>
            <p:nvSpPr>
              <p:cNvPr id="756" name="Google Shape;756;p27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" name="Google Shape;761;p27"/>
            <p:cNvGrpSpPr/>
            <p:nvPr/>
          </p:nvGrpSpPr>
          <p:grpSpPr>
            <a:xfrm rot="-3962846">
              <a:off x="3802750" y="2874240"/>
              <a:ext cx="1179626" cy="899519"/>
              <a:chOff x="5913226" y="4077344"/>
              <a:chExt cx="914289" cy="694967"/>
            </a:xfrm>
          </p:grpSpPr>
          <p:sp>
            <p:nvSpPr>
              <p:cNvPr id="762" name="Google Shape;762;p27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7"/>
            <p:cNvGrpSpPr/>
            <p:nvPr/>
          </p:nvGrpSpPr>
          <p:grpSpPr>
            <a:xfrm rot="-4099640">
              <a:off x="4029996" y="1791012"/>
              <a:ext cx="579659" cy="1176875"/>
              <a:chOff x="6358918" y="3044707"/>
              <a:chExt cx="579665" cy="1176886"/>
            </a:xfrm>
          </p:grpSpPr>
          <p:sp>
            <p:nvSpPr>
              <p:cNvPr id="770" name="Google Shape;770;p27"/>
              <p:cNvSpPr/>
              <p:nvPr/>
            </p:nvSpPr>
            <p:spPr>
              <a:xfrm>
                <a:off x="6382391" y="3044707"/>
                <a:ext cx="271863" cy="306970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8945" extrusionOk="0">
                    <a:moveTo>
                      <a:pt x="4485" y="1"/>
                    </a:moveTo>
                    <a:cubicBezTo>
                      <a:pt x="4111" y="1"/>
                      <a:pt x="3697" y="127"/>
                      <a:pt x="3242" y="408"/>
                    </a:cubicBezTo>
                    <a:cubicBezTo>
                      <a:pt x="1" y="2439"/>
                      <a:pt x="5547" y="7644"/>
                      <a:pt x="7396" y="8945"/>
                    </a:cubicBezTo>
                    <a:lnTo>
                      <a:pt x="7579" y="8945"/>
                    </a:lnTo>
                    <a:cubicBezTo>
                      <a:pt x="7921" y="7131"/>
                      <a:pt x="7303" y="1"/>
                      <a:pt x="4485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6706699" y="3364176"/>
                <a:ext cx="3157" cy="6314"/>
              </a:xfrm>
              <a:custGeom>
                <a:avLst/>
                <a:gdLst/>
                <a:ahLst/>
                <a:cxnLst/>
                <a:rect l="l" t="t" r="r" b="b"/>
                <a:pathLst>
                  <a:path w="92" h="184" extrusionOk="0">
                    <a:moveTo>
                      <a:pt x="92" y="1"/>
                    </a:moveTo>
                    <a:cubicBezTo>
                      <a:pt x="69" y="69"/>
                      <a:pt x="23" y="115"/>
                      <a:pt x="0" y="183"/>
                    </a:cubicBezTo>
                    <a:lnTo>
                      <a:pt x="92" y="92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6645990" y="3064852"/>
                <a:ext cx="200174" cy="299352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8723" extrusionOk="0">
                    <a:moveTo>
                      <a:pt x="3017" y="0"/>
                    </a:moveTo>
                    <a:cubicBezTo>
                      <a:pt x="0" y="0"/>
                      <a:pt x="2154" y="6785"/>
                      <a:pt x="1861" y="8723"/>
                    </a:cubicBezTo>
                    <a:cubicBezTo>
                      <a:pt x="2523" y="7582"/>
                      <a:pt x="3550" y="6532"/>
                      <a:pt x="4257" y="5299"/>
                    </a:cubicBezTo>
                    <a:cubicBezTo>
                      <a:pt x="4919" y="3998"/>
                      <a:pt x="5832" y="186"/>
                      <a:pt x="3139" y="4"/>
                    </a:cubicBezTo>
                    <a:cubicBezTo>
                      <a:pt x="3098" y="1"/>
                      <a:pt x="3057" y="0"/>
                      <a:pt x="3017" y="0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6358918" y="3497640"/>
                <a:ext cx="221691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6460" h="5334" extrusionOk="0">
                    <a:moveTo>
                      <a:pt x="1499" y="1"/>
                    </a:moveTo>
                    <a:cubicBezTo>
                      <a:pt x="785" y="1"/>
                      <a:pt x="229" y="406"/>
                      <a:pt x="137" y="1521"/>
                    </a:cubicBezTo>
                    <a:cubicBezTo>
                      <a:pt x="0" y="3918"/>
                      <a:pt x="4702" y="4945"/>
                      <a:pt x="6460" y="5333"/>
                    </a:cubicBezTo>
                    <a:lnTo>
                      <a:pt x="6460" y="5242"/>
                    </a:lnTo>
                    <a:cubicBezTo>
                      <a:pt x="6300" y="4329"/>
                      <a:pt x="5684" y="2914"/>
                      <a:pt x="5044" y="2069"/>
                    </a:cubicBezTo>
                    <a:cubicBezTo>
                      <a:pt x="4464" y="1228"/>
                      <a:pt x="2743" y="1"/>
                      <a:pt x="1499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6716102" y="3669711"/>
                <a:ext cx="222480" cy="193482"/>
              </a:xfrm>
              <a:custGeom>
                <a:avLst/>
                <a:gdLst/>
                <a:ahLst/>
                <a:cxnLst/>
                <a:rect l="l" t="t" r="r" b="b"/>
                <a:pathLst>
                  <a:path w="6483" h="5638" extrusionOk="0">
                    <a:moveTo>
                      <a:pt x="3902" y="1"/>
                    </a:moveTo>
                    <a:cubicBezTo>
                      <a:pt x="2291" y="1"/>
                      <a:pt x="483" y="4536"/>
                      <a:pt x="183" y="5455"/>
                    </a:cubicBezTo>
                    <a:lnTo>
                      <a:pt x="0" y="5637"/>
                    </a:lnTo>
                    <a:cubicBezTo>
                      <a:pt x="1667" y="5637"/>
                      <a:pt x="6483" y="3241"/>
                      <a:pt x="4908" y="730"/>
                    </a:cubicBezTo>
                    <a:cubicBezTo>
                      <a:pt x="4594" y="216"/>
                      <a:pt x="4252" y="1"/>
                      <a:pt x="3902" y="1"/>
                    </a:cubicBezTo>
                    <a:close/>
                  </a:path>
                </a:pathLst>
              </a:custGeom>
              <a:solidFill>
                <a:srgbClr val="EDF4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6522444" y="3135891"/>
                <a:ext cx="356284" cy="1085703"/>
              </a:xfrm>
              <a:custGeom>
                <a:avLst/>
                <a:gdLst/>
                <a:ahLst/>
                <a:cxnLst/>
                <a:rect l="l" t="t" r="r" b="b"/>
                <a:pathLst>
                  <a:path w="10382" h="31637" extrusionOk="0">
                    <a:moveTo>
                      <a:pt x="487" y="0"/>
                    </a:moveTo>
                    <a:cubicBezTo>
                      <a:pt x="251" y="0"/>
                      <a:pt x="0" y="252"/>
                      <a:pt x="142" y="536"/>
                    </a:cubicBezTo>
                    <a:cubicBezTo>
                      <a:pt x="827" y="1860"/>
                      <a:pt x="1329" y="3320"/>
                      <a:pt x="1969" y="4690"/>
                    </a:cubicBezTo>
                    <a:cubicBezTo>
                      <a:pt x="2699" y="6196"/>
                      <a:pt x="3429" y="7703"/>
                      <a:pt x="4046" y="9255"/>
                    </a:cubicBezTo>
                    <a:cubicBezTo>
                      <a:pt x="5301" y="12542"/>
                      <a:pt x="5210" y="15806"/>
                      <a:pt x="3909" y="19070"/>
                    </a:cubicBezTo>
                    <a:cubicBezTo>
                      <a:pt x="2973" y="21466"/>
                      <a:pt x="2539" y="23749"/>
                      <a:pt x="3703" y="26146"/>
                    </a:cubicBezTo>
                    <a:cubicBezTo>
                      <a:pt x="4844" y="28474"/>
                      <a:pt x="7241" y="30962"/>
                      <a:pt x="9798" y="31624"/>
                    </a:cubicBezTo>
                    <a:cubicBezTo>
                      <a:pt x="9832" y="31633"/>
                      <a:pt x="9864" y="31637"/>
                      <a:pt x="9895" y="31637"/>
                    </a:cubicBezTo>
                    <a:cubicBezTo>
                      <a:pt x="10256" y="31637"/>
                      <a:pt x="10381" y="31067"/>
                      <a:pt x="10003" y="30962"/>
                    </a:cubicBezTo>
                    <a:cubicBezTo>
                      <a:pt x="7173" y="30208"/>
                      <a:pt x="4411" y="27013"/>
                      <a:pt x="3726" y="24228"/>
                    </a:cubicBezTo>
                    <a:cubicBezTo>
                      <a:pt x="3041" y="21329"/>
                      <a:pt x="5187" y="18385"/>
                      <a:pt x="5598" y="15577"/>
                    </a:cubicBezTo>
                    <a:cubicBezTo>
                      <a:pt x="5940" y="13067"/>
                      <a:pt x="5347" y="10624"/>
                      <a:pt x="4411" y="8319"/>
                    </a:cubicBezTo>
                    <a:cubicBezTo>
                      <a:pt x="3931" y="7109"/>
                      <a:pt x="3338" y="5922"/>
                      <a:pt x="2767" y="4736"/>
                    </a:cubicBezTo>
                    <a:cubicBezTo>
                      <a:pt x="2037" y="3252"/>
                      <a:pt x="1489" y="1654"/>
                      <a:pt x="759" y="170"/>
                    </a:cubicBezTo>
                    <a:cubicBezTo>
                      <a:pt x="695" y="51"/>
                      <a:pt x="593" y="0"/>
                      <a:pt x="487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6669532" y="3180642"/>
                <a:ext cx="84833" cy="284732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8297" extrusionOk="0">
                    <a:moveTo>
                      <a:pt x="2037" y="1"/>
                    </a:moveTo>
                    <a:cubicBezTo>
                      <a:pt x="1905" y="1"/>
                      <a:pt x="1786" y="78"/>
                      <a:pt x="1768" y="259"/>
                    </a:cubicBezTo>
                    <a:cubicBezTo>
                      <a:pt x="1403" y="2815"/>
                      <a:pt x="1243" y="5394"/>
                      <a:pt x="125" y="7768"/>
                    </a:cubicBezTo>
                    <a:cubicBezTo>
                      <a:pt x="0" y="8048"/>
                      <a:pt x="236" y="8296"/>
                      <a:pt x="457" y="8296"/>
                    </a:cubicBezTo>
                    <a:cubicBezTo>
                      <a:pt x="560" y="8296"/>
                      <a:pt x="660" y="8242"/>
                      <a:pt x="718" y="8111"/>
                    </a:cubicBezTo>
                    <a:cubicBezTo>
                      <a:pt x="1860" y="5668"/>
                      <a:pt x="2065" y="3066"/>
                      <a:pt x="2430" y="441"/>
                    </a:cubicBezTo>
                    <a:cubicBezTo>
                      <a:pt x="2472" y="180"/>
                      <a:pt x="2238" y="1"/>
                      <a:pt x="2037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6422544" y="3552480"/>
                <a:ext cx="282639" cy="173029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5042" extrusionOk="0">
                    <a:moveTo>
                      <a:pt x="498" y="1"/>
                    </a:moveTo>
                    <a:cubicBezTo>
                      <a:pt x="240" y="1"/>
                      <a:pt x="1" y="340"/>
                      <a:pt x="246" y="585"/>
                    </a:cubicBezTo>
                    <a:cubicBezTo>
                      <a:pt x="2277" y="2731"/>
                      <a:pt x="4651" y="4511"/>
                      <a:pt x="7619" y="5036"/>
                    </a:cubicBezTo>
                    <a:cubicBezTo>
                      <a:pt x="7640" y="5040"/>
                      <a:pt x="7661" y="5041"/>
                      <a:pt x="7681" y="5041"/>
                    </a:cubicBezTo>
                    <a:cubicBezTo>
                      <a:pt x="8071" y="5041"/>
                      <a:pt x="8235" y="4439"/>
                      <a:pt x="7801" y="4374"/>
                    </a:cubicBezTo>
                    <a:cubicBezTo>
                      <a:pt x="4925" y="3872"/>
                      <a:pt x="2711" y="2183"/>
                      <a:pt x="725" y="106"/>
                    </a:cubicBezTo>
                    <a:cubicBezTo>
                      <a:pt x="656" y="32"/>
                      <a:pt x="576" y="1"/>
                      <a:pt x="498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6625193" y="3711614"/>
                <a:ext cx="233942" cy="180167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5250" extrusionOk="0">
                    <a:moveTo>
                      <a:pt x="6338" y="0"/>
                    </a:moveTo>
                    <a:cubicBezTo>
                      <a:pt x="6230" y="0"/>
                      <a:pt x="6121" y="50"/>
                      <a:pt x="6050" y="171"/>
                    </a:cubicBezTo>
                    <a:cubicBezTo>
                      <a:pt x="5031" y="1797"/>
                      <a:pt x="3167" y="4577"/>
                      <a:pt x="948" y="4577"/>
                    </a:cubicBezTo>
                    <a:cubicBezTo>
                      <a:pt x="832" y="4577"/>
                      <a:pt x="714" y="4569"/>
                      <a:pt x="595" y="4553"/>
                    </a:cubicBezTo>
                    <a:cubicBezTo>
                      <a:pt x="574" y="4550"/>
                      <a:pt x="553" y="4548"/>
                      <a:pt x="533" y="4548"/>
                    </a:cubicBezTo>
                    <a:cubicBezTo>
                      <a:pt x="145" y="4548"/>
                      <a:pt x="0" y="5150"/>
                      <a:pt x="412" y="5215"/>
                    </a:cubicBezTo>
                    <a:cubicBezTo>
                      <a:pt x="578" y="5238"/>
                      <a:pt x="741" y="5249"/>
                      <a:pt x="901" y="5249"/>
                    </a:cubicBezTo>
                    <a:cubicBezTo>
                      <a:pt x="3451" y="5249"/>
                      <a:pt x="5441" y="2467"/>
                      <a:pt x="6644" y="513"/>
                    </a:cubicBezTo>
                    <a:cubicBezTo>
                      <a:pt x="6817" y="246"/>
                      <a:pt x="6578" y="0"/>
                      <a:pt x="6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9" name="Google Shape;779;p27"/>
            <p:cNvSpPr/>
            <p:nvPr/>
          </p:nvSpPr>
          <p:spPr>
            <a:xfrm>
              <a:off x="4722325" y="984300"/>
              <a:ext cx="3011400" cy="2790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" name="Google Shape;780;p27"/>
          <p:cNvSpPr txBox="1">
            <a:spLocks noGrp="1"/>
          </p:cNvSpPr>
          <p:nvPr>
            <p:ph type="title"/>
          </p:nvPr>
        </p:nvSpPr>
        <p:spPr>
          <a:xfrm>
            <a:off x="228600" y="1541850"/>
            <a:ext cx="3810000" cy="21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>
                <a:solidFill>
                  <a:srgbClr val="002AB2"/>
                </a:solidFill>
              </a:rPr>
              <a:t>Chinh</a:t>
            </a:r>
            <a:r>
              <a:rPr lang="en-US" sz="4400" dirty="0" smtClean="0">
                <a:solidFill>
                  <a:srgbClr val="002AB2"/>
                </a:solidFill>
              </a:rPr>
              <a:t> </a:t>
            </a:r>
            <a:r>
              <a:rPr lang="en-US" sz="4400" dirty="0" err="1" smtClean="0">
                <a:solidFill>
                  <a:srgbClr val="002AB2"/>
                </a:solidFill>
              </a:rPr>
              <a:t>phục</a:t>
            </a:r>
            <a:r>
              <a:rPr lang="en-US" sz="4400" dirty="0" smtClean="0">
                <a:solidFill>
                  <a:srgbClr val="002AB2"/>
                </a:solidFill>
              </a:rPr>
              <a:t> </a:t>
            </a:r>
            <a:r>
              <a:rPr lang="en-US" sz="4400" dirty="0" err="1" smtClean="0">
                <a:solidFill>
                  <a:srgbClr val="002AB2"/>
                </a:solidFill>
              </a:rPr>
              <a:t>độ</a:t>
            </a:r>
            <a:r>
              <a:rPr lang="en-US" sz="4400" dirty="0" smtClean="0">
                <a:solidFill>
                  <a:srgbClr val="002AB2"/>
                </a:solidFill>
              </a:rPr>
              <a:t> </a:t>
            </a:r>
            <a:r>
              <a:rPr lang="en-US" sz="4400" dirty="0" err="1" smtClean="0">
                <a:solidFill>
                  <a:srgbClr val="002AB2"/>
                </a:solidFill>
              </a:rPr>
              <a:t>cao</a:t>
            </a:r>
            <a:r>
              <a:rPr lang="en-US" sz="4400" dirty="0" smtClean="0">
                <a:solidFill>
                  <a:srgbClr val="002AB2"/>
                </a:solidFill>
              </a:rPr>
              <a:t> 1000m</a:t>
            </a:r>
            <a:endParaRPr sz="4400" dirty="0">
              <a:solidFill>
                <a:srgbClr val="002AB2"/>
              </a:solidFill>
            </a:endParaRPr>
          </a:p>
        </p:txBody>
      </p:sp>
      <p:sp>
        <p:nvSpPr>
          <p:cNvPr id="781" name="Google Shape;781;p27"/>
          <p:cNvSpPr txBox="1">
            <a:spLocks noGrp="1"/>
          </p:cNvSpPr>
          <p:nvPr>
            <p:ph type="subTitle" idx="1"/>
          </p:nvPr>
        </p:nvSpPr>
        <p:spPr>
          <a:xfrm>
            <a:off x="5107304" y="285750"/>
            <a:ext cx="3884296" cy="1916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3333FF"/>
                </a:solidFill>
              </a:rPr>
              <a:t>Luật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chơi</a:t>
            </a:r>
            <a:r>
              <a:rPr lang="en-US" sz="2000" dirty="0" smtClean="0">
                <a:solidFill>
                  <a:srgbClr val="3333FF"/>
                </a:solidFill>
              </a:rPr>
              <a:t>: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err="1" smtClean="0">
                <a:solidFill>
                  <a:srgbClr val="3333FF"/>
                </a:solidFill>
              </a:rPr>
              <a:t>Có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tất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cả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5 </a:t>
            </a:r>
            <a:r>
              <a:rPr lang="en-US" sz="2000" dirty="0" err="1" smtClean="0">
                <a:solidFill>
                  <a:srgbClr val="3333FF"/>
                </a:solidFill>
              </a:rPr>
              <a:t>câu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hỏi</a:t>
            </a:r>
            <a:r>
              <a:rPr lang="en-US" sz="2000" dirty="0" smtClean="0">
                <a:solidFill>
                  <a:srgbClr val="3333FF"/>
                </a:solidFill>
              </a:rPr>
              <a:t>, </a:t>
            </a:r>
            <a:r>
              <a:rPr lang="en-US" sz="2000" dirty="0" err="1" smtClean="0">
                <a:solidFill>
                  <a:srgbClr val="3333FF"/>
                </a:solidFill>
              </a:rPr>
              <a:t>mỗi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câu</a:t>
            </a:r>
            <a:endParaRPr lang="en-US" sz="2000" dirty="0" smtClean="0">
              <a:solidFill>
                <a:srgbClr val="3333FF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có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thời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gian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tối</a:t>
            </a:r>
            <a:r>
              <a:rPr lang="en-US" sz="2000" dirty="0" smtClean="0">
                <a:solidFill>
                  <a:srgbClr val="3333FF"/>
                </a:solidFill>
              </a:rPr>
              <a:t> </a:t>
            </a:r>
            <a:r>
              <a:rPr lang="en-US" sz="2000" dirty="0" err="1" smtClean="0">
                <a:solidFill>
                  <a:srgbClr val="3333FF"/>
                </a:solidFill>
              </a:rPr>
              <a:t>đa</a:t>
            </a:r>
            <a:r>
              <a:rPr lang="en-US" sz="2000" dirty="0" smtClean="0">
                <a:solidFill>
                  <a:srgbClr val="3333FF"/>
                </a:solidFill>
              </a:rPr>
              <a:t> 15 </a:t>
            </a:r>
            <a:r>
              <a:rPr lang="en-US" sz="2000" dirty="0" err="1" smtClean="0">
                <a:solidFill>
                  <a:srgbClr val="3333FF"/>
                </a:solidFill>
              </a:rPr>
              <a:t>giây</a:t>
            </a:r>
            <a:r>
              <a:rPr lang="en-US" sz="2000" dirty="0" smtClean="0">
                <a:solidFill>
                  <a:srgbClr val="3333FF"/>
                </a:solidFill>
              </a:rPr>
              <a:t>.</a:t>
            </a:r>
            <a:endParaRPr sz="2000" dirty="0">
              <a:solidFill>
                <a:srgbClr val="3333FF"/>
              </a:solidFill>
            </a:endParaRPr>
          </a:p>
        </p:txBody>
      </p:sp>
      <p:sp>
        <p:nvSpPr>
          <p:cNvPr id="782" name="Google Shape;782;p27"/>
          <p:cNvSpPr txBox="1">
            <a:spLocks noGrp="1"/>
          </p:cNvSpPr>
          <p:nvPr>
            <p:ph type="title" idx="2"/>
          </p:nvPr>
        </p:nvSpPr>
        <p:spPr>
          <a:xfrm>
            <a:off x="76200" y="322650"/>
            <a:ext cx="4114800" cy="97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B20090"/>
                </a:solidFill>
              </a:rPr>
              <a:t>Hành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r>
              <a:rPr lang="en-US" dirty="0" err="1" smtClean="0">
                <a:solidFill>
                  <a:srgbClr val="B20090"/>
                </a:solidFill>
              </a:rPr>
              <a:t>trình</a:t>
            </a:r>
            <a:r>
              <a:rPr lang="en-US" dirty="0" smtClean="0">
                <a:solidFill>
                  <a:srgbClr val="B20090"/>
                </a:solidFill>
              </a:rPr>
              <a:t> 1: </a:t>
            </a:r>
            <a:r>
              <a:rPr lang="en-US" dirty="0" err="1" smtClean="0">
                <a:solidFill>
                  <a:srgbClr val="B20090"/>
                </a:solidFill>
              </a:rPr>
              <a:t>khởi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r>
              <a:rPr lang="en-US" dirty="0" err="1" smtClean="0">
                <a:solidFill>
                  <a:srgbClr val="B20090"/>
                </a:solidFill>
              </a:rPr>
              <a:t>động</a:t>
            </a:r>
            <a:r>
              <a:rPr lang="en-US" dirty="0" smtClean="0">
                <a:solidFill>
                  <a:srgbClr val="B20090"/>
                </a:solidFill>
              </a:rPr>
              <a:t> </a:t>
            </a:r>
            <a:endParaRPr dirty="0">
              <a:solidFill>
                <a:srgbClr val="B20090"/>
              </a:solidFill>
            </a:endParaRPr>
          </a:p>
        </p:txBody>
      </p:sp>
      <p:grpSp>
        <p:nvGrpSpPr>
          <p:cNvPr id="783" name="Google Shape;783;p27"/>
          <p:cNvGrpSpPr/>
          <p:nvPr/>
        </p:nvGrpSpPr>
        <p:grpSpPr>
          <a:xfrm>
            <a:off x="0" y="4214103"/>
            <a:ext cx="1165102" cy="929397"/>
            <a:chOff x="1876100" y="1405375"/>
            <a:chExt cx="3742450" cy="2887100"/>
          </a:xfrm>
        </p:grpSpPr>
        <p:sp>
          <p:nvSpPr>
            <p:cNvPr id="784" name="Google Shape;784;p27"/>
            <p:cNvSpPr/>
            <p:nvPr/>
          </p:nvSpPr>
          <p:spPr>
            <a:xfrm>
              <a:off x="1876100" y="1858975"/>
              <a:ext cx="3726925" cy="2433500"/>
            </a:xfrm>
            <a:custGeom>
              <a:avLst/>
              <a:gdLst/>
              <a:ahLst/>
              <a:cxnLst/>
              <a:rect l="l" t="t" r="r" b="b"/>
              <a:pathLst>
                <a:path w="149077" h="97340" extrusionOk="0">
                  <a:moveTo>
                    <a:pt x="53732" y="0"/>
                  </a:moveTo>
                  <a:cubicBezTo>
                    <a:pt x="37541" y="0"/>
                    <a:pt x="20572" y="5102"/>
                    <a:pt x="12513" y="21506"/>
                  </a:cubicBezTo>
                  <a:cubicBezTo>
                    <a:pt x="1" y="47018"/>
                    <a:pt x="24137" y="93471"/>
                    <a:pt x="26843" y="95290"/>
                  </a:cubicBezTo>
                  <a:cubicBezTo>
                    <a:pt x="28380" y="96315"/>
                    <a:pt x="37519" y="97339"/>
                    <a:pt x="44542" y="97339"/>
                  </a:cubicBezTo>
                  <a:cubicBezTo>
                    <a:pt x="49684" y="97339"/>
                    <a:pt x="53692" y="96790"/>
                    <a:pt x="52754" y="95290"/>
                  </a:cubicBezTo>
                  <a:cubicBezTo>
                    <a:pt x="50536" y="91696"/>
                    <a:pt x="42017" y="89478"/>
                    <a:pt x="42017" y="89478"/>
                  </a:cubicBezTo>
                  <a:cubicBezTo>
                    <a:pt x="42017" y="89478"/>
                    <a:pt x="39133" y="72263"/>
                    <a:pt x="43126" y="70488"/>
                  </a:cubicBezTo>
                  <a:cubicBezTo>
                    <a:pt x="43822" y="70170"/>
                    <a:pt x="45054" y="70057"/>
                    <a:pt x="46720" y="70057"/>
                  </a:cubicBezTo>
                  <a:cubicBezTo>
                    <a:pt x="48771" y="70057"/>
                    <a:pt x="51480" y="70228"/>
                    <a:pt x="54662" y="70400"/>
                  </a:cubicBezTo>
                  <a:cubicBezTo>
                    <a:pt x="57853" y="70568"/>
                    <a:pt x="61527" y="70737"/>
                    <a:pt x="65502" y="70737"/>
                  </a:cubicBezTo>
                  <a:cubicBezTo>
                    <a:pt x="73022" y="70737"/>
                    <a:pt x="81621" y="70133"/>
                    <a:pt x="90067" y="67782"/>
                  </a:cubicBezTo>
                  <a:lnTo>
                    <a:pt x="90067" y="67782"/>
                  </a:lnTo>
                  <a:cubicBezTo>
                    <a:pt x="90067" y="67782"/>
                    <a:pt x="86074" y="92805"/>
                    <a:pt x="91443" y="95512"/>
                  </a:cubicBezTo>
                  <a:cubicBezTo>
                    <a:pt x="93960" y="96771"/>
                    <a:pt x="98292" y="97236"/>
                    <a:pt x="102207" y="97236"/>
                  </a:cubicBezTo>
                  <a:cubicBezTo>
                    <a:pt x="106573" y="97236"/>
                    <a:pt x="110420" y="96657"/>
                    <a:pt x="110654" y="95956"/>
                  </a:cubicBezTo>
                  <a:cubicBezTo>
                    <a:pt x="111098" y="94625"/>
                    <a:pt x="103067" y="91031"/>
                    <a:pt x="103067" y="91031"/>
                  </a:cubicBezTo>
                  <a:cubicBezTo>
                    <a:pt x="103067" y="91031"/>
                    <a:pt x="106617" y="65564"/>
                    <a:pt x="112429" y="60195"/>
                  </a:cubicBezTo>
                  <a:cubicBezTo>
                    <a:pt x="118241" y="54826"/>
                    <a:pt x="149076" y="32909"/>
                    <a:pt x="142821" y="13697"/>
                  </a:cubicBezTo>
                  <a:cubicBezTo>
                    <a:pt x="139370" y="3101"/>
                    <a:pt x="130007" y="725"/>
                    <a:pt x="122303" y="725"/>
                  </a:cubicBezTo>
                  <a:cubicBezTo>
                    <a:pt x="116041" y="725"/>
                    <a:pt x="110876" y="2295"/>
                    <a:pt x="110876" y="2295"/>
                  </a:cubicBezTo>
                  <a:cubicBezTo>
                    <a:pt x="110876" y="2295"/>
                    <a:pt x="104106" y="5904"/>
                    <a:pt x="93275" y="5904"/>
                  </a:cubicBezTo>
                  <a:cubicBezTo>
                    <a:pt x="88868" y="5904"/>
                    <a:pt x="83790" y="5307"/>
                    <a:pt x="78221" y="3626"/>
                  </a:cubicBezTo>
                  <a:cubicBezTo>
                    <a:pt x="71385" y="1557"/>
                    <a:pt x="62677" y="0"/>
                    <a:pt x="53732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3685200" y="3553500"/>
              <a:ext cx="442600" cy="660675"/>
            </a:xfrm>
            <a:custGeom>
              <a:avLst/>
              <a:gdLst/>
              <a:ahLst/>
              <a:cxnLst/>
              <a:rect l="l" t="t" r="r" b="b"/>
              <a:pathLst>
                <a:path w="17704" h="26427" extrusionOk="0">
                  <a:moveTo>
                    <a:pt x="17703" y="1"/>
                  </a:moveTo>
                  <a:lnTo>
                    <a:pt x="17703" y="1"/>
                  </a:lnTo>
                  <a:cubicBezTo>
                    <a:pt x="13799" y="1110"/>
                    <a:pt x="9850" y="1820"/>
                    <a:pt x="5990" y="2264"/>
                  </a:cubicBezTo>
                  <a:cubicBezTo>
                    <a:pt x="3195" y="9496"/>
                    <a:pt x="1" y="19035"/>
                    <a:pt x="1731" y="21342"/>
                  </a:cubicBezTo>
                  <a:cubicBezTo>
                    <a:pt x="4029" y="24465"/>
                    <a:pt x="10772" y="26427"/>
                    <a:pt x="13637" y="26427"/>
                  </a:cubicBezTo>
                  <a:cubicBezTo>
                    <a:pt x="14313" y="26427"/>
                    <a:pt x="14773" y="26318"/>
                    <a:pt x="14908" y="26089"/>
                  </a:cubicBezTo>
                  <a:cubicBezTo>
                    <a:pt x="15662" y="24847"/>
                    <a:pt x="11181" y="19523"/>
                    <a:pt x="11181" y="19523"/>
                  </a:cubicBezTo>
                  <a:cubicBezTo>
                    <a:pt x="11181" y="19523"/>
                    <a:pt x="13622" y="13932"/>
                    <a:pt x="16772" y="7677"/>
                  </a:cubicBezTo>
                  <a:cubicBezTo>
                    <a:pt x="17171" y="3329"/>
                    <a:pt x="17703" y="1"/>
                    <a:pt x="17703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3834950" y="3438625"/>
              <a:ext cx="430375" cy="306800"/>
            </a:xfrm>
            <a:custGeom>
              <a:avLst/>
              <a:gdLst/>
              <a:ahLst/>
              <a:cxnLst/>
              <a:rect l="l" t="t" r="r" b="b"/>
              <a:pathLst>
                <a:path w="17215" h="12272" extrusionOk="0">
                  <a:moveTo>
                    <a:pt x="9457" y="0"/>
                  </a:moveTo>
                  <a:cubicBezTo>
                    <a:pt x="7443" y="0"/>
                    <a:pt x="5204" y="64"/>
                    <a:pt x="2795" y="115"/>
                  </a:cubicBezTo>
                  <a:cubicBezTo>
                    <a:pt x="2086" y="1668"/>
                    <a:pt x="1065" y="4108"/>
                    <a:pt x="0" y="6859"/>
                  </a:cubicBezTo>
                  <a:cubicBezTo>
                    <a:pt x="3860" y="6415"/>
                    <a:pt x="7809" y="5705"/>
                    <a:pt x="11713" y="4596"/>
                  </a:cubicBezTo>
                  <a:lnTo>
                    <a:pt x="11713" y="4596"/>
                  </a:lnTo>
                  <a:cubicBezTo>
                    <a:pt x="11713" y="4596"/>
                    <a:pt x="11181" y="7924"/>
                    <a:pt x="10782" y="12272"/>
                  </a:cubicBezTo>
                  <a:cubicBezTo>
                    <a:pt x="12778" y="8323"/>
                    <a:pt x="15041" y="4108"/>
                    <a:pt x="17215" y="825"/>
                  </a:cubicBezTo>
                  <a:cubicBezTo>
                    <a:pt x="15379" y="167"/>
                    <a:pt x="12712" y="0"/>
                    <a:pt x="945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3716250" y="3553500"/>
              <a:ext cx="411550" cy="661125"/>
            </a:xfrm>
            <a:custGeom>
              <a:avLst/>
              <a:gdLst/>
              <a:ahLst/>
              <a:cxnLst/>
              <a:rect l="l" t="t" r="r" b="b"/>
              <a:pathLst>
                <a:path w="16462" h="26445" extrusionOk="0">
                  <a:moveTo>
                    <a:pt x="16461" y="1"/>
                  </a:moveTo>
                  <a:cubicBezTo>
                    <a:pt x="12557" y="1110"/>
                    <a:pt x="8608" y="1820"/>
                    <a:pt x="4748" y="2264"/>
                  </a:cubicBezTo>
                  <a:cubicBezTo>
                    <a:pt x="2486" y="8076"/>
                    <a:pt x="1" y="15397"/>
                    <a:pt x="1" y="19212"/>
                  </a:cubicBezTo>
                  <a:cubicBezTo>
                    <a:pt x="1" y="20144"/>
                    <a:pt x="134" y="20898"/>
                    <a:pt x="489" y="21342"/>
                  </a:cubicBezTo>
                  <a:cubicBezTo>
                    <a:pt x="2796" y="24448"/>
                    <a:pt x="9496" y="26444"/>
                    <a:pt x="12380" y="26444"/>
                  </a:cubicBezTo>
                  <a:cubicBezTo>
                    <a:pt x="13045" y="26444"/>
                    <a:pt x="13533" y="26311"/>
                    <a:pt x="13666" y="26089"/>
                  </a:cubicBezTo>
                  <a:cubicBezTo>
                    <a:pt x="13711" y="26001"/>
                    <a:pt x="13755" y="25867"/>
                    <a:pt x="13755" y="25734"/>
                  </a:cubicBezTo>
                  <a:cubicBezTo>
                    <a:pt x="13755" y="24048"/>
                    <a:pt x="9939" y="19523"/>
                    <a:pt x="9939" y="19523"/>
                  </a:cubicBezTo>
                  <a:cubicBezTo>
                    <a:pt x="9939" y="19523"/>
                    <a:pt x="12380" y="13932"/>
                    <a:pt x="15530" y="7721"/>
                  </a:cubicBezTo>
                  <a:cubicBezTo>
                    <a:pt x="15530" y="7677"/>
                    <a:pt x="15530" y="7677"/>
                    <a:pt x="15530" y="7677"/>
                  </a:cubicBezTo>
                  <a:cubicBezTo>
                    <a:pt x="15929" y="3373"/>
                    <a:pt x="16461" y="45"/>
                    <a:pt x="1646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4104475" y="3553500"/>
              <a:ext cx="23325" cy="191925"/>
            </a:xfrm>
            <a:custGeom>
              <a:avLst/>
              <a:gdLst/>
              <a:ahLst/>
              <a:cxnLst/>
              <a:rect l="l" t="t" r="r" b="b"/>
              <a:pathLst>
                <a:path w="933" h="7677" extrusionOk="0">
                  <a:moveTo>
                    <a:pt x="932" y="1"/>
                  </a:moveTo>
                  <a:cubicBezTo>
                    <a:pt x="932" y="2"/>
                    <a:pt x="400" y="3329"/>
                    <a:pt x="1" y="7677"/>
                  </a:cubicBezTo>
                  <a:cubicBezTo>
                    <a:pt x="400" y="3373"/>
                    <a:pt x="932" y="45"/>
                    <a:pt x="932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2906550" y="3610400"/>
              <a:ext cx="713700" cy="606300"/>
            </a:xfrm>
            <a:custGeom>
              <a:avLst/>
              <a:gdLst/>
              <a:ahLst/>
              <a:cxnLst/>
              <a:rect l="l" t="t" r="r" b="b"/>
              <a:pathLst>
                <a:path w="28548" h="24252" extrusionOk="0">
                  <a:moveTo>
                    <a:pt x="5587" y="1"/>
                  </a:moveTo>
                  <a:cubicBezTo>
                    <a:pt x="3882" y="1"/>
                    <a:pt x="2623" y="114"/>
                    <a:pt x="1908" y="431"/>
                  </a:cubicBezTo>
                  <a:cubicBezTo>
                    <a:pt x="888" y="875"/>
                    <a:pt x="311" y="2428"/>
                    <a:pt x="0" y="4424"/>
                  </a:cubicBezTo>
                  <a:cubicBezTo>
                    <a:pt x="2751" y="13165"/>
                    <a:pt x="5458" y="19643"/>
                    <a:pt x="6611" y="21551"/>
                  </a:cubicBezTo>
                  <a:cubicBezTo>
                    <a:pt x="7454" y="21950"/>
                    <a:pt x="8297" y="22394"/>
                    <a:pt x="9052" y="22926"/>
                  </a:cubicBezTo>
                  <a:cubicBezTo>
                    <a:pt x="11949" y="23661"/>
                    <a:pt x="17053" y="24251"/>
                    <a:pt x="21218" y="24251"/>
                  </a:cubicBezTo>
                  <a:cubicBezTo>
                    <a:pt x="25343" y="24251"/>
                    <a:pt x="28547" y="23673"/>
                    <a:pt x="27775" y="22083"/>
                  </a:cubicBezTo>
                  <a:cubicBezTo>
                    <a:pt x="26000" y="18267"/>
                    <a:pt x="19167" y="15916"/>
                    <a:pt x="19167" y="15916"/>
                  </a:cubicBezTo>
                  <a:cubicBezTo>
                    <a:pt x="19167" y="15916"/>
                    <a:pt x="17969" y="6599"/>
                    <a:pt x="18502" y="564"/>
                  </a:cubicBezTo>
                  <a:cubicBezTo>
                    <a:pt x="13145" y="365"/>
                    <a:pt x="8648" y="1"/>
                    <a:pt x="5587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2828900" y="3444800"/>
              <a:ext cx="542425" cy="276225"/>
            </a:xfrm>
            <a:custGeom>
              <a:avLst/>
              <a:gdLst/>
              <a:ahLst/>
              <a:cxnLst/>
              <a:rect l="l" t="t" r="r" b="b"/>
              <a:pathLst>
                <a:path w="21697" h="11049" extrusionOk="0">
                  <a:moveTo>
                    <a:pt x="1" y="1"/>
                  </a:moveTo>
                  <a:lnTo>
                    <a:pt x="1" y="1"/>
                  </a:lnTo>
                  <a:cubicBezTo>
                    <a:pt x="977" y="3950"/>
                    <a:pt x="2042" y="7677"/>
                    <a:pt x="3106" y="11048"/>
                  </a:cubicBezTo>
                  <a:cubicBezTo>
                    <a:pt x="3417" y="9052"/>
                    <a:pt x="3994" y="7499"/>
                    <a:pt x="5014" y="7055"/>
                  </a:cubicBezTo>
                  <a:cubicBezTo>
                    <a:pt x="5729" y="6738"/>
                    <a:pt x="6988" y="6625"/>
                    <a:pt x="8693" y="6625"/>
                  </a:cubicBezTo>
                  <a:cubicBezTo>
                    <a:pt x="11754" y="6625"/>
                    <a:pt x="16251" y="6989"/>
                    <a:pt x="21608" y="7188"/>
                  </a:cubicBezTo>
                  <a:cubicBezTo>
                    <a:pt x="21608" y="6878"/>
                    <a:pt x="21652" y="6612"/>
                    <a:pt x="21697" y="6301"/>
                  </a:cubicBezTo>
                  <a:cubicBezTo>
                    <a:pt x="11980" y="4926"/>
                    <a:pt x="4127" y="1864"/>
                    <a:pt x="1" y="1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2906550" y="3610075"/>
              <a:ext cx="697700" cy="606750"/>
            </a:xfrm>
            <a:custGeom>
              <a:avLst/>
              <a:gdLst/>
              <a:ahLst/>
              <a:cxnLst/>
              <a:rect l="l" t="t" r="r" b="b"/>
              <a:pathLst>
                <a:path w="27908" h="24270" extrusionOk="0">
                  <a:moveTo>
                    <a:pt x="5502" y="1"/>
                  </a:moveTo>
                  <a:cubicBezTo>
                    <a:pt x="3860" y="1"/>
                    <a:pt x="2618" y="134"/>
                    <a:pt x="1953" y="400"/>
                  </a:cubicBezTo>
                  <a:cubicBezTo>
                    <a:pt x="1953" y="400"/>
                    <a:pt x="1953" y="400"/>
                    <a:pt x="1953" y="444"/>
                  </a:cubicBezTo>
                  <a:lnTo>
                    <a:pt x="1908" y="444"/>
                  </a:lnTo>
                  <a:cubicBezTo>
                    <a:pt x="888" y="888"/>
                    <a:pt x="311" y="2441"/>
                    <a:pt x="0" y="4437"/>
                  </a:cubicBezTo>
                  <a:cubicBezTo>
                    <a:pt x="2751" y="13178"/>
                    <a:pt x="5458" y="19611"/>
                    <a:pt x="6611" y="21564"/>
                  </a:cubicBezTo>
                  <a:cubicBezTo>
                    <a:pt x="7454" y="21963"/>
                    <a:pt x="8297" y="22407"/>
                    <a:pt x="9052" y="22939"/>
                  </a:cubicBezTo>
                  <a:lnTo>
                    <a:pt x="9096" y="22939"/>
                  </a:lnTo>
                  <a:cubicBezTo>
                    <a:pt x="11935" y="23693"/>
                    <a:pt x="17038" y="24270"/>
                    <a:pt x="21208" y="24270"/>
                  </a:cubicBezTo>
                  <a:cubicBezTo>
                    <a:pt x="24935" y="24270"/>
                    <a:pt x="27908" y="23782"/>
                    <a:pt x="27908" y="22540"/>
                  </a:cubicBezTo>
                  <a:cubicBezTo>
                    <a:pt x="27908" y="22407"/>
                    <a:pt x="27863" y="22229"/>
                    <a:pt x="27775" y="22096"/>
                  </a:cubicBezTo>
                  <a:cubicBezTo>
                    <a:pt x="26000" y="18280"/>
                    <a:pt x="19167" y="15929"/>
                    <a:pt x="19167" y="15929"/>
                  </a:cubicBezTo>
                  <a:cubicBezTo>
                    <a:pt x="19167" y="15929"/>
                    <a:pt x="18369" y="9540"/>
                    <a:pt x="18369" y="3905"/>
                  </a:cubicBezTo>
                  <a:cubicBezTo>
                    <a:pt x="18369" y="2752"/>
                    <a:pt x="18413" y="1598"/>
                    <a:pt x="18502" y="577"/>
                  </a:cubicBezTo>
                  <a:lnTo>
                    <a:pt x="18457" y="577"/>
                  </a:lnTo>
                  <a:cubicBezTo>
                    <a:pt x="14154" y="400"/>
                    <a:pt x="10427" y="134"/>
                    <a:pt x="7587" y="45"/>
                  </a:cubicBezTo>
                  <a:lnTo>
                    <a:pt x="7499" y="45"/>
                  </a:lnTo>
                  <a:cubicBezTo>
                    <a:pt x="6922" y="45"/>
                    <a:pt x="6389" y="1"/>
                    <a:pt x="5901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2954250" y="3610075"/>
              <a:ext cx="413750" cy="14450"/>
            </a:xfrm>
            <a:custGeom>
              <a:avLst/>
              <a:gdLst/>
              <a:ahLst/>
              <a:cxnLst/>
              <a:rect l="l" t="t" r="r" b="b"/>
              <a:pathLst>
                <a:path w="16550" h="578" extrusionOk="0">
                  <a:moveTo>
                    <a:pt x="16549" y="577"/>
                  </a:moveTo>
                  <a:cubicBezTo>
                    <a:pt x="12246" y="400"/>
                    <a:pt x="8519" y="134"/>
                    <a:pt x="5679" y="45"/>
                  </a:cubicBezTo>
                  <a:cubicBezTo>
                    <a:pt x="8519" y="134"/>
                    <a:pt x="12246" y="400"/>
                    <a:pt x="16549" y="577"/>
                  </a:cubicBezTo>
                  <a:close/>
                  <a:moveTo>
                    <a:pt x="0" y="444"/>
                  </a:moveTo>
                  <a:cubicBezTo>
                    <a:pt x="0" y="444"/>
                    <a:pt x="0" y="444"/>
                    <a:pt x="45" y="444"/>
                  </a:cubicBezTo>
                  <a:cubicBezTo>
                    <a:pt x="0" y="444"/>
                    <a:pt x="0" y="444"/>
                    <a:pt x="0" y="444"/>
                  </a:cubicBezTo>
                  <a:close/>
                  <a:moveTo>
                    <a:pt x="45" y="400"/>
                  </a:moveTo>
                  <a:cubicBezTo>
                    <a:pt x="710" y="134"/>
                    <a:pt x="1952" y="1"/>
                    <a:pt x="3594" y="1"/>
                  </a:cubicBezTo>
                  <a:cubicBezTo>
                    <a:pt x="1952" y="1"/>
                    <a:pt x="710" y="134"/>
                    <a:pt x="45" y="400"/>
                  </a:cubicBezTo>
                  <a:close/>
                  <a:moveTo>
                    <a:pt x="5635" y="45"/>
                  </a:moveTo>
                  <a:cubicBezTo>
                    <a:pt x="5591" y="45"/>
                    <a:pt x="5591" y="45"/>
                    <a:pt x="5591" y="45"/>
                  </a:cubicBezTo>
                  <a:cubicBezTo>
                    <a:pt x="5591" y="45"/>
                    <a:pt x="5591" y="45"/>
                    <a:pt x="5635" y="45"/>
                  </a:cubicBezTo>
                  <a:close/>
                  <a:moveTo>
                    <a:pt x="3993" y="1"/>
                  </a:moveTo>
                  <a:cubicBezTo>
                    <a:pt x="3905" y="1"/>
                    <a:pt x="3772" y="1"/>
                    <a:pt x="3683" y="1"/>
                  </a:cubicBezTo>
                  <a:cubicBezTo>
                    <a:pt x="3772" y="1"/>
                    <a:pt x="3905" y="1"/>
                    <a:pt x="3993" y="1"/>
                  </a:cubicBezTo>
                  <a:close/>
                  <a:moveTo>
                    <a:pt x="3638" y="1"/>
                  </a:moveTo>
                  <a:lnTo>
                    <a:pt x="3594" y="1"/>
                  </a:lnTo>
                  <a:lnTo>
                    <a:pt x="3594" y="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3071825" y="4149150"/>
              <a:ext cx="61025" cy="34400"/>
            </a:xfrm>
            <a:custGeom>
              <a:avLst/>
              <a:gdLst/>
              <a:ahLst/>
              <a:cxnLst/>
              <a:rect l="l" t="t" r="r" b="b"/>
              <a:pathLst>
                <a:path w="2441" h="1376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67"/>
                    <a:pt x="266" y="444"/>
                    <a:pt x="355" y="533"/>
                  </a:cubicBezTo>
                  <a:cubicBezTo>
                    <a:pt x="710" y="799"/>
                    <a:pt x="1420" y="1110"/>
                    <a:pt x="2441" y="1376"/>
                  </a:cubicBezTo>
                  <a:cubicBezTo>
                    <a:pt x="1686" y="844"/>
                    <a:pt x="843" y="400"/>
                    <a:pt x="0" y="1"/>
                  </a:cubicBez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4357375" y="1605250"/>
              <a:ext cx="319475" cy="293350"/>
            </a:xfrm>
            <a:custGeom>
              <a:avLst/>
              <a:gdLst/>
              <a:ahLst/>
              <a:cxnLst/>
              <a:rect l="l" t="t" r="r" b="b"/>
              <a:pathLst>
                <a:path w="12779" h="11734" extrusionOk="0">
                  <a:moveTo>
                    <a:pt x="6927" y="0"/>
                  </a:moveTo>
                  <a:cubicBezTo>
                    <a:pt x="6502" y="0"/>
                    <a:pt x="6057" y="75"/>
                    <a:pt x="5591" y="243"/>
                  </a:cubicBezTo>
                  <a:cubicBezTo>
                    <a:pt x="977" y="1884"/>
                    <a:pt x="0" y="8761"/>
                    <a:pt x="4260" y="9737"/>
                  </a:cubicBezTo>
                  <a:lnTo>
                    <a:pt x="12778" y="11734"/>
                  </a:lnTo>
                  <a:lnTo>
                    <a:pt x="12778" y="5833"/>
                  </a:lnTo>
                  <a:cubicBezTo>
                    <a:pt x="12778" y="5833"/>
                    <a:pt x="10667" y="0"/>
                    <a:pt x="6927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4457200" y="1690075"/>
              <a:ext cx="170850" cy="156400"/>
            </a:xfrm>
            <a:custGeom>
              <a:avLst/>
              <a:gdLst/>
              <a:ahLst/>
              <a:cxnLst/>
              <a:rect l="l" t="t" r="r" b="b"/>
              <a:pathLst>
                <a:path w="6834" h="6256" extrusionOk="0">
                  <a:moveTo>
                    <a:pt x="3695" y="0"/>
                  </a:moveTo>
                  <a:cubicBezTo>
                    <a:pt x="3466" y="0"/>
                    <a:pt x="3225" y="41"/>
                    <a:pt x="2973" y="133"/>
                  </a:cubicBezTo>
                  <a:cubicBezTo>
                    <a:pt x="533" y="1020"/>
                    <a:pt x="1" y="4658"/>
                    <a:pt x="2263" y="5191"/>
                  </a:cubicBezTo>
                  <a:cubicBezTo>
                    <a:pt x="4526" y="5723"/>
                    <a:pt x="6833" y="6256"/>
                    <a:pt x="6833" y="6256"/>
                  </a:cubicBezTo>
                  <a:lnTo>
                    <a:pt x="6833" y="3105"/>
                  </a:lnTo>
                  <a:cubicBezTo>
                    <a:pt x="6833" y="3105"/>
                    <a:pt x="5691" y="0"/>
                    <a:pt x="369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5233625" y="1405375"/>
              <a:ext cx="347725" cy="344600"/>
            </a:xfrm>
            <a:custGeom>
              <a:avLst/>
              <a:gdLst/>
              <a:ahLst/>
              <a:cxnLst/>
              <a:rect l="l" t="t" r="r" b="b"/>
              <a:pathLst>
                <a:path w="13909" h="13784" extrusionOk="0">
                  <a:moveTo>
                    <a:pt x="6533" y="0"/>
                  </a:moveTo>
                  <a:cubicBezTo>
                    <a:pt x="5883" y="0"/>
                    <a:pt x="5221" y="106"/>
                    <a:pt x="4571" y="340"/>
                  </a:cubicBezTo>
                  <a:cubicBezTo>
                    <a:pt x="1" y="2026"/>
                    <a:pt x="2574" y="9258"/>
                    <a:pt x="2574" y="9258"/>
                  </a:cubicBezTo>
                  <a:lnTo>
                    <a:pt x="6346" y="13784"/>
                  </a:lnTo>
                  <a:cubicBezTo>
                    <a:pt x="6346" y="13784"/>
                    <a:pt x="8963" y="10278"/>
                    <a:pt x="11625" y="6818"/>
                  </a:cubicBezTo>
                  <a:cubicBezTo>
                    <a:pt x="13908" y="3850"/>
                    <a:pt x="10448" y="0"/>
                    <a:pt x="6533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5312400" y="1494625"/>
              <a:ext cx="184750" cy="183250"/>
            </a:xfrm>
            <a:custGeom>
              <a:avLst/>
              <a:gdLst/>
              <a:ahLst/>
              <a:cxnLst/>
              <a:rect l="l" t="t" r="r" b="b"/>
              <a:pathLst>
                <a:path w="7390" h="7330" extrusionOk="0">
                  <a:moveTo>
                    <a:pt x="3455" y="1"/>
                  </a:moveTo>
                  <a:cubicBezTo>
                    <a:pt x="3104" y="1"/>
                    <a:pt x="2747" y="59"/>
                    <a:pt x="2396" y="186"/>
                  </a:cubicBezTo>
                  <a:cubicBezTo>
                    <a:pt x="0" y="1074"/>
                    <a:pt x="1375" y="4934"/>
                    <a:pt x="1375" y="4934"/>
                  </a:cubicBezTo>
                  <a:lnTo>
                    <a:pt x="3372" y="7330"/>
                  </a:lnTo>
                  <a:cubicBezTo>
                    <a:pt x="3372" y="7330"/>
                    <a:pt x="4792" y="5511"/>
                    <a:pt x="6212" y="3647"/>
                  </a:cubicBezTo>
                  <a:cubicBezTo>
                    <a:pt x="7389" y="2052"/>
                    <a:pt x="5542" y="1"/>
                    <a:pt x="3455" y="1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4559250" y="2153700"/>
              <a:ext cx="895150" cy="554625"/>
            </a:xfrm>
            <a:custGeom>
              <a:avLst/>
              <a:gdLst/>
              <a:ahLst/>
              <a:cxnLst/>
              <a:rect l="l" t="t" r="r" b="b"/>
              <a:pathLst>
                <a:path w="35806" h="22185" extrusionOk="0">
                  <a:moveTo>
                    <a:pt x="444" y="1"/>
                  </a:moveTo>
                  <a:cubicBezTo>
                    <a:pt x="444" y="1"/>
                    <a:pt x="0" y="16062"/>
                    <a:pt x="9096" y="20232"/>
                  </a:cubicBezTo>
                  <a:cubicBezTo>
                    <a:pt x="12335" y="21696"/>
                    <a:pt x="17082" y="22185"/>
                    <a:pt x="21829" y="22185"/>
                  </a:cubicBezTo>
                  <a:cubicBezTo>
                    <a:pt x="25201" y="22185"/>
                    <a:pt x="28618" y="21963"/>
                    <a:pt x="31501" y="21652"/>
                  </a:cubicBezTo>
                  <a:cubicBezTo>
                    <a:pt x="33498" y="18458"/>
                    <a:pt x="35007" y="15174"/>
                    <a:pt x="35805" y="11847"/>
                  </a:cubicBezTo>
                  <a:lnTo>
                    <a:pt x="32566" y="3949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887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4561475" y="1556350"/>
              <a:ext cx="1057075" cy="1023850"/>
            </a:xfrm>
            <a:custGeom>
              <a:avLst/>
              <a:gdLst/>
              <a:ahLst/>
              <a:cxnLst/>
              <a:rect l="l" t="t" r="r" b="b"/>
              <a:pathLst>
                <a:path w="42283" h="40954" extrusionOk="0">
                  <a:moveTo>
                    <a:pt x="23778" y="0"/>
                  </a:moveTo>
                  <a:cubicBezTo>
                    <a:pt x="14027" y="0"/>
                    <a:pt x="2205" y="5282"/>
                    <a:pt x="355" y="12714"/>
                  </a:cubicBezTo>
                  <a:cubicBezTo>
                    <a:pt x="355" y="12714"/>
                    <a:pt x="266" y="13867"/>
                    <a:pt x="222" y="15731"/>
                  </a:cubicBezTo>
                  <a:cubicBezTo>
                    <a:pt x="0" y="21676"/>
                    <a:pt x="222" y="34632"/>
                    <a:pt x="5191" y="37826"/>
                  </a:cubicBezTo>
                  <a:cubicBezTo>
                    <a:pt x="8430" y="39911"/>
                    <a:pt x="13887" y="40954"/>
                    <a:pt x="19289" y="40954"/>
                  </a:cubicBezTo>
                  <a:cubicBezTo>
                    <a:pt x="24691" y="40954"/>
                    <a:pt x="30037" y="39911"/>
                    <a:pt x="33054" y="37826"/>
                  </a:cubicBezTo>
                  <a:cubicBezTo>
                    <a:pt x="33986" y="37161"/>
                    <a:pt x="34829" y="36584"/>
                    <a:pt x="35627" y="36007"/>
                  </a:cubicBezTo>
                  <a:cubicBezTo>
                    <a:pt x="40020" y="32724"/>
                    <a:pt x="42283" y="29662"/>
                    <a:pt x="41883" y="20611"/>
                  </a:cubicBezTo>
                  <a:cubicBezTo>
                    <a:pt x="41440" y="9919"/>
                    <a:pt x="40064" y="8011"/>
                    <a:pt x="33986" y="2953"/>
                  </a:cubicBezTo>
                  <a:cubicBezTo>
                    <a:pt x="31514" y="910"/>
                    <a:pt x="27824" y="0"/>
                    <a:pt x="23778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2915775" y="2101500"/>
              <a:ext cx="64750" cy="20125"/>
            </a:xfrm>
            <a:custGeom>
              <a:avLst/>
              <a:gdLst/>
              <a:ahLst/>
              <a:cxnLst/>
              <a:rect l="l" t="t" r="r" b="b"/>
              <a:pathLst>
                <a:path w="2590" h="805" extrusionOk="0">
                  <a:moveTo>
                    <a:pt x="433" y="1"/>
                  </a:moveTo>
                  <a:cubicBezTo>
                    <a:pt x="110" y="1"/>
                    <a:pt x="1" y="493"/>
                    <a:pt x="341" y="536"/>
                  </a:cubicBezTo>
                  <a:cubicBezTo>
                    <a:pt x="918" y="624"/>
                    <a:pt x="1495" y="713"/>
                    <a:pt x="2116" y="802"/>
                  </a:cubicBezTo>
                  <a:cubicBezTo>
                    <a:pt x="2130" y="804"/>
                    <a:pt x="2144" y="804"/>
                    <a:pt x="2157" y="804"/>
                  </a:cubicBezTo>
                  <a:cubicBezTo>
                    <a:pt x="2481" y="804"/>
                    <a:pt x="2590" y="310"/>
                    <a:pt x="2249" y="225"/>
                  </a:cubicBezTo>
                  <a:cubicBezTo>
                    <a:pt x="1672" y="181"/>
                    <a:pt x="1051" y="92"/>
                    <a:pt x="474" y="3"/>
                  </a:cubicBezTo>
                  <a:cubicBezTo>
                    <a:pt x="460" y="1"/>
                    <a:pt x="446" y="1"/>
                    <a:pt x="43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2810050" y="22513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8"/>
                    <a:pt x="355" y="578"/>
                  </a:cubicBezTo>
                  <a:lnTo>
                    <a:pt x="1110" y="578"/>
                  </a:lnTo>
                  <a:cubicBezTo>
                    <a:pt x="1465" y="578"/>
                    <a:pt x="1465" y="1"/>
                    <a:pt x="111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3211525" y="2000050"/>
              <a:ext cx="78900" cy="38900"/>
            </a:xfrm>
            <a:custGeom>
              <a:avLst/>
              <a:gdLst/>
              <a:ahLst/>
              <a:cxnLst/>
              <a:rect l="l" t="t" r="r" b="b"/>
              <a:pathLst>
                <a:path w="3156" h="1556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1067" y="822"/>
                    <a:pt x="1822" y="1177"/>
                    <a:pt x="2576" y="1532"/>
                  </a:cubicBezTo>
                  <a:cubicBezTo>
                    <a:pt x="2613" y="1548"/>
                    <a:pt x="2649" y="1555"/>
                    <a:pt x="2685" y="1555"/>
                  </a:cubicBezTo>
                  <a:cubicBezTo>
                    <a:pt x="2951" y="1555"/>
                    <a:pt x="3155" y="1162"/>
                    <a:pt x="2842" y="1044"/>
                  </a:cubicBezTo>
                  <a:cubicBezTo>
                    <a:pt x="2088" y="689"/>
                    <a:pt x="1334" y="334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3162575" y="2233075"/>
              <a:ext cx="63650" cy="26525"/>
            </a:xfrm>
            <a:custGeom>
              <a:avLst/>
              <a:gdLst/>
              <a:ahLst/>
              <a:cxnLst/>
              <a:rect l="l" t="t" r="r" b="b"/>
              <a:pathLst>
                <a:path w="2546" h="1061" extrusionOk="0">
                  <a:moveTo>
                    <a:pt x="350" y="0"/>
                  </a:moveTo>
                  <a:cubicBezTo>
                    <a:pt x="75" y="0"/>
                    <a:pt x="0" y="473"/>
                    <a:pt x="319" y="552"/>
                  </a:cubicBezTo>
                  <a:cubicBezTo>
                    <a:pt x="896" y="730"/>
                    <a:pt x="1473" y="907"/>
                    <a:pt x="2049" y="1040"/>
                  </a:cubicBezTo>
                  <a:cubicBezTo>
                    <a:pt x="2086" y="1054"/>
                    <a:pt x="2120" y="1060"/>
                    <a:pt x="2153" y="1060"/>
                  </a:cubicBezTo>
                  <a:cubicBezTo>
                    <a:pt x="2435" y="1060"/>
                    <a:pt x="2545" y="588"/>
                    <a:pt x="2227" y="508"/>
                  </a:cubicBezTo>
                  <a:cubicBezTo>
                    <a:pt x="1650" y="331"/>
                    <a:pt x="1029" y="153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2979625" y="1986800"/>
              <a:ext cx="50150" cy="26900"/>
            </a:xfrm>
            <a:custGeom>
              <a:avLst/>
              <a:gdLst/>
              <a:ahLst/>
              <a:cxnLst/>
              <a:rect l="l" t="t" r="r" b="b"/>
              <a:pathLst>
                <a:path w="2006" h="1076" extrusionOk="0">
                  <a:moveTo>
                    <a:pt x="341" y="0"/>
                  </a:moveTo>
                  <a:cubicBezTo>
                    <a:pt x="71" y="0"/>
                    <a:pt x="0" y="435"/>
                    <a:pt x="316" y="554"/>
                  </a:cubicBezTo>
                  <a:cubicBezTo>
                    <a:pt x="716" y="731"/>
                    <a:pt x="1159" y="909"/>
                    <a:pt x="1559" y="1042"/>
                  </a:cubicBezTo>
                  <a:cubicBezTo>
                    <a:pt x="1605" y="1065"/>
                    <a:pt x="1648" y="1075"/>
                    <a:pt x="1687" y="1075"/>
                  </a:cubicBezTo>
                  <a:cubicBezTo>
                    <a:pt x="1941" y="1075"/>
                    <a:pt x="2006" y="625"/>
                    <a:pt x="1736" y="509"/>
                  </a:cubicBezTo>
                  <a:cubicBezTo>
                    <a:pt x="1292" y="332"/>
                    <a:pt x="893" y="199"/>
                    <a:pt x="449" y="21"/>
                  </a:cubicBezTo>
                  <a:cubicBezTo>
                    <a:pt x="411" y="7"/>
                    <a:pt x="374" y="0"/>
                    <a:pt x="34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2589325" y="2201400"/>
              <a:ext cx="82050" cy="26500"/>
            </a:xfrm>
            <a:custGeom>
              <a:avLst/>
              <a:gdLst/>
              <a:ahLst/>
              <a:cxnLst/>
              <a:rect l="l" t="t" r="r" b="b"/>
              <a:pathLst>
                <a:path w="3282" h="1060" extrusionOk="0">
                  <a:moveTo>
                    <a:pt x="355" y="0"/>
                  </a:moveTo>
                  <a:cubicBezTo>
                    <a:pt x="0" y="0"/>
                    <a:pt x="0" y="533"/>
                    <a:pt x="355" y="533"/>
                  </a:cubicBezTo>
                  <a:cubicBezTo>
                    <a:pt x="1154" y="533"/>
                    <a:pt x="1952" y="710"/>
                    <a:pt x="2707" y="1021"/>
                  </a:cubicBezTo>
                  <a:cubicBezTo>
                    <a:pt x="2760" y="1047"/>
                    <a:pt x="2811" y="1059"/>
                    <a:pt x="2859" y="1059"/>
                  </a:cubicBezTo>
                  <a:cubicBezTo>
                    <a:pt x="3128" y="1059"/>
                    <a:pt x="3281" y="684"/>
                    <a:pt x="3017" y="533"/>
                  </a:cubicBezTo>
                  <a:cubicBezTo>
                    <a:pt x="2174" y="178"/>
                    <a:pt x="1287" y="0"/>
                    <a:pt x="35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3104050" y="2101725"/>
              <a:ext cx="52825" cy="32250"/>
            </a:xfrm>
            <a:custGeom>
              <a:avLst/>
              <a:gdLst/>
              <a:ahLst/>
              <a:cxnLst/>
              <a:rect l="l" t="t" r="r" b="b"/>
              <a:pathLst>
                <a:path w="2113" h="1290" extrusionOk="0">
                  <a:moveTo>
                    <a:pt x="437" y="0"/>
                  </a:moveTo>
                  <a:cubicBezTo>
                    <a:pt x="185" y="0"/>
                    <a:pt x="0" y="376"/>
                    <a:pt x="264" y="527"/>
                  </a:cubicBezTo>
                  <a:cubicBezTo>
                    <a:pt x="708" y="748"/>
                    <a:pt x="1107" y="1015"/>
                    <a:pt x="1551" y="1237"/>
                  </a:cubicBezTo>
                  <a:cubicBezTo>
                    <a:pt x="1603" y="1274"/>
                    <a:pt x="1655" y="1290"/>
                    <a:pt x="1704" y="1290"/>
                  </a:cubicBezTo>
                  <a:cubicBezTo>
                    <a:pt x="1947" y="1290"/>
                    <a:pt x="2112" y="896"/>
                    <a:pt x="1817" y="748"/>
                  </a:cubicBezTo>
                  <a:cubicBezTo>
                    <a:pt x="1418" y="527"/>
                    <a:pt x="974" y="260"/>
                    <a:pt x="575" y="39"/>
                  </a:cubicBezTo>
                  <a:cubicBezTo>
                    <a:pt x="528" y="12"/>
                    <a:pt x="482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2959850" y="2232600"/>
              <a:ext cx="63200" cy="27600"/>
            </a:xfrm>
            <a:custGeom>
              <a:avLst/>
              <a:gdLst/>
              <a:ahLst/>
              <a:cxnLst/>
              <a:rect l="l" t="t" r="r" b="b"/>
              <a:pathLst>
                <a:path w="2528" h="1104" extrusionOk="0">
                  <a:moveTo>
                    <a:pt x="437" y="1"/>
                  </a:moveTo>
                  <a:cubicBezTo>
                    <a:pt x="185" y="1"/>
                    <a:pt x="0" y="376"/>
                    <a:pt x="264" y="527"/>
                  </a:cubicBezTo>
                  <a:cubicBezTo>
                    <a:pt x="841" y="882"/>
                    <a:pt x="1507" y="1104"/>
                    <a:pt x="2172" y="1104"/>
                  </a:cubicBezTo>
                  <a:cubicBezTo>
                    <a:pt x="2527" y="1104"/>
                    <a:pt x="2527" y="527"/>
                    <a:pt x="2172" y="527"/>
                  </a:cubicBezTo>
                  <a:cubicBezTo>
                    <a:pt x="1595" y="527"/>
                    <a:pt x="1063" y="350"/>
                    <a:pt x="575" y="39"/>
                  </a:cubicBezTo>
                  <a:cubicBezTo>
                    <a:pt x="528" y="12"/>
                    <a:pt x="482" y="1"/>
                    <a:pt x="43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2821200" y="1993025"/>
              <a:ext cx="51425" cy="21325"/>
            </a:xfrm>
            <a:custGeom>
              <a:avLst/>
              <a:gdLst/>
              <a:ahLst/>
              <a:cxnLst/>
              <a:rect l="l" t="t" r="r" b="b"/>
              <a:pathLst>
                <a:path w="2057" h="853" extrusionOk="0">
                  <a:moveTo>
                    <a:pt x="396" y="0"/>
                  </a:moveTo>
                  <a:cubicBezTo>
                    <a:pt x="153" y="0"/>
                    <a:pt x="0" y="376"/>
                    <a:pt x="264" y="527"/>
                  </a:cubicBezTo>
                  <a:cubicBezTo>
                    <a:pt x="575" y="744"/>
                    <a:pt x="929" y="853"/>
                    <a:pt x="1281" y="853"/>
                  </a:cubicBezTo>
                  <a:cubicBezTo>
                    <a:pt x="1432" y="853"/>
                    <a:pt x="1582" y="833"/>
                    <a:pt x="1729" y="793"/>
                  </a:cubicBezTo>
                  <a:cubicBezTo>
                    <a:pt x="2056" y="711"/>
                    <a:pt x="1968" y="250"/>
                    <a:pt x="1673" y="250"/>
                  </a:cubicBezTo>
                  <a:cubicBezTo>
                    <a:pt x="1648" y="250"/>
                    <a:pt x="1623" y="254"/>
                    <a:pt x="1595" y="260"/>
                  </a:cubicBezTo>
                  <a:cubicBezTo>
                    <a:pt x="1492" y="283"/>
                    <a:pt x="1392" y="294"/>
                    <a:pt x="1295" y="294"/>
                  </a:cubicBezTo>
                  <a:cubicBezTo>
                    <a:pt x="1016" y="294"/>
                    <a:pt x="761" y="203"/>
                    <a:pt x="531" y="39"/>
                  </a:cubicBezTo>
                  <a:cubicBezTo>
                    <a:pt x="484" y="12"/>
                    <a:pt x="439" y="0"/>
                    <a:pt x="39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2563800" y="2415475"/>
              <a:ext cx="43300" cy="14450"/>
            </a:xfrm>
            <a:custGeom>
              <a:avLst/>
              <a:gdLst/>
              <a:ahLst/>
              <a:cxnLst/>
              <a:rect l="l" t="t" r="r" b="b"/>
              <a:pathLst>
                <a:path w="1732" h="578" extrusionOk="0">
                  <a:moveTo>
                    <a:pt x="356" y="0"/>
                  </a:moveTo>
                  <a:cubicBezTo>
                    <a:pt x="1" y="0"/>
                    <a:pt x="1" y="577"/>
                    <a:pt x="356" y="577"/>
                  </a:cubicBezTo>
                  <a:lnTo>
                    <a:pt x="1376" y="577"/>
                  </a:lnTo>
                  <a:cubicBezTo>
                    <a:pt x="1731" y="577"/>
                    <a:pt x="1731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2954250" y="2396625"/>
              <a:ext cx="44400" cy="14425"/>
            </a:xfrm>
            <a:custGeom>
              <a:avLst/>
              <a:gdLst/>
              <a:ahLst/>
              <a:cxnLst/>
              <a:rect l="l" t="t" r="r" b="b"/>
              <a:pathLst>
                <a:path w="1776" h="577" extrusionOk="0">
                  <a:moveTo>
                    <a:pt x="400" y="0"/>
                  </a:moveTo>
                  <a:cubicBezTo>
                    <a:pt x="0" y="0"/>
                    <a:pt x="0" y="577"/>
                    <a:pt x="400" y="577"/>
                  </a:cubicBezTo>
                  <a:lnTo>
                    <a:pt x="1376" y="577"/>
                  </a:lnTo>
                  <a:cubicBezTo>
                    <a:pt x="1775" y="577"/>
                    <a:pt x="1775" y="0"/>
                    <a:pt x="137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3484000" y="2201150"/>
              <a:ext cx="45275" cy="20475"/>
            </a:xfrm>
            <a:custGeom>
              <a:avLst/>
              <a:gdLst/>
              <a:ahLst/>
              <a:cxnLst/>
              <a:rect l="l" t="t" r="r" b="b"/>
              <a:pathLst>
                <a:path w="1811" h="819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639" y="631"/>
                    <a:pt x="994" y="720"/>
                    <a:pt x="1305" y="809"/>
                  </a:cubicBezTo>
                  <a:cubicBezTo>
                    <a:pt x="1332" y="816"/>
                    <a:pt x="1358" y="819"/>
                    <a:pt x="1383" y="819"/>
                  </a:cubicBezTo>
                  <a:cubicBezTo>
                    <a:pt x="1684" y="819"/>
                    <a:pt x="1810" y="359"/>
                    <a:pt x="1482" y="277"/>
                  </a:cubicBezTo>
                  <a:cubicBezTo>
                    <a:pt x="1127" y="188"/>
                    <a:pt x="817" y="99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2695600" y="2507050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5" y="0"/>
                  </a:moveTo>
                  <a:cubicBezTo>
                    <a:pt x="1144" y="0"/>
                    <a:pt x="1110" y="6"/>
                    <a:pt x="1073" y="20"/>
                  </a:cubicBezTo>
                  <a:cubicBezTo>
                    <a:pt x="807" y="109"/>
                    <a:pt x="541" y="197"/>
                    <a:pt x="319" y="286"/>
                  </a:cubicBezTo>
                  <a:cubicBezTo>
                    <a:pt x="1" y="366"/>
                    <a:pt x="75" y="838"/>
                    <a:pt x="350" y="838"/>
                  </a:cubicBezTo>
                  <a:cubicBezTo>
                    <a:pt x="382" y="838"/>
                    <a:pt x="416" y="832"/>
                    <a:pt x="452" y="819"/>
                  </a:cubicBezTo>
                  <a:cubicBezTo>
                    <a:pt x="719" y="730"/>
                    <a:pt x="985" y="641"/>
                    <a:pt x="1207" y="552"/>
                  </a:cubicBezTo>
                  <a:cubicBezTo>
                    <a:pt x="1525" y="473"/>
                    <a:pt x="1451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3439600" y="2043650"/>
              <a:ext cx="52000" cy="20450"/>
            </a:xfrm>
            <a:custGeom>
              <a:avLst/>
              <a:gdLst/>
              <a:ahLst/>
              <a:cxnLst/>
              <a:rect l="l" t="t" r="r" b="b"/>
              <a:pathLst>
                <a:path w="2080" h="818" extrusionOk="0">
                  <a:moveTo>
                    <a:pt x="391" y="1"/>
                  </a:moveTo>
                  <a:cubicBezTo>
                    <a:pt x="92" y="1"/>
                    <a:pt x="0" y="501"/>
                    <a:pt x="330" y="543"/>
                  </a:cubicBezTo>
                  <a:cubicBezTo>
                    <a:pt x="729" y="631"/>
                    <a:pt x="1173" y="720"/>
                    <a:pt x="1572" y="809"/>
                  </a:cubicBezTo>
                  <a:cubicBezTo>
                    <a:pt x="1598" y="815"/>
                    <a:pt x="1622" y="818"/>
                    <a:pt x="1645" y="818"/>
                  </a:cubicBezTo>
                  <a:cubicBezTo>
                    <a:pt x="1950" y="818"/>
                    <a:pt x="2079" y="318"/>
                    <a:pt x="1750" y="276"/>
                  </a:cubicBezTo>
                  <a:cubicBezTo>
                    <a:pt x="1306" y="188"/>
                    <a:pt x="907" y="99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3421225" y="2353300"/>
              <a:ext cx="68775" cy="21225"/>
            </a:xfrm>
            <a:custGeom>
              <a:avLst/>
              <a:gdLst/>
              <a:ahLst/>
              <a:cxnLst/>
              <a:rect l="l" t="t" r="r" b="b"/>
              <a:pathLst>
                <a:path w="2751" h="849" extrusionOk="0">
                  <a:moveTo>
                    <a:pt x="317" y="0"/>
                  </a:moveTo>
                  <a:cubicBezTo>
                    <a:pt x="1" y="0"/>
                    <a:pt x="13" y="537"/>
                    <a:pt x="355" y="580"/>
                  </a:cubicBezTo>
                  <a:cubicBezTo>
                    <a:pt x="1065" y="668"/>
                    <a:pt x="1730" y="757"/>
                    <a:pt x="2396" y="846"/>
                  </a:cubicBezTo>
                  <a:cubicBezTo>
                    <a:pt x="2409" y="847"/>
                    <a:pt x="2422" y="848"/>
                    <a:pt x="2434" y="848"/>
                  </a:cubicBezTo>
                  <a:cubicBezTo>
                    <a:pt x="2750" y="848"/>
                    <a:pt x="2738" y="312"/>
                    <a:pt x="2396" y="269"/>
                  </a:cubicBezTo>
                  <a:cubicBezTo>
                    <a:pt x="1730" y="180"/>
                    <a:pt x="1065" y="91"/>
                    <a:pt x="355" y="3"/>
                  </a:cubicBezTo>
                  <a:cubicBezTo>
                    <a:pt x="342" y="1"/>
                    <a:pt x="329" y="0"/>
                    <a:pt x="31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3345350" y="2137925"/>
              <a:ext cx="38325" cy="20775"/>
            </a:xfrm>
            <a:custGeom>
              <a:avLst/>
              <a:gdLst/>
              <a:ahLst/>
              <a:cxnLst/>
              <a:rect l="l" t="t" r="r" b="b"/>
              <a:pathLst>
                <a:path w="1533" h="831" extrusionOk="0">
                  <a:moveTo>
                    <a:pt x="385" y="0"/>
                  </a:moveTo>
                  <a:cubicBezTo>
                    <a:pt x="89" y="0"/>
                    <a:pt x="1" y="464"/>
                    <a:pt x="329" y="587"/>
                  </a:cubicBezTo>
                  <a:cubicBezTo>
                    <a:pt x="551" y="632"/>
                    <a:pt x="817" y="720"/>
                    <a:pt x="1083" y="809"/>
                  </a:cubicBezTo>
                  <a:cubicBezTo>
                    <a:pt x="1117" y="824"/>
                    <a:pt x="1149" y="830"/>
                    <a:pt x="1180" y="830"/>
                  </a:cubicBezTo>
                  <a:cubicBezTo>
                    <a:pt x="1426" y="830"/>
                    <a:pt x="1532" y="395"/>
                    <a:pt x="1216" y="277"/>
                  </a:cubicBezTo>
                  <a:cubicBezTo>
                    <a:pt x="950" y="188"/>
                    <a:pt x="728" y="99"/>
                    <a:pt x="462" y="10"/>
                  </a:cubicBezTo>
                  <a:cubicBezTo>
                    <a:pt x="435" y="4"/>
                    <a:pt x="409" y="0"/>
                    <a:pt x="38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3969425" y="2106600"/>
              <a:ext cx="32600" cy="27125"/>
            </a:xfrm>
            <a:custGeom>
              <a:avLst/>
              <a:gdLst/>
              <a:ahLst/>
              <a:cxnLst/>
              <a:rect l="l" t="t" r="r" b="b"/>
              <a:pathLst>
                <a:path w="1304" h="1085" extrusionOk="0">
                  <a:moveTo>
                    <a:pt x="437" y="0"/>
                  </a:moveTo>
                  <a:cubicBezTo>
                    <a:pt x="209" y="0"/>
                    <a:pt x="0" y="289"/>
                    <a:pt x="212" y="465"/>
                  </a:cubicBezTo>
                  <a:cubicBezTo>
                    <a:pt x="345" y="642"/>
                    <a:pt x="522" y="820"/>
                    <a:pt x="700" y="997"/>
                  </a:cubicBezTo>
                  <a:cubicBezTo>
                    <a:pt x="762" y="1059"/>
                    <a:pt x="831" y="1085"/>
                    <a:pt x="897" y="1085"/>
                  </a:cubicBezTo>
                  <a:cubicBezTo>
                    <a:pt x="1116" y="1085"/>
                    <a:pt x="1303" y="802"/>
                    <a:pt x="1099" y="598"/>
                  </a:cubicBezTo>
                  <a:cubicBezTo>
                    <a:pt x="921" y="420"/>
                    <a:pt x="788" y="243"/>
                    <a:pt x="611" y="65"/>
                  </a:cubicBezTo>
                  <a:cubicBezTo>
                    <a:pt x="556" y="20"/>
                    <a:pt x="496" y="0"/>
                    <a:pt x="43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3603175" y="2491425"/>
              <a:ext cx="33450" cy="20425"/>
            </a:xfrm>
            <a:custGeom>
              <a:avLst/>
              <a:gdLst/>
              <a:ahLst/>
              <a:cxnLst/>
              <a:rect l="l" t="t" r="r" b="b"/>
              <a:pathLst>
                <a:path w="1338" h="817" extrusionOk="0">
                  <a:moveTo>
                    <a:pt x="904" y="1"/>
                  </a:moveTo>
                  <a:cubicBezTo>
                    <a:pt x="870" y="1"/>
                    <a:pt x="834" y="8"/>
                    <a:pt x="797" y="24"/>
                  </a:cubicBezTo>
                  <a:cubicBezTo>
                    <a:pt x="620" y="112"/>
                    <a:pt x="442" y="201"/>
                    <a:pt x="265" y="290"/>
                  </a:cubicBezTo>
                  <a:cubicBezTo>
                    <a:pt x="1" y="441"/>
                    <a:pt x="153" y="816"/>
                    <a:pt x="423" y="816"/>
                  </a:cubicBezTo>
                  <a:cubicBezTo>
                    <a:pt x="471" y="816"/>
                    <a:pt x="522" y="805"/>
                    <a:pt x="575" y="778"/>
                  </a:cubicBezTo>
                  <a:cubicBezTo>
                    <a:pt x="708" y="689"/>
                    <a:pt x="886" y="601"/>
                    <a:pt x="1063" y="512"/>
                  </a:cubicBezTo>
                  <a:cubicBezTo>
                    <a:pt x="1337" y="394"/>
                    <a:pt x="1162" y="1"/>
                    <a:pt x="90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4056725" y="2251850"/>
              <a:ext cx="34250" cy="20400"/>
            </a:xfrm>
            <a:custGeom>
              <a:avLst/>
              <a:gdLst/>
              <a:ahLst/>
              <a:cxnLst/>
              <a:rect l="l" t="t" r="r" b="b"/>
              <a:pathLst>
                <a:path w="1370" h="816" extrusionOk="0">
                  <a:moveTo>
                    <a:pt x="471" y="0"/>
                  </a:moveTo>
                  <a:cubicBezTo>
                    <a:pt x="205" y="0"/>
                    <a:pt x="0" y="394"/>
                    <a:pt x="313" y="511"/>
                  </a:cubicBezTo>
                  <a:cubicBezTo>
                    <a:pt x="447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0" y="816"/>
                    <a:pt x="1369" y="440"/>
                    <a:pt x="1068" y="289"/>
                  </a:cubicBezTo>
                  <a:cubicBezTo>
                    <a:pt x="935" y="201"/>
                    <a:pt x="757" y="112"/>
                    <a:pt x="580" y="23"/>
                  </a:cubicBezTo>
                  <a:cubicBezTo>
                    <a:pt x="543" y="8"/>
                    <a:pt x="506" y="0"/>
                    <a:pt x="4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3913700" y="24787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0"/>
                  </a:moveTo>
                  <a:cubicBezTo>
                    <a:pt x="0" y="0"/>
                    <a:pt x="0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4045500" y="2383925"/>
              <a:ext cx="38125" cy="20975"/>
            </a:xfrm>
            <a:custGeom>
              <a:avLst/>
              <a:gdLst/>
              <a:ahLst/>
              <a:cxnLst/>
              <a:rect l="l" t="t" r="r" b="b"/>
              <a:pathLst>
                <a:path w="1525" h="839" extrusionOk="0">
                  <a:moveTo>
                    <a:pt x="1175" y="0"/>
                  </a:moveTo>
                  <a:cubicBezTo>
                    <a:pt x="1144" y="0"/>
                    <a:pt x="1109" y="6"/>
                    <a:pt x="1073" y="20"/>
                  </a:cubicBezTo>
                  <a:cubicBezTo>
                    <a:pt x="807" y="109"/>
                    <a:pt x="541" y="198"/>
                    <a:pt x="319" y="286"/>
                  </a:cubicBezTo>
                  <a:cubicBezTo>
                    <a:pt x="0" y="366"/>
                    <a:pt x="75" y="839"/>
                    <a:pt x="350" y="839"/>
                  </a:cubicBezTo>
                  <a:cubicBezTo>
                    <a:pt x="381" y="839"/>
                    <a:pt x="415" y="832"/>
                    <a:pt x="452" y="819"/>
                  </a:cubicBezTo>
                  <a:cubicBezTo>
                    <a:pt x="718" y="730"/>
                    <a:pt x="984" y="641"/>
                    <a:pt x="1206" y="552"/>
                  </a:cubicBezTo>
                  <a:cubicBezTo>
                    <a:pt x="1525" y="473"/>
                    <a:pt x="1450" y="0"/>
                    <a:pt x="1175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3930550" y="2258125"/>
              <a:ext cx="34375" cy="20400"/>
            </a:xfrm>
            <a:custGeom>
              <a:avLst/>
              <a:gdLst/>
              <a:ahLst/>
              <a:cxnLst/>
              <a:rect l="l" t="t" r="r" b="b"/>
              <a:pathLst>
                <a:path w="1375" h="816" extrusionOk="0">
                  <a:moveTo>
                    <a:pt x="431" y="0"/>
                  </a:moveTo>
                  <a:cubicBezTo>
                    <a:pt x="180" y="0"/>
                    <a:pt x="1" y="376"/>
                    <a:pt x="302" y="527"/>
                  </a:cubicBezTo>
                  <a:cubicBezTo>
                    <a:pt x="480" y="615"/>
                    <a:pt x="613" y="704"/>
                    <a:pt x="791" y="793"/>
                  </a:cubicBezTo>
                  <a:cubicBezTo>
                    <a:pt x="832" y="808"/>
                    <a:pt x="873" y="816"/>
                    <a:pt x="912" y="816"/>
                  </a:cubicBezTo>
                  <a:cubicBezTo>
                    <a:pt x="1200" y="816"/>
                    <a:pt x="1375" y="422"/>
                    <a:pt x="1101" y="305"/>
                  </a:cubicBezTo>
                  <a:cubicBezTo>
                    <a:pt x="924" y="216"/>
                    <a:pt x="746" y="127"/>
                    <a:pt x="569" y="38"/>
                  </a:cubicBezTo>
                  <a:cubicBezTo>
                    <a:pt x="522" y="12"/>
                    <a:pt x="476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3745350" y="2095525"/>
              <a:ext cx="32625" cy="27125"/>
            </a:xfrm>
            <a:custGeom>
              <a:avLst/>
              <a:gdLst/>
              <a:ahLst/>
              <a:cxnLst/>
              <a:rect l="l" t="t" r="r" b="b"/>
              <a:pathLst>
                <a:path w="1305" h="1085" extrusionOk="0">
                  <a:moveTo>
                    <a:pt x="439" y="0"/>
                  </a:moveTo>
                  <a:cubicBezTo>
                    <a:pt x="210" y="0"/>
                    <a:pt x="0" y="296"/>
                    <a:pt x="212" y="508"/>
                  </a:cubicBezTo>
                  <a:cubicBezTo>
                    <a:pt x="390" y="642"/>
                    <a:pt x="523" y="819"/>
                    <a:pt x="700" y="996"/>
                  </a:cubicBezTo>
                  <a:cubicBezTo>
                    <a:pt x="762" y="1058"/>
                    <a:pt x="831" y="1084"/>
                    <a:pt x="898" y="1084"/>
                  </a:cubicBezTo>
                  <a:cubicBezTo>
                    <a:pt x="1116" y="1084"/>
                    <a:pt x="1304" y="802"/>
                    <a:pt x="1100" y="597"/>
                  </a:cubicBezTo>
                  <a:cubicBezTo>
                    <a:pt x="922" y="420"/>
                    <a:pt x="789" y="242"/>
                    <a:pt x="612" y="65"/>
                  </a:cubicBezTo>
                  <a:cubicBezTo>
                    <a:pt x="557" y="20"/>
                    <a:pt x="498" y="0"/>
                    <a:pt x="439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3832675" y="2240750"/>
              <a:ext cx="34400" cy="20425"/>
            </a:xfrm>
            <a:custGeom>
              <a:avLst/>
              <a:gdLst/>
              <a:ahLst/>
              <a:cxnLst/>
              <a:rect l="l" t="t" r="r" b="b"/>
              <a:pathLst>
                <a:path w="1376" h="817" extrusionOk="0">
                  <a:moveTo>
                    <a:pt x="470" y="1"/>
                  </a:moveTo>
                  <a:cubicBezTo>
                    <a:pt x="205" y="1"/>
                    <a:pt x="0" y="394"/>
                    <a:pt x="313" y="512"/>
                  </a:cubicBezTo>
                  <a:cubicBezTo>
                    <a:pt x="491" y="600"/>
                    <a:pt x="624" y="689"/>
                    <a:pt x="801" y="778"/>
                  </a:cubicBezTo>
                  <a:cubicBezTo>
                    <a:pt x="848" y="804"/>
                    <a:pt x="894" y="816"/>
                    <a:pt x="939" y="816"/>
                  </a:cubicBezTo>
                  <a:cubicBezTo>
                    <a:pt x="1191" y="816"/>
                    <a:pt x="1376" y="441"/>
                    <a:pt x="1112" y="290"/>
                  </a:cubicBezTo>
                  <a:cubicBezTo>
                    <a:pt x="934" y="201"/>
                    <a:pt x="757" y="112"/>
                    <a:pt x="579" y="24"/>
                  </a:cubicBezTo>
                  <a:cubicBezTo>
                    <a:pt x="543" y="8"/>
                    <a:pt x="506" y="1"/>
                    <a:pt x="47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3689650" y="2467600"/>
              <a:ext cx="36625" cy="14450"/>
            </a:xfrm>
            <a:custGeom>
              <a:avLst/>
              <a:gdLst/>
              <a:ahLst/>
              <a:cxnLst/>
              <a:rect l="l" t="t" r="r" b="b"/>
              <a:pathLst>
                <a:path w="1465" h="578" extrusionOk="0">
                  <a:moveTo>
                    <a:pt x="355" y="1"/>
                  </a:moveTo>
                  <a:cubicBezTo>
                    <a:pt x="0" y="1"/>
                    <a:pt x="0" y="577"/>
                    <a:pt x="355" y="577"/>
                  </a:cubicBezTo>
                  <a:lnTo>
                    <a:pt x="1109" y="577"/>
                  </a:lnTo>
                  <a:cubicBezTo>
                    <a:pt x="1464" y="577"/>
                    <a:pt x="1464" y="1"/>
                    <a:pt x="110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3434525" y="2695000"/>
              <a:ext cx="36625" cy="14425"/>
            </a:xfrm>
            <a:custGeom>
              <a:avLst/>
              <a:gdLst/>
              <a:ahLst/>
              <a:cxnLst/>
              <a:rect l="l" t="t" r="r" b="b"/>
              <a:pathLst>
                <a:path w="1465" h="577" extrusionOk="0">
                  <a:moveTo>
                    <a:pt x="355" y="0"/>
                  </a:moveTo>
                  <a:cubicBezTo>
                    <a:pt x="1" y="0"/>
                    <a:pt x="1" y="577"/>
                    <a:pt x="355" y="577"/>
                  </a:cubicBezTo>
                  <a:lnTo>
                    <a:pt x="1110" y="577"/>
                  </a:lnTo>
                  <a:cubicBezTo>
                    <a:pt x="1465" y="577"/>
                    <a:pt x="1465" y="0"/>
                    <a:pt x="11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3821425" y="2372825"/>
              <a:ext cx="38150" cy="20975"/>
            </a:xfrm>
            <a:custGeom>
              <a:avLst/>
              <a:gdLst/>
              <a:ahLst/>
              <a:cxnLst/>
              <a:rect l="l" t="t" r="r" b="b"/>
              <a:pathLst>
                <a:path w="1526" h="839" extrusionOk="0">
                  <a:moveTo>
                    <a:pt x="1176" y="1"/>
                  </a:moveTo>
                  <a:cubicBezTo>
                    <a:pt x="1144" y="1"/>
                    <a:pt x="1110" y="7"/>
                    <a:pt x="1074" y="20"/>
                  </a:cubicBezTo>
                  <a:cubicBezTo>
                    <a:pt x="807" y="109"/>
                    <a:pt x="586" y="198"/>
                    <a:pt x="319" y="287"/>
                  </a:cubicBezTo>
                  <a:cubicBezTo>
                    <a:pt x="1" y="366"/>
                    <a:pt x="75" y="839"/>
                    <a:pt x="351" y="839"/>
                  </a:cubicBezTo>
                  <a:cubicBezTo>
                    <a:pt x="382" y="839"/>
                    <a:pt x="416" y="833"/>
                    <a:pt x="453" y="819"/>
                  </a:cubicBezTo>
                  <a:cubicBezTo>
                    <a:pt x="719" y="730"/>
                    <a:pt x="985" y="642"/>
                    <a:pt x="1207" y="553"/>
                  </a:cubicBezTo>
                  <a:cubicBezTo>
                    <a:pt x="1525" y="473"/>
                    <a:pt x="1451" y="1"/>
                    <a:pt x="11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3631075" y="2133900"/>
              <a:ext cx="34125" cy="19675"/>
            </a:xfrm>
            <a:custGeom>
              <a:avLst/>
              <a:gdLst/>
              <a:ahLst/>
              <a:cxnLst/>
              <a:rect l="l" t="t" r="r" b="b"/>
              <a:pathLst>
                <a:path w="1365" h="787" extrusionOk="0">
                  <a:moveTo>
                    <a:pt x="431" y="0"/>
                  </a:moveTo>
                  <a:cubicBezTo>
                    <a:pt x="180" y="0"/>
                    <a:pt x="0" y="375"/>
                    <a:pt x="302" y="526"/>
                  </a:cubicBezTo>
                  <a:cubicBezTo>
                    <a:pt x="480" y="615"/>
                    <a:pt x="613" y="659"/>
                    <a:pt x="790" y="748"/>
                  </a:cubicBezTo>
                  <a:cubicBezTo>
                    <a:pt x="837" y="775"/>
                    <a:pt x="883" y="786"/>
                    <a:pt x="928" y="786"/>
                  </a:cubicBezTo>
                  <a:cubicBezTo>
                    <a:pt x="1180" y="786"/>
                    <a:pt x="1365" y="411"/>
                    <a:pt x="1101" y="260"/>
                  </a:cubicBezTo>
                  <a:cubicBezTo>
                    <a:pt x="923" y="171"/>
                    <a:pt x="746" y="127"/>
                    <a:pt x="568" y="38"/>
                  </a:cubicBezTo>
                  <a:cubicBezTo>
                    <a:pt x="522" y="12"/>
                    <a:pt x="475" y="0"/>
                    <a:pt x="43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897200" y="2550300"/>
              <a:ext cx="65025" cy="19425"/>
            </a:xfrm>
            <a:custGeom>
              <a:avLst/>
              <a:gdLst/>
              <a:ahLst/>
              <a:cxnLst/>
              <a:rect l="l" t="t" r="r" b="b"/>
              <a:pathLst>
                <a:path w="2601" h="777" extrusionOk="0">
                  <a:moveTo>
                    <a:pt x="2208" y="0"/>
                  </a:moveTo>
                  <a:cubicBezTo>
                    <a:pt x="2176" y="0"/>
                    <a:pt x="2141" y="7"/>
                    <a:pt x="2105" y="20"/>
                  </a:cubicBezTo>
                  <a:cubicBezTo>
                    <a:pt x="1772" y="159"/>
                    <a:pt x="1439" y="228"/>
                    <a:pt x="1096" y="228"/>
                  </a:cubicBezTo>
                  <a:cubicBezTo>
                    <a:pt x="890" y="228"/>
                    <a:pt x="680" y="203"/>
                    <a:pt x="463" y="153"/>
                  </a:cubicBezTo>
                  <a:cubicBezTo>
                    <a:pt x="438" y="147"/>
                    <a:pt x="414" y="144"/>
                    <a:pt x="391" y="144"/>
                  </a:cubicBezTo>
                  <a:cubicBezTo>
                    <a:pt x="92" y="144"/>
                    <a:pt x="0" y="645"/>
                    <a:pt x="330" y="686"/>
                  </a:cubicBezTo>
                  <a:cubicBezTo>
                    <a:pt x="621" y="744"/>
                    <a:pt x="911" y="777"/>
                    <a:pt x="1198" y="777"/>
                  </a:cubicBezTo>
                  <a:cubicBezTo>
                    <a:pt x="1568" y="777"/>
                    <a:pt x="1932" y="722"/>
                    <a:pt x="2282" y="597"/>
                  </a:cubicBezTo>
                  <a:cubicBezTo>
                    <a:pt x="2601" y="478"/>
                    <a:pt x="2490" y="0"/>
                    <a:pt x="220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256300" y="2573850"/>
              <a:ext cx="52225" cy="20300"/>
            </a:xfrm>
            <a:custGeom>
              <a:avLst/>
              <a:gdLst/>
              <a:ahLst/>
              <a:cxnLst/>
              <a:rect l="l" t="t" r="r" b="b"/>
              <a:pathLst>
                <a:path w="2089" h="812" extrusionOk="0">
                  <a:moveTo>
                    <a:pt x="1662" y="0"/>
                  </a:moveTo>
                  <a:cubicBezTo>
                    <a:pt x="1637" y="0"/>
                    <a:pt x="1611" y="3"/>
                    <a:pt x="1584" y="10"/>
                  </a:cubicBezTo>
                  <a:cubicBezTo>
                    <a:pt x="1184" y="99"/>
                    <a:pt x="741" y="143"/>
                    <a:pt x="341" y="232"/>
                  </a:cubicBezTo>
                  <a:cubicBezTo>
                    <a:pt x="0" y="317"/>
                    <a:pt x="110" y="811"/>
                    <a:pt x="433" y="811"/>
                  </a:cubicBezTo>
                  <a:cubicBezTo>
                    <a:pt x="446" y="811"/>
                    <a:pt x="460" y="810"/>
                    <a:pt x="474" y="809"/>
                  </a:cubicBezTo>
                  <a:cubicBezTo>
                    <a:pt x="918" y="720"/>
                    <a:pt x="1317" y="631"/>
                    <a:pt x="1761" y="542"/>
                  </a:cubicBezTo>
                  <a:cubicBezTo>
                    <a:pt x="2089" y="460"/>
                    <a:pt x="1963" y="0"/>
                    <a:pt x="16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1850" y="2568475"/>
              <a:ext cx="75425" cy="20125"/>
            </a:xfrm>
            <a:custGeom>
              <a:avLst/>
              <a:gdLst/>
              <a:ahLst/>
              <a:cxnLst/>
              <a:rect l="l" t="t" r="r" b="b"/>
              <a:pathLst>
                <a:path w="3017" h="805" extrusionOk="0">
                  <a:moveTo>
                    <a:pt x="317" y="1"/>
                  </a:moveTo>
                  <a:cubicBezTo>
                    <a:pt x="1" y="1"/>
                    <a:pt x="14" y="537"/>
                    <a:pt x="355" y="580"/>
                  </a:cubicBezTo>
                  <a:cubicBezTo>
                    <a:pt x="1154" y="669"/>
                    <a:pt x="1908" y="757"/>
                    <a:pt x="2663" y="802"/>
                  </a:cubicBezTo>
                  <a:cubicBezTo>
                    <a:pt x="2676" y="803"/>
                    <a:pt x="2688" y="804"/>
                    <a:pt x="2701" y="804"/>
                  </a:cubicBezTo>
                  <a:cubicBezTo>
                    <a:pt x="3017" y="804"/>
                    <a:pt x="3004" y="269"/>
                    <a:pt x="2663" y="269"/>
                  </a:cubicBezTo>
                  <a:cubicBezTo>
                    <a:pt x="1908" y="181"/>
                    <a:pt x="1154" y="92"/>
                    <a:pt x="355" y="3"/>
                  </a:cubicBezTo>
                  <a:cubicBezTo>
                    <a:pt x="342" y="2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461325" y="2327600"/>
              <a:ext cx="46375" cy="20475"/>
            </a:xfrm>
            <a:custGeom>
              <a:avLst/>
              <a:gdLst/>
              <a:ahLst/>
              <a:cxnLst/>
              <a:rect l="l" t="t" r="r" b="b"/>
              <a:pathLst>
                <a:path w="1855" h="819" extrusionOk="0">
                  <a:moveTo>
                    <a:pt x="428" y="0"/>
                  </a:moveTo>
                  <a:cubicBezTo>
                    <a:pt x="127" y="0"/>
                    <a:pt x="1" y="461"/>
                    <a:pt x="329" y="543"/>
                  </a:cubicBezTo>
                  <a:cubicBezTo>
                    <a:pt x="684" y="631"/>
                    <a:pt x="1038" y="720"/>
                    <a:pt x="1349" y="809"/>
                  </a:cubicBezTo>
                  <a:cubicBezTo>
                    <a:pt x="1376" y="816"/>
                    <a:pt x="1402" y="819"/>
                    <a:pt x="1427" y="819"/>
                  </a:cubicBezTo>
                  <a:cubicBezTo>
                    <a:pt x="1728" y="819"/>
                    <a:pt x="1854" y="358"/>
                    <a:pt x="1527" y="276"/>
                  </a:cubicBezTo>
                  <a:cubicBezTo>
                    <a:pt x="1172" y="188"/>
                    <a:pt x="817" y="99"/>
                    <a:pt x="506" y="10"/>
                  </a:cubicBezTo>
                  <a:cubicBezTo>
                    <a:pt x="479" y="4"/>
                    <a:pt x="453" y="0"/>
                    <a:pt x="42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3086825" y="2736900"/>
              <a:ext cx="38700" cy="21575"/>
            </a:xfrm>
            <a:custGeom>
              <a:avLst/>
              <a:gdLst/>
              <a:ahLst/>
              <a:cxnLst/>
              <a:rect l="l" t="t" r="r" b="b"/>
              <a:pathLst>
                <a:path w="1548" h="863" extrusionOk="0">
                  <a:moveTo>
                    <a:pt x="1120" y="0"/>
                  </a:moveTo>
                  <a:cubicBezTo>
                    <a:pt x="1095" y="0"/>
                    <a:pt x="1069" y="3"/>
                    <a:pt x="1042" y="10"/>
                  </a:cubicBezTo>
                  <a:cubicBezTo>
                    <a:pt x="820" y="99"/>
                    <a:pt x="554" y="188"/>
                    <a:pt x="288" y="276"/>
                  </a:cubicBezTo>
                  <a:cubicBezTo>
                    <a:pt x="1" y="399"/>
                    <a:pt x="92" y="863"/>
                    <a:pt x="388" y="863"/>
                  </a:cubicBezTo>
                  <a:cubicBezTo>
                    <a:pt x="412" y="863"/>
                    <a:pt x="438" y="860"/>
                    <a:pt x="465" y="853"/>
                  </a:cubicBezTo>
                  <a:cubicBezTo>
                    <a:pt x="687" y="764"/>
                    <a:pt x="953" y="676"/>
                    <a:pt x="1219" y="587"/>
                  </a:cubicBezTo>
                  <a:cubicBezTo>
                    <a:pt x="1547" y="464"/>
                    <a:pt x="1421" y="0"/>
                    <a:pt x="112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3162025" y="2447100"/>
              <a:ext cx="64625" cy="26600"/>
            </a:xfrm>
            <a:custGeom>
              <a:avLst/>
              <a:gdLst/>
              <a:ahLst/>
              <a:cxnLst/>
              <a:rect l="l" t="t" r="r" b="b"/>
              <a:pathLst>
                <a:path w="2585" h="1064" extrusionOk="0">
                  <a:moveTo>
                    <a:pt x="706" y="0"/>
                  </a:moveTo>
                  <a:cubicBezTo>
                    <a:pt x="587" y="0"/>
                    <a:pt x="465" y="7"/>
                    <a:pt x="341" y="22"/>
                  </a:cubicBezTo>
                  <a:cubicBezTo>
                    <a:pt x="0" y="65"/>
                    <a:pt x="109" y="557"/>
                    <a:pt x="433" y="557"/>
                  </a:cubicBezTo>
                  <a:cubicBezTo>
                    <a:pt x="446" y="557"/>
                    <a:pt x="460" y="556"/>
                    <a:pt x="474" y="554"/>
                  </a:cubicBezTo>
                  <a:cubicBezTo>
                    <a:pt x="540" y="549"/>
                    <a:pt x="605" y="546"/>
                    <a:pt x="670" y="546"/>
                  </a:cubicBezTo>
                  <a:cubicBezTo>
                    <a:pt x="1136" y="546"/>
                    <a:pt x="1588" y="687"/>
                    <a:pt x="1938" y="998"/>
                  </a:cubicBezTo>
                  <a:cubicBezTo>
                    <a:pt x="2002" y="1044"/>
                    <a:pt x="2070" y="1063"/>
                    <a:pt x="2134" y="1063"/>
                  </a:cubicBezTo>
                  <a:cubicBezTo>
                    <a:pt x="2383" y="1063"/>
                    <a:pt x="2584" y="775"/>
                    <a:pt x="2338" y="599"/>
                  </a:cubicBezTo>
                  <a:cubicBezTo>
                    <a:pt x="1856" y="191"/>
                    <a:pt x="1312" y="0"/>
                    <a:pt x="70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2803125" y="2799875"/>
              <a:ext cx="50400" cy="27675"/>
            </a:xfrm>
            <a:custGeom>
              <a:avLst/>
              <a:gdLst/>
              <a:ahLst/>
              <a:cxnLst/>
              <a:rect l="l" t="t" r="r" b="b"/>
              <a:pathLst>
                <a:path w="2016" h="1107" extrusionOk="0">
                  <a:moveTo>
                    <a:pt x="1666" y="0"/>
                  </a:moveTo>
                  <a:cubicBezTo>
                    <a:pt x="1634" y="0"/>
                    <a:pt x="1600" y="6"/>
                    <a:pt x="1564" y="20"/>
                  </a:cubicBezTo>
                  <a:cubicBezTo>
                    <a:pt x="1120" y="198"/>
                    <a:pt x="721" y="375"/>
                    <a:pt x="277" y="552"/>
                  </a:cubicBezTo>
                  <a:cubicBezTo>
                    <a:pt x="1" y="671"/>
                    <a:pt x="76" y="1106"/>
                    <a:pt x="347" y="1106"/>
                  </a:cubicBezTo>
                  <a:cubicBezTo>
                    <a:pt x="380" y="1106"/>
                    <a:pt x="416" y="1099"/>
                    <a:pt x="455" y="1085"/>
                  </a:cubicBezTo>
                  <a:cubicBezTo>
                    <a:pt x="854" y="907"/>
                    <a:pt x="1298" y="730"/>
                    <a:pt x="1697" y="597"/>
                  </a:cubicBezTo>
                  <a:cubicBezTo>
                    <a:pt x="2016" y="477"/>
                    <a:pt x="1941" y="0"/>
                    <a:pt x="166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3610375" y="2661475"/>
              <a:ext cx="38375" cy="20750"/>
            </a:xfrm>
            <a:custGeom>
              <a:avLst/>
              <a:gdLst/>
              <a:ahLst/>
              <a:cxnLst/>
              <a:rect l="l" t="t" r="r" b="b"/>
              <a:pathLst>
                <a:path w="1535" h="830" extrusionOk="0">
                  <a:moveTo>
                    <a:pt x="388" y="0"/>
                  </a:moveTo>
                  <a:cubicBezTo>
                    <a:pt x="92" y="0"/>
                    <a:pt x="0" y="464"/>
                    <a:pt x="287" y="587"/>
                  </a:cubicBezTo>
                  <a:cubicBezTo>
                    <a:pt x="553" y="631"/>
                    <a:pt x="820" y="720"/>
                    <a:pt x="1041" y="809"/>
                  </a:cubicBezTo>
                  <a:cubicBezTo>
                    <a:pt x="1080" y="823"/>
                    <a:pt x="1117" y="830"/>
                    <a:pt x="1151" y="830"/>
                  </a:cubicBezTo>
                  <a:cubicBezTo>
                    <a:pt x="1429" y="830"/>
                    <a:pt x="1535" y="395"/>
                    <a:pt x="1219" y="276"/>
                  </a:cubicBezTo>
                  <a:cubicBezTo>
                    <a:pt x="953" y="188"/>
                    <a:pt x="687" y="99"/>
                    <a:pt x="465" y="10"/>
                  </a:cubicBezTo>
                  <a:cubicBezTo>
                    <a:pt x="438" y="3"/>
                    <a:pt x="412" y="0"/>
                    <a:pt x="38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3803225" y="2006200"/>
              <a:ext cx="52375" cy="44350"/>
            </a:xfrm>
            <a:custGeom>
              <a:avLst/>
              <a:gdLst/>
              <a:ahLst/>
              <a:cxnLst/>
              <a:rect l="l" t="t" r="r" b="b"/>
              <a:pathLst>
                <a:path w="2095" h="1774" extrusionOk="0">
                  <a:moveTo>
                    <a:pt x="407" y="1"/>
                  </a:moveTo>
                  <a:cubicBezTo>
                    <a:pt x="188" y="1"/>
                    <a:pt x="0" y="283"/>
                    <a:pt x="204" y="488"/>
                  </a:cubicBezTo>
                  <a:cubicBezTo>
                    <a:pt x="604" y="887"/>
                    <a:pt x="1047" y="1286"/>
                    <a:pt x="1491" y="1686"/>
                  </a:cubicBezTo>
                  <a:cubicBezTo>
                    <a:pt x="1553" y="1747"/>
                    <a:pt x="1622" y="1773"/>
                    <a:pt x="1688" y="1773"/>
                  </a:cubicBezTo>
                  <a:cubicBezTo>
                    <a:pt x="1907" y="1773"/>
                    <a:pt x="2095" y="1491"/>
                    <a:pt x="1890" y="1286"/>
                  </a:cubicBezTo>
                  <a:cubicBezTo>
                    <a:pt x="1447" y="887"/>
                    <a:pt x="1003" y="488"/>
                    <a:pt x="604" y="88"/>
                  </a:cubicBezTo>
                  <a:cubicBezTo>
                    <a:pt x="542" y="26"/>
                    <a:pt x="473" y="1"/>
                    <a:pt x="40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262600" y="2571875"/>
              <a:ext cx="34400" cy="17050"/>
            </a:xfrm>
            <a:custGeom>
              <a:avLst/>
              <a:gdLst/>
              <a:ahLst/>
              <a:cxnLst/>
              <a:rect l="l" t="t" r="r" b="b"/>
              <a:pathLst>
                <a:path w="1376" h="682" extrusionOk="0">
                  <a:moveTo>
                    <a:pt x="977" y="0"/>
                  </a:moveTo>
                  <a:cubicBezTo>
                    <a:pt x="710" y="45"/>
                    <a:pt x="489" y="89"/>
                    <a:pt x="222" y="133"/>
                  </a:cubicBezTo>
                  <a:cubicBezTo>
                    <a:pt x="89" y="178"/>
                    <a:pt x="1" y="355"/>
                    <a:pt x="45" y="488"/>
                  </a:cubicBezTo>
                  <a:cubicBezTo>
                    <a:pt x="79" y="624"/>
                    <a:pt x="164" y="682"/>
                    <a:pt x="262" y="682"/>
                  </a:cubicBezTo>
                  <a:cubicBezTo>
                    <a:pt x="293" y="682"/>
                    <a:pt x="324" y="676"/>
                    <a:pt x="355" y="666"/>
                  </a:cubicBezTo>
                  <a:cubicBezTo>
                    <a:pt x="622" y="621"/>
                    <a:pt x="888" y="621"/>
                    <a:pt x="1110" y="577"/>
                  </a:cubicBezTo>
                  <a:cubicBezTo>
                    <a:pt x="1287" y="533"/>
                    <a:pt x="1376" y="355"/>
                    <a:pt x="1332" y="222"/>
                  </a:cubicBezTo>
                  <a:cubicBezTo>
                    <a:pt x="1287" y="45"/>
                    <a:pt x="1110" y="0"/>
                    <a:pt x="9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3620400" y="2263275"/>
              <a:ext cx="79675" cy="30450"/>
            </a:xfrm>
            <a:custGeom>
              <a:avLst/>
              <a:gdLst/>
              <a:ahLst/>
              <a:cxnLst/>
              <a:rect l="l" t="t" r="r" b="b"/>
              <a:pathLst>
                <a:path w="3187" h="1218" extrusionOk="0">
                  <a:moveTo>
                    <a:pt x="391" y="1"/>
                  </a:moveTo>
                  <a:cubicBezTo>
                    <a:pt x="92" y="1"/>
                    <a:pt x="0" y="504"/>
                    <a:pt x="330" y="587"/>
                  </a:cubicBezTo>
                  <a:cubicBezTo>
                    <a:pt x="1129" y="809"/>
                    <a:pt x="1927" y="986"/>
                    <a:pt x="2726" y="1208"/>
                  </a:cubicBezTo>
                  <a:cubicBezTo>
                    <a:pt x="2753" y="1215"/>
                    <a:pt x="2779" y="1218"/>
                    <a:pt x="2803" y="1218"/>
                  </a:cubicBezTo>
                  <a:cubicBezTo>
                    <a:pt x="3098" y="1218"/>
                    <a:pt x="3187" y="757"/>
                    <a:pt x="2859" y="675"/>
                  </a:cubicBezTo>
                  <a:cubicBezTo>
                    <a:pt x="2060" y="454"/>
                    <a:pt x="1262" y="232"/>
                    <a:pt x="463" y="10"/>
                  </a:cubicBezTo>
                  <a:cubicBezTo>
                    <a:pt x="438" y="4"/>
                    <a:pt x="414" y="1"/>
                    <a:pt x="39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3607575" y="2501925"/>
              <a:ext cx="63225" cy="20125"/>
            </a:xfrm>
            <a:custGeom>
              <a:avLst/>
              <a:gdLst/>
              <a:ahLst/>
              <a:cxnLst/>
              <a:rect l="l" t="t" r="r" b="b"/>
              <a:pathLst>
                <a:path w="2529" h="805" extrusionOk="0">
                  <a:moveTo>
                    <a:pt x="317" y="1"/>
                  </a:moveTo>
                  <a:cubicBezTo>
                    <a:pt x="0" y="1"/>
                    <a:pt x="13" y="537"/>
                    <a:pt x="355" y="580"/>
                  </a:cubicBezTo>
                  <a:cubicBezTo>
                    <a:pt x="932" y="669"/>
                    <a:pt x="1553" y="713"/>
                    <a:pt x="2174" y="802"/>
                  </a:cubicBezTo>
                  <a:cubicBezTo>
                    <a:pt x="2187" y="803"/>
                    <a:pt x="2200" y="804"/>
                    <a:pt x="2212" y="804"/>
                  </a:cubicBezTo>
                  <a:cubicBezTo>
                    <a:pt x="2528" y="804"/>
                    <a:pt x="2516" y="268"/>
                    <a:pt x="2174" y="225"/>
                  </a:cubicBezTo>
                  <a:cubicBezTo>
                    <a:pt x="1553" y="136"/>
                    <a:pt x="932" y="92"/>
                    <a:pt x="355" y="3"/>
                  </a:cubicBezTo>
                  <a:cubicBezTo>
                    <a:pt x="342" y="1"/>
                    <a:pt x="329" y="1"/>
                    <a:pt x="31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3387175" y="2286750"/>
              <a:ext cx="53675" cy="22325"/>
            </a:xfrm>
            <a:custGeom>
              <a:avLst/>
              <a:gdLst/>
              <a:ahLst/>
              <a:cxnLst/>
              <a:rect l="l" t="t" r="r" b="b"/>
              <a:pathLst>
                <a:path w="2147" h="893" extrusionOk="0">
                  <a:moveTo>
                    <a:pt x="433" y="0"/>
                  </a:moveTo>
                  <a:cubicBezTo>
                    <a:pt x="110" y="0"/>
                    <a:pt x="1" y="494"/>
                    <a:pt x="342" y="579"/>
                  </a:cubicBezTo>
                  <a:cubicBezTo>
                    <a:pt x="785" y="668"/>
                    <a:pt x="1229" y="757"/>
                    <a:pt x="1673" y="890"/>
                  </a:cubicBezTo>
                  <a:cubicBezTo>
                    <a:pt x="1687" y="892"/>
                    <a:pt x="1701" y="893"/>
                    <a:pt x="1714" y="893"/>
                  </a:cubicBezTo>
                  <a:cubicBezTo>
                    <a:pt x="2037" y="893"/>
                    <a:pt x="2147" y="398"/>
                    <a:pt x="1806" y="313"/>
                  </a:cubicBezTo>
                  <a:cubicBezTo>
                    <a:pt x="1362" y="225"/>
                    <a:pt x="918" y="136"/>
                    <a:pt x="475" y="3"/>
                  </a:cubicBezTo>
                  <a:cubicBezTo>
                    <a:pt x="461" y="1"/>
                    <a:pt x="447" y="0"/>
                    <a:pt x="43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3033350" y="2556675"/>
              <a:ext cx="85550" cy="19875"/>
            </a:xfrm>
            <a:custGeom>
              <a:avLst/>
              <a:gdLst/>
              <a:ahLst/>
              <a:cxnLst/>
              <a:rect l="l" t="t" r="r" b="b"/>
              <a:pathLst>
                <a:path w="3422" h="795" extrusionOk="0">
                  <a:moveTo>
                    <a:pt x="1376" y="1"/>
                  </a:moveTo>
                  <a:cubicBezTo>
                    <a:pt x="1034" y="1"/>
                    <a:pt x="691" y="26"/>
                    <a:pt x="341" y="76"/>
                  </a:cubicBezTo>
                  <a:cubicBezTo>
                    <a:pt x="1" y="161"/>
                    <a:pt x="151" y="655"/>
                    <a:pt x="477" y="655"/>
                  </a:cubicBezTo>
                  <a:cubicBezTo>
                    <a:pt x="491" y="655"/>
                    <a:pt x="505" y="654"/>
                    <a:pt x="519" y="653"/>
                  </a:cubicBezTo>
                  <a:cubicBezTo>
                    <a:pt x="818" y="603"/>
                    <a:pt x="1118" y="578"/>
                    <a:pt x="1417" y="578"/>
                  </a:cubicBezTo>
                  <a:cubicBezTo>
                    <a:pt x="1916" y="578"/>
                    <a:pt x="2416" y="647"/>
                    <a:pt x="2915" y="786"/>
                  </a:cubicBezTo>
                  <a:cubicBezTo>
                    <a:pt x="2940" y="792"/>
                    <a:pt x="2964" y="795"/>
                    <a:pt x="2988" y="795"/>
                  </a:cubicBezTo>
                  <a:cubicBezTo>
                    <a:pt x="3292" y="795"/>
                    <a:pt x="3422" y="291"/>
                    <a:pt x="3092" y="209"/>
                  </a:cubicBezTo>
                  <a:cubicBezTo>
                    <a:pt x="2510" y="70"/>
                    <a:pt x="1945" y="1"/>
                    <a:pt x="13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3529725" y="2380600"/>
              <a:ext cx="53600" cy="27650"/>
            </a:xfrm>
            <a:custGeom>
              <a:avLst/>
              <a:gdLst/>
              <a:ahLst/>
              <a:cxnLst/>
              <a:rect l="l" t="t" r="r" b="b"/>
              <a:pathLst>
                <a:path w="2144" h="1106" extrusionOk="0">
                  <a:moveTo>
                    <a:pt x="350" y="0"/>
                  </a:moveTo>
                  <a:cubicBezTo>
                    <a:pt x="75" y="0"/>
                    <a:pt x="0" y="477"/>
                    <a:pt x="319" y="597"/>
                  </a:cubicBezTo>
                  <a:cubicBezTo>
                    <a:pt x="762" y="774"/>
                    <a:pt x="1206" y="952"/>
                    <a:pt x="1694" y="1085"/>
                  </a:cubicBezTo>
                  <a:cubicBezTo>
                    <a:pt x="1728" y="1099"/>
                    <a:pt x="1761" y="1106"/>
                    <a:pt x="1791" y="1106"/>
                  </a:cubicBezTo>
                  <a:cubicBezTo>
                    <a:pt x="2037" y="1106"/>
                    <a:pt x="2143" y="671"/>
                    <a:pt x="1827" y="552"/>
                  </a:cubicBezTo>
                  <a:cubicBezTo>
                    <a:pt x="1384" y="375"/>
                    <a:pt x="896" y="197"/>
                    <a:pt x="452" y="20"/>
                  </a:cubicBezTo>
                  <a:cubicBezTo>
                    <a:pt x="416" y="6"/>
                    <a:pt x="382" y="0"/>
                    <a:pt x="35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405900" y="2533200"/>
              <a:ext cx="67150" cy="20675"/>
            </a:xfrm>
            <a:custGeom>
              <a:avLst/>
              <a:gdLst/>
              <a:ahLst/>
              <a:cxnLst/>
              <a:rect l="l" t="t" r="r" b="b"/>
              <a:pathLst>
                <a:path w="2686" h="827" extrusionOk="0">
                  <a:moveTo>
                    <a:pt x="431" y="1"/>
                  </a:moveTo>
                  <a:cubicBezTo>
                    <a:pt x="180" y="1"/>
                    <a:pt x="1" y="376"/>
                    <a:pt x="303" y="527"/>
                  </a:cubicBezTo>
                  <a:cubicBezTo>
                    <a:pt x="802" y="726"/>
                    <a:pt x="1301" y="826"/>
                    <a:pt x="1819" y="826"/>
                  </a:cubicBezTo>
                  <a:cubicBezTo>
                    <a:pt x="1991" y="826"/>
                    <a:pt x="2166" y="815"/>
                    <a:pt x="2343" y="793"/>
                  </a:cubicBezTo>
                  <a:cubicBezTo>
                    <a:pt x="2685" y="750"/>
                    <a:pt x="2533" y="214"/>
                    <a:pt x="2205" y="214"/>
                  </a:cubicBezTo>
                  <a:cubicBezTo>
                    <a:pt x="2192" y="214"/>
                    <a:pt x="2179" y="215"/>
                    <a:pt x="2166" y="216"/>
                  </a:cubicBezTo>
                  <a:cubicBezTo>
                    <a:pt x="1997" y="244"/>
                    <a:pt x="1829" y="259"/>
                    <a:pt x="1660" y="259"/>
                  </a:cubicBezTo>
                  <a:cubicBezTo>
                    <a:pt x="1296" y="259"/>
                    <a:pt x="933" y="190"/>
                    <a:pt x="569" y="39"/>
                  </a:cubicBezTo>
                  <a:cubicBezTo>
                    <a:pt x="522" y="12"/>
                    <a:pt x="476" y="1"/>
                    <a:pt x="43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3231475" y="2318400"/>
              <a:ext cx="52475" cy="17550"/>
            </a:xfrm>
            <a:custGeom>
              <a:avLst/>
              <a:gdLst/>
              <a:ahLst/>
              <a:cxnLst/>
              <a:rect l="l" t="t" r="r" b="b"/>
              <a:pathLst>
                <a:path w="2099" h="702" extrusionOk="0">
                  <a:moveTo>
                    <a:pt x="471" y="1"/>
                  </a:moveTo>
                  <a:cubicBezTo>
                    <a:pt x="205" y="1"/>
                    <a:pt x="1" y="394"/>
                    <a:pt x="314" y="511"/>
                  </a:cubicBezTo>
                  <a:cubicBezTo>
                    <a:pt x="582" y="633"/>
                    <a:pt x="850" y="702"/>
                    <a:pt x="1126" y="702"/>
                  </a:cubicBezTo>
                  <a:cubicBezTo>
                    <a:pt x="1352" y="702"/>
                    <a:pt x="1582" y="656"/>
                    <a:pt x="1822" y="556"/>
                  </a:cubicBezTo>
                  <a:cubicBezTo>
                    <a:pt x="2099" y="437"/>
                    <a:pt x="2024" y="2"/>
                    <a:pt x="1753" y="2"/>
                  </a:cubicBezTo>
                  <a:cubicBezTo>
                    <a:pt x="1720" y="2"/>
                    <a:pt x="1684" y="9"/>
                    <a:pt x="1645" y="23"/>
                  </a:cubicBezTo>
                  <a:cubicBezTo>
                    <a:pt x="1467" y="90"/>
                    <a:pt x="1290" y="123"/>
                    <a:pt x="1112" y="123"/>
                  </a:cubicBezTo>
                  <a:cubicBezTo>
                    <a:pt x="935" y="123"/>
                    <a:pt x="757" y="90"/>
                    <a:pt x="580" y="23"/>
                  </a:cubicBezTo>
                  <a:cubicBezTo>
                    <a:pt x="543" y="8"/>
                    <a:pt x="507" y="1"/>
                    <a:pt x="47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3044100" y="2771225"/>
              <a:ext cx="41050" cy="18075"/>
            </a:xfrm>
            <a:custGeom>
              <a:avLst/>
              <a:gdLst/>
              <a:ahLst/>
              <a:cxnLst/>
              <a:rect l="l" t="t" r="r" b="b"/>
              <a:pathLst>
                <a:path w="1642" h="723" extrusionOk="0">
                  <a:moveTo>
                    <a:pt x="1332" y="1"/>
                  </a:moveTo>
                  <a:cubicBezTo>
                    <a:pt x="1304" y="1"/>
                    <a:pt x="1274" y="5"/>
                    <a:pt x="1242" y="12"/>
                  </a:cubicBezTo>
                  <a:cubicBezTo>
                    <a:pt x="932" y="57"/>
                    <a:pt x="577" y="101"/>
                    <a:pt x="266" y="146"/>
                  </a:cubicBezTo>
                  <a:cubicBezTo>
                    <a:pt x="89" y="190"/>
                    <a:pt x="0" y="367"/>
                    <a:pt x="44" y="501"/>
                  </a:cubicBezTo>
                  <a:cubicBezTo>
                    <a:pt x="89" y="678"/>
                    <a:pt x="266" y="722"/>
                    <a:pt x="399" y="722"/>
                  </a:cubicBezTo>
                  <a:cubicBezTo>
                    <a:pt x="754" y="634"/>
                    <a:pt x="1065" y="589"/>
                    <a:pt x="1420" y="545"/>
                  </a:cubicBezTo>
                  <a:cubicBezTo>
                    <a:pt x="1553" y="545"/>
                    <a:pt x="1642" y="323"/>
                    <a:pt x="1597" y="190"/>
                  </a:cubicBezTo>
                  <a:cubicBezTo>
                    <a:pt x="1561" y="80"/>
                    <a:pt x="1464" y="1"/>
                    <a:pt x="133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3427875" y="2692375"/>
              <a:ext cx="41050" cy="17450"/>
            </a:xfrm>
            <a:custGeom>
              <a:avLst/>
              <a:gdLst/>
              <a:ahLst/>
              <a:cxnLst/>
              <a:rect l="l" t="t" r="r" b="b"/>
              <a:pathLst>
                <a:path w="1642" h="698" extrusionOk="0">
                  <a:moveTo>
                    <a:pt x="1342" y="0"/>
                  </a:moveTo>
                  <a:cubicBezTo>
                    <a:pt x="1308" y="0"/>
                    <a:pt x="1274" y="6"/>
                    <a:pt x="1243" y="16"/>
                  </a:cubicBezTo>
                  <a:cubicBezTo>
                    <a:pt x="888" y="61"/>
                    <a:pt x="577" y="105"/>
                    <a:pt x="222" y="149"/>
                  </a:cubicBezTo>
                  <a:cubicBezTo>
                    <a:pt x="89" y="194"/>
                    <a:pt x="0" y="371"/>
                    <a:pt x="45" y="504"/>
                  </a:cubicBezTo>
                  <a:cubicBezTo>
                    <a:pt x="79" y="640"/>
                    <a:pt x="164" y="698"/>
                    <a:pt x="282" y="698"/>
                  </a:cubicBezTo>
                  <a:cubicBezTo>
                    <a:pt x="318" y="698"/>
                    <a:pt x="358" y="692"/>
                    <a:pt x="400" y="682"/>
                  </a:cubicBezTo>
                  <a:cubicBezTo>
                    <a:pt x="710" y="638"/>
                    <a:pt x="1065" y="593"/>
                    <a:pt x="1376" y="549"/>
                  </a:cubicBezTo>
                  <a:cubicBezTo>
                    <a:pt x="1553" y="504"/>
                    <a:pt x="1642" y="327"/>
                    <a:pt x="1598" y="194"/>
                  </a:cubicBezTo>
                  <a:cubicBezTo>
                    <a:pt x="1564" y="58"/>
                    <a:pt x="1452" y="0"/>
                    <a:pt x="134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3920350" y="2421025"/>
              <a:ext cx="44300" cy="16725"/>
            </a:xfrm>
            <a:custGeom>
              <a:avLst/>
              <a:gdLst/>
              <a:ahLst/>
              <a:cxnLst/>
              <a:rect l="l" t="t" r="r" b="b"/>
              <a:pathLst>
                <a:path w="1772" h="669" extrusionOk="0">
                  <a:moveTo>
                    <a:pt x="356" y="0"/>
                  </a:moveTo>
                  <a:cubicBezTo>
                    <a:pt x="1" y="0"/>
                    <a:pt x="1" y="533"/>
                    <a:pt x="356" y="577"/>
                  </a:cubicBezTo>
                  <a:cubicBezTo>
                    <a:pt x="710" y="621"/>
                    <a:pt x="1065" y="621"/>
                    <a:pt x="1376" y="666"/>
                  </a:cubicBezTo>
                  <a:cubicBezTo>
                    <a:pt x="1391" y="667"/>
                    <a:pt x="1405" y="668"/>
                    <a:pt x="1418" y="668"/>
                  </a:cubicBezTo>
                  <a:cubicBezTo>
                    <a:pt x="1772" y="668"/>
                    <a:pt x="1718" y="132"/>
                    <a:pt x="1376" y="89"/>
                  </a:cubicBezTo>
                  <a:cubicBezTo>
                    <a:pt x="1065" y="89"/>
                    <a:pt x="710" y="45"/>
                    <a:pt x="3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3772875" y="2665200"/>
              <a:ext cx="38750" cy="23000"/>
            </a:xfrm>
            <a:custGeom>
              <a:avLst/>
              <a:gdLst/>
              <a:ahLst/>
              <a:cxnLst/>
              <a:rect l="l" t="t" r="r" b="b"/>
              <a:pathLst>
                <a:path w="1550" h="920" extrusionOk="0">
                  <a:moveTo>
                    <a:pt x="1127" y="0"/>
                  </a:moveTo>
                  <a:cubicBezTo>
                    <a:pt x="1079" y="0"/>
                    <a:pt x="1028" y="12"/>
                    <a:pt x="975" y="39"/>
                  </a:cubicBezTo>
                  <a:cubicBezTo>
                    <a:pt x="753" y="127"/>
                    <a:pt x="531" y="260"/>
                    <a:pt x="265" y="393"/>
                  </a:cubicBezTo>
                  <a:cubicBezTo>
                    <a:pt x="1" y="544"/>
                    <a:pt x="154" y="920"/>
                    <a:pt x="424" y="920"/>
                  </a:cubicBezTo>
                  <a:cubicBezTo>
                    <a:pt x="471" y="920"/>
                    <a:pt x="522" y="908"/>
                    <a:pt x="575" y="882"/>
                  </a:cubicBezTo>
                  <a:cubicBezTo>
                    <a:pt x="797" y="748"/>
                    <a:pt x="1019" y="615"/>
                    <a:pt x="1285" y="527"/>
                  </a:cubicBezTo>
                  <a:cubicBezTo>
                    <a:pt x="1549" y="376"/>
                    <a:pt x="1397" y="0"/>
                    <a:pt x="112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3852700" y="2272375"/>
              <a:ext cx="49925" cy="15575"/>
            </a:xfrm>
            <a:custGeom>
              <a:avLst/>
              <a:gdLst/>
              <a:ahLst/>
              <a:cxnLst/>
              <a:rect l="l" t="t" r="r" b="b"/>
              <a:pathLst>
                <a:path w="1997" h="623" extrusionOk="0">
                  <a:moveTo>
                    <a:pt x="355" y="1"/>
                  </a:moveTo>
                  <a:cubicBezTo>
                    <a:pt x="0" y="1"/>
                    <a:pt x="0" y="533"/>
                    <a:pt x="355" y="578"/>
                  </a:cubicBezTo>
                  <a:cubicBezTo>
                    <a:pt x="754" y="578"/>
                    <a:pt x="1198" y="622"/>
                    <a:pt x="1642" y="622"/>
                  </a:cubicBezTo>
                  <a:cubicBezTo>
                    <a:pt x="1997" y="622"/>
                    <a:pt x="1997" y="90"/>
                    <a:pt x="1642" y="45"/>
                  </a:cubicBezTo>
                  <a:cubicBezTo>
                    <a:pt x="1198" y="45"/>
                    <a:pt x="754" y="1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3881550" y="2579625"/>
              <a:ext cx="68775" cy="15625"/>
            </a:xfrm>
            <a:custGeom>
              <a:avLst/>
              <a:gdLst/>
              <a:ahLst/>
              <a:cxnLst/>
              <a:rect l="l" t="t" r="r" b="b"/>
              <a:pathLst>
                <a:path w="2751" h="625" extrusionOk="0">
                  <a:moveTo>
                    <a:pt x="2396" y="1"/>
                  </a:moveTo>
                  <a:cubicBezTo>
                    <a:pt x="1686" y="45"/>
                    <a:pt x="1020" y="45"/>
                    <a:pt x="355" y="45"/>
                  </a:cubicBezTo>
                  <a:cubicBezTo>
                    <a:pt x="13" y="88"/>
                    <a:pt x="0" y="624"/>
                    <a:pt x="317" y="624"/>
                  </a:cubicBezTo>
                  <a:cubicBezTo>
                    <a:pt x="329" y="624"/>
                    <a:pt x="342" y="624"/>
                    <a:pt x="355" y="622"/>
                  </a:cubicBezTo>
                  <a:cubicBezTo>
                    <a:pt x="1020" y="622"/>
                    <a:pt x="1686" y="578"/>
                    <a:pt x="2396" y="578"/>
                  </a:cubicBezTo>
                  <a:cubicBezTo>
                    <a:pt x="2751" y="578"/>
                    <a:pt x="2751" y="1"/>
                    <a:pt x="239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3620125" y="2020525"/>
              <a:ext cx="41450" cy="17900"/>
            </a:xfrm>
            <a:custGeom>
              <a:avLst/>
              <a:gdLst/>
              <a:ahLst/>
              <a:cxnLst/>
              <a:rect l="l" t="t" r="r" b="b"/>
              <a:pathLst>
                <a:path w="1658" h="716" extrusionOk="0">
                  <a:moveTo>
                    <a:pt x="477" y="1"/>
                  </a:moveTo>
                  <a:cubicBezTo>
                    <a:pt x="150" y="1"/>
                    <a:pt x="0" y="495"/>
                    <a:pt x="341" y="580"/>
                  </a:cubicBezTo>
                  <a:cubicBezTo>
                    <a:pt x="607" y="625"/>
                    <a:pt x="873" y="669"/>
                    <a:pt x="1140" y="713"/>
                  </a:cubicBezTo>
                  <a:cubicBezTo>
                    <a:pt x="1154" y="715"/>
                    <a:pt x="1168" y="716"/>
                    <a:pt x="1181" y="716"/>
                  </a:cubicBezTo>
                  <a:cubicBezTo>
                    <a:pt x="1508" y="716"/>
                    <a:pt x="1658" y="222"/>
                    <a:pt x="1317" y="136"/>
                  </a:cubicBezTo>
                  <a:cubicBezTo>
                    <a:pt x="1051" y="92"/>
                    <a:pt x="785" y="48"/>
                    <a:pt x="518" y="3"/>
                  </a:cubicBezTo>
                  <a:cubicBezTo>
                    <a:pt x="504" y="2"/>
                    <a:pt x="490" y="1"/>
                    <a:pt x="477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4386225" y="2253000"/>
              <a:ext cx="31075" cy="25000"/>
            </a:xfrm>
            <a:custGeom>
              <a:avLst/>
              <a:gdLst/>
              <a:ahLst/>
              <a:cxnLst/>
              <a:rect l="l" t="t" r="r" b="b"/>
              <a:pathLst>
                <a:path w="1243" h="1000" extrusionOk="0">
                  <a:moveTo>
                    <a:pt x="338" y="0"/>
                  </a:moveTo>
                  <a:cubicBezTo>
                    <a:pt x="242" y="0"/>
                    <a:pt x="147" y="68"/>
                    <a:pt x="89" y="155"/>
                  </a:cubicBezTo>
                  <a:cubicBezTo>
                    <a:pt x="0" y="288"/>
                    <a:pt x="89" y="465"/>
                    <a:pt x="178" y="554"/>
                  </a:cubicBezTo>
                  <a:cubicBezTo>
                    <a:pt x="399" y="687"/>
                    <a:pt x="577" y="820"/>
                    <a:pt x="754" y="953"/>
                  </a:cubicBezTo>
                  <a:cubicBezTo>
                    <a:pt x="801" y="985"/>
                    <a:pt x="854" y="1000"/>
                    <a:pt x="907" y="1000"/>
                  </a:cubicBezTo>
                  <a:cubicBezTo>
                    <a:pt x="1002" y="1000"/>
                    <a:pt x="1096" y="951"/>
                    <a:pt x="1154" y="865"/>
                  </a:cubicBezTo>
                  <a:cubicBezTo>
                    <a:pt x="1242" y="732"/>
                    <a:pt x="1198" y="554"/>
                    <a:pt x="1065" y="465"/>
                  </a:cubicBezTo>
                  <a:cubicBezTo>
                    <a:pt x="843" y="332"/>
                    <a:pt x="666" y="199"/>
                    <a:pt x="488" y="66"/>
                  </a:cubicBezTo>
                  <a:cubicBezTo>
                    <a:pt x="442" y="20"/>
                    <a:pt x="390" y="0"/>
                    <a:pt x="338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4083450" y="2687000"/>
              <a:ext cx="30850" cy="23400"/>
            </a:xfrm>
            <a:custGeom>
              <a:avLst/>
              <a:gdLst/>
              <a:ahLst/>
              <a:cxnLst/>
              <a:rect l="l" t="t" r="r" b="b"/>
              <a:pathLst>
                <a:path w="1234" h="936" extrusionOk="0">
                  <a:moveTo>
                    <a:pt x="859" y="1"/>
                  </a:moveTo>
                  <a:cubicBezTo>
                    <a:pt x="811" y="1"/>
                    <a:pt x="761" y="17"/>
                    <a:pt x="709" y="54"/>
                  </a:cubicBezTo>
                  <a:cubicBezTo>
                    <a:pt x="575" y="187"/>
                    <a:pt x="398" y="276"/>
                    <a:pt x="265" y="409"/>
                  </a:cubicBezTo>
                  <a:cubicBezTo>
                    <a:pt x="1" y="560"/>
                    <a:pt x="154" y="935"/>
                    <a:pt x="396" y="935"/>
                  </a:cubicBezTo>
                  <a:cubicBezTo>
                    <a:pt x="439" y="935"/>
                    <a:pt x="485" y="923"/>
                    <a:pt x="531" y="897"/>
                  </a:cubicBezTo>
                  <a:cubicBezTo>
                    <a:pt x="709" y="764"/>
                    <a:pt x="842" y="675"/>
                    <a:pt x="975" y="542"/>
                  </a:cubicBezTo>
                  <a:cubicBezTo>
                    <a:pt x="1233" y="394"/>
                    <a:pt x="1092" y="1"/>
                    <a:pt x="859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4494725" y="2382800"/>
              <a:ext cx="32575" cy="18775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350" y="1"/>
                  </a:moveTo>
                  <a:cubicBezTo>
                    <a:pt x="75" y="1"/>
                    <a:pt x="0" y="473"/>
                    <a:pt x="319" y="553"/>
                  </a:cubicBezTo>
                  <a:cubicBezTo>
                    <a:pt x="496" y="597"/>
                    <a:pt x="674" y="686"/>
                    <a:pt x="851" y="731"/>
                  </a:cubicBezTo>
                  <a:cubicBezTo>
                    <a:pt x="887" y="744"/>
                    <a:pt x="922" y="750"/>
                    <a:pt x="953" y="750"/>
                  </a:cubicBezTo>
                  <a:cubicBezTo>
                    <a:pt x="1228" y="750"/>
                    <a:pt x="1303" y="278"/>
                    <a:pt x="984" y="198"/>
                  </a:cubicBezTo>
                  <a:cubicBezTo>
                    <a:pt x="807" y="109"/>
                    <a:pt x="629" y="65"/>
                    <a:pt x="452" y="21"/>
                  </a:cubicBezTo>
                  <a:cubicBezTo>
                    <a:pt x="415" y="7"/>
                    <a:pt x="381" y="1"/>
                    <a:pt x="350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4388425" y="2626925"/>
              <a:ext cx="33300" cy="17075"/>
            </a:xfrm>
            <a:custGeom>
              <a:avLst/>
              <a:gdLst/>
              <a:ahLst/>
              <a:cxnLst/>
              <a:rect l="l" t="t" r="r" b="b"/>
              <a:pathLst>
                <a:path w="1332" h="683" extrusionOk="0">
                  <a:moveTo>
                    <a:pt x="1076" y="1"/>
                  </a:moveTo>
                  <a:cubicBezTo>
                    <a:pt x="1042" y="1"/>
                    <a:pt x="1008" y="6"/>
                    <a:pt x="977" y="17"/>
                  </a:cubicBezTo>
                  <a:cubicBezTo>
                    <a:pt x="711" y="61"/>
                    <a:pt x="444" y="61"/>
                    <a:pt x="223" y="105"/>
                  </a:cubicBezTo>
                  <a:cubicBezTo>
                    <a:pt x="45" y="150"/>
                    <a:pt x="1" y="327"/>
                    <a:pt x="1" y="460"/>
                  </a:cubicBezTo>
                  <a:cubicBezTo>
                    <a:pt x="45" y="638"/>
                    <a:pt x="223" y="682"/>
                    <a:pt x="356" y="682"/>
                  </a:cubicBezTo>
                  <a:cubicBezTo>
                    <a:pt x="622" y="638"/>
                    <a:pt x="844" y="593"/>
                    <a:pt x="1110" y="549"/>
                  </a:cubicBezTo>
                  <a:cubicBezTo>
                    <a:pt x="1287" y="505"/>
                    <a:pt x="1332" y="327"/>
                    <a:pt x="1332" y="194"/>
                  </a:cubicBezTo>
                  <a:cubicBezTo>
                    <a:pt x="1298" y="59"/>
                    <a:pt x="1186" y="1"/>
                    <a:pt x="107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4502725" y="2513225"/>
              <a:ext cx="38750" cy="23025"/>
            </a:xfrm>
            <a:custGeom>
              <a:avLst/>
              <a:gdLst/>
              <a:ahLst/>
              <a:cxnLst/>
              <a:rect l="l" t="t" r="r" b="b"/>
              <a:pathLst>
                <a:path w="1550" h="921" extrusionOk="0">
                  <a:moveTo>
                    <a:pt x="1112" y="1"/>
                  </a:moveTo>
                  <a:cubicBezTo>
                    <a:pt x="1068" y="1"/>
                    <a:pt x="1021" y="13"/>
                    <a:pt x="975" y="39"/>
                  </a:cubicBezTo>
                  <a:cubicBezTo>
                    <a:pt x="753" y="128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9"/>
                    <a:pt x="575" y="882"/>
                  </a:cubicBezTo>
                  <a:cubicBezTo>
                    <a:pt x="797" y="749"/>
                    <a:pt x="1019" y="616"/>
                    <a:pt x="1285" y="527"/>
                  </a:cubicBezTo>
                  <a:cubicBezTo>
                    <a:pt x="1549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4370475" y="2408325"/>
              <a:ext cx="32725" cy="18750"/>
            </a:xfrm>
            <a:custGeom>
              <a:avLst/>
              <a:gdLst/>
              <a:ahLst/>
              <a:cxnLst/>
              <a:rect l="l" t="t" r="r" b="b"/>
              <a:pathLst>
                <a:path w="1309" h="750" extrusionOk="0">
                  <a:moveTo>
                    <a:pt x="362" y="0"/>
                  </a:moveTo>
                  <a:cubicBezTo>
                    <a:pt x="111" y="0"/>
                    <a:pt x="1" y="473"/>
                    <a:pt x="319" y="553"/>
                  </a:cubicBezTo>
                  <a:cubicBezTo>
                    <a:pt x="497" y="641"/>
                    <a:pt x="674" y="686"/>
                    <a:pt x="852" y="730"/>
                  </a:cubicBezTo>
                  <a:cubicBezTo>
                    <a:pt x="888" y="744"/>
                    <a:pt x="922" y="750"/>
                    <a:pt x="954" y="750"/>
                  </a:cubicBezTo>
                  <a:cubicBezTo>
                    <a:pt x="1229" y="750"/>
                    <a:pt x="1308" y="277"/>
                    <a:pt x="1029" y="198"/>
                  </a:cubicBezTo>
                  <a:cubicBezTo>
                    <a:pt x="852" y="153"/>
                    <a:pt x="674" y="65"/>
                    <a:pt x="453" y="20"/>
                  </a:cubicBezTo>
                  <a:cubicBezTo>
                    <a:pt x="421" y="6"/>
                    <a:pt x="390" y="0"/>
                    <a:pt x="36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4163275" y="2276775"/>
              <a:ext cx="31075" cy="24525"/>
            </a:xfrm>
            <a:custGeom>
              <a:avLst/>
              <a:gdLst/>
              <a:ahLst/>
              <a:cxnLst/>
              <a:rect l="l" t="t" r="r" b="b"/>
              <a:pathLst>
                <a:path w="1243" h="981" extrusionOk="0">
                  <a:moveTo>
                    <a:pt x="336" y="1"/>
                  </a:moveTo>
                  <a:cubicBezTo>
                    <a:pt x="240" y="1"/>
                    <a:pt x="146" y="50"/>
                    <a:pt x="89" y="135"/>
                  </a:cubicBezTo>
                  <a:cubicBezTo>
                    <a:pt x="0" y="269"/>
                    <a:pt x="44" y="446"/>
                    <a:pt x="178" y="535"/>
                  </a:cubicBezTo>
                  <a:cubicBezTo>
                    <a:pt x="399" y="668"/>
                    <a:pt x="577" y="801"/>
                    <a:pt x="754" y="934"/>
                  </a:cubicBezTo>
                  <a:cubicBezTo>
                    <a:pt x="802" y="966"/>
                    <a:pt x="854" y="980"/>
                    <a:pt x="907" y="980"/>
                  </a:cubicBezTo>
                  <a:cubicBezTo>
                    <a:pt x="1002" y="980"/>
                    <a:pt x="1096" y="931"/>
                    <a:pt x="1154" y="845"/>
                  </a:cubicBezTo>
                  <a:cubicBezTo>
                    <a:pt x="1242" y="712"/>
                    <a:pt x="1154" y="535"/>
                    <a:pt x="1065" y="446"/>
                  </a:cubicBezTo>
                  <a:cubicBezTo>
                    <a:pt x="843" y="313"/>
                    <a:pt x="666" y="180"/>
                    <a:pt x="488" y="47"/>
                  </a:cubicBezTo>
                  <a:cubicBezTo>
                    <a:pt x="441" y="15"/>
                    <a:pt x="388" y="1"/>
                    <a:pt x="336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4271525" y="2406350"/>
              <a:ext cx="32825" cy="18525"/>
            </a:xfrm>
            <a:custGeom>
              <a:avLst/>
              <a:gdLst/>
              <a:ahLst/>
              <a:cxnLst/>
              <a:rect l="l" t="t" r="r" b="b"/>
              <a:pathLst>
                <a:path w="1313" h="741" extrusionOk="0">
                  <a:moveTo>
                    <a:pt x="384" y="0"/>
                  </a:moveTo>
                  <a:cubicBezTo>
                    <a:pt x="89" y="0"/>
                    <a:pt x="1" y="461"/>
                    <a:pt x="329" y="543"/>
                  </a:cubicBezTo>
                  <a:cubicBezTo>
                    <a:pt x="506" y="632"/>
                    <a:pt x="684" y="676"/>
                    <a:pt x="861" y="720"/>
                  </a:cubicBezTo>
                  <a:cubicBezTo>
                    <a:pt x="898" y="734"/>
                    <a:pt x="932" y="740"/>
                    <a:pt x="963" y="740"/>
                  </a:cubicBezTo>
                  <a:cubicBezTo>
                    <a:pt x="1238" y="740"/>
                    <a:pt x="1313" y="268"/>
                    <a:pt x="994" y="188"/>
                  </a:cubicBezTo>
                  <a:cubicBezTo>
                    <a:pt x="817" y="144"/>
                    <a:pt x="639" y="55"/>
                    <a:pt x="462" y="10"/>
                  </a:cubicBezTo>
                  <a:cubicBezTo>
                    <a:pt x="435" y="4"/>
                    <a:pt x="409" y="0"/>
                    <a:pt x="384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4165475" y="2650325"/>
              <a:ext cx="33300" cy="16950"/>
            </a:xfrm>
            <a:custGeom>
              <a:avLst/>
              <a:gdLst/>
              <a:ahLst/>
              <a:cxnLst/>
              <a:rect l="l" t="t" r="r" b="b"/>
              <a:pathLst>
                <a:path w="1332" h="678" extrusionOk="0">
                  <a:moveTo>
                    <a:pt x="1051" y="1"/>
                  </a:moveTo>
                  <a:cubicBezTo>
                    <a:pt x="1025" y="1"/>
                    <a:pt x="1001" y="5"/>
                    <a:pt x="977" y="12"/>
                  </a:cubicBezTo>
                  <a:cubicBezTo>
                    <a:pt x="711" y="57"/>
                    <a:pt x="445" y="101"/>
                    <a:pt x="223" y="101"/>
                  </a:cubicBezTo>
                  <a:cubicBezTo>
                    <a:pt x="45" y="145"/>
                    <a:pt x="1" y="323"/>
                    <a:pt x="1" y="456"/>
                  </a:cubicBezTo>
                  <a:cubicBezTo>
                    <a:pt x="45" y="634"/>
                    <a:pt x="223" y="678"/>
                    <a:pt x="356" y="678"/>
                  </a:cubicBezTo>
                  <a:cubicBezTo>
                    <a:pt x="622" y="634"/>
                    <a:pt x="844" y="589"/>
                    <a:pt x="1110" y="545"/>
                  </a:cubicBezTo>
                  <a:cubicBezTo>
                    <a:pt x="1288" y="545"/>
                    <a:pt x="1332" y="323"/>
                    <a:pt x="1332" y="190"/>
                  </a:cubicBezTo>
                  <a:cubicBezTo>
                    <a:pt x="1295" y="80"/>
                    <a:pt x="1169" y="1"/>
                    <a:pt x="1051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3946975" y="2914200"/>
              <a:ext cx="34400" cy="17075"/>
            </a:xfrm>
            <a:custGeom>
              <a:avLst/>
              <a:gdLst/>
              <a:ahLst/>
              <a:cxnLst/>
              <a:rect l="l" t="t" r="r" b="b"/>
              <a:pathLst>
                <a:path w="1376" h="683" extrusionOk="0">
                  <a:moveTo>
                    <a:pt x="1114" y="1"/>
                  </a:moveTo>
                  <a:cubicBezTo>
                    <a:pt x="1084" y="1"/>
                    <a:pt x="1052" y="6"/>
                    <a:pt x="1021" y="17"/>
                  </a:cubicBezTo>
                  <a:cubicBezTo>
                    <a:pt x="755" y="17"/>
                    <a:pt x="488" y="61"/>
                    <a:pt x="267" y="106"/>
                  </a:cubicBezTo>
                  <a:cubicBezTo>
                    <a:pt x="89" y="150"/>
                    <a:pt x="0" y="328"/>
                    <a:pt x="45" y="461"/>
                  </a:cubicBezTo>
                  <a:cubicBezTo>
                    <a:pt x="89" y="638"/>
                    <a:pt x="267" y="682"/>
                    <a:pt x="400" y="682"/>
                  </a:cubicBezTo>
                  <a:cubicBezTo>
                    <a:pt x="666" y="638"/>
                    <a:pt x="888" y="594"/>
                    <a:pt x="1154" y="549"/>
                  </a:cubicBezTo>
                  <a:cubicBezTo>
                    <a:pt x="1287" y="505"/>
                    <a:pt x="1376" y="328"/>
                    <a:pt x="1331" y="194"/>
                  </a:cubicBezTo>
                  <a:cubicBezTo>
                    <a:pt x="1298" y="59"/>
                    <a:pt x="1212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4279775" y="2536525"/>
              <a:ext cx="38575" cy="23025"/>
            </a:xfrm>
            <a:custGeom>
              <a:avLst/>
              <a:gdLst/>
              <a:ahLst/>
              <a:cxnLst/>
              <a:rect l="l" t="t" r="r" b="b"/>
              <a:pathLst>
                <a:path w="1543" h="921" extrusionOk="0">
                  <a:moveTo>
                    <a:pt x="1112" y="1"/>
                  </a:moveTo>
                  <a:cubicBezTo>
                    <a:pt x="1068" y="1"/>
                    <a:pt x="1021" y="12"/>
                    <a:pt x="975" y="39"/>
                  </a:cubicBezTo>
                  <a:cubicBezTo>
                    <a:pt x="753" y="172"/>
                    <a:pt x="487" y="261"/>
                    <a:pt x="265" y="394"/>
                  </a:cubicBezTo>
                  <a:cubicBezTo>
                    <a:pt x="1" y="545"/>
                    <a:pt x="154" y="920"/>
                    <a:pt x="424" y="920"/>
                  </a:cubicBezTo>
                  <a:cubicBezTo>
                    <a:pt x="471" y="920"/>
                    <a:pt x="522" y="908"/>
                    <a:pt x="576" y="882"/>
                  </a:cubicBezTo>
                  <a:cubicBezTo>
                    <a:pt x="797" y="749"/>
                    <a:pt x="1019" y="660"/>
                    <a:pt x="1241" y="527"/>
                  </a:cubicBezTo>
                  <a:cubicBezTo>
                    <a:pt x="1543" y="376"/>
                    <a:pt x="1364" y="1"/>
                    <a:pt x="1112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4147300" y="2431850"/>
              <a:ext cx="32875" cy="18550"/>
            </a:xfrm>
            <a:custGeom>
              <a:avLst/>
              <a:gdLst/>
              <a:ahLst/>
              <a:cxnLst/>
              <a:rect l="l" t="t" r="r" b="b"/>
              <a:pathLst>
                <a:path w="1315" h="742" extrusionOk="0">
                  <a:moveTo>
                    <a:pt x="393" y="1"/>
                  </a:moveTo>
                  <a:cubicBezTo>
                    <a:pt x="127" y="1"/>
                    <a:pt x="1" y="465"/>
                    <a:pt x="329" y="588"/>
                  </a:cubicBezTo>
                  <a:cubicBezTo>
                    <a:pt x="506" y="632"/>
                    <a:pt x="683" y="676"/>
                    <a:pt x="861" y="721"/>
                  </a:cubicBezTo>
                  <a:cubicBezTo>
                    <a:pt x="900" y="735"/>
                    <a:pt x="936" y="742"/>
                    <a:pt x="969" y="742"/>
                  </a:cubicBezTo>
                  <a:cubicBezTo>
                    <a:pt x="1240" y="742"/>
                    <a:pt x="1315" y="307"/>
                    <a:pt x="1038" y="188"/>
                  </a:cubicBezTo>
                  <a:cubicBezTo>
                    <a:pt x="861" y="144"/>
                    <a:pt x="683" y="55"/>
                    <a:pt x="462" y="11"/>
                  </a:cubicBezTo>
                  <a:cubicBezTo>
                    <a:pt x="438" y="4"/>
                    <a:pt x="415" y="1"/>
                    <a:pt x="393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5144450" y="1702550"/>
              <a:ext cx="17500" cy="22000"/>
            </a:xfrm>
            <a:custGeom>
              <a:avLst/>
              <a:gdLst/>
              <a:ahLst/>
              <a:cxnLst/>
              <a:rect l="l" t="t" r="r" b="b"/>
              <a:pathLst>
                <a:path w="700" h="880" extrusionOk="0">
                  <a:moveTo>
                    <a:pt x="432" y="0"/>
                  </a:moveTo>
                  <a:cubicBezTo>
                    <a:pt x="371" y="0"/>
                    <a:pt x="314" y="35"/>
                    <a:pt x="285" y="122"/>
                  </a:cubicBezTo>
                  <a:cubicBezTo>
                    <a:pt x="196" y="255"/>
                    <a:pt x="152" y="432"/>
                    <a:pt x="63" y="566"/>
                  </a:cubicBezTo>
                  <a:cubicBezTo>
                    <a:pt x="0" y="722"/>
                    <a:pt x="159" y="879"/>
                    <a:pt x="289" y="879"/>
                  </a:cubicBezTo>
                  <a:cubicBezTo>
                    <a:pt x="343" y="879"/>
                    <a:pt x="392" y="852"/>
                    <a:pt x="418" y="787"/>
                  </a:cubicBezTo>
                  <a:cubicBezTo>
                    <a:pt x="507" y="610"/>
                    <a:pt x="551" y="477"/>
                    <a:pt x="640" y="299"/>
                  </a:cubicBezTo>
                  <a:cubicBezTo>
                    <a:pt x="700" y="150"/>
                    <a:pt x="558" y="0"/>
                    <a:pt x="432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5077800" y="1797925"/>
              <a:ext cx="11675" cy="19150"/>
            </a:xfrm>
            <a:custGeom>
              <a:avLst/>
              <a:gdLst/>
              <a:ahLst/>
              <a:cxnLst/>
              <a:rect l="l" t="t" r="r" b="b"/>
              <a:pathLst>
                <a:path w="467" h="766" extrusionOk="0">
                  <a:moveTo>
                    <a:pt x="267" y="0"/>
                  </a:moveTo>
                  <a:cubicBezTo>
                    <a:pt x="167" y="0"/>
                    <a:pt x="67" y="56"/>
                    <a:pt x="67" y="167"/>
                  </a:cubicBezTo>
                  <a:cubicBezTo>
                    <a:pt x="23" y="300"/>
                    <a:pt x="23" y="433"/>
                    <a:pt x="23" y="566"/>
                  </a:cubicBezTo>
                  <a:cubicBezTo>
                    <a:pt x="0" y="699"/>
                    <a:pt x="89" y="766"/>
                    <a:pt x="189" y="766"/>
                  </a:cubicBezTo>
                  <a:cubicBezTo>
                    <a:pt x="289" y="766"/>
                    <a:pt x="400" y="699"/>
                    <a:pt x="422" y="566"/>
                  </a:cubicBezTo>
                  <a:cubicBezTo>
                    <a:pt x="422" y="433"/>
                    <a:pt x="422" y="300"/>
                    <a:pt x="466" y="167"/>
                  </a:cubicBezTo>
                  <a:cubicBezTo>
                    <a:pt x="466" y="56"/>
                    <a:pt x="366" y="0"/>
                    <a:pt x="26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4892875" y="1761800"/>
              <a:ext cx="17150" cy="21825"/>
            </a:xfrm>
            <a:custGeom>
              <a:avLst/>
              <a:gdLst/>
              <a:ahLst/>
              <a:cxnLst/>
              <a:rect l="l" t="t" r="r" b="b"/>
              <a:pathLst>
                <a:path w="686" h="873" extrusionOk="0">
                  <a:moveTo>
                    <a:pt x="253" y="0"/>
                  </a:moveTo>
                  <a:cubicBezTo>
                    <a:pt x="126" y="0"/>
                    <a:pt x="1" y="102"/>
                    <a:pt x="54" y="236"/>
                  </a:cubicBezTo>
                  <a:cubicBezTo>
                    <a:pt x="143" y="414"/>
                    <a:pt x="188" y="591"/>
                    <a:pt x="232" y="725"/>
                  </a:cubicBezTo>
                  <a:cubicBezTo>
                    <a:pt x="284" y="829"/>
                    <a:pt x="371" y="872"/>
                    <a:pt x="452" y="872"/>
                  </a:cubicBezTo>
                  <a:cubicBezTo>
                    <a:pt x="576" y="872"/>
                    <a:pt x="685" y="770"/>
                    <a:pt x="631" y="636"/>
                  </a:cubicBezTo>
                  <a:cubicBezTo>
                    <a:pt x="587" y="458"/>
                    <a:pt x="498" y="281"/>
                    <a:pt x="454" y="148"/>
                  </a:cubicBezTo>
                  <a:cubicBezTo>
                    <a:pt x="419" y="43"/>
                    <a:pt x="336" y="0"/>
                    <a:pt x="253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4984000" y="1825025"/>
              <a:ext cx="22350" cy="20700"/>
            </a:xfrm>
            <a:custGeom>
              <a:avLst/>
              <a:gdLst/>
              <a:ahLst/>
              <a:cxnLst/>
              <a:rect l="l" t="t" r="r" b="b"/>
              <a:pathLst>
                <a:path w="894" h="828" extrusionOk="0">
                  <a:moveTo>
                    <a:pt x="271" y="0"/>
                  </a:moveTo>
                  <a:cubicBezTo>
                    <a:pt x="125" y="0"/>
                    <a:pt x="0" y="189"/>
                    <a:pt x="136" y="325"/>
                  </a:cubicBezTo>
                  <a:lnTo>
                    <a:pt x="491" y="769"/>
                  </a:lnTo>
                  <a:cubicBezTo>
                    <a:pt x="533" y="810"/>
                    <a:pt x="579" y="827"/>
                    <a:pt x="623" y="827"/>
                  </a:cubicBezTo>
                  <a:cubicBezTo>
                    <a:pt x="769" y="827"/>
                    <a:pt x="894" y="639"/>
                    <a:pt x="758" y="503"/>
                  </a:cubicBezTo>
                  <a:cubicBezTo>
                    <a:pt x="624" y="325"/>
                    <a:pt x="536" y="192"/>
                    <a:pt x="403" y="59"/>
                  </a:cubicBezTo>
                  <a:cubicBezTo>
                    <a:pt x="361" y="18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5041750" y="1717225"/>
              <a:ext cx="11125" cy="19175"/>
            </a:xfrm>
            <a:custGeom>
              <a:avLst/>
              <a:gdLst/>
              <a:ahLst/>
              <a:cxnLst/>
              <a:rect l="l" t="t" r="r" b="b"/>
              <a:pathLst>
                <a:path w="445" h="767" extrusionOk="0">
                  <a:moveTo>
                    <a:pt x="244" y="1"/>
                  </a:moveTo>
                  <a:cubicBezTo>
                    <a:pt x="145" y="1"/>
                    <a:pt x="45" y="67"/>
                    <a:pt x="45" y="200"/>
                  </a:cubicBezTo>
                  <a:cubicBezTo>
                    <a:pt x="45" y="333"/>
                    <a:pt x="0" y="467"/>
                    <a:pt x="0" y="600"/>
                  </a:cubicBezTo>
                  <a:cubicBezTo>
                    <a:pt x="0" y="711"/>
                    <a:pt x="89" y="766"/>
                    <a:pt x="183" y="766"/>
                  </a:cubicBezTo>
                  <a:cubicBezTo>
                    <a:pt x="278" y="766"/>
                    <a:pt x="377" y="711"/>
                    <a:pt x="400" y="600"/>
                  </a:cubicBezTo>
                  <a:cubicBezTo>
                    <a:pt x="400" y="467"/>
                    <a:pt x="400" y="333"/>
                    <a:pt x="444" y="200"/>
                  </a:cubicBezTo>
                  <a:cubicBezTo>
                    <a:pt x="444" y="67"/>
                    <a:pt x="344" y="1"/>
                    <a:pt x="24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5027875" y="1649575"/>
              <a:ext cx="11125" cy="18875"/>
            </a:xfrm>
            <a:custGeom>
              <a:avLst/>
              <a:gdLst/>
              <a:ahLst/>
              <a:cxnLst/>
              <a:rect l="l" t="t" r="r" b="b"/>
              <a:pathLst>
                <a:path w="445" h="755" extrusionOk="0">
                  <a:moveTo>
                    <a:pt x="256" y="0"/>
                  </a:moveTo>
                  <a:cubicBezTo>
                    <a:pt x="156" y="0"/>
                    <a:pt x="45" y="67"/>
                    <a:pt x="23" y="200"/>
                  </a:cubicBezTo>
                  <a:cubicBezTo>
                    <a:pt x="23" y="333"/>
                    <a:pt x="23" y="422"/>
                    <a:pt x="23" y="555"/>
                  </a:cubicBezTo>
                  <a:cubicBezTo>
                    <a:pt x="1" y="688"/>
                    <a:pt x="90" y="755"/>
                    <a:pt x="184" y="755"/>
                  </a:cubicBezTo>
                  <a:cubicBezTo>
                    <a:pt x="278" y="755"/>
                    <a:pt x="378" y="688"/>
                    <a:pt x="378" y="555"/>
                  </a:cubicBezTo>
                  <a:cubicBezTo>
                    <a:pt x="422" y="422"/>
                    <a:pt x="422" y="333"/>
                    <a:pt x="422" y="200"/>
                  </a:cubicBezTo>
                  <a:cubicBezTo>
                    <a:pt x="444" y="67"/>
                    <a:pt x="356" y="0"/>
                    <a:pt x="256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4933825" y="1676400"/>
              <a:ext cx="21725" cy="21150"/>
            </a:xfrm>
            <a:custGeom>
              <a:avLst/>
              <a:gdLst/>
              <a:ahLst/>
              <a:cxnLst/>
              <a:rect l="l" t="t" r="r" b="b"/>
              <a:pathLst>
                <a:path w="869" h="846" extrusionOk="0">
                  <a:moveTo>
                    <a:pt x="281" y="0"/>
                  </a:moveTo>
                  <a:cubicBezTo>
                    <a:pt x="133" y="0"/>
                    <a:pt x="0" y="189"/>
                    <a:pt x="102" y="325"/>
                  </a:cubicBezTo>
                  <a:cubicBezTo>
                    <a:pt x="236" y="502"/>
                    <a:pt x="369" y="635"/>
                    <a:pt x="457" y="769"/>
                  </a:cubicBezTo>
                  <a:cubicBezTo>
                    <a:pt x="501" y="823"/>
                    <a:pt x="550" y="846"/>
                    <a:pt x="597" y="846"/>
                  </a:cubicBezTo>
                  <a:cubicBezTo>
                    <a:pt x="742" y="846"/>
                    <a:pt x="868" y="636"/>
                    <a:pt x="768" y="502"/>
                  </a:cubicBezTo>
                  <a:cubicBezTo>
                    <a:pt x="635" y="369"/>
                    <a:pt x="502" y="192"/>
                    <a:pt x="413" y="59"/>
                  </a:cubicBezTo>
                  <a:cubicBezTo>
                    <a:pt x="372" y="17"/>
                    <a:pt x="326" y="0"/>
                    <a:pt x="28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3394600" y="2850425"/>
              <a:ext cx="64125" cy="23375"/>
            </a:xfrm>
            <a:custGeom>
              <a:avLst/>
              <a:gdLst/>
              <a:ahLst/>
              <a:cxnLst/>
              <a:rect l="l" t="t" r="r" b="b"/>
              <a:pathLst>
                <a:path w="2565" h="935" extrusionOk="0">
                  <a:moveTo>
                    <a:pt x="2134" y="1"/>
                  </a:moveTo>
                  <a:cubicBezTo>
                    <a:pt x="2090" y="1"/>
                    <a:pt x="2043" y="12"/>
                    <a:pt x="1997" y="39"/>
                  </a:cubicBezTo>
                  <a:cubicBezTo>
                    <a:pt x="1464" y="305"/>
                    <a:pt x="932" y="394"/>
                    <a:pt x="355" y="394"/>
                  </a:cubicBezTo>
                  <a:cubicBezTo>
                    <a:pt x="342" y="392"/>
                    <a:pt x="329" y="391"/>
                    <a:pt x="317" y="391"/>
                  </a:cubicBezTo>
                  <a:cubicBezTo>
                    <a:pt x="1" y="391"/>
                    <a:pt x="13" y="926"/>
                    <a:pt x="355" y="926"/>
                  </a:cubicBezTo>
                  <a:cubicBezTo>
                    <a:pt x="444" y="932"/>
                    <a:pt x="531" y="935"/>
                    <a:pt x="617" y="935"/>
                  </a:cubicBezTo>
                  <a:cubicBezTo>
                    <a:pt x="1220" y="935"/>
                    <a:pt x="1758" y="799"/>
                    <a:pt x="2263" y="527"/>
                  </a:cubicBezTo>
                  <a:cubicBezTo>
                    <a:pt x="2565" y="376"/>
                    <a:pt x="2386" y="1"/>
                    <a:pt x="213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3753725" y="2818725"/>
              <a:ext cx="49275" cy="25450"/>
            </a:xfrm>
            <a:custGeom>
              <a:avLst/>
              <a:gdLst/>
              <a:ahLst/>
              <a:cxnLst/>
              <a:rect l="l" t="t" r="r" b="b"/>
              <a:pathLst>
                <a:path w="1971" h="1018" extrusionOk="0">
                  <a:moveTo>
                    <a:pt x="1610" y="0"/>
                  </a:moveTo>
                  <a:cubicBezTo>
                    <a:pt x="1581" y="0"/>
                    <a:pt x="1551" y="7"/>
                    <a:pt x="1519" y="20"/>
                  </a:cubicBezTo>
                  <a:cubicBezTo>
                    <a:pt x="1120" y="153"/>
                    <a:pt x="720" y="331"/>
                    <a:pt x="277" y="464"/>
                  </a:cubicBezTo>
                  <a:cubicBezTo>
                    <a:pt x="0" y="583"/>
                    <a:pt x="75" y="1018"/>
                    <a:pt x="346" y="1018"/>
                  </a:cubicBezTo>
                  <a:cubicBezTo>
                    <a:pt x="379" y="1018"/>
                    <a:pt x="415" y="1011"/>
                    <a:pt x="454" y="996"/>
                  </a:cubicBezTo>
                  <a:cubicBezTo>
                    <a:pt x="853" y="863"/>
                    <a:pt x="1253" y="730"/>
                    <a:pt x="1652" y="553"/>
                  </a:cubicBezTo>
                  <a:cubicBezTo>
                    <a:pt x="1971" y="473"/>
                    <a:pt x="1860" y="0"/>
                    <a:pt x="1610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2916525" y="2946725"/>
              <a:ext cx="75450" cy="16725"/>
            </a:xfrm>
            <a:custGeom>
              <a:avLst/>
              <a:gdLst/>
              <a:ahLst/>
              <a:cxnLst/>
              <a:rect l="l" t="t" r="r" b="b"/>
              <a:pathLst>
                <a:path w="3018" h="669" extrusionOk="0">
                  <a:moveTo>
                    <a:pt x="2701" y="0"/>
                  </a:moveTo>
                  <a:cubicBezTo>
                    <a:pt x="2689" y="0"/>
                    <a:pt x="2676" y="1"/>
                    <a:pt x="2663" y="3"/>
                  </a:cubicBezTo>
                  <a:cubicBezTo>
                    <a:pt x="1909" y="47"/>
                    <a:pt x="1154" y="47"/>
                    <a:pt x="400" y="91"/>
                  </a:cubicBezTo>
                  <a:cubicBezTo>
                    <a:pt x="1" y="136"/>
                    <a:pt x="1" y="668"/>
                    <a:pt x="400" y="668"/>
                  </a:cubicBezTo>
                  <a:cubicBezTo>
                    <a:pt x="1154" y="624"/>
                    <a:pt x="1909" y="579"/>
                    <a:pt x="2663" y="579"/>
                  </a:cubicBezTo>
                  <a:cubicBezTo>
                    <a:pt x="3005" y="537"/>
                    <a:pt x="3017" y="0"/>
                    <a:pt x="2701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2929850" y="2702750"/>
              <a:ext cx="44375" cy="16725"/>
            </a:xfrm>
            <a:custGeom>
              <a:avLst/>
              <a:gdLst/>
              <a:ahLst/>
              <a:cxnLst/>
              <a:rect l="l" t="t" r="r" b="b"/>
              <a:pathLst>
                <a:path w="1775" h="669" extrusionOk="0">
                  <a:moveTo>
                    <a:pt x="355" y="1"/>
                  </a:moveTo>
                  <a:cubicBezTo>
                    <a:pt x="0" y="1"/>
                    <a:pt x="0" y="533"/>
                    <a:pt x="355" y="577"/>
                  </a:cubicBezTo>
                  <a:cubicBezTo>
                    <a:pt x="710" y="622"/>
                    <a:pt x="1065" y="666"/>
                    <a:pt x="1420" y="666"/>
                  </a:cubicBezTo>
                  <a:cubicBezTo>
                    <a:pt x="1433" y="668"/>
                    <a:pt x="1446" y="669"/>
                    <a:pt x="1458" y="669"/>
                  </a:cubicBezTo>
                  <a:cubicBezTo>
                    <a:pt x="1774" y="669"/>
                    <a:pt x="1762" y="132"/>
                    <a:pt x="1420" y="89"/>
                  </a:cubicBezTo>
                  <a:cubicBezTo>
                    <a:pt x="1065" y="89"/>
                    <a:pt x="710" y="45"/>
                    <a:pt x="35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3609575" y="3009100"/>
              <a:ext cx="38925" cy="23675"/>
            </a:xfrm>
            <a:custGeom>
              <a:avLst/>
              <a:gdLst/>
              <a:ahLst/>
              <a:cxnLst/>
              <a:rect l="l" t="t" r="r" b="b"/>
              <a:pathLst>
                <a:path w="1557" h="947" extrusionOk="0">
                  <a:moveTo>
                    <a:pt x="1114" y="1"/>
                  </a:moveTo>
                  <a:cubicBezTo>
                    <a:pt x="1072" y="1"/>
                    <a:pt x="1028" y="12"/>
                    <a:pt x="985" y="37"/>
                  </a:cubicBezTo>
                  <a:cubicBezTo>
                    <a:pt x="763" y="170"/>
                    <a:pt x="497" y="303"/>
                    <a:pt x="275" y="392"/>
                  </a:cubicBezTo>
                  <a:cubicBezTo>
                    <a:pt x="1" y="548"/>
                    <a:pt x="176" y="947"/>
                    <a:pt x="434" y="947"/>
                  </a:cubicBezTo>
                  <a:cubicBezTo>
                    <a:pt x="469" y="947"/>
                    <a:pt x="505" y="940"/>
                    <a:pt x="541" y="924"/>
                  </a:cubicBezTo>
                  <a:cubicBezTo>
                    <a:pt x="807" y="791"/>
                    <a:pt x="1029" y="658"/>
                    <a:pt x="1251" y="525"/>
                  </a:cubicBezTo>
                  <a:cubicBezTo>
                    <a:pt x="1556" y="410"/>
                    <a:pt x="1369" y="1"/>
                    <a:pt x="1114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3639300" y="2711625"/>
              <a:ext cx="65625" cy="22525"/>
            </a:xfrm>
            <a:custGeom>
              <a:avLst/>
              <a:gdLst/>
              <a:ahLst/>
              <a:cxnLst/>
              <a:rect l="l" t="t" r="r" b="b"/>
              <a:pathLst>
                <a:path w="2625" h="901" extrusionOk="0">
                  <a:moveTo>
                    <a:pt x="1015" y="1"/>
                  </a:moveTo>
                  <a:cubicBezTo>
                    <a:pt x="782" y="1"/>
                    <a:pt x="550" y="30"/>
                    <a:pt x="328" y="89"/>
                  </a:cubicBezTo>
                  <a:cubicBezTo>
                    <a:pt x="0" y="212"/>
                    <a:pt x="89" y="676"/>
                    <a:pt x="384" y="676"/>
                  </a:cubicBezTo>
                  <a:cubicBezTo>
                    <a:pt x="408" y="676"/>
                    <a:pt x="434" y="673"/>
                    <a:pt x="461" y="666"/>
                  </a:cubicBezTo>
                  <a:cubicBezTo>
                    <a:pt x="683" y="598"/>
                    <a:pt x="899" y="562"/>
                    <a:pt x="1108" y="562"/>
                  </a:cubicBezTo>
                  <a:cubicBezTo>
                    <a:pt x="1442" y="562"/>
                    <a:pt x="1758" y="653"/>
                    <a:pt x="2058" y="844"/>
                  </a:cubicBezTo>
                  <a:cubicBezTo>
                    <a:pt x="2114" y="883"/>
                    <a:pt x="2169" y="900"/>
                    <a:pt x="2221" y="900"/>
                  </a:cubicBezTo>
                  <a:cubicBezTo>
                    <a:pt x="2460" y="900"/>
                    <a:pt x="2624" y="538"/>
                    <a:pt x="2369" y="356"/>
                  </a:cubicBezTo>
                  <a:cubicBezTo>
                    <a:pt x="1955" y="119"/>
                    <a:pt x="1482" y="1"/>
                    <a:pt x="1015" y="1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4113700" y="2856875"/>
              <a:ext cx="41475" cy="17900"/>
            </a:xfrm>
            <a:custGeom>
              <a:avLst/>
              <a:gdLst/>
              <a:ahLst/>
              <a:cxnLst/>
              <a:rect l="l" t="t" r="r" b="b"/>
              <a:pathLst>
                <a:path w="1659" h="716" extrusionOk="0">
                  <a:moveTo>
                    <a:pt x="477" y="0"/>
                  </a:moveTo>
                  <a:cubicBezTo>
                    <a:pt x="151" y="0"/>
                    <a:pt x="1" y="494"/>
                    <a:pt x="342" y="580"/>
                  </a:cubicBezTo>
                  <a:cubicBezTo>
                    <a:pt x="608" y="624"/>
                    <a:pt x="874" y="668"/>
                    <a:pt x="1140" y="713"/>
                  </a:cubicBezTo>
                  <a:cubicBezTo>
                    <a:pt x="1154" y="714"/>
                    <a:pt x="1168" y="715"/>
                    <a:pt x="1182" y="715"/>
                  </a:cubicBezTo>
                  <a:cubicBezTo>
                    <a:pt x="1508" y="715"/>
                    <a:pt x="1658" y="221"/>
                    <a:pt x="1318" y="136"/>
                  </a:cubicBezTo>
                  <a:cubicBezTo>
                    <a:pt x="1051" y="92"/>
                    <a:pt x="785" y="47"/>
                    <a:pt x="519" y="3"/>
                  </a:cubicBezTo>
                  <a:cubicBezTo>
                    <a:pt x="505" y="1"/>
                    <a:pt x="491" y="0"/>
                    <a:pt x="477" y="0"/>
                  </a:cubicBezTo>
                  <a:close/>
                </a:path>
              </a:pathLst>
            </a:custGeom>
            <a:solidFill>
              <a:srgbClr val="7F6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5052850" y="1883350"/>
              <a:ext cx="45500" cy="10825"/>
            </a:xfrm>
            <a:custGeom>
              <a:avLst/>
              <a:gdLst/>
              <a:ahLst/>
              <a:cxnLst/>
              <a:rect l="l" t="t" r="r" b="b"/>
              <a:pathLst>
                <a:path w="1820" h="433" extrusionOk="0">
                  <a:moveTo>
                    <a:pt x="515" y="0"/>
                  </a:moveTo>
                  <a:cubicBezTo>
                    <a:pt x="340" y="0"/>
                    <a:pt x="168" y="26"/>
                    <a:pt x="0" y="77"/>
                  </a:cubicBezTo>
                  <a:cubicBezTo>
                    <a:pt x="577" y="166"/>
                    <a:pt x="1198" y="299"/>
                    <a:pt x="1819" y="432"/>
                  </a:cubicBezTo>
                  <a:cubicBezTo>
                    <a:pt x="1379" y="150"/>
                    <a:pt x="939" y="0"/>
                    <a:pt x="515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4906425" y="1885275"/>
              <a:ext cx="388250" cy="610200"/>
            </a:xfrm>
            <a:custGeom>
              <a:avLst/>
              <a:gdLst/>
              <a:ahLst/>
              <a:cxnLst/>
              <a:rect l="l" t="t" r="r" b="b"/>
              <a:pathLst>
                <a:path w="15530" h="24408" extrusionOk="0">
                  <a:moveTo>
                    <a:pt x="5857" y="0"/>
                  </a:moveTo>
                  <a:cubicBezTo>
                    <a:pt x="5502" y="89"/>
                    <a:pt x="5192" y="267"/>
                    <a:pt x="4881" y="533"/>
                  </a:cubicBezTo>
                  <a:cubicBezTo>
                    <a:pt x="4881" y="533"/>
                    <a:pt x="1" y="6079"/>
                    <a:pt x="977" y="14908"/>
                  </a:cubicBezTo>
                  <a:cubicBezTo>
                    <a:pt x="1953" y="23782"/>
                    <a:pt x="6212" y="24403"/>
                    <a:pt x="8475" y="24403"/>
                  </a:cubicBezTo>
                  <a:cubicBezTo>
                    <a:pt x="8751" y="24403"/>
                    <a:pt x="9041" y="24407"/>
                    <a:pt x="9339" y="24407"/>
                  </a:cubicBezTo>
                  <a:cubicBezTo>
                    <a:pt x="11530" y="24407"/>
                    <a:pt x="14145" y="24167"/>
                    <a:pt x="14731" y="20144"/>
                  </a:cubicBezTo>
                  <a:cubicBezTo>
                    <a:pt x="15529" y="14598"/>
                    <a:pt x="11625" y="2663"/>
                    <a:pt x="7676" y="355"/>
                  </a:cubicBezTo>
                  <a:cubicBezTo>
                    <a:pt x="7055" y="222"/>
                    <a:pt x="6434" y="89"/>
                    <a:pt x="5857" y="0"/>
                  </a:cubicBezTo>
                  <a:close/>
                </a:path>
              </a:pathLst>
            </a:custGeom>
            <a:solidFill>
              <a:srgbClr val="C8BB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4979625" y="2173425"/>
              <a:ext cx="213000" cy="93450"/>
            </a:xfrm>
            <a:custGeom>
              <a:avLst/>
              <a:gdLst/>
              <a:ahLst/>
              <a:cxnLst/>
              <a:rect l="l" t="t" r="r" b="b"/>
              <a:pathLst>
                <a:path w="8520" h="3738" extrusionOk="0">
                  <a:moveTo>
                    <a:pt x="5404" y="1"/>
                  </a:moveTo>
                  <a:cubicBezTo>
                    <a:pt x="4157" y="1"/>
                    <a:pt x="2815" y="209"/>
                    <a:pt x="1953" y="764"/>
                  </a:cubicBezTo>
                  <a:cubicBezTo>
                    <a:pt x="1" y="2095"/>
                    <a:pt x="4571" y="3737"/>
                    <a:pt x="4926" y="3737"/>
                  </a:cubicBezTo>
                  <a:cubicBezTo>
                    <a:pt x="4926" y="3737"/>
                    <a:pt x="8519" y="2761"/>
                    <a:pt x="8519" y="764"/>
                  </a:cubicBezTo>
                  <a:cubicBezTo>
                    <a:pt x="8519" y="361"/>
                    <a:pt x="7044" y="1"/>
                    <a:pt x="5404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5027625" y="2366400"/>
              <a:ext cx="183200" cy="56450"/>
            </a:xfrm>
            <a:custGeom>
              <a:avLst/>
              <a:gdLst/>
              <a:ahLst/>
              <a:cxnLst/>
              <a:rect l="l" t="t" r="r" b="b"/>
              <a:pathLst>
                <a:path w="7328" h="2258" extrusionOk="0">
                  <a:moveTo>
                    <a:pt x="7144" y="0"/>
                  </a:moveTo>
                  <a:cubicBezTo>
                    <a:pt x="7106" y="0"/>
                    <a:pt x="7069" y="17"/>
                    <a:pt x="7043" y="56"/>
                  </a:cubicBezTo>
                  <a:cubicBezTo>
                    <a:pt x="6303" y="1535"/>
                    <a:pt x="5063" y="2026"/>
                    <a:pt x="3702" y="2026"/>
                  </a:cubicBezTo>
                  <a:cubicBezTo>
                    <a:pt x="2532" y="2026"/>
                    <a:pt x="1273" y="1664"/>
                    <a:pt x="166" y="1253"/>
                  </a:cubicBezTo>
                  <a:cubicBezTo>
                    <a:pt x="154" y="1249"/>
                    <a:pt x="143" y="1248"/>
                    <a:pt x="132" y="1248"/>
                  </a:cubicBezTo>
                  <a:cubicBezTo>
                    <a:pt x="26" y="1248"/>
                    <a:pt x="1" y="1435"/>
                    <a:pt x="122" y="1475"/>
                  </a:cubicBezTo>
                  <a:cubicBezTo>
                    <a:pt x="1250" y="1898"/>
                    <a:pt x="2525" y="2258"/>
                    <a:pt x="3717" y="2258"/>
                  </a:cubicBezTo>
                  <a:cubicBezTo>
                    <a:pt x="5151" y="2258"/>
                    <a:pt x="6466" y="1739"/>
                    <a:pt x="7265" y="189"/>
                  </a:cubicBezTo>
                  <a:cubicBezTo>
                    <a:pt x="7328" y="95"/>
                    <a:pt x="7235" y="0"/>
                    <a:pt x="7144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5095550" y="2247700"/>
              <a:ext cx="33375" cy="175350"/>
            </a:xfrm>
            <a:custGeom>
              <a:avLst/>
              <a:gdLst/>
              <a:ahLst/>
              <a:cxnLst/>
              <a:rect l="l" t="t" r="r" b="b"/>
              <a:pathLst>
                <a:path w="1335" h="7014" extrusionOk="0">
                  <a:moveTo>
                    <a:pt x="117" y="1"/>
                  </a:moveTo>
                  <a:cubicBezTo>
                    <a:pt x="56" y="1"/>
                    <a:pt x="0" y="34"/>
                    <a:pt x="22" y="101"/>
                  </a:cubicBezTo>
                  <a:cubicBezTo>
                    <a:pt x="244" y="2408"/>
                    <a:pt x="599" y="4670"/>
                    <a:pt x="1087" y="6933"/>
                  </a:cubicBezTo>
                  <a:cubicBezTo>
                    <a:pt x="1087" y="6989"/>
                    <a:pt x="1134" y="7014"/>
                    <a:pt x="1185" y="7014"/>
                  </a:cubicBezTo>
                  <a:cubicBezTo>
                    <a:pt x="1256" y="7014"/>
                    <a:pt x="1335" y="6966"/>
                    <a:pt x="1309" y="6889"/>
                  </a:cubicBezTo>
                  <a:cubicBezTo>
                    <a:pt x="865" y="4626"/>
                    <a:pt x="510" y="2363"/>
                    <a:pt x="244" y="101"/>
                  </a:cubicBezTo>
                  <a:cubicBezTo>
                    <a:pt x="244" y="34"/>
                    <a:pt x="178" y="1"/>
                    <a:pt x="117" y="1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4738925" y="1972725"/>
              <a:ext cx="39975" cy="88975"/>
            </a:xfrm>
            <a:custGeom>
              <a:avLst/>
              <a:gdLst/>
              <a:ahLst/>
              <a:cxnLst/>
              <a:rect l="l" t="t" r="r" b="b"/>
              <a:pathLst>
                <a:path w="1599" h="3559" extrusionOk="0">
                  <a:moveTo>
                    <a:pt x="591" y="0"/>
                  </a:moveTo>
                  <a:cubicBezTo>
                    <a:pt x="572" y="0"/>
                    <a:pt x="552" y="3"/>
                    <a:pt x="533" y="8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20"/>
                    <a:pt x="686" y="3559"/>
                    <a:pt x="1036" y="3559"/>
                  </a:cubicBezTo>
                  <a:cubicBezTo>
                    <a:pt x="1046" y="3559"/>
                    <a:pt x="1056" y="3558"/>
                    <a:pt x="1066" y="3557"/>
                  </a:cubicBezTo>
                  <a:cubicBezTo>
                    <a:pt x="1421" y="3513"/>
                    <a:pt x="1598" y="2670"/>
                    <a:pt x="1421" y="1694"/>
                  </a:cubicBezTo>
                  <a:cubicBezTo>
                    <a:pt x="1295" y="728"/>
                    <a:pt x="930" y="0"/>
                    <a:pt x="591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5295750" y="1866250"/>
              <a:ext cx="38850" cy="88975"/>
            </a:xfrm>
            <a:custGeom>
              <a:avLst/>
              <a:gdLst/>
              <a:ahLst/>
              <a:cxnLst/>
              <a:rect l="l" t="t" r="r" b="b"/>
              <a:pathLst>
                <a:path w="1554" h="3559" extrusionOk="0">
                  <a:moveTo>
                    <a:pt x="590" y="0"/>
                  </a:moveTo>
                  <a:cubicBezTo>
                    <a:pt x="571" y="0"/>
                    <a:pt x="552" y="2"/>
                    <a:pt x="533" y="7"/>
                  </a:cubicBezTo>
                  <a:cubicBezTo>
                    <a:pt x="178" y="52"/>
                    <a:pt x="1" y="895"/>
                    <a:pt x="134" y="1871"/>
                  </a:cubicBezTo>
                  <a:cubicBezTo>
                    <a:pt x="263" y="2819"/>
                    <a:pt x="644" y="3559"/>
                    <a:pt x="1032" y="3559"/>
                  </a:cubicBezTo>
                  <a:cubicBezTo>
                    <a:pt x="1043" y="3559"/>
                    <a:pt x="1054" y="3558"/>
                    <a:pt x="1065" y="3557"/>
                  </a:cubicBezTo>
                  <a:cubicBezTo>
                    <a:pt x="1420" y="3512"/>
                    <a:pt x="1553" y="2669"/>
                    <a:pt x="1420" y="1693"/>
                  </a:cubicBezTo>
                  <a:cubicBezTo>
                    <a:pt x="1294" y="727"/>
                    <a:pt x="930" y="0"/>
                    <a:pt x="590" y="0"/>
                  </a:cubicBezTo>
                  <a:close/>
                </a:path>
              </a:pathLst>
            </a:custGeom>
            <a:solidFill>
              <a:srgbClr val="1F25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1939225" y="2118875"/>
              <a:ext cx="396125" cy="238500"/>
            </a:xfrm>
            <a:custGeom>
              <a:avLst/>
              <a:gdLst/>
              <a:ahLst/>
              <a:cxnLst/>
              <a:rect l="l" t="t" r="r" b="b"/>
              <a:pathLst>
                <a:path w="15845" h="9540" extrusionOk="0">
                  <a:moveTo>
                    <a:pt x="9766" y="0"/>
                  </a:moveTo>
                  <a:cubicBezTo>
                    <a:pt x="8718" y="0"/>
                    <a:pt x="7600" y="236"/>
                    <a:pt x="6438" y="817"/>
                  </a:cubicBezTo>
                  <a:cubicBezTo>
                    <a:pt x="1759" y="3156"/>
                    <a:pt x="0" y="9540"/>
                    <a:pt x="6786" y="9540"/>
                  </a:cubicBezTo>
                  <a:cubicBezTo>
                    <a:pt x="7978" y="9540"/>
                    <a:pt x="9435" y="9343"/>
                    <a:pt x="11185" y="8892"/>
                  </a:cubicBezTo>
                  <a:cubicBezTo>
                    <a:pt x="12561" y="6540"/>
                    <a:pt x="14114" y="4455"/>
                    <a:pt x="15844" y="2591"/>
                  </a:cubicBezTo>
                  <a:cubicBezTo>
                    <a:pt x="14460" y="1396"/>
                    <a:pt x="12318" y="0"/>
                    <a:pt x="9766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2218850" y="2183650"/>
              <a:ext cx="155300" cy="157525"/>
            </a:xfrm>
            <a:custGeom>
              <a:avLst/>
              <a:gdLst/>
              <a:ahLst/>
              <a:cxnLst/>
              <a:rect l="l" t="t" r="r" b="b"/>
              <a:pathLst>
                <a:path w="6212" h="6301" extrusionOk="0">
                  <a:moveTo>
                    <a:pt x="4659" y="0"/>
                  </a:moveTo>
                  <a:cubicBezTo>
                    <a:pt x="2929" y="1864"/>
                    <a:pt x="1376" y="3949"/>
                    <a:pt x="0" y="6301"/>
                  </a:cubicBezTo>
                  <a:cubicBezTo>
                    <a:pt x="1198" y="5990"/>
                    <a:pt x="2485" y="5591"/>
                    <a:pt x="3949" y="5014"/>
                  </a:cubicBezTo>
                  <a:lnTo>
                    <a:pt x="6212" y="1598"/>
                  </a:lnTo>
                  <a:cubicBezTo>
                    <a:pt x="6212" y="1598"/>
                    <a:pt x="5635" y="888"/>
                    <a:pt x="4659" y="0"/>
                  </a:cubicBezTo>
                  <a:close/>
                </a:path>
              </a:pathLst>
            </a:custGeom>
            <a:solidFill>
              <a:srgbClr val="988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" name="Google Shape;966;p27">
            <a:hlinkClick r:id="rId5" action="ppaction://hlinksldjump"/>
          </p:cNvPr>
          <p:cNvSpPr/>
          <p:nvPr/>
        </p:nvSpPr>
        <p:spPr>
          <a:xfrm>
            <a:off x="1441500" y="4056450"/>
            <a:ext cx="1758900" cy="572700"/>
          </a:xfrm>
          <a:prstGeom prst="roundRect">
            <a:avLst>
              <a:gd name="adj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C</a:t>
            </a:r>
            <a:r>
              <a:rPr lang="en" sz="1600" dirty="0" smtClean="0">
                <a:solidFill>
                  <a:srgbClr val="B20090"/>
                </a:solidFill>
                <a:latin typeface="Barlow Medium"/>
                <a:ea typeface="Barlow Medium"/>
                <a:cs typeface="Barlow Medium"/>
                <a:sym typeface="Barlow Medium"/>
              </a:rPr>
              <a:t>hơi thôi!</a:t>
            </a:r>
            <a:endParaRPr sz="1600" dirty="0">
              <a:solidFill>
                <a:srgbClr val="B20090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65" name="Picture 2" descr="C:\Users\canh\Pictures\n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2190749"/>
            <a:ext cx="3581399" cy="2569265"/>
          </a:xfrm>
          <a:prstGeom prst="rect">
            <a:avLst/>
          </a:prstGeom>
          <a:noFill/>
        </p:spPr>
      </p:pic>
      <p:pic>
        <p:nvPicPr>
          <p:cNvPr id="268" name="nhac hanh trinh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5143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8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3" fill="hold"/>
                                        <p:tgtEl>
                                          <p:spTgt spid="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hỏi</a:t>
            </a:r>
            <a:r>
              <a:rPr lang="en-US" dirty="0" smtClean="0">
                <a:solidFill>
                  <a:srgbClr val="C00000"/>
                </a:solidFill>
              </a:rPr>
              <a:t> 1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61" name="Google Shape;1361;p31">
            <a:hlinkClick r:id="rId5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5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nói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chung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bộ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phận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chính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?</a:t>
            </a:r>
            <a:endParaRPr lang="en-US"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36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136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5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1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402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4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7" name="Google Shape;1507;p31">
            <a:hlinkClick r:id="rId6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>
            <a:hlinkClick r:id="rId7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8" name="Google Shape;1361;p31">
            <a:hlinkClick r:id="rId5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4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9" name="Google Shape;1361;p31">
            <a:hlinkClick r:id="rId5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3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0" name="Google Shape;1361;p31">
            <a:hlinkClick r:id="rId5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2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61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-533400" y="7429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9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hỏi</a:t>
            </a:r>
            <a:r>
              <a:rPr lang="en-US" dirty="0" smtClean="0">
                <a:solidFill>
                  <a:srgbClr val="C00000"/>
                </a:solidFill>
              </a:rPr>
              <a:t> 1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61" name="Google Shape;1361;p31">
            <a:hlinkClick r:id="rId4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5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Tế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bào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nói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chung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có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bao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nhiêu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bộ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phận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 </a:t>
            </a:r>
            <a:r>
              <a:rPr lang="en-US" sz="2000" b="1" dirty="0" err="1" smtClean="0">
                <a:solidFill>
                  <a:srgbClr val="002AB2"/>
                </a:solidFill>
                <a:latin typeface="Constantia" panose="02030602050306030303" pitchFamily="18" charset="0"/>
              </a:rPr>
              <a:t>chính</a:t>
            </a:r>
            <a:r>
              <a:rPr lang="en-US" sz="2000" b="1" dirty="0" smtClean="0">
                <a:solidFill>
                  <a:srgbClr val="002AB2"/>
                </a:solidFill>
                <a:latin typeface="Constantia" panose="02030602050306030303" pitchFamily="18" charset="0"/>
              </a:rPr>
              <a:t>?</a:t>
            </a:r>
            <a:endParaRPr lang="en-US"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0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7" name="Google Shape;1507;p31">
            <a:hlinkClick r:id="rId5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>
            <a:hlinkClick r:id="rId6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8" name="Google Shape;1361;p31">
            <a:hlinkClick r:id="rId4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. 4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9" name="Google Shape;1361;p31">
            <a:hlinkClick r:id="rId4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3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0" name="Google Shape;1361;p31">
            <a:hlinkClick r:id="rId4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2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61" name="Nhạc đáp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609600" y="4381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777" y="361950"/>
            <a:ext cx="1501542" cy="3221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1"/>
          <p:cNvSpPr txBox="1">
            <a:spLocks noGrp="1"/>
          </p:cNvSpPr>
          <p:nvPr>
            <p:ph type="title"/>
          </p:nvPr>
        </p:nvSpPr>
        <p:spPr>
          <a:xfrm>
            <a:off x="713225" y="365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Câu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hỏi</a:t>
            </a:r>
            <a:r>
              <a:rPr lang="en-US" dirty="0" smtClean="0">
                <a:solidFill>
                  <a:srgbClr val="C00000"/>
                </a:solidFill>
              </a:rPr>
              <a:t> 2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361" name="Google Shape;1361;p31">
            <a:hlinkClick r:id="rId6" action="ppaction://hlinksldjump"/>
          </p:cNvPr>
          <p:cNvSpPr/>
          <p:nvPr/>
        </p:nvSpPr>
        <p:spPr>
          <a:xfrm>
            <a:off x="2942782" y="3035929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A.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Mô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790381" y="895350"/>
            <a:ext cx="3563100" cy="1830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1"/>
          <p:cNvSpPr txBox="1">
            <a:spLocks noGrp="1"/>
          </p:cNvSpPr>
          <p:nvPr>
            <p:ph type="title" idx="4294967295"/>
          </p:nvPr>
        </p:nvSpPr>
        <p:spPr>
          <a:xfrm>
            <a:off x="3276600" y="1276349"/>
            <a:ext cx="2819400" cy="1451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2000" b="1" dirty="0">
                <a:solidFill>
                  <a:srgbClr val="002AB2"/>
                </a:solidFill>
                <a:latin typeface="Constantia" panose="02030602050306030303" pitchFamily="18" charset="0"/>
              </a:rPr>
              <a:t>Cấp độ nào sau đây được xem là đơn vị cấu tạo và chức năng cơ bản của sự sống?</a:t>
            </a:r>
            <a:endParaRPr sz="2000" b="1" dirty="0">
              <a:solidFill>
                <a:srgbClr val="002AB2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" name="Google Shape;1365;p31"/>
          <p:cNvGrpSpPr/>
          <p:nvPr/>
        </p:nvGrpSpPr>
        <p:grpSpPr>
          <a:xfrm>
            <a:off x="6963799" y="1495040"/>
            <a:ext cx="2324521" cy="3179481"/>
            <a:chOff x="6963799" y="1495040"/>
            <a:chExt cx="2324521" cy="3179481"/>
          </a:xfrm>
        </p:grpSpPr>
        <p:grpSp>
          <p:nvGrpSpPr>
            <p:cNvPr id="6" name="Google Shape;1366;p31"/>
            <p:cNvGrpSpPr/>
            <p:nvPr/>
          </p:nvGrpSpPr>
          <p:grpSpPr>
            <a:xfrm rot="4147508">
              <a:off x="7847043" y="1784255"/>
              <a:ext cx="1359651" cy="1125146"/>
              <a:chOff x="5913226" y="4077344"/>
              <a:chExt cx="914289" cy="694967"/>
            </a:xfrm>
          </p:grpSpPr>
          <p:sp>
            <p:nvSpPr>
              <p:cNvPr id="1367" name="Google Shape;1367;p31"/>
              <p:cNvSpPr/>
              <p:nvPr/>
            </p:nvSpPr>
            <p:spPr>
              <a:xfrm>
                <a:off x="5913226" y="4077344"/>
                <a:ext cx="891397" cy="675677"/>
              </a:xfrm>
              <a:custGeom>
                <a:avLst/>
                <a:gdLst/>
                <a:ahLst/>
                <a:cxnLst/>
                <a:rect l="l" t="t" r="r" b="b"/>
                <a:pathLst>
                  <a:path w="25975" h="19689" extrusionOk="0">
                    <a:moveTo>
                      <a:pt x="7300" y="1"/>
                    </a:moveTo>
                    <a:cubicBezTo>
                      <a:pt x="5044" y="1"/>
                      <a:pt x="8279" y="4954"/>
                      <a:pt x="8559" y="6222"/>
                    </a:cubicBezTo>
                    <a:cubicBezTo>
                      <a:pt x="6796" y="4606"/>
                      <a:pt x="2825" y="2102"/>
                      <a:pt x="1058" y="2102"/>
                    </a:cubicBezTo>
                    <a:cubicBezTo>
                      <a:pt x="355" y="2102"/>
                      <a:pt x="0" y="2499"/>
                      <a:pt x="273" y="3506"/>
                    </a:cubicBezTo>
                    <a:cubicBezTo>
                      <a:pt x="1072" y="6291"/>
                      <a:pt x="5363" y="8664"/>
                      <a:pt x="7783" y="10696"/>
                    </a:cubicBezTo>
                    <a:cubicBezTo>
                      <a:pt x="6094" y="11221"/>
                      <a:pt x="319" y="10878"/>
                      <a:pt x="3378" y="13412"/>
                    </a:cubicBezTo>
                    <a:cubicBezTo>
                      <a:pt x="5295" y="15033"/>
                      <a:pt x="9837" y="14485"/>
                      <a:pt x="11640" y="16014"/>
                    </a:cubicBezTo>
                    <a:cubicBezTo>
                      <a:pt x="10887" y="16197"/>
                      <a:pt x="7600" y="16562"/>
                      <a:pt x="7440" y="17521"/>
                    </a:cubicBezTo>
                    <a:cubicBezTo>
                      <a:pt x="7052" y="19164"/>
                      <a:pt x="11549" y="19552"/>
                      <a:pt x="12576" y="19552"/>
                    </a:cubicBezTo>
                    <a:cubicBezTo>
                      <a:pt x="13609" y="19627"/>
                      <a:pt x="14860" y="19649"/>
                      <a:pt x="16216" y="19649"/>
                    </a:cubicBezTo>
                    <a:cubicBezTo>
                      <a:pt x="18120" y="19649"/>
                      <a:pt x="20229" y="19606"/>
                      <a:pt x="22227" y="19606"/>
                    </a:cubicBezTo>
                    <a:cubicBezTo>
                      <a:pt x="23557" y="19606"/>
                      <a:pt x="24837" y="19625"/>
                      <a:pt x="25975" y="19689"/>
                    </a:cubicBezTo>
                    <a:cubicBezTo>
                      <a:pt x="25084" y="17543"/>
                      <a:pt x="24514" y="14576"/>
                      <a:pt x="24103" y="12202"/>
                    </a:cubicBezTo>
                    <a:cubicBezTo>
                      <a:pt x="23943" y="10947"/>
                      <a:pt x="23464" y="7295"/>
                      <a:pt x="22596" y="6336"/>
                    </a:cubicBezTo>
                    <a:cubicBezTo>
                      <a:pt x="22205" y="5940"/>
                      <a:pt x="21880" y="5777"/>
                      <a:pt x="21600" y="5777"/>
                    </a:cubicBezTo>
                    <a:cubicBezTo>
                      <a:pt x="20542" y="5777"/>
                      <a:pt x="20140" y="8103"/>
                      <a:pt x="19310" y="8915"/>
                    </a:cubicBezTo>
                    <a:cubicBezTo>
                      <a:pt x="18283" y="6176"/>
                      <a:pt x="17780" y="4601"/>
                      <a:pt x="16434" y="2707"/>
                    </a:cubicBezTo>
                    <a:cubicBezTo>
                      <a:pt x="15815" y="1739"/>
                      <a:pt x="15368" y="1351"/>
                      <a:pt x="15042" y="1351"/>
                    </a:cubicBezTo>
                    <a:cubicBezTo>
                      <a:pt x="13961" y="1351"/>
                      <a:pt x="14214" y="5620"/>
                      <a:pt x="13969" y="7181"/>
                    </a:cubicBezTo>
                    <a:cubicBezTo>
                      <a:pt x="12188" y="4487"/>
                      <a:pt x="10339" y="493"/>
                      <a:pt x="7783" y="59"/>
                    </a:cubicBezTo>
                    <a:cubicBezTo>
                      <a:pt x="7600" y="19"/>
                      <a:pt x="7439" y="1"/>
                      <a:pt x="7300" y="1"/>
                    </a:cubicBezTo>
                    <a:close/>
                  </a:path>
                </a:pathLst>
              </a:custGeom>
              <a:solidFill>
                <a:srgbClr val="CFD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1"/>
              <p:cNvSpPr/>
              <p:nvPr/>
            </p:nvSpPr>
            <p:spPr>
              <a:xfrm>
                <a:off x="6022599" y="4229579"/>
                <a:ext cx="804917" cy="542731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5815" extrusionOk="0">
                    <a:moveTo>
                      <a:pt x="494" y="0"/>
                    </a:moveTo>
                    <a:cubicBezTo>
                      <a:pt x="193" y="0"/>
                      <a:pt x="0" y="452"/>
                      <a:pt x="328" y="645"/>
                    </a:cubicBezTo>
                    <a:cubicBezTo>
                      <a:pt x="8179" y="5141"/>
                      <a:pt x="15141" y="10962"/>
                      <a:pt x="22788" y="15755"/>
                    </a:cubicBezTo>
                    <a:cubicBezTo>
                      <a:pt x="22851" y="15796"/>
                      <a:pt x="22914" y="15814"/>
                      <a:pt x="22972" y="15814"/>
                    </a:cubicBezTo>
                    <a:cubicBezTo>
                      <a:pt x="23268" y="15814"/>
                      <a:pt x="23454" y="15352"/>
                      <a:pt x="23130" y="15162"/>
                    </a:cubicBezTo>
                    <a:cubicBezTo>
                      <a:pt x="15484" y="10368"/>
                      <a:pt x="8522" y="4525"/>
                      <a:pt x="670" y="51"/>
                    </a:cubicBezTo>
                    <a:cubicBezTo>
                      <a:pt x="609" y="16"/>
                      <a:pt x="550" y="0"/>
                      <a:pt x="494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1"/>
              <p:cNvSpPr/>
              <p:nvPr/>
            </p:nvSpPr>
            <p:spPr>
              <a:xfrm>
                <a:off x="6385548" y="4469464"/>
                <a:ext cx="17262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4" extrusionOk="0">
                    <a:moveTo>
                      <a:pt x="502" y="0"/>
                    </a:moveTo>
                    <a:cubicBezTo>
                      <a:pt x="342" y="0"/>
                      <a:pt x="160" y="23"/>
                      <a:pt x="0" y="23"/>
                    </a:cubicBezTo>
                    <a:cubicBezTo>
                      <a:pt x="46" y="160"/>
                      <a:pt x="114" y="297"/>
                      <a:pt x="183" y="434"/>
                    </a:cubicBezTo>
                    <a:cubicBezTo>
                      <a:pt x="274" y="297"/>
                      <a:pt x="388" y="160"/>
                      <a:pt x="502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1"/>
              <p:cNvSpPr/>
              <p:nvPr/>
            </p:nvSpPr>
            <p:spPr>
              <a:xfrm>
                <a:off x="6117248" y="4185240"/>
                <a:ext cx="300415" cy="339537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894" extrusionOk="0">
                    <a:moveTo>
                      <a:pt x="3300" y="1"/>
                    </a:moveTo>
                    <a:cubicBezTo>
                      <a:pt x="3062" y="1"/>
                      <a:pt x="2819" y="250"/>
                      <a:pt x="2979" y="522"/>
                    </a:cubicBezTo>
                    <a:cubicBezTo>
                      <a:pt x="4554" y="3055"/>
                      <a:pt x="6586" y="5543"/>
                      <a:pt x="7818" y="8305"/>
                    </a:cubicBezTo>
                    <a:cubicBezTo>
                      <a:pt x="7978" y="8305"/>
                      <a:pt x="8160" y="8282"/>
                      <a:pt x="8320" y="8282"/>
                    </a:cubicBezTo>
                    <a:cubicBezTo>
                      <a:pt x="8206" y="8442"/>
                      <a:pt x="8092" y="8579"/>
                      <a:pt x="8001" y="8716"/>
                    </a:cubicBezTo>
                    <a:cubicBezTo>
                      <a:pt x="7932" y="8579"/>
                      <a:pt x="7864" y="8442"/>
                      <a:pt x="7818" y="8305"/>
                    </a:cubicBezTo>
                    <a:cubicBezTo>
                      <a:pt x="5307" y="8374"/>
                      <a:pt x="2819" y="8556"/>
                      <a:pt x="400" y="9218"/>
                    </a:cubicBezTo>
                    <a:cubicBezTo>
                      <a:pt x="0" y="9323"/>
                      <a:pt x="124" y="9893"/>
                      <a:pt x="485" y="9893"/>
                    </a:cubicBezTo>
                    <a:cubicBezTo>
                      <a:pt x="516" y="9893"/>
                      <a:pt x="548" y="9889"/>
                      <a:pt x="582" y="9880"/>
                    </a:cubicBezTo>
                    <a:cubicBezTo>
                      <a:pt x="3116" y="9195"/>
                      <a:pt x="5718" y="9035"/>
                      <a:pt x="8320" y="8990"/>
                    </a:cubicBezTo>
                    <a:cubicBezTo>
                      <a:pt x="8526" y="8967"/>
                      <a:pt x="8754" y="8762"/>
                      <a:pt x="8663" y="8533"/>
                    </a:cubicBezTo>
                    <a:cubicBezTo>
                      <a:pt x="7453" y="5543"/>
                      <a:pt x="5284" y="2895"/>
                      <a:pt x="3573" y="156"/>
                    </a:cubicBezTo>
                    <a:cubicBezTo>
                      <a:pt x="3504" y="47"/>
                      <a:pt x="3403" y="1"/>
                      <a:pt x="330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1"/>
              <p:cNvSpPr/>
              <p:nvPr/>
            </p:nvSpPr>
            <p:spPr>
              <a:xfrm>
                <a:off x="6316775" y="4277659"/>
                <a:ext cx="225466" cy="320594"/>
              </a:xfrm>
              <a:custGeom>
                <a:avLst/>
                <a:gdLst/>
                <a:ahLst/>
                <a:cxnLst/>
                <a:rect l="l" t="t" r="r" b="b"/>
                <a:pathLst>
                  <a:path w="6570" h="9342" extrusionOk="0">
                    <a:moveTo>
                      <a:pt x="4338" y="0"/>
                    </a:moveTo>
                    <a:cubicBezTo>
                      <a:pt x="4133" y="0"/>
                      <a:pt x="3921" y="170"/>
                      <a:pt x="3990" y="431"/>
                    </a:cubicBezTo>
                    <a:cubicBezTo>
                      <a:pt x="4469" y="2462"/>
                      <a:pt x="5177" y="4471"/>
                      <a:pt x="5633" y="6525"/>
                    </a:cubicBezTo>
                    <a:cubicBezTo>
                      <a:pt x="5747" y="7027"/>
                      <a:pt x="5816" y="7552"/>
                      <a:pt x="5862" y="8077"/>
                    </a:cubicBezTo>
                    <a:cubicBezTo>
                      <a:pt x="5862" y="8260"/>
                      <a:pt x="3807" y="8305"/>
                      <a:pt x="3602" y="8328"/>
                    </a:cubicBezTo>
                    <a:cubicBezTo>
                      <a:pt x="2529" y="8374"/>
                      <a:pt x="1479" y="8442"/>
                      <a:pt x="406" y="8671"/>
                    </a:cubicBezTo>
                    <a:cubicBezTo>
                      <a:pt x="1" y="8756"/>
                      <a:pt x="134" y="9341"/>
                      <a:pt x="509" y="9341"/>
                    </a:cubicBezTo>
                    <a:cubicBezTo>
                      <a:pt x="534" y="9341"/>
                      <a:pt x="561" y="9338"/>
                      <a:pt x="589" y="9333"/>
                    </a:cubicBezTo>
                    <a:cubicBezTo>
                      <a:pt x="2483" y="8945"/>
                      <a:pt x="4401" y="9059"/>
                      <a:pt x="6295" y="8785"/>
                    </a:cubicBezTo>
                    <a:cubicBezTo>
                      <a:pt x="6455" y="8762"/>
                      <a:pt x="6569" y="8579"/>
                      <a:pt x="6546" y="8442"/>
                    </a:cubicBezTo>
                    <a:cubicBezTo>
                      <a:pt x="6478" y="5635"/>
                      <a:pt x="5314" y="2941"/>
                      <a:pt x="4652" y="248"/>
                    </a:cubicBezTo>
                    <a:cubicBezTo>
                      <a:pt x="4606" y="75"/>
                      <a:pt x="4474" y="0"/>
                      <a:pt x="4338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1"/>
              <p:cNvSpPr/>
              <p:nvPr/>
            </p:nvSpPr>
            <p:spPr>
              <a:xfrm>
                <a:off x="6664384" y="4677021"/>
                <a:ext cx="14139" cy="1492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35" extrusionOk="0">
                    <a:moveTo>
                      <a:pt x="1" y="1"/>
                    </a:moveTo>
                    <a:cubicBezTo>
                      <a:pt x="24" y="161"/>
                      <a:pt x="47" y="298"/>
                      <a:pt x="69" y="435"/>
                    </a:cubicBezTo>
                    <a:cubicBezTo>
                      <a:pt x="184" y="275"/>
                      <a:pt x="298" y="138"/>
                      <a:pt x="412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1"/>
              <p:cNvSpPr/>
              <p:nvPr/>
            </p:nvSpPr>
            <p:spPr>
              <a:xfrm>
                <a:off x="6432530" y="4400622"/>
                <a:ext cx="258514" cy="304636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8877" extrusionOk="0">
                    <a:moveTo>
                      <a:pt x="6120" y="1"/>
                    </a:moveTo>
                    <a:cubicBezTo>
                      <a:pt x="5920" y="1"/>
                      <a:pt x="5689" y="171"/>
                      <a:pt x="5730" y="431"/>
                    </a:cubicBezTo>
                    <a:cubicBezTo>
                      <a:pt x="6072" y="2988"/>
                      <a:pt x="6323" y="5544"/>
                      <a:pt x="6757" y="8055"/>
                    </a:cubicBezTo>
                    <a:lnTo>
                      <a:pt x="7168" y="8055"/>
                    </a:lnTo>
                    <a:cubicBezTo>
                      <a:pt x="7054" y="8192"/>
                      <a:pt x="6940" y="8329"/>
                      <a:pt x="6825" y="8489"/>
                    </a:cubicBezTo>
                    <a:cubicBezTo>
                      <a:pt x="6803" y="8352"/>
                      <a:pt x="6780" y="8215"/>
                      <a:pt x="6757" y="8055"/>
                    </a:cubicBezTo>
                    <a:cubicBezTo>
                      <a:pt x="4657" y="8169"/>
                      <a:pt x="2557" y="8192"/>
                      <a:pt x="457" y="8192"/>
                    </a:cubicBezTo>
                    <a:cubicBezTo>
                      <a:pt x="1" y="8192"/>
                      <a:pt x="1" y="8877"/>
                      <a:pt x="457" y="8877"/>
                    </a:cubicBezTo>
                    <a:cubicBezTo>
                      <a:pt x="2694" y="8877"/>
                      <a:pt x="4931" y="8854"/>
                      <a:pt x="7168" y="8740"/>
                    </a:cubicBezTo>
                    <a:cubicBezTo>
                      <a:pt x="7396" y="8740"/>
                      <a:pt x="7533" y="8534"/>
                      <a:pt x="7487" y="8306"/>
                    </a:cubicBezTo>
                    <a:cubicBezTo>
                      <a:pt x="7008" y="5635"/>
                      <a:pt x="6757" y="2942"/>
                      <a:pt x="6392" y="249"/>
                    </a:cubicBezTo>
                    <a:cubicBezTo>
                      <a:pt x="6373" y="76"/>
                      <a:pt x="6254" y="1"/>
                      <a:pt x="6120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374;p31"/>
            <p:cNvGrpSpPr/>
            <p:nvPr/>
          </p:nvGrpSpPr>
          <p:grpSpPr>
            <a:xfrm>
              <a:off x="6963799" y="2029823"/>
              <a:ext cx="1645253" cy="2439344"/>
              <a:chOff x="1587225" y="582700"/>
              <a:chExt cx="1401050" cy="2077275"/>
            </a:xfrm>
          </p:grpSpPr>
          <p:sp>
            <p:nvSpPr>
              <p:cNvPr id="1375" name="Google Shape;1375;p31"/>
              <p:cNvSpPr/>
              <p:nvPr/>
            </p:nvSpPr>
            <p:spPr>
              <a:xfrm>
                <a:off x="1990750" y="1117750"/>
                <a:ext cx="997525" cy="1283750"/>
              </a:xfrm>
              <a:custGeom>
                <a:avLst/>
                <a:gdLst/>
                <a:ahLst/>
                <a:cxnLst/>
                <a:rect l="l" t="t" r="r" b="b"/>
                <a:pathLst>
                  <a:path w="39901" h="51350" extrusionOk="0"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lnTo>
                      <a:pt x="1053" y="10154"/>
                    </a:ln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129"/>
                      <a:pt x="2607" y="21858"/>
                      <a:pt x="3283" y="23462"/>
                    </a:cubicBezTo>
                    <a:lnTo>
                      <a:pt x="3659" y="22161"/>
                    </a:lnTo>
                    <a:lnTo>
                      <a:pt x="3659" y="22161"/>
                    </a:lnTo>
                    <a:cubicBezTo>
                      <a:pt x="3588" y="22416"/>
                      <a:pt x="4386" y="23688"/>
                      <a:pt x="4486" y="24013"/>
                    </a:cubicBezTo>
                    <a:cubicBezTo>
                      <a:pt x="4762" y="24765"/>
                      <a:pt x="4963" y="25567"/>
                      <a:pt x="5088" y="26369"/>
                    </a:cubicBezTo>
                    <a:cubicBezTo>
                      <a:pt x="5314" y="27873"/>
                      <a:pt x="5088" y="29302"/>
                      <a:pt x="5263" y="30780"/>
                    </a:cubicBezTo>
                    <a:cubicBezTo>
                      <a:pt x="5689" y="34339"/>
                      <a:pt x="4336" y="37773"/>
                      <a:pt x="4060" y="41282"/>
                    </a:cubicBezTo>
                    <a:cubicBezTo>
                      <a:pt x="3985" y="42359"/>
                      <a:pt x="4010" y="43487"/>
                      <a:pt x="4411" y="44490"/>
                    </a:cubicBezTo>
                    <a:cubicBezTo>
                      <a:pt x="5063" y="46194"/>
                      <a:pt x="6792" y="46745"/>
                      <a:pt x="8196" y="47673"/>
                    </a:cubicBezTo>
                    <a:cubicBezTo>
                      <a:pt x="9850" y="48750"/>
                      <a:pt x="11679" y="49577"/>
                      <a:pt x="13559" y="50204"/>
                    </a:cubicBezTo>
                    <a:cubicBezTo>
                      <a:pt x="15930" y="50963"/>
                      <a:pt x="18436" y="51349"/>
                      <a:pt x="20939" y="51349"/>
                    </a:cubicBezTo>
                    <a:cubicBezTo>
                      <a:pt x="22484" y="51349"/>
                      <a:pt x="24028" y="51202"/>
                      <a:pt x="25539" y="50906"/>
                    </a:cubicBezTo>
                    <a:cubicBezTo>
                      <a:pt x="29574" y="50129"/>
                      <a:pt x="32682" y="48274"/>
                      <a:pt x="35188" y="45016"/>
                    </a:cubicBezTo>
                    <a:cubicBezTo>
                      <a:pt x="36341" y="43512"/>
                      <a:pt x="37269" y="41833"/>
                      <a:pt x="37895" y="40054"/>
                    </a:cubicBezTo>
                    <a:cubicBezTo>
                      <a:pt x="38168" y="39284"/>
                      <a:pt x="39547" y="35518"/>
                      <a:pt x="38941" y="34786"/>
                    </a:cubicBezTo>
                    <a:lnTo>
                      <a:pt x="38941" y="34786"/>
                    </a:lnTo>
                    <a:cubicBezTo>
                      <a:pt x="39136" y="35003"/>
                      <a:pt x="39330" y="35198"/>
                      <a:pt x="39524" y="35392"/>
                    </a:cubicBezTo>
                    <a:cubicBezTo>
                      <a:pt x="39599" y="33537"/>
                      <a:pt x="39474" y="31657"/>
                      <a:pt x="39123" y="29803"/>
                    </a:cubicBezTo>
                    <a:lnTo>
                      <a:pt x="39123" y="29803"/>
                    </a:lnTo>
                    <a:cubicBezTo>
                      <a:pt x="39374" y="30028"/>
                      <a:pt x="39624" y="30254"/>
                      <a:pt x="39900" y="30480"/>
                    </a:cubicBezTo>
                    <a:cubicBezTo>
                      <a:pt x="39725" y="29126"/>
                      <a:pt x="39098" y="27998"/>
                      <a:pt x="38396" y="26870"/>
                    </a:cubicBezTo>
                    <a:lnTo>
                      <a:pt x="38396" y="26870"/>
                    </a:lnTo>
                    <a:cubicBezTo>
                      <a:pt x="38873" y="27146"/>
                      <a:pt x="39249" y="27572"/>
                      <a:pt x="39499" y="28048"/>
                    </a:cubicBezTo>
                    <a:cubicBezTo>
                      <a:pt x="39875" y="22259"/>
                      <a:pt x="35589" y="16545"/>
                      <a:pt x="31078" y="13462"/>
                    </a:cubicBezTo>
                    <a:cubicBezTo>
                      <a:pt x="29449" y="12359"/>
                      <a:pt x="27795" y="11281"/>
                      <a:pt x="26266" y="10053"/>
                    </a:cubicBezTo>
                    <a:lnTo>
                      <a:pt x="26191" y="10003"/>
                    </a:lnTo>
                    <a:cubicBezTo>
                      <a:pt x="23710" y="7998"/>
                      <a:pt x="21805" y="5241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1"/>
              <p:cNvSpPr/>
              <p:nvPr/>
            </p:nvSpPr>
            <p:spPr>
              <a:xfrm>
                <a:off x="2090375" y="1800150"/>
                <a:ext cx="171700" cy="5157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0628" extrusionOk="0">
                    <a:moveTo>
                      <a:pt x="1203" y="1"/>
                    </a:moveTo>
                    <a:lnTo>
                      <a:pt x="1203" y="1"/>
                    </a:lnTo>
                    <a:cubicBezTo>
                      <a:pt x="1253" y="1153"/>
                      <a:pt x="1153" y="2306"/>
                      <a:pt x="1278" y="3484"/>
                    </a:cubicBezTo>
                    <a:cubicBezTo>
                      <a:pt x="1704" y="7043"/>
                      <a:pt x="351" y="10477"/>
                      <a:pt x="75" y="13986"/>
                    </a:cubicBezTo>
                    <a:cubicBezTo>
                      <a:pt x="0" y="15063"/>
                      <a:pt x="25" y="16191"/>
                      <a:pt x="426" y="17194"/>
                    </a:cubicBezTo>
                    <a:cubicBezTo>
                      <a:pt x="1078" y="18898"/>
                      <a:pt x="2807" y="19449"/>
                      <a:pt x="4211" y="20377"/>
                    </a:cubicBezTo>
                    <a:cubicBezTo>
                      <a:pt x="4361" y="20452"/>
                      <a:pt x="4486" y="20527"/>
                      <a:pt x="4637" y="20627"/>
                    </a:cubicBezTo>
                    <a:cubicBezTo>
                      <a:pt x="4687" y="20527"/>
                      <a:pt x="4737" y="20427"/>
                      <a:pt x="4812" y="20326"/>
                    </a:cubicBezTo>
                    <a:cubicBezTo>
                      <a:pt x="5188" y="19700"/>
                      <a:pt x="5539" y="19048"/>
                      <a:pt x="5765" y="18422"/>
                    </a:cubicBezTo>
                    <a:cubicBezTo>
                      <a:pt x="6542" y="16141"/>
                      <a:pt x="6867" y="13685"/>
                      <a:pt x="6667" y="11304"/>
                    </a:cubicBezTo>
                    <a:cubicBezTo>
                      <a:pt x="6316" y="7018"/>
                      <a:pt x="4311" y="2933"/>
                      <a:pt x="1203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1"/>
              <p:cNvSpPr/>
              <p:nvPr/>
            </p:nvSpPr>
            <p:spPr>
              <a:xfrm>
                <a:off x="2317800" y="2053900"/>
                <a:ext cx="641650" cy="347475"/>
              </a:xfrm>
              <a:custGeom>
                <a:avLst/>
                <a:gdLst/>
                <a:ahLst/>
                <a:cxnLst/>
                <a:rect l="l" t="t" r="r" b="b"/>
                <a:pathLst>
                  <a:path w="25666" h="13899" extrusionOk="0">
                    <a:moveTo>
                      <a:pt x="25665" y="1"/>
                    </a:moveTo>
                    <a:cubicBezTo>
                      <a:pt x="25039" y="377"/>
                      <a:pt x="23760" y="878"/>
                      <a:pt x="23535" y="1003"/>
                    </a:cubicBezTo>
                    <a:cubicBezTo>
                      <a:pt x="22683" y="1379"/>
                      <a:pt x="21831" y="1755"/>
                      <a:pt x="20953" y="2056"/>
                    </a:cubicBezTo>
                    <a:cubicBezTo>
                      <a:pt x="19199" y="2708"/>
                      <a:pt x="17395" y="3184"/>
                      <a:pt x="15565" y="3510"/>
                    </a:cubicBezTo>
                    <a:cubicBezTo>
                      <a:pt x="13820" y="3812"/>
                      <a:pt x="12052" y="3964"/>
                      <a:pt x="10284" y="3964"/>
                    </a:cubicBezTo>
                    <a:cubicBezTo>
                      <a:pt x="10148" y="3964"/>
                      <a:pt x="10012" y="3963"/>
                      <a:pt x="9876" y="3961"/>
                    </a:cubicBezTo>
                    <a:cubicBezTo>
                      <a:pt x="9344" y="3961"/>
                      <a:pt x="8797" y="3975"/>
                      <a:pt x="8248" y="3975"/>
                    </a:cubicBezTo>
                    <a:cubicBezTo>
                      <a:pt x="7013" y="3975"/>
                      <a:pt x="5765" y="3903"/>
                      <a:pt x="4638" y="3435"/>
                    </a:cubicBezTo>
                    <a:cubicBezTo>
                      <a:pt x="3785" y="3084"/>
                      <a:pt x="2983" y="2457"/>
                      <a:pt x="2607" y="1630"/>
                    </a:cubicBezTo>
                    <a:cubicBezTo>
                      <a:pt x="1455" y="3359"/>
                      <a:pt x="427" y="5540"/>
                      <a:pt x="151" y="7595"/>
                    </a:cubicBezTo>
                    <a:cubicBezTo>
                      <a:pt x="101" y="8096"/>
                      <a:pt x="1" y="11129"/>
                      <a:pt x="277" y="12683"/>
                    </a:cubicBezTo>
                    <a:cubicBezTo>
                      <a:pt x="327" y="12708"/>
                      <a:pt x="402" y="12733"/>
                      <a:pt x="477" y="12758"/>
                    </a:cubicBezTo>
                    <a:cubicBezTo>
                      <a:pt x="653" y="12808"/>
                      <a:pt x="828" y="12833"/>
                      <a:pt x="978" y="12883"/>
                    </a:cubicBezTo>
                    <a:cubicBezTo>
                      <a:pt x="1831" y="13109"/>
                      <a:pt x="2733" y="13259"/>
                      <a:pt x="3560" y="13510"/>
                    </a:cubicBezTo>
                    <a:cubicBezTo>
                      <a:pt x="4993" y="13767"/>
                      <a:pt x="6455" y="13899"/>
                      <a:pt x="7916" y="13899"/>
                    </a:cubicBezTo>
                    <a:cubicBezTo>
                      <a:pt x="9444" y="13899"/>
                      <a:pt x="10970" y="13754"/>
                      <a:pt x="12457" y="13460"/>
                    </a:cubicBezTo>
                    <a:cubicBezTo>
                      <a:pt x="16467" y="12683"/>
                      <a:pt x="19600" y="10828"/>
                      <a:pt x="22106" y="7570"/>
                    </a:cubicBezTo>
                    <a:cubicBezTo>
                      <a:pt x="23259" y="6066"/>
                      <a:pt x="24187" y="4387"/>
                      <a:pt x="24813" y="2608"/>
                    </a:cubicBezTo>
                    <a:cubicBezTo>
                      <a:pt x="24964" y="2232"/>
                      <a:pt x="25365" y="1104"/>
                      <a:pt x="25665" y="1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1"/>
              <p:cNvSpPr/>
              <p:nvPr/>
            </p:nvSpPr>
            <p:spPr>
              <a:xfrm>
                <a:off x="2388625" y="1726850"/>
                <a:ext cx="437350" cy="357150"/>
              </a:xfrm>
              <a:custGeom>
                <a:avLst/>
                <a:gdLst/>
                <a:ahLst/>
                <a:cxnLst/>
                <a:rect l="l" t="t" r="r" b="b"/>
                <a:pathLst>
                  <a:path w="17494" h="14286" extrusionOk="0">
                    <a:moveTo>
                      <a:pt x="9223" y="0"/>
                    </a:moveTo>
                    <a:cubicBezTo>
                      <a:pt x="8120" y="2206"/>
                      <a:pt x="6717" y="4286"/>
                      <a:pt x="5113" y="6166"/>
                    </a:cubicBezTo>
                    <a:cubicBezTo>
                      <a:pt x="3559" y="7945"/>
                      <a:pt x="1805" y="10101"/>
                      <a:pt x="752" y="12256"/>
                    </a:cubicBezTo>
                    <a:cubicBezTo>
                      <a:pt x="426" y="12908"/>
                      <a:pt x="226" y="13609"/>
                      <a:pt x="0" y="14286"/>
                    </a:cubicBezTo>
                    <a:cubicBezTo>
                      <a:pt x="526" y="13509"/>
                      <a:pt x="1203" y="12782"/>
                      <a:pt x="1955" y="12156"/>
                    </a:cubicBezTo>
                    <a:cubicBezTo>
                      <a:pt x="2807" y="11454"/>
                      <a:pt x="3759" y="10852"/>
                      <a:pt x="4687" y="10326"/>
                    </a:cubicBezTo>
                    <a:cubicBezTo>
                      <a:pt x="6015" y="9574"/>
                      <a:pt x="7469" y="9123"/>
                      <a:pt x="8973" y="8872"/>
                    </a:cubicBezTo>
                    <a:cubicBezTo>
                      <a:pt x="9674" y="8763"/>
                      <a:pt x="10389" y="8706"/>
                      <a:pt x="11106" y="8706"/>
                    </a:cubicBezTo>
                    <a:cubicBezTo>
                      <a:pt x="13334" y="8706"/>
                      <a:pt x="15579" y="9251"/>
                      <a:pt x="17494" y="10426"/>
                    </a:cubicBezTo>
                    <a:cubicBezTo>
                      <a:pt x="16466" y="8321"/>
                      <a:pt x="14386" y="7268"/>
                      <a:pt x="12531" y="5890"/>
                    </a:cubicBezTo>
                    <a:cubicBezTo>
                      <a:pt x="10652" y="4461"/>
                      <a:pt x="9599" y="2331"/>
                      <a:pt x="9223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1"/>
              <p:cNvSpPr/>
              <p:nvPr/>
            </p:nvSpPr>
            <p:spPr>
              <a:xfrm>
                <a:off x="1990750" y="1117750"/>
                <a:ext cx="559550" cy="933675"/>
              </a:xfrm>
              <a:custGeom>
                <a:avLst/>
                <a:gdLst/>
                <a:ahLst/>
                <a:cxnLst/>
                <a:rect l="l" t="t" r="r" b="b"/>
                <a:pathLst>
                  <a:path w="22382" h="37347" extrusionOk="0">
                    <a:moveTo>
                      <a:pt x="13131" y="31854"/>
                    </a:moveTo>
                    <a:lnTo>
                      <a:pt x="13131" y="31854"/>
                    </a:lnTo>
                    <a:cubicBezTo>
                      <a:pt x="13131" y="31855"/>
                      <a:pt x="13132" y="31857"/>
                      <a:pt x="13133" y="31858"/>
                    </a:cubicBezTo>
                    <a:cubicBezTo>
                      <a:pt x="13132" y="31857"/>
                      <a:pt x="13131" y="31855"/>
                      <a:pt x="13131" y="31854"/>
                    </a:cubicBezTo>
                    <a:close/>
                    <a:moveTo>
                      <a:pt x="4792" y="0"/>
                    </a:moveTo>
                    <a:cubicBezTo>
                      <a:pt x="4676" y="0"/>
                      <a:pt x="4603" y="9"/>
                      <a:pt x="4587" y="28"/>
                    </a:cubicBezTo>
                    <a:cubicBezTo>
                      <a:pt x="2156" y="3211"/>
                      <a:pt x="552" y="7021"/>
                      <a:pt x="0" y="11006"/>
                    </a:cubicBezTo>
                    <a:cubicBezTo>
                      <a:pt x="351" y="10705"/>
                      <a:pt x="702" y="10429"/>
                      <a:pt x="1053" y="10154"/>
                    </a:cubicBezTo>
                    <a:lnTo>
                      <a:pt x="1053" y="10154"/>
                    </a:lnTo>
                    <a:cubicBezTo>
                      <a:pt x="777" y="11532"/>
                      <a:pt x="577" y="12936"/>
                      <a:pt x="451" y="14339"/>
                    </a:cubicBezTo>
                    <a:cubicBezTo>
                      <a:pt x="727" y="13662"/>
                      <a:pt x="1128" y="13011"/>
                      <a:pt x="1629" y="12459"/>
                    </a:cubicBezTo>
                    <a:lnTo>
                      <a:pt x="1629" y="12459"/>
                    </a:lnTo>
                    <a:cubicBezTo>
                      <a:pt x="1153" y="14890"/>
                      <a:pt x="1078" y="17372"/>
                      <a:pt x="1379" y="19828"/>
                    </a:cubicBezTo>
                    <a:cubicBezTo>
                      <a:pt x="1629" y="19352"/>
                      <a:pt x="1880" y="18875"/>
                      <a:pt x="2105" y="18399"/>
                    </a:cubicBezTo>
                    <a:cubicBezTo>
                      <a:pt x="2206" y="20028"/>
                      <a:pt x="2557" y="21657"/>
                      <a:pt x="3158" y="23186"/>
                    </a:cubicBezTo>
                    <a:cubicBezTo>
                      <a:pt x="3208" y="23236"/>
                      <a:pt x="3258" y="23312"/>
                      <a:pt x="3308" y="23362"/>
                    </a:cubicBezTo>
                    <a:cubicBezTo>
                      <a:pt x="3409" y="22961"/>
                      <a:pt x="3534" y="22560"/>
                      <a:pt x="3659" y="22159"/>
                    </a:cubicBezTo>
                    <a:lnTo>
                      <a:pt x="3659" y="22159"/>
                    </a:lnTo>
                    <a:cubicBezTo>
                      <a:pt x="3584" y="22409"/>
                      <a:pt x="4386" y="23688"/>
                      <a:pt x="4486" y="24013"/>
                    </a:cubicBezTo>
                    <a:cubicBezTo>
                      <a:pt x="4712" y="24615"/>
                      <a:pt x="4862" y="25266"/>
                      <a:pt x="4988" y="25893"/>
                    </a:cubicBezTo>
                    <a:cubicBezTo>
                      <a:pt x="5514" y="26845"/>
                      <a:pt x="5965" y="27823"/>
                      <a:pt x="6567" y="28725"/>
                    </a:cubicBezTo>
                    <a:cubicBezTo>
                      <a:pt x="7344" y="29878"/>
                      <a:pt x="8371" y="30881"/>
                      <a:pt x="9198" y="32008"/>
                    </a:cubicBezTo>
                    <a:cubicBezTo>
                      <a:pt x="10326" y="33587"/>
                      <a:pt x="11078" y="35442"/>
                      <a:pt x="11329" y="37347"/>
                    </a:cubicBezTo>
                    <a:cubicBezTo>
                      <a:pt x="11404" y="35993"/>
                      <a:pt x="11479" y="34615"/>
                      <a:pt x="11529" y="33261"/>
                    </a:cubicBezTo>
                    <a:lnTo>
                      <a:pt x="12030" y="33963"/>
                    </a:lnTo>
                    <a:cubicBezTo>
                      <a:pt x="12206" y="32911"/>
                      <a:pt x="12381" y="31858"/>
                      <a:pt x="12557" y="30780"/>
                    </a:cubicBezTo>
                    <a:cubicBezTo>
                      <a:pt x="12731" y="31130"/>
                      <a:pt x="12931" y="31504"/>
                      <a:pt x="13131" y="31854"/>
                    </a:cubicBezTo>
                    <a:lnTo>
                      <a:pt x="13131" y="31854"/>
                    </a:lnTo>
                    <a:cubicBezTo>
                      <a:pt x="12860" y="31373"/>
                      <a:pt x="13234" y="29952"/>
                      <a:pt x="13309" y="29427"/>
                    </a:cubicBezTo>
                    <a:cubicBezTo>
                      <a:pt x="13409" y="28575"/>
                      <a:pt x="13634" y="27748"/>
                      <a:pt x="13810" y="26896"/>
                    </a:cubicBezTo>
                    <a:cubicBezTo>
                      <a:pt x="14111" y="25317"/>
                      <a:pt x="14336" y="23662"/>
                      <a:pt x="14537" y="22058"/>
                    </a:cubicBezTo>
                    <a:cubicBezTo>
                      <a:pt x="14988" y="22735"/>
                      <a:pt x="15414" y="23412"/>
                      <a:pt x="15765" y="24139"/>
                    </a:cubicBezTo>
                    <a:cubicBezTo>
                      <a:pt x="15815" y="21056"/>
                      <a:pt x="15990" y="17948"/>
                      <a:pt x="16316" y="14890"/>
                    </a:cubicBezTo>
                    <a:cubicBezTo>
                      <a:pt x="16592" y="15517"/>
                      <a:pt x="16867" y="16169"/>
                      <a:pt x="17118" y="16795"/>
                    </a:cubicBezTo>
                    <a:cubicBezTo>
                      <a:pt x="17745" y="14439"/>
                      <a:pt x="17970" y="12008"/>
                      <a:pt x="18171" y="9577"/>
                    </a:cubicBezTo>
                    <a:cubicBezTo>
                      <a:pt x="18722" y="10429"/>
                      <a:pt x="19198" y="11332"/>
                      <a:pt x="19574" y="12259"/>
                    </a:cubicBezTo>
                    <a:cubicBezTo>
                      <a:pt x="20251" y="10129"/>
                      <a:pt x="21128" y="8048"/>
                      <a:pt x="22156" y="6043"/>
                    </a:cubicBezTo>
                    <a:cubicBezTo>
                      <a:pt x="22231" y="5893"/>
                      <a:pt x="22306" y="5768"/>
                      <a:pt x="22381" y="5617"/>
                    </a:cubicBezTo>
                    <a:cubicBezTo>
                      <a:pt x="21730" y="4540"/>
                      <a:pt x="21203" y="3387"/>
                      <a:pt x="20802" y="2209"/>
                    </a:cubicBezTo>
                    <a:cubicBezTo>
                      <a:pt x="20151" y="2058"/>
                      <a:pt x="19499" y="2108"/>
                      <a:pt x="18898" y="1858"/>
                    </a:cubicBezTo>
                    <a:cubicBezTo>
                      <a:pt x="18346" y="1632"/>
                      <a:pt x="17845" y="1331"/>
                      <a:pt x="17268" y="1131"/>
                    </a:cubicBezTo>
                    <a:cubicBezTo>
                      <a:pt x="15915" y="730"/>
                      <a:pt x="14486" y="555"/>
                      <a:pt x="13083" y="479"/>
                    </a:cubicBezTo>
                    <a:cubicBezTo>
                      <a:pt x="11604" y="404"/>
                      <a:pt x="10126" y="429"/>
                      <a:pt x="8647" y="404"/>
                    </a:cubicBezTo>
                    <a:cubicBezTo>
                      <a:pt x="8254" y="382"/>
                      <a:pt x="5567" y="0"/>
                      <a:pt x="4792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1587225" y="1691625"/>
                <a:ext cx="1329600" cy="968350"/>
              </a:xfrm>
              <a:custGeom>
                <a:avLst/>
                <a:gdLst/>
                <a:ahLst/>
                <a:cxnLst/>
                <a:rect l="l" t="t" r="r" b="b"/>
                <a:pathLst>
                  <a:path w="53184" h="38734" extrusionOk="0">
                    <a:moveTo>
                      <a:pt x="21931" y="17174"/>
                    </a:moveTo>
                    <a:cubicBezTo>
                      <a:pt x="21930" y="17178"/>
                      <a:pt x="21930" y="17182"/>
                      <a:pt x="21931" y="17186"/>
                    </a:cubicBezTo>
                    <a:lnTo>
                      <a:pt x="21931" y="17186"/>
                    </a:lnTo>
                    <a:cubicBezTo>
                      <a:pt x="21931" y="17182"/>
                      <a:pt x="21931" y="17178"/>
                      <a:pt x="21931" y="17174"/>
                    </a:cubicBezTo>
                    <a:close/>
                    <a:moveTo>
                      <a:pt x="2231" y="24317"/>
                    </a:move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2237" y="24321"/>
                      <a:pt x="2234" y="24319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lnTo>
                      <a:pt x="2240" y="24323"/>
                    </a:lnTo>
                    <a:lnTo>
                      <a:pt x="2240" y="24323"/>
                    </a:lnTo>
                    <a:cubicBezTo>
                      <a:pt x="3039" y="24910"/>
                      <a:pt x="3763" y="27327"/>
                      <a:pt x="4412" y="28201"/>
                    </a:cubicBezTo>
                    <a:cubicBezTo>
                      <a:pt x="5339" y="29505"/>
                      <a:pt x="6392" y="30657"/>
                      <a:pt x="7595" y="31710"/>
                    </a:cubicBezTo>
                    <a:cubicBezTo>
                      <a:pt x="11780" y="35369"/>
                      <a:pt x="17018" y="37600"/>
                      <a:pt x="22482" y="38402"/>
                    </a:cubicBezTo>
                    <a:cubicBezTo>
                      <a:pt x="24012" y="38623"/>
                      <a:pt x="25558" y="38733"/>
                      <a:pt x="27104" y="38733"/>
                    </a:cubicBezTo>
                    <a:cubicBezTo>
                      <a:pt x="35383" y="38733"/>
                      <a:pt x="43633" y="35565"/>
                      <a:pt x="49124" y="29229"/>
                    </a:cubicBezTo>
                    <a:cubicBezTo>
                      <a:pt x="51580" y="26372"/>
                      <a:pt x="53059" y="22662"/>
                      <a:pt x="53184" y="18903"/>
                    </a:cubicBezTo>
                    <a:lnTo>
                      <a:pt x="53184" y="18903"/>
                    </a:lnTo>
                    <a:cubicBezTo>
                      <a:pt x="53159" y="19454"/>
                      <a:pt x="46668" y="20156"/>
                      <a:pt x="45966" y="20231"/>
                    </a:cubicBezTo>
                    <a:cubicBezTo>
                      <a:pt x="43785" y="20432"/>
                      <a:pt x="41655" y="20382"/>
                      <a:pt x="39525" y="20432"/>
                    </a:cubicBezTo>
                    <a:cubicBezTo>
                      <a:pt x="37785" y="20473"/>
                      <a:pt x="36023" y="20559"/>
                      <a:pt x="34267" y="20559"/>
                    </a:cubicBezTo>
                    <a:cubicBezTo>
                      <a:pt x="32810" y="20559"/>
                      <a:pt x="31358" y="20500"/>
                      <a:pt x="29926" y="20307"/>
                    </a:cubicBezTo>
                    <a:cubicBezTo>
                      <a:pt x="28422" y="20106"/>
                      <a:pt x="26943" y="19705"/>
                      <a:pt x="25540" y="19129"/>
                    </a:cubicBezTo>
                    <a:cubicBezTo>
                      <a:pt x="25067" y="18955"/>
                      <a:pt x="21955" y="17719"/>
                      <a:pt x="21931" y="17186"/>
                    </a:cubicBezTo>
                    <a:lnTo>
                      <a:pt x="21931" y="17186"/>
                    </a:lnTo>
                    <a:cubicBezTo>
                      <a:pt x="21930" y="17558"/>
                      <a:pt x="21906" y="17955"/>
                      <a:pt x="21906" y="18327"/>
                    </a:cubicBezTo>
                    <a:cubicBezTo>
                      <a:pt x="18848" y="16497"/>
                      <a:pt x="16191" y="13991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175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587225" y="1691625"/>
                <a:ext cx="604050" cy="859800"/>
              </a:xfrm>
              <a:custGeom>
                <a:avLst/>
                <a:gdLst/>
                <a:ahLst/>
                <a:cxnLst/>
                <a:rect l="l" t="t" r="r" b="b"/>
                <a:pathLst>
                  <a:path w="24162" h="34392" extrusionOk="0">
                    <a:moveTo>
                      <a:pt x="2231" y="24317"/>
                    </a:moveTo>
                    <a:lnTo>
                      <a:pt x="2231" y="24317"/>
                    </a:lnTo>
                    <a:cubicBezTo>
                      <a:pt x="2236" y="24320"/>
                      <a:pt x="2241" y="24323"/>
                      <a:pt x="2245" y="24327"/>
                    </a:cubicBezTo>
                    <a:lnTo>
                      <a:pt x="2245" y="24327"/>
                    </a:lnTo>
                    <a:cubicBezTo>
                      <a:pt x="2241" y="24323"/>
                      <a:pt x="2236" y="24320"/>
                      <a:pt x="2231" y="24317"/>
                    </a:cubicBezTo>
                    <a:close/>
                    <a:moveTo>
                      <a:pt x="4204" y="0"/>
                    </a:moveTo>
                    <a:cubicBezTo>
                      <a:pt x="2863" y="0"/>
                      <a:pt x="1775" y="4135"/>
                      <a:pt x="1505" y="5068"/>
                    </a:cubicBezTo>
                    <a:cubicBezTo>
                      <a:pt x="1082" y="6535"/>
                      <a:pt x="265" y="9530"/>
                      <a:pt x="1009" y="10997"/>
                    </a:cubicBezTo>
                    <a:lnTo>
                      <a:pt x="1009" y="10997"/>
                    </a:lnTo>
                    <a:cubicBezTo>
                      <a:pt x="689" y="10383"/>
                      <a:pt x="345" y="9768"/>
                      <a:pt x="1" y="9154"/>
                    </a:cubicBezTo>
                    <a:lnTo>
                      <a:pt x="1" y="9154"/>
                    </a:lnTo>
                    <a:cubicBezTo>
                      <a:pt x="151" y="12863"/>
                      <a:pt x="903" y="16547"/>
                      <a:pt x="2256" y="20006"/>
                    </a:cubicBezTo>
                    <a:cubicBezTo>
                      <a:pt x="1730" y="19780"/>
                      <a:pt x="1229" y="19429"/>
                      <a:pt x="853" y="19003"/>
                    </a:cubicBezTo>
                    <a:lnTo>
                      <a:pt x="853" y="19003"/>
                    </a:lnTo>
                    <a:cubicBezTo>
                      <a:pt x="1354" y="21134"/>
                      <a:pt x="2457" y="23114"/>
                      <a:pt x="3334" y="25119"/>
                    </a:cubicBezTo>
                    <a:cubicBezTo>
                      <a:pt x="2988" y="24846"/>
                      <a:pt x="2617" y="24598"/>
                      <a:pt x="2245" y="24327"/>
                    </a:cubicBezTo>
                    <a:lnTo>
                      <a:pt x="2245" y="24327"/>
                    </a:lnTo>
                    <a:cubicBezTo>
                      <a:pt x="3042" y="24921"/>
                      <a:pt x="3764" y="27329"/>
                      <a:pt x="4412" y="28201"/>
                    </a:cubicBezTo>
                    <a:cubicBezTo>
                      <a:pt x="5339" y="29480"/>
                      <a:pt x="6417" y="30657"/>
                      <a:pt x="7595" y="31710"/>
                    </a:cubicBezTo>
                    <a:cubicBezTo>
                      <a:pt x="8322" y="32337"/>
                      <a:pt x="9073" y="32913"/>
                      <a:pt x="9850" y="33439"/>
                    </a:cubicBezTo>
                    <a:cubicBezTo>
                      <a:pt x="10627" y="33790"/>
                      <a:pt x="11429" y="34116"/>
                      <a:pt x="12256" y="34392"/>
                    </a:cubicBezTo>
                    <a:cubicBezTo>
                      <a:pt x="11956" y="33815"/>
                      <a:pt x="11655" y="33239"/>
                      <a:pt x="11329" y="32662"/>
                    </a:cubicBezTo>
                    <a:lnTo>
                      <a:pt x="11329" y="32662"/>
                    </a:lnTo>
                    <a:cubicBezTo>
                      <a:pt x="13760" y="33640"/>
                      <a:pt x="16367" y="34191"/>
                      <a:pt x="18973" y="34292"/>
                    </a:cubicBezTo>
                    <a:cubicBezTo>
                      <a:pt x="18647" y="33515"/>
                      <a:pt x="18121" y="32813"/>
                      <a:pt x="17495" y="32287"/>
                    </a:cubicBezTo>
                    <a:lnTo>
                      <a:pt x="17495" y="32287"/>
                    </a:lnTo>
                    <a:cubicBezTo>
                      <a:pt x="18748" y="32312"/>
                      <a:pt x="20001" y="32362"/>
                      <a:pt x="21254" y="32487"/>
                    </a:cubicBezTo>
                    <a:cubicBezTo>
                      <a:pt x="20201" y="31058"/>
                      <a:pt x="19149" y="29630"/>
                      <a:pt x="18071" y="28226"/>
                    </a:cubicBezTo>
                    <a:lnTo>
                      <a:pt x="18071" y="28226"/>
                    </a:lnTo>
                    <a:cubicBezTo>
                      <a:pt x="19424" y="28327"/>
                      <a:pt x="20728" y="28652"/>
                      <a:pt x="21981" y="29154"/>
                    </a:cubicBezTo>
                    <a:lnTo>
                      <a:pt x="19675" y="24793"/>
                    </a:lnTo>
                    <a:lnTo>
                      <a:pt x="19675" y="24793"/>
                    </a:lnTo>
                    <a:cubicBezTo>
                      <a:pt x="21179" y="25068"/>
                      <a:pt x="22658" y="25645"/>
                      <a:pt x="23936" y="26522"/>
                    </a:cubicBezTo>
                    <a:cubicBezTo>
                      <a:pt x="24161" y="25144"/>
                      <a:pt x="23284" y="23840"/>
                      <a:pt x="22432" y="22713"/>
                    </a:cubicBezTo>
                    <a:lnTo>
                      <a:pt x="19274" y="18502"/>
                    </a:lnTo>
                    <a:lnTo>
                      <a:pt x="19274" y="18502"/>
                    </a:lnTo>
                    <a:cubicBezTo>
                      <a:pt x="20001" y="18527"/>
                      <a:pt x="20753" y="18577"/>
                      <a:pt x="21480" y="18602"/>
                    </a:cubicBezTo>
                    <a:cubicBezTo>
                      <a:pt x="21404" y="18352"/>
                      <a:pt x="21304" y="18126"/>
                      <a:pt x="21204" y="17875"/>
                    </a:cubicBezTo>
                    <a:cubicBezTo>
                      <a:pt x="18422" y="16096"/>
                      <a:pt x="16041" y="13765"/>
                      <a:pt x="14186" y="11033"/>
                    </a:cubicBezTo>
                    <a:cubicBezTo>
                      <a:pt x="13911" y="11685"/>
                      <a:pt x="13760" y="12387"/>
                      <a:pt x="13710" y="13114"/>
                    </a:cubicBezTo>
                    <a:cubicBezTo>
                      <a:pt x="11931" y="11735"/>
                      <a:pt x="10502" y="9905"/>
                      <a:pt x="9625" y="7825"/>
                    </a:cubicBezTo>
                    <a:cubicBezTo>
                      <a:pt x="9200" y="8600"/>
                      <a:pt x="8875" y="9425"/>
                      <a:pt x="8699" y="10299"/>
                    </a:cubicBezTo>
                    <a:lnTo>
                      <a:pt x="8699" y="10299"/>
                    </a:lnTo>
                    <a:cubicBezTo>
                      <a:pt x="8749" y="9978"/>
                      <a:pt x="7242" y="8223"/>
                      <a:pt x="7043" y="7825"/>
                    </a:cubicBezTo>
                    <a:cubicBezTo>
                      <a:pt x="6567" y="6973"/>
                      <a:pt x="6166" y="6046"/>
                      <a:pt x="5840" y="5093"/>
                    </a:cubicBezTo>
                    <a:cubicBezTo>
                      <a:pt x="5540" y="4216"/>
                      <a:pt x="5314" y="156"/>
                      <a:pt x="4286" y="6"/>
                    </a:cubicBezTo>
                    <a:cubicBezTo>
                      <a:pt x="4259" y="2"/>
                      <a:pt x="4231" y="0"/>
                      <a:pt x="4204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2002025" y="1117750"/>
                <a:ext cx="578975" cy="268175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10727" extrusionOk="0">
                    <a:moveTo>
                      <a:pt x="4341" y="0"/>
                    </a:moveTo>
                    <a:cubicBezTo>
                      <a:pt x="4225" y="0"/>
                      <a:pt x="4152" y="9"/>
                      <a:pt x="4136" y="28"/>
                    </a:cubicBezTo>
                    <a:cubicBezTo>
                      <a:pt x="2181" y="2585"/>
                      <a:pt x="777" y="5567"/>
                      <a:pt x="0" y="8700"/>
                    </a:cubicBezTo>
                    <a:cubicBezTo>
                      <a:pt x="3103" y="10027"/>
                      <a:pt x="6483" y="10727"/>
                      <a:pt x="9862" y="10727"/>
                    </a:cubicBezTo>
                    <a:cubicBezTo>
                      <a:pt x="11015" y="10727"/>
                      <a:pt x="12168" y="10645"/>
                      <a:pt x="13309" y="10479"/>
                    </a:cubicBezTo>
                    <a:cubicBezTo>
                      <a:pt x="14762" y="10254"/>
                      <a:pt x="16216" y="9928"/>
                      <a:pt x="17645" y="9552"/>
                    </a:cubicBezTo>
                    <a:cubicBezTo>
                      <a:pt x="18948" y="9226"/>
                      <a:pt x="20251" y="8875"/>
                      <a:pt x="21479" y="8324"/>
                    </a:cubicBezTo>
                    <a:cubicBezTo>
                      <a:pt x="22056" y="8048"/>
                      <a:pt x="22607" y="7748"/>
                      <a:pt x="23158" y="7397"/>
                    </a:cubicBezTo>
                    <a:cubicBezTo>
                      <a:pt x="21930" y="5843"/>
                      <a:pt x="20978" y="4088"/>
                      <a:pt x="20351" y="2209"/>
                    </a:cubicBezTo>
                    <a:cubicBezTo>
                      <a:pt x="19700" y="2058"/>
                      <a:pt x="19048" y="2108"/>
                      <a:pt x="18447" y="1858"/>
                    </a:cubicBezTo>
                    <a:cubicBezTo>
                      <a:pt x="17895" y="1632"/>
                      <a:pt x="17394" y="1331"/>
                      <a:pt x="16817" y="1131"/>
                    </a:cubicBezTo>
                    <a:cubicBezTo>
                      <a:pt x="15464" y="730"/>
                      <a:pt x="14035" y="555"/>
                      <a:pt x="12632" y="479"/>
                    </a:cubicBezTo>
                    <a:cubicBezTo>
                      <a:pt x="11153" y="404"/>
                      <a:pt x="9675" y="429"/>
                      <a:pt x="8196" y="404"/>
                    </a:cubicBezTo>
                    <a:cubicBezTo>
                      <a:pt x="7803" y="382"/>
                      <a:pt x="5116" y="0"/>
                      <a:pt x="4341" y="0"/>
                    </a:cubicBezTo>
                    <a:close/>
                  </a:path>
                </a:pathLst>
              </a:custGeom>
              <a:solidFill>
                <a:srgbClr val="C64D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1901150" y="645350"/>
                <a:ext cx="2199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0407" extrusionOk="0">
                    <a:moveTo>
                      <a:pt x="1447" y="1"/>
                    </a:moveTo>
                    <a:cubicBezTo>
                      <a:pt x="1063" y="1"/>
                      <a:pt x="702" y="107"/>
                      <a:pt x="476" y="403"/>
                    </a:cubicBezTo>
                    <a:cubicBezTo>
                      <a:pt x="301" y="628"/>
                      <a:pt x="251" y="904"/>
                      <a:pt x="201" y="1180"/>
                    </a:cubicBezTo>
                    <a:cubicBezTo>
                      <a:pt x="0" y="2583"/>
                      <a:pt x="100" y="4012"/>
                      <a:pt x="376" y="5390"/>
                    </a:cubicBezTo>
                    <a:cubicBezTo>
                      <a:pt x="501" y="6067"/>
                      <a:pt x="677" y="6744"/>
                      <a:pt x="877" y="7420"/>
                    </a:cubicBezTo>
                    <a:cubicBezTo>
                      <a:pt x="1028" y="7947"/>
                      <a:pt x="1203" y="8548"/>
                      <a:pt x="1278" y="9100"/>
                    </a:cubicBezTo>
                    <a:cubicBezTo>
                      <a:pt x="1329" y="9601"/>
                      <a:pt x="1253" y="10002"/>
                      <a:pt x="1805" y="10252"/>
                    </a:cubicBezTo>
                    <a:cubicBezTo>
                      <a:pt x="2050" y="10367"/>
                      <a:pt x="2316" y="10407"/>
                      <a:pt x="2590" y="10407"/>
                    </a:cubicBezTo>
                    <a:cubicBezTo>
                      <a:pt x="2736" y="10407"/>
                      <a:pt x="2884" y="10395"/>
                      <a:pt x="3033" y="10378"/>
                    </a:cubicBezTo>
                    <a:cubicBezTo>
                      <a:pt x="4461" y="10177"/>
                      <a:pt x="5815" y="9450"/>
                      <a:pt x="6817" y="8448"/>
                    </a:cubicBezTo>
                    <a:cubicBezTo>
                      <a:pt x="7068" y="8197"/>
                      <a:pt x="7319" y="7897"/>
                      <a:pt x="7569" y="7571"/>
                    </a:cubicBezTo>
                    <a:cubicBezTo>
                      <a:pt x="8221" y="6694"/>
                      <a:pt x="8797" y="5591"/>
                      <a:pt x="8747" y="4613"/>
                    </a:cubicBezTo>
                    <a:cubicBezTo>
                      <a:pt x="8672" y="3661"/>
                      <a:pt x="7795" y="3034"/>
                      <a:pt x="7018" y="2533"/>
                    </a:cubicBezTo>
                    <a:cubicBezTo>
                      <a:pt x="5539" y="1606"/>
                      <a:pt x="4010" y="653"/>
                      <a:pt x="2331" y="152"/>
                    </a:cubicBezTo>
                    <a:cubicBezTo>
                      <a:pt x="2057" y="65"/>
                      <a:pt x="1745" y="1"/>
                      <a:pt x="1447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1953150" y="701775"/>
                <a:ext cx="97150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754" extrusionOk="0">
                    <a:moveTo>
                      <a:pt x="326" y="0"/>
                    </a:moveTo>
                    <a:cubicBezTo>
                      <a:pt x="251" y="0"/>
                      <a:pt x="126" y="0"/>
                      <a:pt x="76" y="51"/>
                    </a:cubicBezTo>
                    <a:cubicBezTo>
                      <a:pt x="0" y="126"/>
                      <a:pt x="0" y="226"/>
                      <a:pt x="0" y="301"/>
                    </a:cubicBezTo>
                    <a:cubicBezTo>
                      <a:pt x="0" y="1203"/>
                      <a:pt x="101" y="2056"/>
                      <a:pt x="251" y="2933"/>
                    </a:cubicBezTo>
                    <a:cubicBezTo>
                      <a:pt x="340" y="3547"/>
                      <a:pt x="624" y="3753"/>
                      <a:pt x="981" y="3753"/>
                    </a:cubicBezTo>
                    <a:cubicBezTo>
                      <a:pt x="1426" y="3753"/>
                      <a:pt x="1987" y="3434"/>
                      <a:pt x="2432" y="3183"/>
                    </a:cubicBezTo>
                    <a:cubicBezTo>
                      <a:pt x="2707" y="3033"/>
                      <a:pt x="2983" y="2858"/>
                      <a:pt x="3158" y="2632"/>
                    </a:cubicBezTo>
                    <a:cubicBezTo>
                      <a:pt x="3885" y="1680"/>
                      <a:pt x="2507" y="1028"/>
                      <a:pt x="1830" y="602"/>
                    </a:cubicBezTo>
                    <a:cubicBezTo>
                      <a:pt x="1379" y="326"/>
                      <a:pt x="878" y="51"/>
                      <a:pt x="326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2302775" y="582700"/>
                <a:ext cx="21367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10503" extrusionOk="0">
                    <a:moveTo>
                      <a:pt x="6903" y="1"/>
                    </a:moveTo>
                    <a:cubicBezTo>
                      <a:pt x="6541" y="1"/>
                      <a:pt x="6151" y="123"/>
                      <a:pt x="5815" y="277"/>
                    </a:cubicBezTo>
                    <a:cubicBezTo>
                      <a:pt x="4211" y="1029"/>
                      <a:pt x="2833" y="2157"/>
                      <a:pt x="1504" y="3285"/>
                    </a:cubicBezTo>
                    <a:cubicBezTo>
                      <a:pt x="777" y="3886"/>
                      <a:pt x="0" y="4663"/>
                      <a:pt x="76" y="5591"/>
                    </a:cubicBezTo>
                    <a:cubicBezTo>
                      <a:pt x="176" y="6568"/>
                      <a:pt x="878" y="7596"/>
                      <a:pt x="1655" y="8373"/>
                    </a:cubicBezTo>
                    <a:cubicBezTo>
                      <a:pt x="1930" y="8648"/>
                      <a:pt x="2231" y="8899"/>
                      <a:pt x="2507" y="9124"/>
                    </a:cubicBezTo>
                    <a:cubicBezTo>
                      <a:pt x="3660" y="9977"/>
                      <a:pt x="5088" y="10503"/>
                      <a:pt x="6542" y="10503"/>
                    </a:cubicBezTo>
                    <a:cubicBezTo>
                      <a:pt x="6943" y="10503"/>
                      <a:pt x="7394" y="10453"/>
                      <a:pt x="7720" y="10227"/>
                    </a:cubicBezTo>
                    <a:cubicBezTo>
                      <a:pt x="8246" y="9876"/>
                      <a:pt x="8121" y="9500"/>
                      <a:pt x="8096" y="8999"/>
                    </a:cubicBezTo>
                    <a:cubicBezTo>
                      <a:pt x="8096" y="8448"/>
                      <a:pt x="8196" y="7821"/>
                      <a:pt x="8271" y="7270"/>
                    </a:cubicBezTo>
                    <a:cubicBezTo>
                      <a:pt x="8371" y="6593"/>
                      <a:pt x="8447" y="5891"/>
                      <a:pt x="8472" y="5215"/>
                    </a:cubicBezTo>
                    <a:cubicBezTo>
                      <a:pt x="8547" y="3786"/>
                      <a:pt x="8447" y="2383"/>
                      <a:pt x="8046" y="1004"/>
                    </a:cubicBezTo>
                    <a:cubicBezTo>
                      <a:pt x="7970" y="753"/>
                      <a:pt x="7870" y="478"/>
                      <a:pt x="7670" y="277"/>
                    </a:cubicBezTo>
                    <a:cubicBezTo>
                      <a:pt x="7459" y="78"/>
                      <a:pt x="7190" y="1"/>
                      <a:pt x="6903" y="1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2371075" y="641625"/>
                <a:ext cx="95250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42" extrusionOk="0">
                    <a:moveTo>
                      <a:pt x="3431" y="0"/>
                    </a:moveTo>
                    <a:cubicBezTo>
                      <a:pt x="3384" y="0"/>
                      <a:pt x="3334" y="13"/>
                      <a:pt x="3284" y="26"/>
                    </a:cubicBezTo>
                    <a:cubicBezTo>
                      <a:pt x="2757" y="151"/>
                      <a:pt x="2306" y="477"/>
                      <a:pt x="1880" y="828"/>
                    </a:cubicBezTo>
                    <a:cubicBezTo>
                      <a:pt x="1279" y="1354"/>
                      <a:pt x="0" y="2181"/>
                      <a:pt x="852" y="3008"/>
                    </a:cubicBezTo>
                    <a:cubicBezTo>
                      <a:pt x="1078" y="3234"/>
                      <a:pt x="1354" y="3359"/>
                      <a:pt x="1654" y="3459"/>
                    </a:cubicBezTo>
                    <a:cubicBezTo>
                      <a:pt x="2074" y="3632"/>
                      <a:pt x="2592" y="3841"/>
                      <a:pt x="3011" y="3841"/>
                    </a:cubicBezTo>
                    <a:cubicBezTo>
                      <a:pt x="3443" y="3841"/>
                      <a:pt x="3772" y="3620"/>
                      <a:pt x="3785" y="2908"/>
                    </a:cubicBezTo>
                    <a:cubicBezTo>
                      <a:pt x="3810" y="2031"/>
                      <a:pt x="3785" y="1153"/>
                      <a:pt x="3659" y="276"/>
                    </a:cubicBezTo>
                    <a:cubicBezTo>
                      <a:pt x="3634" y="201"/>
                      <a:pt x="3634" y="101"/>
                      <a:pt x="3559" y="51"/>
                    </a:cubicBezTo>
                    <a:cubicBezTo>
                      <a:pt x="3522" y="13"/>
                      <a:pt x="3478" y="0"/>
                      <a:pt x="343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1"/>
              <p:cNvSpPr/>
              <p:nvPr/>
            </p:nvSpPr>
            <p:spPr>
              <a:xfrm>
                <a:off x="1786475" y="706150"/>
                <a:ext cx="937375" cy="636000"/>
              </a:xfrm>
              <a:custGeom>
                <a:avLst/>
                <a:gdLst/>
                <a:ahLst/>
                <a:cxnLst/>
                <a:rect l="l" t="t" r="r" b="b"/>
                <a:pathLst>
                  <a:path w="37495" h="25440" extrusionOk="0">
                    <a:moveTo>
                      <a:pt x="19469" y="0"/>
                    </a:moveTo>
                    <a:cubicBezTo>
                      <a:pt x="19214" y="0"/>
                      <a:pt x="18957" y="9"/>
                      <a:pt x="18698" y="26"/>
                    </a:cubicBezTo>
                    <a:cubicBezTo>
                      <a:pt x="18454" y="11"/>
                      <a:pt x="18212" y="3"/>
                      <a:pt x="17972" y="3"/>
                    </a:cubicBezTo>
                    <a:cubicBezTo>
                      <a:pt x="11853" y="3"/>
                      <a:pt x="6781" y="4834"/>
                      <a:pt x="4562" y="10477"/>
                    </a:cubicBezTo>
                    <a:cubicBezTo>
                      <a:pt x="4136" y="11580"/>
                      <a:pt x="3735" y="12708"/>
                      <a:pt x="3008" y="13660"/>
                    </a:cubicBezTo>
                    <a:cubicBezTo>
                      <a:pt x="2350" y="14530"/>
                      <a:pt x="1317" y="15223"/>
                      <a:pt x="219" y="15223"/>
                    </a:cubicBezTo>
                    <a:cubicBezTo>
                      <a:pt x="147" y="15223"/>
                      <a:pt x="74" y="15220"/>
                      <a:pt x="1" y="15214"/>
                    </a:cubicBezTo>
                    <a:lnTo>
                      <a:pt x="1" y="15214"/>
                    </a:lnTo>
                    <a:cubicBezTo>
                      <a:pt x="2031" y="20126"/>
                      <a:pt x="6843" y="23009"/>
                      <a:pt x="11755" y="24487"/>
                    </a:cubicBezTo>
                    <a:cubicBezTo>
                      <a:pt x="13774" y="25095"/>
                      <a:pt x="15792" y="25440"/>
                      <a:pt x="17827" y="25440"/>
                    </a:cubicBezTo>
                    <a:cubicBezTo>
                      <a:pt x="18142" y="25440"/>
                      <a:pt x="18457" y="25431"/>
                      <a:pt x="18773" y="25415"/>
                    </a:cubicBezTo>
                    <a:cubicBezTo>
                      <a:pt x="19071" y="25431"/>
                      <a:pt x="19369" y="25438"/>
                      <a:pt x="19668" y="25438"/>
                    </a:cubicBezTo>
                    <a:cubicBezTo>
                      <a:pt x="21705" y="25438"/>
                      <a:pt x="23754" y="25074"/>
                      <a:pt x="25765" y="24462"/>
                    </a:cubicBezTo>
                    <a:cubicBezTo>
                      <a:pt x="30678" y="22958"/>
                      <a:pt x="35490" y="20051"/>
                      <a:pt x="37495" y="15139"/>
                    </a:cubicBezTo>
                    <a:lnTo>
                      <a:pt x="37495" y="15139"/>
                    </a:lnTo>
                    <a:cubicBezTo>
                      <a:pt x="37422" y="15145"/>
                      <a:pt x="37349" y="15148"/>
                      <a:pt x="37276" y="15148"/>
                    </a:cubicBezTo>
                    <a:cubicBezTo>
                      <a:pt x="36178" y="15148"/>
                      <a:pt x="35144" y="14455"/>
                      <a:pt x="34462" y="13585"/>
                    </a:cubicBezTo>
                    <a:cubicBezTo>
                      <a:pt x="33735" y="12658"/>
                      <a:pt x="33334" y="11505"/>
                      <a:pt x="32883" y="10402"/>
                    </a:cubicBezTo>
                    <a:cubicBezTo>
                      <a:pt x="30646" y="4797"/>
                      <a:pt x="25569" y="0"/>
                      <a:pt x="19469" y="0"/>
                    </a:cubicBezTo>
                    <a:close/>
                  </a:path>
                </a:pathLst>
              </a:custGeom>
              <a:solidFill>
                <a:srgbClr val="E772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1"/>
              <p:cNvSpPr/>
              <p:nvPr/>
            </p:nvSpPr>
            <p:spPr>
              <a:xfrm>
                <a:off x="2013925" y="1096575"/>
                <a:ext cx="5232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20928" h="9823" extrusionOk="0">
                    <a:moveTo>
                      <a:pt x="10321" y="1"/>
                    </a:moveTo>
                    <a:cubicBezTo>
                      <a:pt x="9271" y="1"/>
                      <a:pt x="8371" y="587"/>
                      <a:pt x="7695" y="1376"/>
                    </a:cubicBezTo>
                    <a:cubicBezTo>
                      <a:pt x="5640" y="3808"/>
                      <a:pt x="2883" y="6489"/>
                      <a:pt x="1" y="7918"/>
                    </a:cubicBezTo>
                    <a:cubicBezTo>
                      <a:pt x="878" y="8269"/>
                      <a:pt x="1755" y="8595"/>
                      <a:pt x="2657" y="8870"/>
                    </a:cubicBezTo>
                    <a:cubicBezTo>
                      <a:pt x="4676" y="9478"/>
                      <a:pt x="6694" y="9823"/>
                      <a:pt x="8729" y="9823"/>
                    </a:cubicBezTo>
                    <a:cubicBezTo>
                      <a:pt x="9044" y="9823"/>
                      <a:pt x="9359" y="9814"/>
                      <a:pt x="9675" y="9798"/>
                    </a:cubicBezTo>
                    <a:cubicBezTo>
                      <a:pt x="9973" y="9814"/>
                      <a:pt x="10271" y="9821"/>
                      <a:pt x="10570" y="9821"/>
                    </a:cubicBezTo>
                    <a:cubicBezTo>
                      <a:pt x="12607" y="9821"/>
                      <a:pt x="14656" y="9457"/>
                      <a:pt x="16667" y="8845"/>
                    </a:cubicBezTo>
                    <a:cubicBezTo>
                      <a:pt x="18121" y="8394"/>
                      <a:pt x="19549" y="7818"/>
                      <a:pt x="20928" y="7116"/>
                    </a:cubicBezTo>
                    <a:cubicBezTo>
                      <a:pt x="17319" y="6138"/>
                      <a:pt x="14161" y="3732"/>
                      <a:pt x="11805" y="800"/>
                    </a:cubicBezTo>
                    <a:cubicBezTo>
                      <a:pt x="11605" y="574"/>
                      <a:pt x="11429" y="324"/>
                      <a:pt x="11153" y="173"/>
                    </a:cubicBezTo>
                    <a:cubicBezTo>
                      <a:pt x="11003" y="98"/>
                      <a:pt x="10828" y="48"/>
                      <a:pt x="10677" y="23"/>
                    </a:cubicBezTo>
                    <a:cubicBezTo>
                      <a:pt x="10557" y="8"/>
                      <a:pt x="10438" y="1"/>
                      <a:pt x="10321" y="1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1"/>
              <p:cNvSpPr/>
              <p:nvPr/>
            </p:nvSpPr>
            <p:spPr>
              <a:xfrm>
                <a:off x="2203775" y="1109550"/>
                <a:ext cx="114050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17" extrusionOk="0">
                    <a:moveTo>
                      <a:pt x="2245" y="0"/>
                    </a:moveTo>
                    <a:cubicBezTo>
                      <a:pt x="2232" y="0"/>
                      <a:pt x="2219" y="2"/>
                      <a:pt x="2206" y="5"/>
                    </a:cubicBezTo>
                    <a:cubicBezTo>
                      <a:pt x="2106" y="5"/>
                      <a:pt x="2031" y="106"/>
                      <a:pt x="2056" y="206"/>
                    </a:cubicBezTo>
                    <a:cubicBezTo>
                      <a:pt x="2181" y="1058"/>
                      <a:pt x="2231" y="1910"/>
                      <a:pt x="2181" y="2762"/>
                    </a:cubicBezTo>
                    <a:cubicBezTo>
                      <a:pt x="2156" y="3314"/>
                      <a:pt x="2106" y="3840"/>
                      <a:pt x="1630" y="4091"/>
                    </a:cubicBezTo>
                    <a:cubicBezTo>
                      <a:pt x="1529" y="4141"/>
                      <a:pt x="1417" y="4166"/>
                      <a:pt x="1304" y="4166"/>
                    </a:cubicBezTo>
                    <a:cubicBezTo>
                      <a:pt x="1191" y="4166"/>
                      <a:pt x="1078" y="4141"/>
                      <a:pt x="978" y="4091"/>
                    </a:cubicBezTo>
                    <a:cubicBezTo>
                      <a:pt x="602" y="3915"/>
                      <a:pt x="376" y="3514"/>
                      <a:pt x="427" y="3088"/>
                    </a:cubicBezTo>
                    <a:cubicBezTo>
                      <a:pt x="452" y="2988"/>
                      <a:pt x="376" y="2888"/>
                      <a:pt x="276" y="2888"/>
                    </a:cubicBezTo>
                    <a:cubicBezTo>
                      <a:pt x="176" y="2888"/>
                      <a:pt x="76" y="2938"/>
                      <a:pt x="76" y="3038"/>
                    </a:cubicBezTo>
                    <a:cubicBezTo>
                      <a:pt x="1" y="3639"/>
                      <a:pt x="301" y="4166"/>
                      <a:pt x="803" y="4416"/>
                    </a:cubicBezTo>
                    <a:cubicBezTo>
                      <a:pt x="978" y="4492"/>
                      <a:pt x="1128" y="4517"/>
                      <a:pt x="1304" y="4517"/>
                    </a:cubicBezTo>
                    <a:cubicBezTo>
                      <a:pt x="1479" y="4517"/>
                      <a:pt x="1630" y="4492"/>
                      <a:pt x="1805" y="4416"/>
                    </a:cubicBezTo>
                    <a:cubicBezTo>
                      <a:pt x="2106" y="4241"/>
                      <a:pt x="2281" y="3990"/>
                      <a:pt x="2382" y="3740"/>
                    </a:cubicBezTo>
                    <a:cubicBezTo>
                      <a:pt x="2407" y="3765"/>
                      <a:pt x="2432" y="3815"/>
                      <a:pt x="2457" y="3865"/>
                    </a:cubicBezTo>
                    <a:cubicBezTo>
                      <a:pt x="2657" y="4241"/>
                      <a:pt x="3058" y="4492"/>
                      <a:pt x="3434" y="4492"/>
                    </a:cubicBezTo>
                    <a:lnTo>
                      <a:pt x="3509" y="4492"/>
                    </a:lnTo>
                    <a:cubicBezTo>
                      <a:pt x="3810" y="4467"/>
                      <a:pt x="4086" y="4291"/>
                      <a:pt x="4261" y="4015"/>
                    </a:cubicBezTo>
                    <a:cubicBezTo>
                      <a:pt x="4412" y="3790"/>
                      <a:pt x="4512" y="3514"/>
                      <a:pt x="4537" y="3213"/>
                    </a:cubicBezTo>
                    <a:cubicBezTo>
                      <a:pt x="4562" y="3113"/>
                      <a:pt x="4487" y="3013"/>
                      <a:pt x="4387" y="3013"/>
                    </a:cubicBezTo>
                    <a:cubicBezTo>
                      <a:pt x="4373" y="3010"/>
                      <a:pt x="4360" y="3008"/>
                      <a:pt x="4347" y="3008"/>
                    </a:cubicBezTo>
                    <a:cubicBezTo>
                      <a:pt x="4262" y="3008"/>
                      <a:pt x="4186" y="3076"/>
                      <a:pt x="4186" y="3163"/>
                    </a:cubicBezTo>
                    <a:cubicBezTo>
                      <a:pt x="4161" y="3414"/>
                      <a:pt x="4086" y="3639"/>
                      <a:pt x="3960" y="3790"/>
                    </a:cubicBezTo>
                    <a:cubicBezTo>
                      <a:pt x="3835" y="3990"/>
                      <a:pt x="3660" y="4116"/>
                      <a:pt x="3484" y="4116"/>
                    </a:cubicBezTo>
                    <a:cubicBezTo>
                      <a:pt x="3468" y="4117"/>
                      <a:pt x="3452" y="4118"/>
                      <a:pt x="3436" y="4118"/>
                    </a:cubicBezTo>
                    <a:cubicBezTo>
                      <a:pt x="3196" y="4118"/>
                      <a:pt x="2923" y="3948"/>
                      <a:pt x="2783" y="3690"/>
                    </a:cubicBezTo>
                    <a:cubicBezTo>
                      <a:pt x="2607" y="3389"/>
                      <a:pt x="2582" y="3038"/>
                      <a:pt x="2557" y="2737"/>
                    </a:cubicBezTo>
                    <a:cubicBezTo>
                      <a:pt x="2557" y="2712"/>
                      <a:pt x="2557" y="2712"/>
                      <a:pt x="2557" y="2712"/>
                    </a:cubicBezTo>
                    <a:cubicBezTo>
                      <a:pt x="2607" y="1835"/>
                      <a:pt x="2557" y="983"/>
                      <a:pt x="2407" y="156"/>
                    </a:cubicBezTo>
                    <a:cubicBezTo>
                      <a:pt x="2407" y="69"/>
                      <a:pt x="2331" y="0"/>
                      <a:pt x="2245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1"/>
              <p:cNvSpPr/>
              <p:nvPr/>
            </p:nvSpPr>
            <p:spPr>
              <a:xfrm>
                <a:off x="2216925" y="1095375"/>
                <a:ext cx="865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209" extrusionOk="0">
                    <a:moveTo>
                      <a:pt x="1904" y="0"/>
                    </a:moveTo>
                    <a:cubicBezTo>
                      <a:pt x="1348" y="0"/>
                      <a:pt x="798" y="67"/>
                      <a:pt x="277" y="272"/>
                    </a:cubicBezTo>
                    <a:cubicBezTo>
                      <a:pt x="151" y="322"/>
                      <a:pt x="26" y="372"/>
                      <a:pt x="1" y="522"/>
                    </a:cubicBezTo>
                    <a:cubicBezTo>
                      <a:pt x="1" y="597"/>
                      <a:pt x="26" y="698"/>
                      <a:pt x="76" y="773"/>
                    </a:cubicBezTo>
                    <a:cubicBezTo>
                      <a:pt x="352" y="1324"/>
                      <a:pt x="728" y="1825"/>
                      <a:pt x="1254" y="2101"/>
                    </a:cubicBezTo>
                    <a:cubicBezTo>
                      <a:pt x="1397" y="2176"/>
                      <a:pt x="1547" y="2208"/>
                      <a:pt x="1698" y="2208"/>
                    </a:cubicBezTo>
                    <a:cubicBezTo>
                      <a:pt x="2207" y="2208"/>
                      <a:pt x="2730" y="1836"/>
                      <a:pt x="3059" y="1450"/>
                    </a:cubicBezTo>
                    <a:cubicBezTo>
                      <a:pt x="3284" y="1149"/>
                      <a:pt x="3460" y="723"/>
                      <a:pt x="3309" y="397"/>
                    </a:cubicBezTo>
                    <a:cubicBezTo>
                      <a:pt x="3134" y="96"/>
                      <a:pt x="2783" y="46"/>
                      <a:pt x="2482" y="21"/>
                    </a:cubicBezTo>
                    <a:cubicBezTo>
                      <a:pt x="2289" y="8"/>
                      <a:pt x="2096" y="0"/>
                      <a:pt x="1904" y="0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1"/>
              <p:cNvSpPr/>
              <p:nvPr/>
            </p:nvSpPr>
            <p:spPr>
              <a:xfrm>
                <a:off x="2100425" y="1011200"/>
                <a:ext cx="5762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90" extrusionOk="0">
                    <a:moveTo>
                      <a:pt x="1159" y="1"/>
                    </a:moveTo>
                    <a:cubicBezTo>
                      <a:pt x="280" y="1"/>
                      <a:pt x="1" y="1027"/>
                      <a:pt x="49" y="1609"/>
                    </a:cubicBezTo>
                    <a:cubicBezTo>
                      <a:pt x="99" y="1934"/>
                      <a:pt x="225" y="2260"/>
                      <a:pt x="525" y="2461"/>
                    </a:cubicBezTo>
                    <a:cubicBezTo>
                      <a:pt x="720" y="2606"/>
                      <a:pt x="977" y="2689"/>
                      <a:pt x="1229" y="2689"/>
                    </a:cubicBezTo>
                    <a:cubicBezTo>
                      <a:pt x="1367" y="2689"/>
                      <a:pt x="1504" y="2664"/>
                      <a:pt x="1628" y="2611"/>
                    </a:cubicBezTo>
                    <a:cubicBezTo>
                      <a:pt x="1904" y="2461"/>
                      <a:pt x="2029" y="2185"/>
                      <a:pt x="2130" y="1934"/>
                    </a:cubicBezTo>
                    <a:cubicBezTo>
                      <a:pt x="2305" y="1358"/>
                      <a:pt x="2280" y="681"/>
                      <a:pt x="1804" y="255"/>
                    </a:cubicBezTo>
                    <a:cubicBezTo>
                      <a:pt x="1653" y="130"/>
                      <a:pt x="1478" y="30"/>
                      <a:pt x="1252" y="4"/>
                    </a:cubicBezTo>
                    <a:cubicBezTo>
                      <a:pt x="1221" y="2"/>
                      <a:pt x="1189" y="1"/>
                      <a:pt x="1159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1"/>
              <p:cNvSpPr/>
              <p:nvPr/>
            </p:nvSpPr>
            <p:spPr>
              <a:xfrm>
                <a:off x="2373000" y="1010575"/>
                <a:ext cx="5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683" extrusionOk="0">
                    <a:moveTo>
                      <a:pt x="1158" y="1"/>
                    </a:moveTo>
                    <a:cubicBezTo>
                      <a:pt x="280" y="1"/>
                      <a:pt x="0" y="1026"/>
                      <a:pt x="49" y="1583"/>
                    </a:cubicBezTo>
                    <a:cubicBezTo>
                      <a:pt x="99" y="1909"/>
                      <a:pt x="224" y="2235"/>
                      <a:pt x="525" y="2461"/>
                    </a:cubicBezTo>
                    <a:cubicBezTo>
                      <a:pt x="712" y="2601"/>
                      <a:pt x="957" y="2683"/>
                      <a:pt x="1199" y="2683"/>
                    </a:cubicBezTo>
                    <a:cubicBezTo>
                      <a:pt x="1347" y="2683"/>
                      <a:pt x="1495" y="2652"/>
                      <a:pt x="1628" y="2586"/>
                    </a:cubicBezTo>
                    <a:cubicBezTo>
                      <a:pt x="1903" y="2461"/>
                      <a:pt x="2029" y="2185"/>
                      <a:pt x="2129" y="1909"/>
                    </a:cubicBezTo>
                    <a:cubicBezTo>
                      <a:pt x="2304" y="1358"/>
                      <a:pt x="2279" y="681"/>
                      <a:pt x="1803" y="230"/>
                    </a:cubicBezTo>
                    <a:cubicBezTo>
                      <a:pt x="1653" y="105"/>
                      <a:pt x="1477" y="4"/>
                      <a:pt x="1252" y="4"/>
                    </a:cubicBezTo>
                    <a:cubicBezTo>
                      <a:pt x="1220" y="2"/>
                      <a:pt x="1189" y="1"/>
                      <a:pt x="1158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1"/>
              <p:cNvSpPr/>
              <p:nvPr/>
            </p:nvSpPr>
            <p:spPr>
              <a:xfrm>
                <a:off x="1960050" y="1062650"/>
                <a:ext cx="150400" cy="1473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5893" extrusionOk="0">
                    <a:moveTo>
                      <a:pt x="3015" y="0"/>
                    </a:moveTo>
                    <a:cubicBezTo>
                      <a:pt x="1427" y="0"/>
                      <a:pt x="99" y="1261"/>
                      <a:pt x="50" y="2859"/>
                    </a:cubicBezTo>
                    <a:cubicBezTo>
                      <a:pt x="0" y="4488"/>
                      <a:pt x="1278" y="5841"/>
                      <a:pt x="2907" y="5891"/>
                    </a:cubicBezTo>
                    <a:cubicBezTo>
                      <a:pt x="2938" y="5892"/>
                      <a:pt x="2969" y="5893"/>
                      <a:pt x="3000" y="5893"/>
                    </a:cubicBezTo>
                    <a:cubicBezTo>
                      <a:pt x="4588" y="5893"/>
                      <a:pt x="5916" y="4632"/>
                      <a:pt x="5965" y="3034"/>
                    </a:cubicBezTo>
                    <a:cubicBezTo>
                      <a:pt x="6015" y="1405"/>
                      <a:pt x="4737" y="52"/>
                      <a:pt x="3108" y="2"/>
                    </a:cubicBezTo>
                    <a:cubicBezTo>
                      <a:pt x="3077" y="1"/>
                      <a:pt x="3046" y="0"/>
                      <a:pt x="3015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1"/>
              <p:cNvSpPr/>
              <p:nvPr/>
            </p:nvSpPr>
            <p:spPr>
              <a:xfrm>
                <a:off x="2430600" y="1044475"/>
                <a:ext cx="1497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5919" extrusionOk="0">
                    <a:moveTo>
                      <a:pt x="2990" y="0"/>
                    </a:moveTo>
                    <a:cubicBezTo>
                      <a:pt x="1403" y="0"/>
                      <a:pt x="100" y="1261"/>
                      <a:pt x="50" y="2859"/>
                    </a:cubicBezTo>
                    <a:cubicBezTo>
                      <a:pt x="0" y="4488"/>
                      <a:pt x="1278" y="5867"/>
                      <a:pt x="2908" y="5917"/>
                    </a:cubicBezTo>
                    <a:cubicBezTo>
                      <a:pt x="2939" y="5918"/>
                      <a:pt x="2969" y="5918"/>
                      <a:pt x="3000" y="5918"/>
                    </a:cubicBezTo>
                    <a:cubicBezTo>
                      <a:pt x="4588" y="5918"/>
                      <a:pt x="5891" y="4658"/>
                      <a:pt x="5940" y="3059"/>
                    </a:cubicBezTo>
                    <a:cubicBezTo>
                      <a:pt x="5990" y="1430"/>
                      <a:pt x="4712" y="52"/>
                      <a:pt x="3083" y="2"/>
                    </a:cubicBezTo>
                    <a:cubicBezTo>
                      <a:pt x="3052" y="1"/>
                      <a:pt x="3021" y="0"/>
                      <a:pt x="2990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395;p31"/>
            <p:cNvGrpSpPr/>
            <p:nvPr/>
          </p:nvGrpSpPr>
          <p:grpSpPr>
            <a:xfrm rot="6325981">
              <a:off x="8094812" y="3832033"/>
              <a:ext cx="864111" cy="672943"/>
              <a:chOff x="1530147" y="3725108"/>
              <a:chExt cx="864149" cy="672973"/>
            </a:xfrm>
          </p:grpSpPr>
          <p:sp>
            <p:nvSpPr>
              <p:cNvPr id="1396" name="Google Shape;1396;p31"/>
              <p:cNvSpPr/>
              <p:nvPr/>
            </p:nvSpPr>
            <p:spPr>
              <a:xfrm flipH="1">
                <a:off x="1530147" y="3725108"/>
                <a:ext cx="849461" cy="672726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19603" extrusionOk="0">
                    <a:moveTo>
                      <a:pt x="9154" y="0"/>
                    </a:moveTo>
                    <a:cubicBezTo>
                      <a:pt x="7784" y="0"/>
                      <a:pt x="6757" y="2694"/>
                      <a:pt x="6301" y="3629"/>
                    </a:cubicBezTo>
                    <a:cubicBezTo>
                      <a:pt x="4064" y="8446"/>
                      <a:pt x="2306" y="13444"/>
                      <a:pt x="1" y="18260"/>
                    </a:cubicBezTo>
                    <a:lnTo>
                      <a:pt x="92" y="19561"/>
                    </a:lnTo>
                    <a:cubicBezTo>
                      <a:pt x="1507" y="19561"/>
                      <a:pt x="3217" y="19602"/>
                      <a:pt x="4828" y="19602"/>
                    </a:cubicBezTo>
                    <a:cubicBezTo>
                      <a:pt x="5634" y="19602"/>
                      <a:pt x="6415" y="19592"/>
                      <a:pt x="7122" y="19561"/>
                    </a:cubicBezTo>
                    <a:cubicBezTo>
                      <a:pt x="12030" y="19379"/>
                      <a:pt x="16663" y="19196"/>
                      <a:pt x="21206" y="17530"/>
                    </a:cubicBezTo>
                    <a:cubicBezTo>
                      <a:pt x="24752" y="16251"/>
                      <a:pt x="24634" y="13625"/>
                      <a:pt x="20939" y="13625"/>
                    </a:cubicBezTo>
                    <a:cubicBezTo>
                      <a:pt x="20877" y="13625"/>
                      <a:pt x="20814" y="13625"/>
                      <a:pt x="20749" y="13627"/>
                    </a:cubicBezTo>
                    <a:cubicBezTo>
                      <a:pt x="18464" y="13710"/>
                      <a:pt x="14967" y="15250"/>
                      <a:pt x="12534" y="15250"/>
                    </a:cubicBezTo>
                    <a:cubicBezTo>
                      <a:pt x="12294" y="15250"/>
                      <a:pt x="12064" y="15235"/>
                      <a:pt x="11847" y="15202"/>
                    </a:cubicBezTo>
                    <a:cubicBezTo>
                      <a:pt x="14449" y="14083"/>
                      <a:pt x="17234" y="12235"/>
                      <a:pt x="19083" y="11116"/>
                    </a:cubicBezTo>
                    <a:cubicBezTo>
                      <a:pt x="20201" y="10386"/>
                      <a:pt x="24629" y="7784"/>
                      <a:pt x="21571" y="6962"/>
                    </a:cubicBezTo>
                    <a:cubicBezTo>
                      <a:pt x="21299" y="6874"/>
                      <a:pt x="21025" y="6835"/>
                      <a:pt x="20751" y="6835"/>
                    </a:cubicBezTo>
                    <a:cubicBezTo>
                      <a:pt x="19248" y="6835"/>
                      <a:pt x="17721" y="8005"/>
                      <a:pt x="16389" y="8719"/>
                    </a:cubicBezTo>
                    <a:cubicBezTo>
                      <a:pt x="14358" y="9747"/>
                      <a:pt x="11573" y="11869"/>
                      <a:pt x="9542" y="12600"/>
                    </a:cubicBezTo>
                    <a:cubicBezTo>
                      <a:pt x="11117" y="10842"/>
                      <a:pt x="12418" y="8811"/>
                      <a:pt x="13879" y="6962"/>
                    </a:cubicBezTo>
                    <a:cubicBezTo>
                      <a:pt x="14723" y="5935"/>
                      <a:pt x="17873" y="3264"/>
                      <a:pt x="15933" y="2055"/>
                    </a:cubicBezTo>
                    <a:cubicBezTo>
                      <a:pt x="15722" y="1922"/>
                      <a:pt x="15498" y="1861"/>
                      <a:pt x="15262" y="1861"/>
                    </a:cubicBezTo>
                    <a:cubicBezTo>
                      <a:pt x="12689" y="1861"/>
                      <a:pt x="8762" y="9133"/>
                      <a:pt x="6483" y="10660"/>
                    </a:cubicBezTo>
                    <a:cubicBezTo>
                      <a:pt x="7876" y="7966"/>
                      <a:pt x="8606" y="5478"/>
                      <a:pt x="9542" y="3059"/>
                    </a:cubicBezTo>
                    <a:cubicBezTo>
                      <a:pt x="9816" y="2146"/>
                      <a:pt x="10637" y="0"/>
                      <a:pt x="9154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1"/>
              <p:cNvSpPr/>
              <p:nvPr/>
            </p:nvSpPr>
            <p:spPr>
              <a:xfrm flipH="1">
                <a:off x="1675893" y="4009263"/>
                <a:ext cx="715211" cy="388817"/>
              </a:xfrm>
              <a:custGeom>
                <a:avLst/>
                <a:gdLst/>
                <a:ahLst/>
                <a:cxnLst/>
                <a:rect l="l" t="t" r="r" b="b"/>
                <a:pathLst>
                  <a:path w="20841" h="11330" extrusionOk="0">
                    <a:moveTo>
                      <a:pt x="20347" y="0"/>
                    </a:moveTo>
                    <a:cubicBezTo>
                      <a:pt x="20292" y="0"/>
                      <a:pt x="20232" y="16"/>
                      <a:pt x="20171" y="51"/>
                    </a:cubicBezTo>
                    <a:cubicBezTo>
                      <a:pt x="16451" y="2151"/>
                      <a:pt x="12662" y="4137"/>
                      <a:pt x="8987" y="6328"/>
                    </a:cubicBezTo>
                    <a:cubicBezTo>
                      <a:pt x="7252" y="7378"/>
                      <a:pt x="5426" y="8360"/>
                      <a:pt x="3531" y="9113"/>
                    </a:cubicBezTo>
                    <a:cubicBezTo>
                      <a:pt x="2413" y="9570"/>
                      <a:pt x="1180" y="9958"/>
                      <a:pt x="267" y="10756"/>
                    </a:cubicBezTo>
                    <a:cubicBezTo>
                      <a:pt x="1" y="10987"/>
                      <a:pt x="246" y="11329"/>
                      <a:pt x="519" y="11329"/>
                    </a:cubicBezTo>
                    <a:cubicBezTo>
                      <a:pt x="596" y="11329"/>
                      <a:pt x="676" y="11302"/>
                      <a:pt x="747" y="11236"/>
                    </a:cubicBezTo>
                    <a:cubicBezTo>
                      <a:pt x="1797" y="10346"/>
                      <a:pt x="3235" y="10026"/>
                      <a:pt x="4467" y="9478"/>
                    </a:cubicBezTo>
                    <a:cubicBezTo>
                      <a:pt x="6293" y="8679"/>
                      <a:pt x="8074" y="7698"/>
                      <a:pt x="9786" y="6671"/>
                    </a:cubicBezTo>
                    <a:cubicBezTo>
                      <a:pt x="13301" y="4548"/>
                      <a:pt x="16953" y="2654"/>
                      <a:pt x="20513" y="645"/>
                    </a:cubicBezTo>
                    <a:cubicBezTo>
                      <a:pt x="20841" y="452"/>
                      <a:pt x="20648" y="0"/>
                      <a:pt x="20347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1"/>
              <p:cNvSpPr/>
              <p:nvPr/>
            </p:nvSpPr>
            <p:spPr>
              <a:xfrm flipH="1">
                <a:off x="1873734" y="3849957"/>
                <a:ext cx="520562" cy="54489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5878" extrusionOk="0">
                    <a:moveTo>
                      <a:pt x="14670" y="0"/>
                    </a:moveTo>
                    <a:cubicBezTo>
                      <a:pt x="14592" y="0"/>
                      <a:pt x="14512" y="32"/>
                      <a:pt x="14444" y="106"/>
                    </a:cubicBezTo>
                    <a:cubicBezTo>
                      <a:pt x="12070" y="2662"/>
                      <a:pt x="9810" y="5310"/>
                      <a:pt x="7710" y="8049"/>
                    </a:cubicBezTo>
                    <a:cubicBezTo>
                      <a:pt x="5519" y="10902"/>
                      <a:pt x="3031" y="13047"/>
                      <a:pt x="269" y="15307"/>
                    </a:cubicBezTo>
                    <a:cubicBezTo>
                      <a:pt x="1" y="15522"/>
                      <a:pt x="238" y="15877"/>
                      <a:pt x="518" y="15877"/>
                    </a:cubicBezTo>
                    <a:cubicBezTo>
                      <a:pt x="594" y="15877"/>
                      <a:pt x="675" y="15850"/>
                      <a:pt x="748" y="15787"/>
                    </a:cubicBezTo>
                    <a:cubicBezTo>
                      <a:pt x="3099" y="13892"/>
                      <a:pt x="5542" y="12066"/>
                      <a:pt x="7368" y="9624"/>
                    </a:cubicBezTo>
                    <a:cubicBezTo>
                      <a:pt x="9742" y="6497"/>
                      <a:pt x="12252" y="3484"/>
                      <a:pt x="14923" y="608"/>
                    </a:cubicBezTo>
                    <a:cubicBezTo>
                      <a:pt x="15169" y="345"/>
                      <a:pt x="14929" y="0"/>
                      <a:pt x="14670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1"/>
              <p:cNvSpPr/>
              <p:nvPr/>
            </p:nvSpPr>
            <p:spPr>
              <a:xfrm flipH="1">
                <a:off x="2073256" y="3774389"/>
                <a:ext cx="318947" cy="611984"/>
              </a:xfrm>
              <a:custGeom>
                <a:avLst/>
                <a:gdLst/>
                <a:ahLst/>
                <a:cxnLst/>
                <a:rect l="l" t="t" r="r" b="b"/>
                <a:pathLst>
                  <a:path w="9294" h="17833" extrusionOk="0">
                    <a:moveTo>
                      <a:pt x="8862" y="0"/>
                    </a:moveTo>
                    <a:cubicBezTo>
                      <a:pt x="8726" y="0"/>
                      <a:pt x="8593" y="70"/>
                      <a:pt x="8539" y="230"/>
                    </a:cubicBezTo>
                    <a:cubicBezTo>
                      <a:pt x="7672" y="3243"/>
                      <a:pt x="6029" y="5914"/>
                      <a:pt x="4842" y="8790"/>
                    </a:cubicBezTo>
                    <a:cubicBezTo>
                      <a:pt x="3586" y="11780"/>
                      <a:pt x="2285" y="14702"/>
                      <a:pt x="208" y="17235"/>
                    </a:cubicBezTo>
                    <a:cubicBezTo>
                      <a:pt x="1" y="17495"/>
                      <a:pt x="225" y="17832"/>
                      <a:pt x="465" y="17832"/>
                    </a:cubicBezTo>
                    <a:cubicBezTo>
                      <a:pt x="542" y="17832"/>
                      <a:pt x="621" y="17798"/>
                      <a:pt x="687" y="17715"/>
                    </a:cubicBezTo>
                    <a:cubicBezTo>
                      <a:pt x="2650" y="15364"/>
                      <a:pt x="3974" y="12670"/>
                      <a:pt x="5138" y="9863"/>
                    </a:cubicBezTo>
                    <a:cubicBezTo>
                      <a:pt x="6462" y="6690"/>
                      <a:pt x="8265" y="3723"/>
                      <a:pt x="9224" y="436"/>
                    </a:cubicBezTo>
                    <a:cubicBezTo>
                      <a:pt x="9294" y="171"/>
                      <a:pt x="9075" y="0"/>
                      <a:pt x="8862" y="0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1"/>
              <p:cNvSpPr/>
              <p:nvPr/>
            </p:nvSpPr>
            <p:spPr>
              <a:xfrm flipH="1">
                <a:off x="1638350" y="4231268"/>
                <a:ext cx="738101" cy="155390"/>
              </a:xfrm>
              <a:custGeom>
                <a:avLst/>
                <a:gdLst/>
                <a:ahLst/>
                <a:cxnLst/>
                <a:rect l="l" t="t" r="r" b="b"/>
                <a:pathLst>
                  <a:path w="21508" h="4528" extrusionOk="0">
                    <a:moveTo>
                      <a:pt x="21045" y="1"/>
                    </a:moveTo>
                    <a:cubicBezTo>
                      <a:pt x="21009" y="1"/>
                      <a:pt x="20971" y="6"/>
                      <a:pt x="20931" y="19"/>
                    </a:cubicBezTo>
                    <a:cubicBezTo>
                      <a:pt x="17827" y="1069"/>
                      <a:pt x="14403" y="1412"/>
                      <a:pt x="11185" y="1982"/>
                    </a:cubicBezTo>
                    <a:cubicBezTo>
                      <a:pt x="9313" y="2302"/>
                      <a:pt x="7464" y="2553"/>
                      <a:pt x="5592" y="2872"/>
                    </a:cubicBezTo>
                    <a:cubicBezTo>
                      <a:pt x="3981" y="3169"/>
                      <a:pt x="2489" y="3820"/>
                      <a:pt x="840" y="3820"/>
                    </a:cubicBezTo>
                    <a:cubicBezTo>
                      <a:pt x="713" y="3820"/>
                      <a:pt x="585" y="3816"/>
                      <a:pt x="457" y="3808"/>
                    </a:cubicBezTo>
                    <a:cubicBezTo>
                      <a:pt x="449" y="3808"/>
                      <a:pt x="442" y="3808"/>
                      <a:pt x="435" y="3808"/>
                    </a:cubicBezTo>
                    <a:cubicBezTo>
                      <a:pt x="0" y="3808"/>
                      <a:pt x="7" y="4493"/>
                      <a:pt x="457" y="4516"/>
                    </a:cubicBezTo>
                    <a:cubicBezTo>
                      <a:pt x="585" y="4523"/>
                      <a:pt x="713" y="4527"/>
                      <a:pt x="841" y="4527"/>
                    </a:cubicBezTo>
                    <a:cubicBezTo>
                      <a:pt x="2232" y="4527"/>
                      <a:pt x="3572" y="4095"/>
                      <a:pt x="4930" y="3740"/>
                    </a:cubicBezTo>
                    <a:cubicBezTo>
                      <a:pt x="6688" y="3283"/>
                      <a:pt x="8537" y="3123"/>
                      <a:pt x="10340" y="2827"/>
                    </a:cubicBezTo>
                    <a:cubicBezTo>
                      <a:pt x="12120" y="2530"/>
                      <a:pt x="13901" y="2142"/>
                      <a:pt x="15704" y="1845"/>
                    </a:cubicBezTo>
                    <a:cubicBezTo>
                      <a:pt x="17530" y="1548"/>
                      <a:pt x="19356" y="1297"/>
                      <a:pt x="21114" y="704"/>
                    </a:cubicBezTo>
                    <a:cubicBezTo>
                      <a:pt x="21507" y="559"/>
                      <a:pt x="21393" y="1"/>
                      <a:pt x="21045" y="1"/>
                    </a:cubicBezTo>
                    <a:close/>
                  </a:path>
                </a:pathLst>
              </a:custGeom>
              <a:solidFill>
                <a:srgbClr val="FFA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oogle Shape;1401;p31"/>
          <p:cNvGrpSpPr/>
          <p:nvPr/>
        </p:nvGrpSpPr>
        <p:grpSpPr>
          <a:xfrm>
            <a:off x="41968" y="846976"/>
            <a:ext cx="2498315" cy="3287280"/>
            <a:chOff x="226730" y="1387245"/>
            <a:chExt cx="2498315" cy="3287280"/>
          </a:xfrm>
        </p:grpSpPr>
        <p:grpSp>
          <p:nvGrpSpPr>
            <p:cNvPr id="10" name="Google Shape;1402;p31"/>
            <p:cNvGrpSpPr/>
            <p:nvPr/>
          </p:nvGrpSpPr>
          <p:grpSpPr>
            <a:xfrm rot="4080496" flipH="1">
              <a:off x="1193136" y="1665964"/>
              <a:ext cx="1298435" cy="1033661"/>
              <a:chOff x="8757948" y="1920174"/>
              <a:chExt cx="1090443" cy="865316"/>
            </a:xfrm>
          </p:grpSpPr>
          <p:sp>
            <p:nvSpPr>
              <p:cNvPr id="1403" name="Google Shape;1403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421;p31"/>
            <p:cNvGrpSpPr/>
            <p:nvPr/>
          </p:nvGrpSpPr>
          <p:grpSpPr>
            <a:xfrm rot="-4230990">
              <a:off x="357247" y="2464241"/>
              <a:ext cx="1482975" cy="1176808"/>
              <a:chOff x="8757948" y="1920174"/>
              <a:chExt cx="1090443" cy="865316"/>
            </a:xfrm>
          </p:grpSpPr>
          <p:sp>
            <p:nvSpPr>
              <p:cNvPr id="1422" name="Google Shape;1422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rgbClr val="1156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1"/>
              <p:cNvSpPr/>
              <p:nvPr/>
            </p:nvSpPr>
            <p:spPr>
              <a:xfrm flipH="1">
                <a:off x="8854329" y="2661689"/>
                <a:ext cx="13350" cy="1259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7" extrusionOk="0">
                    <a:moveTo>
                      <a:pt x="1" y="1"/>
                    </a:moveTo>
                    <a:cubicBezTo>
                      <a:pt x="24" y="138"/>
                      <a:pt x="24" y="252"/>
                      <a:pt x="46" y="366"/>
                    </a:cubicBezTo>
                    <a:cubicBezTo>
                      <a:pt x="161" y="252"/>
                      <a:pt x="275" y="138"/>
                      <a:pt x="389" y="24"/>
                    </a:cubicBezTo>
                    <a:cubicBezTo>
                      <a:pt x="252" y="24"/>
                      <a:pt x="138" y="24"/>
                      <a:pt x="1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1"/>
              <p:cNvSpPr/>
              <p:nvPr/>
            </p:nvSpPr>
            <p:spPr>
              <a:xfrm flipH="1">
                <a:off x="8830825" y="2482445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1"/>
              <p:cNvSpPr/>
              <p:nvPr/>
            </p:nvSpPr>
            <p:spPr>
              <a:xfrm flipH="1">
                <a:off x="8954572" y="2574761"/>
                <a:ext cx="14928" cy="1489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0" y="0"/>
                    </a:moveTo>
                    <a:cubicBezTo>
                      <a:pt x="0" y="160"/>
                      <a:pt x="0" y="297"/>
                      <a:pt x="0" y="434"/>
                    </a:cubicBezTo>
                    <a:cubicBezTo>
                      <a:pt x="137" y="320"/>
                      <a:pt x="297" y="206"/>
                      <a:pt x="434" y="92"/>
                    </a:cubicBezTo>
                    <a:cubicBezTo>
                      <a:pt x="297" y="69"/>
                      <a:pt x="137" y="46"/>
                      <a:pt x="0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1"/>
              <p:cNvSpPr/>
              <p:nvPr/>
            </p:nvSpPr>
            <p:spPr>
              <a:xfrm flipH="1">
                <a:off x="8942842" y="2350525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 flipH="1">
                <a:off x="9303177" y="2296680"/>
                <a:ext cx="11771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43" extrusionOk="0">
                    <a:moveTo>
                      <a:pt x="1" y="0"/>
                    </a:moveTo>
                    <a:cubicBezTo>
                      <a:pt x="1" y="114"/>
                      <a:pt x="1" y="229"/>
                      <a:pt x="1" y="343"/>
                    </a:cubicBezTo>
                    <a:cubicBezTo>
                      <a:pt x="115" y="229"/>
                      <a:pt x="229" y="114"/>
                      <a:pt x="34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 flipH="1">
                <a:off x="9289077" y="2126702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 flipH="1">
                <a:off x="9475489" y="2156455"/>
                <a:ext cx="14928" cy="10227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98" extrusionOk="0">
                    <a:moveTo>
                      <a:pt x="46" y="1"/>
                    </a:moveTo>
                    <a:cubicBezTo>
                      <a:pt x="23" y="92"/>
                      <a:pt x="23" y="183"/>
                      <a:pt x="1" y="297"/>
                    </a:cubicBezTo>
                    <a:cubicBezTo>
                      <a:pt x="160" y="206"/>
                      <a:pt x="297" y="138"/>
                      <a:pt x="434" y="46"/>
                    </a:cubicBezTo>
                    <a:cubicBezTo>
                      <a:pt x="297" y="23"/>
                      <a:pt x="183" y="23"/>
                      <a:pt x="46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 flipH="1">
                <a:off x="9459054" y="199567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46A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444;p31"/>
            <p:cNvGrpSpPr/>
            <p:nvPr/>
          </p:nvGrpSpPr>
          <p:grpSpPr>
            <a:xfrm rot="4157544">
              <a:off x="366692" y="3299025"/>
              <a:ext cx="890276" cy="685357"/>
              <a:chOff x="8267893" y="1920039"/>
              <a:chExt cx="890274" cy="68535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8267893" y="1920039"/>
                <a:ext cx="890265" cy="685355"/>
              </a:xfrm>
              <a:custGeom>
                <a:avLst/>
                <a:gdLst/>
                <a:ahLst/>
                <a:cxnLst/>
                <a:rect l="l" t="t" r="r" b="b"/>
                <a:pathLst>
                  <a:path w="25942" h="19971" extrusionOk="0">
                    <a:moveTo>
                      <a:pt x="9705" y="1"/>
                    </a:moveTo>
                    <a:cubicBezTo>
                      <a:pt x="7527" y="1"/>
                      <a:pt x="5973" y="655"/>
                      <a:pt x="8435" y="3009"/>
                    </a:cubicBezTo>
                    <a:cubicBezTo>
                      <a:pt x="10695" y="5086"/>
                      <a:pt x="14849" y="6638"/>
                      <a:pt x="17770" y="7505"/>
                    </a:cubicBezTo>
                    <a:cubicBezTo>
                      <a:pt x="16612" y="7411"/>
                      <a:pt x="11802" y="6606"/>
                      <a:pt x="7521" y="6606"/>
                    </a:cubicBezTo>
                    <a:cubicBezTo>
                      <a:pt x="3532" y="6606"/>
                      <a:pt x="1" y="7304"/>
                      <a:pt x="309" y="9925"/>
                    </a:cubicBezTo>
                    <a:cubicBezTo>
                      <a:pt x="574" y="12205"/>
                      <a:pt x="8728" y="12815"/>
                      <a:pt x="14639" y="12815"/>
                    </a:cubicBezTo>
                    <a:cubicBezTo>
                      <a:pt x="16359" y="12815"/>
                      <a:pt x="17889" y="12764"/>
                      <a:pt x="18980" y="12686"/>
                    </a:cubicBezTo>
                    <a:lnTo>
                      <a:pt x="18980" y="12686"/>
                    </a:lnTo>
                    <a:cubicBezTo>
                      <a:pt x="14324" y="14421"/>
                      <a:pt x="9142" y="14946"/>
                      <a:pt x="6015" y="15631"/>
                    </a:cubicBezTo>
                    <a:cubicBezTo>
                      <a:pt x="905" y="16609"/>
                      <a:pt x="1306" y="19970"/>
                      <a:pt x="6427" y="19970"/>
                    </a:cubicBezTo>
                    <a:cubicBezTo>
                      <a:pt x="6682" y="19970"/>
                      <a:pt x="6948" y="19962"/>
                      <a:pt x="7225" y="19945"/>
                    </a:cubicBezTo>
                    <a:cubicBezTo>
                      <a:pt x="12931" y="19625"/>
                      <a:pt x="19893" y="18347"/>
                      <a:pt x="25942" y="17023"/>
                    </a:cubicBezTo>
                    <a:lnTo>
                      <a:pt x="25942" y="4629"/>
                    </a:lnTo>
                    <a:cubicBezTo>
                      <a:pt x="22016" y="3077"/>
                      <a:pt x="17702" y="1799"/>
                      <a:pt x="13981" y="589"/>
                    </a:cubicBezTo>
                    <a:cubicBezTo>
                      <a:pt x="12996" y="310"/>
                      <a:pt x="11203" y="1"/>
                      <a:pt x="9705" y="1"/>
                    </a:cubicBezTo>
                    <a:close/>
                  </a:path>
                </a:pathLst>
              </a:custGeom>
              <a:solidFill>
                <a:srgbClr val="FF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8600128" y="1969526"/>
                <a:ext cx="558037" cy="233153"/>
              </a:xfrm>
              <a:custGeom>
                <a:avLst/>
                <a:gdLst/>
                <a:ahLst/>
                <a:cxnLst/>
                <a:rect l="l" t="t" r="r" b="b"/>
                <a:pathLst>
                  <a:path w="16261" h="6794" extrusionOk="0">
                    <a:moveTo>
                      <a:pt x="487" y="1"/>
                    </a:moveTo>
                    <a:cubicBezTo>
                      <a:pt x="190" y="1"/>
                      <a:pt x="1" y="463"/>
                      <a:pt x="306" y="653"/>
                    </a:cubicBezTo>
                    <a:cubicBezTo>
                      <a:pt x="5031" y="3712"/>
                      <a:pt x="10646" y="5675"/>
                      <a:pt x="16261" y="6793"/>
                    </a:cubicBezTo>
                    <a:lnTo>
                      <a:pt x="16261" y="6086"/>
                    </a:lnTo>
                    <a:cubicBezTo>
                      <a:pt x="10760" y="4967"/>
                      <a:pt x="5282" y="3027"/>
                      <a:pt x="671" y="60"/>
                    </a:cubicBezTo>
                    <a:cubicBezTo>
                      <a:pt x="607" y="19"/>
                      <a:pt x="545" y="1"/>
                      <a:pt x="487" y="1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8352110" y="2225369"/>
                <a:ext cx="806049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23488" h="1507" extrusionOk="0">
                    <a:moveTo>
                      <a:pt x="11990" y="0"/>
                    </a:moveTo>
                    <a:cubicBezTo>
                      <a:pt x="8126" y="0"/>
                      <a:pt x="4258" y="160"/>
                      <a:pt x="457" y="160"/>
                    </a:cubicBezTo>
                    <a:cubicBezTo>
                      <a:pt x="1" y="160"/>
                      <a:pt x="1" y="868"/>
                      <a:pt x="457" y="868"/>
                    </a:cubicBezTo>
                    <a:cubicBezTo>
                      <a:pt x="4258" y="856"/>
                      <a:pt x="8126" y="691"/>
                      <a:pt x="11990" y="691"/>
                    </a:cubicBezTo>
                    <a:cubicBezTo>
                      <a:pt x="15853" y="691"/>
                      <a:pt x="19710" y="856"/>
                      <a:pt x="23488" y="1507"/>
                    </a:cubicBezTo>
                    <a:lnTo>
                      <a:pt x="23488" y="799"/>
                    </a:lnTo>
                    <a:cubicBezTo>
                      <a:pt x="19710" y="160"/>
                      <a:pt x="15853" y="0"/>
                      <a:pt x="11990" y="0"/>
                    </a:cubicBez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8480529" y="2421189"/>
                <a:ext cx="677633" cy="130235"/>
              </a:xfrm>
              <a:custGeom>
                <a:avLst/>
                <a:gdLst/>
                <a:ahLst/>
                <a:cxnLst/>
                <a:rect l="l" t="t" r="r" b="b"/>
                <a:pathLst>
                  <a:path w="19746" h="3795" extrusionOk="0">
                    <a:moveTo>
                      <a:pt x="19746" y="1"/>
                    </a:moveTo>
                    <a:cubicBezTo>
                      <a:pt x="13241" y="503"/>
                      <a:pt x="6850" y="1872"/>
                      <a:pt x="413" y="3105"/>
                    </a:cubicBezTo>
                    <a:cubicBezTo>
                      <a:pt x="0" y="3192"/>
                      <a:pt x="145" y="3795"/>
                      <a:pt x="553" y="3795"/>
                    </a:cubicBezTo>
                    <a:cubicBezTo>
                      <a:pt x="574" y="3795"/>
                      <a:pt x="596" y="3793"/>
                      <a:pt x="618" y="3790"/>
                    </a:cubicBezTo>
                    <a:cubicBezTo>
                      <a:pt x="6964" y="2557"/>
                      <a:pt x="13309" y="1188"/>
                      <a:pt x="19746" y="708"/>
                    </a:cubicBezTo>
                    <a:lnTo>
                      <a:pt x="19746" y="1"/>
                    </a:lnTo>
                    <a:close/>
                  </a:path>
                </a:pathLst>
              </a:custGeom>
              <a:solidFill>
                <a:srgbClr val="A5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8675456" y="2081884"/>
                <a:ext cx="482710" cy="421247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12275" extrusionOk="0">
                    <a:moveTo>
                      <a:pt x="5947" y="1"/>
                    </a:moveTo>
                    <a:cubicBezTo>
                      <a:pt x="4617" y="1"/>
                      <a:pt x="3672" y="406"/>
                      <a:pt x="5187" y="1853"/>
                    </a:cubicBezTo>
                    <a:cubicBezTo>
                      <a:pt x="6556" y="3131"/>
                      <a:pt x="9113" y="4090"/>
                      <a:pt x="10916" y="4615"/>
                    </a:cubicBezTo>
                    <a:cubicBezTo>
                      <a:pt x="10195" y="4556"/>
                      <a:pt x="7242" y="4063"/>
                      <a:pt x="4615" y="4063"/>
                    </a:cubicBezTo>
                    <a:cubicBezTo>
                      <a:pt x="2167" y="4063"/>
                      <a:pt x="1" y="4491"/>
                      <a:pt x="188" y="6099"/>
                    </a:cubicBezTo>
                    <a:cubicBezTo>
                      <a:pt x="346" y="7488"/>
                      <a:pt x="5300" y="7875"/>
                      <a:pt x="8923" y="7875"/>
                    </a:cubicBezTo>
                    <a:cubicBezTo>
                      <a:pt x="10003" y="7875"/>
                      <a:pt x="10965" y="7840"/>
                      <a:pt x="11646" y="7788"/>
                    </a:cubicBezTo>
                    <a:lnTo>
                      <a:pt x="11646" y="7788"/>
                    </a:lnTo>
                    <a:cubicBezTo>
                      <a:pt x="8793" y="8861"/>
                      <a:pt x="5598" y="9180"/>
                      <a:pt x="3680" y="9591"/>
                    </a:cubicBezTo>
                    <a:cubicBezTo>
                      <a:pt x="537" y="10202"/>
                      <a:pt x="796" y="12275"/>
                      <a:pt x="3980" y="12275"/>
                    </a:cubicBezTo>
                    <a:cubicBezTo>
                      <a:pt x="4125" y="12275"/>
                      <a:pt x="4276" y="12271"/>
                      <a:pt x="4434" y="12262"/>
                    </a:cubicBezTo>
                    <a:cubicBezTo>
                      <a:pt x="7355" y="12079"/>
                      <a:pt x="10825" y="11508"/>
                      <a:pt x="14066" y="10846"/>
                    </a:cubicBezTo>
                    <a:lnTo>
                      <a:pt x="14066" y="2150"/>
                    </a:lnTo>
                    <a:cubicBezTo>
                      <a:pt x="12194" y="1511"/>
                      <a:pt x="10277" y="917"/>
                      <a:pt x="8565" y="370"/>
                    </a:cubicBezTo>
                    <a:cubicBezTo>
                      <a:pt x="7960" y="193"/>
                      <a:pt x="6863" y="1"/>
                      <a:pt x="5947" y="1"/>
                    </a:cubicBezTo>
                    <a:close/>
                  </a:path>
                </a:pathLst>
              </a:custGeom>
              <a:solidFill>
                <a:srgbClr val="A53A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50;p31"/>
            <p:cNvGrpSpPr/>
            <p:nvPr/>
          </p:nvGrpSpPr>
          <p:grpSpPr>
            <a:xfrm rot="-1376712">
              <a:off x="1782770" y="3182758"/>
              <a:ext cx="844998" cy="670544"/>
              <a:chOff x="8757948" y="1920174"/>
              <a:chExt cx="1090443" cy="865316"/>
            </a:xfrm>
          </p:grpSpPr>
          <p:sp>
            <p:nvSpPr>
              <p:cNvPr id="1451" name="Google Shape;1451;p31"/>
              <p:cNvSpPr/>
              <p:nvPr/>
            </p:nvSpPr>
            <p:spPr>
              <a:xfrm flipH="1">
                <a:off x="8767390" y="1920174"/>
                <a:ext cx="1081001" cy="865316"/>
              </a:xfrm>
              <a:custGeom>
                <a:avLst/>
                <a:gdLst/>
                <a:ahLst/>
                <a:cxnLst/>
                <a:rect l="l" t="t" r="r" b="b"/>
                <a:pathLst>
                  <a:path w="31500" h="25215" extrusionOk="0">
                    <a:moveTo>
                      <a:pt x="3702" y="1"/>
                    </a:moveTo>
                    <a:cubicBezTo>
                      <a:pt x="2458" y="1"/>
                      <a:pt x="1221" y="88"/>
                      <a:pt x="0" y="266"/>
                    </a:cubicBezTo>
                    <a:cubicBezTo>
                      <a:pt x="1598" y="3256"/>
                      <a:pt x="3653" y="5973"/>
                      <a:pt x="5250" y="8940"/>
                    </a:cubicBezTo>
                    <a:cubicBezTo>
                      <a:pt x="7168" y="12615"/>
                      <a:pt x="9405" y="16518"/>
                      <a:pt x="12691" y="19325"/>
                    </a:cubicBezTo>
                    <a:cubicBezTo>
                      <a:pt x="17462" y="23274"/>
                      <a:pt x="25588" y="24598"/>
                      <a:pt x="31499" y="25214"/>
                    </a:cubicBezTo>
                    <a:cubicBezTo>
                      <a:pt x="31479" y="10329"/>
                      <a:pt x="17249" y="1"/>
                      <a:pt x="37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 flipH="1">
                <a:off x="8757948" y="2024330"/>
                <a:ext cx="905810" cy="749872"/>
              </a:xfrm>
              <a:custGeom>
                <a:avLst/>
                <a:gdLst/>
                <a:ahLst/>
                <a:cxnLst/>
                <a:rect l="l" t="t" r="r" b="b"/>
                <a:pathLst>
                  <a:path w="26395" h="21851" extrusionOk="0">
                    <a:moveTo>
                      <a:pt x="480" y="1"/>
                    </a:moveTo>
                    <a:cubicBezTo>
                      <a:pt x="186" y="1"/>
                      <a:pt x="0" y="446"/>
                      <a:pt x="304" y="655"/>
                    </a:cubicBezTo>
                    <a:cubicBezTo>
                      <a:pt x="4960" y="3851"/>
                      <a:pt x="8932" y="7845"/>
                      <a:pt x="13406" y="11246"/>
                    </a:cubicBezTo>
                    <a:cubicBezTo>
                      <a:pt x="17674" y="14487"/>
                      <a:pt x="22330" y="17454"/>
                      <a:pt x="25686" y="21723"/>
                    </a:cubicBezTo>
                    <a:cubicBezTo>
                      <a:pt x="25753" y="21813"/>
                      <a:pt x="25835" y="21850"/>
                      <a:pt x="25915" y="21850"/>
                    </a:cubicBezTo>
                    <a:cubicBezTo>
                      <a:pt x="26160" y="21850"/>
                      <a:pt x="26394" y="21501"/>
                      <a:pt x="26188" y="21243"/>
                    </a:cubicBezTo>
                    <a:cubicBezTo>
                      <a:pt x="22970" y="17158"/>
                      <a:pt x="18587" y="14236"/>
                      <a:pt x="14456" y="11177"/>
                    </a:cubicBezTo>
                    <a:cubicBezTo>
                      <a:pt x="9708" y="7640"/>
                      <a:pt x="5554" y="3417"/>
                      <a:pt x="669" y="62"/>
                    </a:cubicBezTo>
                    <a:cubicBezTo>
                      <a:pt x="604" y="19"/>
                      <a:pt x="540" y="1"/>
                      <a:pt x="480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 flipH="1">
                <a:off x="8831994" y="2476592"/>
                <a:ext cx="237374" cy="20364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5934" extrusionOk="0">
                    <a:moveTo>
                      <a:pt x="5844" y="5224"/>
                    </a:moveTo>
                    <a:lnTo>
                      <a:pt x="5844" y="5224"/>
                    </a:lnTo>
                    <a:cubicBezTo>
                      <a:pt x="5981" y="5247"/>
                      <a:pt x="6095" y="5247"/>
                      <a:pt x="6232" y="5247"/>
                    </a:cubicBezTo>
                    <a:cubicBezTo>
                      <a:pt x="6118" y="5361"/>
                      <a:pt x="6004" y="5475"/>
                      <a:pt x="5889" y="5589"/>
                    </a:cubicBezTo>
                    <a:cubicBezTo>
                      <a:pt x="5867" y="5475"/>
                      <a:pt x="5867" y="5361"/>
                      <a:pt x="5844" y="5224"/>
                    </a:cubicBezTo>
                    <a:close/>
                    <a:moveTo>
                      <a:pt x="5509" y="1"/>
                    </a:moveTo>
                    <a:cubicBezTo>
                      <a:pt x="5265" y="1"/>
                      <a:pt x="5029" y="244"/>
                      <a:pt x="5205" y="499"/>
                    </a:cubicBezTo>
                    <a:cubicBezTo>
                      <a:pt x="6163" y="1891"/>
                      <a:pt x="5730" y="3626"/>
                      <a:pt x="5844" y="5224"/>
                    </a:cubicBezTo>
                    <a:cubicBezTo>
                      <a:pt x="4041" y="5155"/>
                      <a:pt x="2237" y="5201"/>
                      <a:pt x="457" y="5064"/>
                    </a:cubicBezTo>
                    <a:cubicBezTo>
                      <a:pt x="450" y="5064"/>
                      <a:pt x="442" y="5064"/>
                      <a:pt x="435" y="5064"/>
                    </a:cubicBezTo>
                    <a:cubicBezTo>
                      <a:pt x="1" y="5064"/>
                      <a:pt x="8" y="5727"/>
                      <a:pt x="457" y="5772"/>
                    </a:cubicBezTo>
                    <a:cubicBezTo>
                      <a:pt x="2374" y="5909"/>
                      <a:pt x="4314" y="5817"/>
                      <a:pt x="6232" y="5931"/>
                    </a:cubicBezTo>
                    <a:cubicBezTo>
                      <a:pt x="6241" y="5933"/>
                      <a:pt x="6250" y="5933"/>
                      <a:pt x="6260" y="5933"/>
                    </a:cubicBezTo>
                    <a:cubicBezTo>
                      <a:pt x="6414" y="5933"/>
                      <a:pt x="6596" y="5761"/>
                      <a:pt x="6574" y="5589"/>
                    </a:cubicBezTo>
                    <a:cubicBezTo>
                      <a:pt x="6323" y="3763"/>
                      <a:pt x="6917" y="1777"/>
                      <a:pt x="5798" y="157"/>
                    </a:cubicBezTo>
                    <a:cubicBezTo>
                      <a:pt x="5722" y="46"/>
                      <a:pt x="5615" y="1"/>
                      <a:pt x="5509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 flipH="1">
                <a:off x="8944010" y="2344672"/>
                <a:ext cx="313353" cy="251170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319" extrusionOk="0">
                    <a:moveTo>
                      <a:pt x="7246" y="0"/>
                    </a:moveTo>
                    <a:cubicBezTo>
                      <a:pt x="7010" y="0"/>
                      <a:pt x="6757" y="260"/>
                      <a:pt x="6916" y="531"/>
                    </a:cubicBezTo>
                    <a:cubicBezTo>
                      <a:pt x="7852" y="2312"/>
                      <a:pt x="8354" y="4503"/>
                      <a:pt x="8354" y="6534"/>
                    </a:cubicBezTo>
                    <a:cubicBezTo>
                      <a:pt x="8491" y="6580"/>
                      <a:pt x="8651" y="6603"/>
                      <a:pt x="8788" y="6626"/>
                    </a:cubicBezTo>
                    <a:cubicBezTo>
                      <a:pt x="8651" y="6740"/>
                      <a:pt x="8491" y="6854"/>
                      <a:pt x="8354" y="6968"/>
                    </a:cubicBezTo>
                    <a:cubicBezTo>
                      <a:pt x="8354" y="6831"/>
                      <a:pt x="8354" y="6694"/>
                      <a:pt x="8354" y="6534"/>
                    </a:cubicBezTo>
                    <a:cubicBezTo>
                      <a:pt x="6091" y="6078"/>
                      <a:pt x="3793" y="5759"/>
                      <a:pt x="1475" y="5759"/>
                    </a:cubicBezTo>
                    <a:cubicBezTo>
                      <a:pt x="1128" y="5759"/>
                      <a:pt x="781" y="5766"/>
                      <a:pt x="434" y="5781"/>
                    </a:cubicBezTo>
                    <a:cubicBezTo>
                      <a:pt x="7" y="5781"/>
                      <a:pt x="1" y="6466"/>
                      <a:pt x="414" y="6466"/>
                    </a:cubicBezTo>
                    <a:cubicBezTo>
                      <a:pt x="420" y="6466"/>
                      <a:pt x="427" y="6466"/>
                      <a:pt x="434" y="6466"/>
                    </a:cubicBezTo>
                    <a:cubicBezTo>
                      <a:pt x="774" y="6452"/>
                      <a:pt x="1113" y="6445"/>
                      <a:pt x="1451" y="6445"/>
                    </a:cubicBezTo>
                    <a:cubicBezTo>
                      <a:pt x="3864" y="6445"/>
                      <a:pt x="6243" y="6790"/>
                      <a:pt x="8606" y="7310"/>
                    </a:cubicBezTo>
                    <a:cubicBezTo>
                      <a:pt x="8632" y="7316"/>
                      <a:pt x="8658" y="7318"/>
                      <a:pt x="8684" y="7318"/>
                    </a:cubicBezTo>
                    <a:cubicBezTo>
                      <a:pt x="8879" y="7318"/>
                      <a:pt x="9039" y="7170"/>
                      <a:pt x="9039" y="6968"/>
                    </a:cubicBezTo>
                    <a:cubicBezTo>
                      <a:pt x="9131" y="4685"/>
                      <a:pt x="8583" y="2175"/>
                      <a:pt x="7510" y="166"/>
                    </a:cubicBezTo>
                    <a:cubicBezTo>
                      <a:pt x="7448" y="49"/>
                      <a:pt x="7349" y="0"/>
                      <a:pt x="724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 flipH="1">
                <a:off x="9131625" y="2185489"/>
                <a:ext cx="249076" cy="266338"/>
              </a:xfrm>
              <a:custGeom>
                <a:avLst/>
                <a:gdLst/>
                <a:ahLst/>
                <a:cxnLst/>
                <a:rect l="l" t="t" r="r" b="b"/>
                <a:pathLst>
                  <a:path w="7258" h="7761" extrusionOk="0">
                    <a:moveTo>
                      <a:pt x="5332" y="1"/>
                    </a:moveTo>
                    <a:cubicBezTo>
                      <a:pt x="5104" y="1"/>
                      <a:pt x="4857" y="257"/>
                      <a:pt x="4998" y="524"/>
                    </a:cubicBezTo>
                    <a:cubicBezTo>
                      <a:pt x="5774" y="2168"/>
                      <a:pt x="6116" y="4130"/>
                      <a:pt x="6276" y="5934"/>
                    </a:cubicBezTo>
                    <a:cubicBezTo>
                      <a:pt x="6299" y="6230"/>
                      <a:pt x="6299" y="6527"/>
                      <a:pt x="6276" y="6824"/>
                    </a:cubicBezTo>
                    <a:cubicBezTo>
                      <a:pt x="6276" y="6938"/>
                      <a:pt x="5888" y="6967"/>
                      <a:pt x="5477" y="6967"/>
                    </a:cubicBezTo>
                    <a:cubicBezTo>
                      <a:pt x="5066" y="6967"/>
                      <a:pt x="4633" y="6938"/>
                      <a:pt x="4541" y="6938"/>
                    </a:cubicBezTo>
                    <a:cubicBezTo>
                      <a:pt x="3195" y="6961"/>
                      <a:pt x="1825" y="7006"/>
                      <a:pt x="456" y="7052"/>
                    </a:cubicBezTo>
                    <a:cubicBezTo>
                      <a:pt x="29" y="7075"/>
                      <a:pt x="0" y="7760"/>
                      <a:pt x="434" y="7760"/>
                    </a:cubicBezTo>
                    <a:cubicBezTo>
                      <a:pt x="441" y="7760"/>
                      <a:pt x="448" y="7760"/>
                      <a:pt x="456" y="7760"/>
                    </a:cubicBezTo>
                    <a:cubicBezTo>
                      <a:pt x="2215" y="7700"/>
                      <a:pt x="3991" y="7641"/>
                      <a:pt x="5755" y="7641"/>
                    </a:cubicBezTo>
                    <a:cubicBezTo>
                      <a:pt x="6028" y="7641"/>
                      <a:pt x="6301" y="7643"/>
                      <a:pt x="6573" y="7646"/>
                    </a:cubicBezTo>
                    <a:cubicBezTo>
                      <a:pt x="6710" y="7646"/>
                      <a:pt x="6892" y="7531"/>
                      <a:pt x="6915" y="7395"/>
                    </a:cubicBezTo>
                    <a:cubicBezTo>
                      <a:pt x="7258" y="5089"/>
                      <a:pt x="6573" y="2259"/>
                      <a:pt x="5591" y="182"/>
                    </a:cubicBezTo>
                    <a:cubicBezTo>
                      <a:pt x="5534" y="54"/>
                      <a:pt x="5435" y="1"/>
                      <a:pt x="53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 flipH="1">
                <a:off x="9317732" y="2105609"/>
                <a:ext cx="220902" cy="194271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5661" extrusionOk="0">
                    <a:moveTo>
                      <a:pt x="5963" y="0"/>
                    </a:moveTo>
                    <a:cubicBezTo>
                      <a:pt x="5792" y="0"/>
                      <a:pt x="5626" y="114"/>
                      <a:pt x="5638" y="343"/>
                    </a:cubicBezTo>
                    <a:cubicBezTo>
                      <a:pt x="5684" y="1872"/>
                      <a:pt x="5729" y="3401"/>
                      <a:pt x="5684" y="4953"/>
                    </a:cubicBezTo>
                    <a:lnTo>
                      <a:pt x="6026" y="4953"/>
                    </a:lnTo>
                    <a:cubicBezTo>
                      <a:pt x="5912" y="5067"/>
                      <a:pt x="5798" y="5182"/>
                      <a:pt x="5684" y="5296"/>
                    </a:cubicBezTo>
                    <a:cubicBezTo>
                      <a:pt x="5684" y="5182"/>
                      <a:pt x="5684" y="5067"/>
                      <a:pt x="5684" y="4953"/>
                    </a:cubicBezTo>
                    <a:cubicBezTo>
                      <a:pt x="5105" y="4923"/>
                      <a:pt x="4525" y="4913"/>
                      <a:pt x="3942" y="4913"/>
                    </a:cubicBezTo>
                    <a:cubicBezTo>
                      <a:pt x="2777" y="4913"/>
                      <a:pt x="1605" y="4953"/>
                      <a:pt x="434" y="4953"/>
                    </a:cubicBezTo>
                    <a:cubicBezTo>
                      <a:pt x="0" y="4953"/>
                      <a:pt x="0" y="5661"/>
                      <a:pt x="434" y="5661"/>
                    </a:cubicBezTo>
                    <a:cubicBezTo>
                      <a:pt x="1771" y="5661"/>
                      <a:pt x="3096" y="5603"/>
                      <a:pt x="4426" y="5603"/>
                    </a:cubicBezTo>
                    <a:cubicBezTo>
                      <a:pt x="4958" y="5603"/>
                      <a:pt x="5491" y="5612"/>
                      <a:pt x="6026" y="5638"/>
                    </a:cubicBezTo>
                    <a:cubicBezTo>
                      <a:pt x="6036" y="5639"/>
                      <a:pt x="6047" y="5640"/>
                      <a:pt x="6057" y="5640"/>
                    </a:cubicBezTo>
                    <a:cubicBezTo>
                      <a:pt x="6226" y="5640"/>
                      <a:pt x="6368" y="5468"/>
                      <a:pt x="6368" y="5296"/>
                    </a:cubicBezTo>
                    <a:cubicBezTo>
                      <a:pt x="6437" y="3652"/>
                      <a:pt x="6391" y="1986"/>
                      <a:pt x="6323" y="343"/>
                    </a:cubicBezTo>
                    <a:cubicBezTo>
                      <a:pt x="6311" y="114"/>
                      <a:pt x="6134" y="0"/>
                      <a:pt x="5963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 flipH="1">
                <a:off x="9470533" y="1980694"/>
                <a:ext cx="173132" cy="185555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5407" extrusionOk="0">
                    <a:moveTo>
                      <a:pt x="3832" y="1"/>
                    </a:moveTo>
                    <a:cubicBezTo>
                      <a:pt x="3658" y="1"/>
                      <a:pt x="3493" y="109"/>
                      <a:pt x="3515" y="326"/>
                    </a:cubicBezTo>
                    <a:cubicBezTo>
                      <a:pt x="3629" y="1787"/>
                      <a:pt x="4269" y="3225"/>
                      <a:pt x="4177" y="4686"/>
                    </a:cubicBezTo>
                    <a:cubicBezTo>
                      <a:pt x="4314" y="4708"/>
                      <a:pt x="4428" y="4708"/>
                      <a:pt x="4565" y="4731"/>
                    </a:cubicBezTo>
                    <a:cubicBezTo>
                      <a:pt x="4428" y="4823"/>
                      <a:pt x="4291" y="4891"/>
                      <a:pt x="4132" y="4982"/>
                    </a:cubicBezTo>
                    <a:cubicBezTo>
                      <a:pt x="4154" y="4868"/>
                      <a:pt x="4154" y="4777"/>
                      <a:pt x="4177" y="4686"/>
                    </a:cubicBezTo>
                    <a:cubicBezTo>
                      <a:pt x="3477" y="4597"/>
                      <a:pt x="2785" y="4550"/>
                      <a:pt x="2091" y="4550"/>
                    </a:cubicBezTo>
                    <a:cubicBezTo>
                      <a:pt x="1541" y="4550"/>
                      <a:pt x="990" y="4579"/>
                      <a:pt x="434" y="4640"/>
                    </a:cubicBezTo>
                    <a:cubicBezTo>
                      <a:pt x="14" y="4684"/>
                      <a:pt x="1" y="5327"/>
                      <a:pt x="393" y="5327"/>
                    </a:cubicBezTo>
                    <a:cubicBezTo>
                      <a:pt x="406" y="5327"/>
                      <a:pt x="420" y="5326"/>
                      <a:pt x="434" y="5325"/>
                    </a:cubicBezTo>
                    <a:cubicBezTo>
                      <a:pt x="1029" y="5263"/>
                      <a:pt x="1619" y="5229"/>
                      <a:pt x="2209" y="5229"/>
                    </a:cubicBezTo>
                    <a:cubicBezTo>
                      <a:pt x="2932" y="5229"/>
                      <a:pt x="3654" y="5280"/>
                      <a:pt x="4383" y="5393"/>
                    </a:cubicBezTo>
                    <a:cubicBezTo>
                      <a:pt x="4414" y="5402"/>
                      <a:pt x="4448" y="5407"/>
                      <a:pt x="4483" y="5407"/>
                    </a:cubicBezTo>
                    <a:cubicBezTo>
                      <a:pt x="4625" y="5407"/>
                      <a:pt x="4780" y="5330"/>
                      <a:pt x="4816" y="5165"/>
                    </a:cubicBezTo>
                    <a:cubicBezTo>
                      <a:pt x="5045" y="3476"/>
                      <a:pt x="4337" y="1969"/>
                      <a:pt x="4200" y="326"/>
                    </a:cubicBezTo>
                    <a:cubicBezTo>
                      <a:pt x="4189" y="109"/>
                      <a:pt x="4006" y="1"/>
                      <a:pt x="383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 flipH="1">
                <a:off x="9343124" y="2090667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 flipH="1">
                <a:off x="9385404" y="2053055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1"/>
                    </a:moveTo>
                    <a:cubicBezTo>
                      <a:pt x="1" y="1"/>
                      <a:pt x="1" y="1051"/>
                      <a:pt x="685" y="1051"/>
                    </a:cubicBezTo>
                    <a:cubicBezTo>
                      <a:pt x="1347" y="1051"/>
                      <a:pt x="1347" y="1"/>
                      <a:pt x="685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 flipH="1">
                <a:off x="9333721" y="2041318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0"/>
                    </a:moveTo>
                    <a:cubicBezTo>
                      <a:pt x="0" y="0"/>
                      <a:pt x="0" y="1027"/>
                      <a:pt x="662" y="1027"/>
                    </a:cubicBezTo>
                    <a:cubicBezTo>
                      <a:pt x="1347" y="1027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 flipH="1">
                <a:off x="9420649" y="2422010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5" y="0"/>
                    </a:moveTo>
                    <a:cubicBezTo>
                      <a:pt x="0" y="0"/>
                      <a:pt x="0" y="1050"/>
                      <a:pt x="685" y="1050"/>
                    </a:cubicBezTo>
                    <a:cubicBezTo>
                      <a:pt x="1347" y="1050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 flipH="1">
                <a:off x="9467665" y="2387555"/>
                <a:ext cx="46260" cy="36033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0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8" y="1050"/>
                      <a:pt x="1348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 flipH="1">
                <a:off x="9405789" y="2369538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 flipH="1">
                <a:off x="9663485" y="1973162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62" y="0"/>
                    </a:moveTo>
                    <a:cubicBezTo>
                      <a:pt x="1" y="0"/>
                      <a:pt x="1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 flipH="1">
                <a:off x="9116727" y="2152543"/>
                <a:ext cx="45471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24" y="1050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 flipH="1">
                <a:off x="9155129" y="2120421"/>
                <a:ext cx="46226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47" y="1028"/>
                      <a:pt x="1347" y="1"/>
                      <a:pt x="662" y="1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 flipH="1">
                <a:off x="9244425" y="2591989"/>
                <a:ext cx="46226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051" extrusionOk="0">
                    <a:moveTo>
                      <a:pt x="662" y="0"/>
                    </a:moveTo>
                    <a:cubicBezTo>
                      <a:pt x="0" y="0"/>
                      <a:pt x="0" y="1050"/>
                      <a:pt x="662" y="1050"/>
                    </a:cubicBezTo>
                    <a:cubicBezTo>
                      <a:pt x="1347" y="1050"/>
                      <a:pt x="1347" y="0"/>
                      <a:pt x="662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 flipH="1">
                <a:off x="9292196" y="2574761"/>
                <a:ext cx="46260" cy="3606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51" extrusionOk="0">
                    <a:moveTo>
                      <a:pt x="686" y="0"/>
                    </a:moveTo>
                    <a:cubicBezTo>
                      <a:pt x="1" y="0"/>
                      <a:pt x="1" y="1050"/>
                      <a:pt x="686" y="1050"/>
                    </a:cubicBezTo>
                    <a:cubicBezTo>
                      <a:pt x="1347" y="1050"/>
                      <a:pt x="1347" y="0"/>
                      <a:pt x="686" y="0"/>
                    </a:cubicBezTo>
                    <a:close/>
                  </a:path>
                </a:pathLst>
              </a:custGeom>
              <a:solidFill>
                <a:srgbClr val="A8B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69;p31"/>
            <p:cNvGrpSpPr/>
            <p:nvPr/>
          </p:nvGrpSpPr>
          <p:grpSpPr>
            <a:xfrm flipH="1">
              <a:off x="226730" y="2013570"/>
              <a:ext cx="2051554" cy="2471847"/>
              <a:chOff x="678900" y="3632375"/>
              <a:chExt cx="1610325" cy="1940225"/>
            </a:xfrm>
          </p:grpSpPr>
          <p:sp>
            <p:nvSpPr>
              <p:cNvPr id="1470" name="Google Shape;1470;p31"/>
              <p:cNvSpPr/>
              <p:nvPr/>
            </p:nvSpPr>
            <p:spPr>
              <a:xfrm>
                <a:off x="780400" y="4816100"/>
                <a:ext cx="32897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3159" h="9608" extrusionOk="0">
                    <a:moveTo>
                      <a:pt x="2316" y="0"/>
                    </a:moveTo>
                    <a:cubicBezTo>
                      <a:pt x="2227" y="0"/>
                      <a:pt x="2126" y="18"/>
                      <a:pt x="2006" y="58"/>
                    </a:cubicBezTo>
                    <a:cubicBezTo>
                      <a:pt x="1379" y="234"/>
                      <a:pt x="1029" y="860"/>
                      <a:pt x="778" y="1412"/>
                    </a:cubicBezTo>
                    <a:cubicBezTo>
                      <a:pt x="402" y="2289"/>
                      <a:pt x="1" y="3467"/>
                      <a:pt x="302" y="4419"/>
                    </a:cubicBezTo>
                    <a:cubicBezTo>
                      <a:pt x="602" y="5347"/>
                      <a:pt x="1605" y="6299"/>
                      <a:pt x="2307" y="6976"/>
                    </a:cubicBezTo>
                    <a:cubicBezTo>
                      <a:pt x="3986" y="8580"/>
                      <a:pt x="6542" y="9607"/>
                      <a:pt x="8873" y="9607"/>
                    </a:cubicBezTo>
                    <a:cubicBezTo>
                      <a:pt x="9625" y="9607"/>
                      <a:pt x="10377" y="9532"/>
                      <a:pt x="11054" y="9256"/>
                    </a:cubicBezTo>
                    <a:cubicBezTo>
                      <a:pt x="11755" y="8956"/>
                      <a:pt x="12357" y="8454"/>
                      <a:pt x="12658" y="7753"/>
                    </a:cubicBezTo>
                    <a:cubicBezTo>
                      <a:pt x="12858" y="7352"/>
                      <a:pt x="12958" y="6675"/>
                      <a:pt x="13034" y="6224"/>
                    </a:cubicBezTo>
                    <a:cubicBezTo>
                      <a:pt x="13159" y="5597"/>
                      <a:pt x="12983" y="4895"/>
                      <a:pt x="12507" y="4494"/>
                    </a:cubicBezTo>
                    <a:cubicBezTo>
                      <a:pt x="12207" y="4244"/>
                      <a:pt x="11831" y="4118"/>
                      <a:pt x="11455" y="4018"/>
                    </a:cubicBezTo>
                    <a:cubicBezTo>
                      <a:pt x="11079" y="3930"/>
                      <a:pt x="10715" y="3924"/>
                      <a:pt x="10352" y="3924"/>
                    </a:cubicBezTo>
                    <a:cubicBezTo>
                      <a:pt x="10291" y="3924"/>
                      <a:pt x="10231" y="3924"/>
                      <a:pt x="10170" y="3924"/>
                    </a:cubicBezTo>
                    <a:cubicBezTo>
                      <a:pt x="9867" y="3924"/>
                      <a:pt x="9562" y="3920"/>
                      <a:pt x="9249" y="3868"/>
                    </a:cubicBezTo>
                    <a:cubicBezTo>
                      <a:pt x="8372" y="3717"/>
                      <a:pt x="7520" y="3442"/>
                      <a:pt x="6718" y="3091"/>
                    </a:cubicBezTo>
                    <a:cubicBezTo>
                      <a:pt x="5615" y="2615"/>
                      <a:pt x="4437" y="1963"/>
                      <a:pt x="3535" y="1136"/>
                    </a:cubicBezTo>
                    <a:cubicBezTo>
                      <a:pt x="3409" y="1011"/>
                      <a:pt x="3284" y="885"/>
                      <a:pt x="3159" y="760"/>
                    </a:cubicBezTo>
                    <a:cubicBezTo>
                      <a:pt x="2849" y="389"/>
                      <a:pt x="2727" y="0"/>
                      <a:pt x="2316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846825" y="3632375"/>
                <a:ext cx="995650" cy="751600"/>
              </a:xfrm>
              <a:custGeom>
                <a:avLst/>
                <a:gdLst/>
                <a:ahLst/>
                <a:cxnLst/>
                <a:rect l="l" t="t" r="r" b="b"/>
                <a:pathLst>
                  <a:path w="39826" h="30064" extrusionOk="0">
                    <a:moveTo>
                      <a:pt x="19449" y="1"/>
                    </a:moveTo>
                    <a:cubicBezTo>
                      <a:pt x="12040" y="1"/>
                      <a:pt x="5248" y="4371"/>
                      <a:pt x="978" y="10339"/>
                    </a:cubicBezTo>
                    <a:cubicBezTo>
                      <a:pt x="577" y="10891"/>
                      <a:pt x="176" y="11517"/>
                      <a:pt x="1" y="12169"/>
                    </a:cubicBezTo>
                    <a:cubicBezTo>
                      <a:pt x="833" y="10956"/>
                      <a:pt x="2204" y="10258"/>
                      <a:pt x="3626" y="10258"/>
                    </a:cubicBezTo>
                    <a:cubicBezTo>
                      <a:pt x="4260" y="10258"/>
                      <a:pt x="4904" y="10397"/>
                      <a:pt x="5514" y="10690"/>
                    </a:cubicBezTo>
                    <a:cubicBezTo>
                      <a:pt x="7269" y="11542"/>
                      <a:pt x="8221" y="13422"/>
                      <a:pt x="7946" y="15252"/>
                    </a:cubicBezTo>
                    <a:cubicBezTo>
                      <a:pt x="8654" y="14827"/>
                      <a:pt x="9466" y="14594"/>
                      <a:pt x="10292" y="14594"/>
                    </a:cubicBezTo>
                    <a:cubicBezTo>
                      <a:pt x="10927" y="14594"/>
                      <a:pt x="11571" y="14732"/>
                      <a:pt x="12181" y="15026"/>
                    </a:cubicBezTo>
                    <a:cubicBezTo>
                      <a:pt x="13936" y="15878"/>
                      <a:pt x="14863" y="17733"/>
                      <a:pt x="14612" y="19537"/>
                    </a:cubicBezTo>
                    <a:cubicBezTo>
                      <a:pt x="15401" y="18888"/>
                      <a:pt x="16410" y="18524"/>
                      <a:pt x="17444" y="18524"/>
                    </a:cubicBezTo>
                    <a:cubicBezTo>
                      <a:pt x="18085" y="18524"/>
                      <a:pt x="18735" y="18664"/>
                      <a:pt x="19349" y="18961"/>
                    </a:cubicBezTo>
                    <a:cubicBezTo>
                      <a:pt x="21304" y="19913"/>
                      <a:pt x="22231" y="22119"/>
                      <a:pt x="21630" y="24149"/>
                    </a:cubicBezTo>
                    <a:cubicBezTo>
                      <a:pt x="22476" y="23066"/>
                      <a:pt x="23767" y="22463"/>
                      <a:pt x="25103" y="22463"/>
                    </a:cubicBezTo>
                    <a:cubicBezTo>
                      <a:pt x="25746" y="22463"/>
                      <a:pt x="26399" y="22603"/>
                      <a:pt x="27018" y="22896"/>
                    </a:cubicBezTo>
                    <a:cubicBezTo>
                      <a:pt x="28647" y="23698"/>
                      <a:pt x="29575" y="25377"/>
                      <a:pt x="29474" y="27081"/>
                    </a:cubicBezTo>
                    <a:cubicBezTo>
                      <a:pt x="30307" y="26184"/>
                      <a:pt x="31479" y="25690"/>
                      <a:pt x="32687" y="25690"/>
                    </a:cubicBezTo>
                    <a:cubicBezTo>
                      <a:pt x="33334" y="25690"/>
                      <a:pt x="33992" y="25832"/>
                      <a:pt x="34612" y="26129"/>
                    </a:cubicBezTo>
                    <a:cubicBezTo>
                      <a:pt x="36166" y="26881"/>
                      <a:pt x="37094" y="28435"/>
                      <a:pt x="37094" y="30064"/>
                    </a:cubicBezTo>
                    <a:cubicBezTo>
                      <a:pt x="39750" y="24149"/>
                      <a:pt x="39825" y="17056"/>
                      <a:pt x="36968" y="11242"/>
                    </a:cubicBezTo>
                    <a:cubicBezTo>
                      <a:pt x="34061" y="5277"/>
                      <a:pt x="28096" y="841"/>
                      <a:pt x="21504" y="114"/>
                    </a:cubicBezTo>
                    <a:cubicBezTo>
                      <a:pt x="20815" y="38"/>
                      <a:pt x="20129" y="1"/>
                      <a:pt x="19449" y="1"/>
                    </a:cubicBezTo>
                    <a:close/>
                  </a:path>
                </a:pathLst>
              </a:custGeom>
              <a:solidFill>
                <a:srgbClr val="FFB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1045450" y="3654625"/>
                <a:ext cx="625350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25014" h="25866" extrusionOk="0">
                    <a:moveTo>
                      <a:pt x="17093" y="1"/>
                    </a:moveTo>
                    <a:cubicBezTo>
                      <a:pt x="15615" y="402"/>
                      <a:pt x="14211" y="1053"/>
                      <a:pt x="12883" y="1805"/>
                    </a:cubicBezTo>
                    <a:cubicBezTo>
                      <a:pt x="9850" y="3484"/>
                      <a:pt x="7068" y="5615"/>
                      <a:pt x="4637" y="8096"/>
                    </a:cubicBezTo>
                    <a:cubicBezTo>
                      <a:pt x="3234" y="9550"/>
                      <a:pt x="1103" y="11605"/>
                      <a:pt x="51" y="13785"/>
                    </a:cubicBezTo>
                    <a:cubicBezTo>
                      <a:pt x="51" y="13986"/>
                      <a:pt x="51" y="14161"/>
                      <a:pt x="1" y="14362"/>
                    </a:cubicBezTo>
                    <a:cubicBezTo>
                      <a:pt x="709" y="13937"/>
                      <a:pt x="1521" y="13704"/>
                      <a:pt x="2347" y="13704"/>
                    </a:cubicBezTo>
                    <a:cubicBezTo>
                      <a:pt x="2982" y="13704"/>
                      <a:pt x="3626" y="13842"/>
                      <a:pt x="4236" y="14136"/>
                    </a:cubicBezTo>
                    <a:cubicBezTo>
                      <a:pt x="5890" y="14938"/>
                      <a:pt x="6818" y="16667"/>
                      <a:pt x="6692" y="18397"/>
                    </a:cubicBezTo>
                    <a:cubicBezTo>
                      <a:pt x="6717" y="18347"/>
                      <a:pt x="6742" y="18322"/>
                      <a:pt x="6767" y="18272"/>
                    </a:cubicBezTo>
                    <a:cubicBezTo>
                      <a:pt x="8923" y="14963"/>
                      <a:pt x="10652" y="11404"/>
                      <a:pt x="12783" y="8096"/>
                    </a:cubicBezTo>
                    <a:cubicBezTo>
                      <a:pt x="13284" y="7344"/>
                      <a:pt x="13785" y="6617"/>
                      <a:pt x="14311" y="5890"/>
                    </a:cubicBezTo>
                    <a:cubicBezTo>
                      <a:pt x="15489" y="4337"/>
                      <a:pt x="17394" y="2081"/>
                      <a:pt x="18773" y="828"/>
                    </a:cubicBezTo>
                    <a:lnTo>
                      <a:pt x="18773" y="828"/>
                    </a:lnTo>
                    <a:cubicBezTo>
                      <a:pt x="18597" y="6667"/>
                      <a:pt x="17043" y="13485"/>
                      <a:pt x="15364" y="19099"/>
                    </a:cubicBezTo>
                    <a:cubicBezTo>
                      <a:pt x="15063" y="20101"/>
                      <a:pt x="14712" y="21104"/>
                      <a:pt x="14286" y="22056"/>
                    </a:cubicBezTo>
                    <a:cubicBezTo>
                      <a:pt x="14186" y="22307"/>
                      <a:pt x="13986" y="22607"/>
                      <a:pt x="13785" y="22883"/>
                    </a:cubicBezTo>
                    <a:cubicBezTo>
                      <a:pt x="13760" y="23008"/>
                      <a:pt x="13735" y="23134"/>
                      <a:pt x="13685" y="23259"/>
                    </a:cubicBezTo>
                    <a:cubicBezTo>
                      <a:pt x="14531" y="22176"/>
                      <a:pt x="15822" y="21573"/>
                      <a:pt x="17158" y="21573"/>
                    </a:cubicBezTo>
                    <a:cubicBezTo>
                      <a:pt x="17801" y="21573"/>
                      <a:pt x="18454" y="21713"/>
                      <a:pt x="19073" y="22006"/>
                    </a:cubicBezTo>
                    <a:cubicBezTo>
                      <a:pt x="20602" y="22758"/>
                      <a:pt x="21504" y="24262"/>
                      <a:pt x="21529" y="25866"/>
                    </a:cubicBezTo>
                    <a:cubicBezTo>
                      <a:pt x="22006" y="24813"/>
                      <a:pt x="22457" y="23735"/>
                      <a:pt x="22833" y="22657"/>
                    </a:cubicBezTo>
                    <a:cubicBezTo>
                      <a:pt x="24562" y="17620"/>
                      <a:pt x="25013" y="12407"/>
                      <a:pt x="23509" y="7219"/>
                    </a:cubicBezTo>
                    <a:cubicBezTo>
                      <a:pt x="23209" y="6191"/>
                      <a:pt x="22858" y="5139"/>
                      <a:pt x="22407" y="4136"/>
                    </a:cubicBezTo>
                    <a:cubicBezTo>
                      <a:pt x="22106" y="3434"/>
                      <a:pt x="21555" y="2056"/>
                      <a:pt x="20828" y="1655"/>
                    </a:cubicBezTo>
                    <a:cubicBezTo>
                      <a:pt x="19650" y="978"/>
                      <a:pt x="18397" y="402"/>
                      <a:pt x="17093" y="1"/>
                    </a:cubicBezTo>
                    <a:close/>
                  </a:path>
                </a:pathLst>
              </a:custGeom>
              <a:solidFill>
                <a:srgbClr val="AC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678900" y="4076800"/>
                <a:ext cx="657300" cy="1057825"/>
              </a:xfrm>
              <a:custGeom>
                <a:avLst/>
                <a:gdLst/>
                <a:ahLst/>
                <a:cxnLst/>
                <a:rect l="l" t="t" r="r" b="b"/>
                <a:pathLst>
                  <a:path w="26292" h="42313" extrusionOk="0">
                    <a:moveTo>
                      <a:pt x="25523" y="0"/>
                    </a:moveTo>
                    <a:cubicBezTo>
                      <a:pt x="25314" y="0"/>
                      <a:pt x="25110" y="100"/>
                      <a:pt x="24988" y="282"/>
                    </a:cubicBezTo>
                    <a:cubicBezTo>
                      <a:pt x="17520" y="10733"/>
                      <a:pt x="5966" y="29881"/>
                      <a:pt x="151" y="41335"/>
                    </a:cubicBezTo>
                    <a:cubicBezTo>
                      <a:pt x="1" y="41660"/>
                      <a:pt x="126" y="42061"/>
                      <a:pt x="452" y="42237"/>
                    </a:cubicBezTo>
                    <a:cubicBezTo>
                      <a:pt x="552" y="42287"/>
                      <a:pt x="652" y="42312"/>
                      <a:pt x="753" y="42312"/>
                    </a:cubicBezTo>
                    <a:cubicBezTo>
                      <a:pt x="1003" y="42312"/>
                      <a:pt x="1229" y="42162"/>
                      <a:pt x="1354" y="41936"/>
                    </a:cubicBezTo>
                    <a:cubicBezTo>
                      <a:pt x="7119" y="30533"/>
                      <a:pt x="18647" y="11460"/>
                      <a:pt x="26066" y="1059"/>
                    </a:cubicBezTo>
                    <a:cubicBezTo>
                      <a:pt x="26292" y="758"/>
                      <a:pt x="26216" y="332"/>
                      <a:pt x="25916" y="131"/>
                    </a:cubicBezTo>
                    <a:cubicBezTo>
                      <a:pt x="25797" y="42"/>
                      <a:pt x="25659" y="0"/>
                      <a:pt x="25523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1460250" y="5147750"/>
                <a:ext cx="828975" cy="347425"/>
              </a:xfrm>
              <a:custGeom>
                <a:avLst/>
                <a:gdLst/>
                <a:ahLst/>
                <a:cxnLst/>
                <a:rect l="l" t="t" r="r" b="b"/>
                <a:pathLst>
                  <a:path w="33159" h="13897" extrusionOk="0">
                    <a:moveTo>
                      <a:pt x="9621" y="1"/>
                    </a:moveTo>
                    <a:cubicBezTo>
                      <a:pt x="7369" y="1"/>
                      <a:pt x="5095" y="597"/>
                      <a:pt x="3133" y="1604"/>
                    </a:cubicBezTo>
                    <a:cubicBezTo>
                      <a:pt x="1003" y="2682"/>
                      <a:pt x="150" y="5489"/>
                      <a:pt x="50" y="7745"/>
                    </a:cubicBezTo>
                    <a:cubicBezTo>
                      <a:pt x="0" y="8597"/>
                      <a:pt x="75" y="9474"/>
                      <a:pt x="401" y="10276"/>
                    </a:cubicBezTo>
                    <a:cubicBezTo>
                      <a:pt x="1362" y="12812"/>
                      <a:pt x="3541" y="13896"/>
                      <a:pt x="5945" y="13896"/>
                    </a:cubicBezTo>
                    <a:cubicBezTo>
                      <a:pt x="6487" y="13896"/>
                      <a:pt x="7041" y="13841"/>
                      <a:pt x="7594" y="13735"/>
                    </a:cubicBezTo>
                    <a:cubicBezTo>
                      <a:pt x="10832" y="13138"/>
                      <a:pt x="14027" y="12078"/>
                      <a:pt x="17277" y="12078"/>
                    </a:cubicBezTo>
                    <a:cubicBezTo>
                      <a:pt x="17575" y="12078"/>
                      <a:pt x="17872" y="12087"/>
                      <a:pt x="18171" y="12106"/>
                    </a:cubicBezTo>
                    <a:cubicBezTo>
                      <a:pt x="20259" y="12229"/>
                      <a:pt x="22300" y="12833"/>
                      <a:pt x="24363" y="12833"/>
                    </a:cubicBezTo>
                    <a:cubicBezTo>
                      <a:pt x="24404" y="12833"/>
                      <a:pt x="24445" y="12833"/>
                      <a:pt x="24486" y="12833"/>
                    </a:cubicBezTo>
                    <a:cubicBezTo>
                      <a:pt x="24787" y="12833"/>
                      <a:pt x="25063" y="12807"/>
                      <a:pt x="25364" y="12782"/>
                    </a:cubicBezTo>
                    <a:cubicBezTo>
                      <a:pt x="27544" y="12557"/>
                      <a:pt x="29800" y="11379"/>
                      <a:pt x="31128" y="9599"/>
                    </a:cubicBezTo>
                    <a:cubicBezTo>
                      <a:pt x="31730" y="8772"/>
                      <a:pt x="33158" y="5264"/>
                      <a:pt x="31379" y="5038"/>
                    </a:cubicBezTo>
                    <a:cubicBezTo>
                      <a:pt x="31352" y="5035"/>
                      <a:pt x="31325" y="5034"/>
                      <a:pt x="31299" y="5034"/>
                    </a:cubicBezTo>
                    <a:cubicBezTo>
                      <a:pt x="31080" y="5034"/>
                      <a:pt x="30881" y="5121"/>
                      <a:pt x="30702" y="5188"/>
                    </a:cubicBezTo>
                    <a:cubicBezTo>
                      <a:pt x="29450" y="5684"/>
                      <a:pt x="28269" y="5888"/>
                      <a:pt x="27118" y="5888"/>
                    </a:cubicBezTo>
                    <a:cubicBezTo>
                      <a:pt x="25065" y="5888"/>
                      <a:pt x="23106" y="5239"/>
                      <a:pt x="21003" y="4436"/>
                    </a:cubicBezTo>
                    <a:cubicBezTo>
                      <a:pt x="18070" y="3284"/>
                      <a:pt x="15514" y="1053"/>
                      <a:pt x="12406" y="326"/>
                    </a:cubicBezTo>
                    <a:cubicBezTo>
                      <a:pt x="11498" y="105"/>
                      <a:pt x="10561" y="1"/>
                      <a:pt x="9621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821775" y="5086550"/>
                <a:ext cx="343375" cy="3849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5398" extrusionOk="0">
                    <a:moveTo>
                      <a:pt x="5209" y="0"/>
                    </a:moveTo>
                    <a:cubicBezTo>
                      <a:pt x="4347" y="0"/>
                      <a:pt x="3502" y="272"/>
                      <a:pt x="2832" y="894"/>
                    </a:cubicBezTo>
                    <a:cubicBezTo>
                      <a:pt x="1629" y="2047"/>
                      <a:pt x="1604" y="3977"/>
                      <a:pt x="1905" y="5631"/>
                    </a:cubicBezTo>
                    <a:cubicBezTo>
                      <a:pt x="2356" y="8012"/>
                      <a:pt x="3333" y="9842"/>
                      <a:pt x="4612" y="11847"/>
                    </a:cubicBezTo>
                    <a:cubicBezTo>
                      <a:pt x="4460" y="11837"/>
                      <a:pt x="4308" y="11831"/>
                      <a:pt x="4155" y="11831"/>
                    </a:cubicBezTo>
                    <a:cubicBezTo>
                      <a:pt x="3195" y="11831"/>
                      <a:pt x="2218" y="12034"/>
                      <a:pt x="1353" y="12423"/>
                    </a:cubicBezTo>
                    <a:cubicBezTo>
                      <a:pt x="702" y="12724"/>
                      <a:pt x="0" y="13301"/>
                      <a:pt x="125" y="14002"/>
                    </a:cubicBezTo>
                    <a:cubicBezTo>
                      <a:pt x="226" y="14754"/>
                      <a:pt x="1103" y="15055"/>
                      <a:pt x="1855" y="15180"/>
                    </a:cubicBezTo>
                    <a:cubicBezTo>
                      <a:pt x="2977" y="15347"/>
                      <a:pt x="4107" y="15398"/>
                      <a:pt x="5240" y="15398"/>
                    </a:cubicBezTo>
                    <a:cubicBezTo>
                      <a:pt x="6157" y="15398"/>
                      <a:pt x="7076" y="15364"/>
                      <a:pt x="7995" y="15331"/>
                    </a:cubicBezTo>
                    <a:cubicBezTo>
                      <a:pt x="9374" y="15281"/>
                      <a:pt x="10752" y="15205"/>
                      <a:pt x="12130" y="15130"/>
                    </a:cubicBezTo>
                    <a:cubicBezTo>
                      <a:pt x="12456" y="15105"/>
                      <a:pt x="12832" y="15080"/>
                      <a:pt x="13083" y="14854"/>
                    </a:cubicBezTo>
                    <a:cubicBezTo>
                      <a:pt x="13735" y="14328"/>
                      <a:pt x="13333" y="12298"/>
                      <a:pt x="13208" y="11521"/>
                    </a:cubicBezTo>
                    <a:cubicBezTo>
                      <a:pt x="12657" y="8087"/>
                      <a:pt x="10927" y="4779"/>
                      <a:pt x="8973" y="1947"/>
                    </a:cubicBezTo>
                    <a:cubicBezTo>
                      <a:pt x="8184" y="780"/>
                      <a:pt x="6672" y="0"/>
                      <a:pt x="5209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762875" y="4252700"/>
                <a:ext cx="789500" cy="632250"/>
              </a:xfrm>
              <a:custGeom>
                <a:avLst/>
                <a:gdLst/>
                <a:ahLst/>
                <a:cxnLst/>
                <a:rect l="l" t="t" r="r" b="b"/>
                <a:pathLst>
                  <a:path w="31580" h="25290" extrusionOk="0">
                    <a:moveTo>
                      <a:pt x="15852" y="0"/>
                    </a:moveTo>
                    <a:cubicBezTo>
                      <a:pt x="13641" y="0"/>
                      <a:pt x="11429" y="539"/>
                      <a:pt x="9649" y="1617"/>
                    </a:cubicBezTo>
                    <a:cubicBezTo>
                      <a:pt x="7644" y="2845"/>
                      <a:pt x="6065" y="4775"/>
                      <a:pt x="5063" y="6955"/>
                    </a:cubicBezTo>
                    <a:cubicBezTo>
                      <a:pt x="4211" y="8785"/>
                      <a:pt x="3735" y="10790"/>
                      <a:pt x="2532" y="12369"/>
                    </a:cubicBezTo>
                    <a:cubicBezTo>
                      <a:pt x="2181" y="12820"/>
                      <a:pt x="1730" y="13271"/>
                      <a:pt x="1203" y="13547"/>
                    </a:cubicBezTo>
                    <a:cubicBezTo>
                      <a:pt x="827" y="13747"/>
                      <a:pt x="301" y="13747"/>
                      <a:pt x="0" y="14123"/>
                    </a:cubicBezTo>
                    <a:cubicBezTo>
                      <a:pt x="1" y="14122"/>
                      <a:pt x="3" y="14121"/>
                      <a:pt x="5" y="14121"/>
                    </a:cubicBezTo>
                    <a:cubicBezTo>
                      <a:pt x="112" y="14121"/>
                      <a:pt x="1481" y="15202"/>
                      <a:pt x="1579" y="15276"/>
                    </a:cubicBezTo>
                    <a:cubicBezTo>
                      <a:pt x="1203" y="15380"/>
                      <a:pt x="810" y="15433"/>
                      <a:pt x="428" y="15433"/>
                    </a:cubicBezTo>
                    <a:cubicBezTo>
                      <a:pt x="352" y="15433"/>
                      <a:pt x="276" y="15430"/>
                      <a:pt x="201" y="15426"/>
                    </a:cubicBezTo>
                    <a:lnTo>
                      <a:pt x="201" y="15426"/>
                    </a:lnTo>
                    <a:cubicBezTo>
                      <a:pt x="802" y="16028"/>
                      <a:pt x="1554" y="16504"/>
                      <a:pt x="2356" y="16805"/>
                    </a:cubicBezTo>
                    <a:cubicBezTo>
                      <a:pt x="1704" y="17030"/>
                      <a:pt x="978" y="16830"/>
                      <a:pt x="426" y="17331"/>
                    </a:cubicBezTo>
                    <a:cubicBezTo>
                      <a:pt x="2632" y="18609"/>
                      <a:pt x="4762" y="19988"/>
                      <a:pt x="6817" y="21466"/>
                    </a:cubicBezTo>
                    <a:cubicBezTo>
                      <a:pt x="7945" y="22294"/>
                      <a:pt x="9098" y="23121"/>
                      <a:pt x="10301" y="23847"/>
                    </a:cubicBezTo>
                    <a:cubicBezTo>
                      <a:pt x="11454" y="24549"/>
                      <a:pt x="12507" y="24875"/>
                      <a:pt x="13835" y="25101"/>
                    </a:cubicBezTo>
                    <a:cubicBezTo>
                      <a:pt x="14603" y="25229"/>
                      <a:pt x="15375" y="25290"/>
                      <a:pt x="16145" y="25290"/>
                    </a:cubicBezTo>
                    <a:cubicBezTo>
                      <a:pt x="18090" y="25290"/>
                      <a:pt x="20024" y="24898"/>
                      <a:pt x="21855" y="24198"/>
                    </a:cubicBezTo>
                    <a:cubicBezTo>
                      <a:pt x="23434" y="23597"/>
                      <a:pt x="24837" y="22619"/>
                      <a:pt x="26116" y="21542"/>
                    </a:cubicBezTo>
                    <a:cubicBezTo>
                      <a:pt x="27093" y="20740"/>
                      <a:pt x="28071" y="19963"/>
                      <a:pt x="29073" y="19186"/>
                    </a:cubicBezTo>
                    <a:cubicBezTo>
                      <a:pt x="29574" y="18810"/>
                      <a:pt x="30076" y="18509"/>
                      <a:pt x="30502" y="18108"/>
                    </a:cubicBezTo>
                    <a:cubicBezTo>
                      <a:pt x="30802" y="17857"/>
                      <a:pt x="31078" y="17557"/>
                      <a:pt x="31304" y="17206"/>
                    </a:cubicBezTo>
                    <a:cubicBezTo>
                      <a:pt x="31329" y="17181"/>
                      <a:pt x="31329" y="17156"/>
                      <a:pt x="31329" y="17106"/>
                    </a:cubicBezTo>
                    <a:cubicBezTo>
                      <a:pt x="31329" y="17055"/>
                      <a:pt x="31228" y="17055"/>
                      <a:pt x="31178" y="17055"/>
                    </a:cubicBezTo>
                    <a:lnTo>
                      <a:pt x="29424" y="17281"/>
                    </a:lnTo>
                    <a:cubicBezTo>
                      <a:pt x="30176" y="16805"/>
                      <a:pt x="30953" y="16278"/>
                      <a:pt x="31253" y="15476"/>
                    </a:cubicBezTo>
                    <a:lnTo>
                      <a:pt x="31253" y="15476"/>
                    </a:lnTo>
                    <a:cubicBezTo>
                      <a:pt x="30992" y="15514"/>
                      <a:pt x="30724" y="15534"/>
                      <a:pt x="30454" y="15534"/>
                    </a:cubicBezTo>
                    <a:cubicBezTo>
                      <a:pt x="29999" y="15534"/>
                      <a:pt x="29539" y="15477"/>
                      <a:pt x="29098" y="15351"/>
                    </a:cubicBezTo>
                    <a:cubicBezTo>
                      <a:pt x="30076" y="15276"/>
                      <a:pt x="30878" y="14524"/>
                      <a:pt x="31579" y="13822"/>
                    </a:cubicBezTo>
                    <a:cubicBezTo>
                      <a:pt x="30552" y="13822"/>
                      <a:pt x="29750" y="13121"/>
                      <a:pt x="29173" y="12369"/>
                    </a:cubicBezTo>
                    <a:cubicBezTo>
                      <a:pt x="27945" y="10790"/>
                      <a:pt x="27469" y="8785"/>
                      <a:pt x="26642" y="6955"/>
                    </a:cubicBezTo>
                    <a:cubicBezTo>
                      <a:pt x="25639" y="4775"/>
                      <a:pt x="24060" y="2845"/>
                      <a:pt x="22055" y="1617"/>
                    </a:cubicBezTo>
                    <a:cubicBezTo>
                      <a:pt x="20276" y="539"/>
                      <a:pt x="18064" y="0"/>
                      <a:pt x="15852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917000" y="4798750"/>
                <a:ext cx="716825" cy="760625"/>
              </a:xfrm>
              <a:custGeom>
                <a:avLst/>
                <a:gdLst/>
                <a:ahLst/>
                <a:cxnLst/>
                <a:rect l="l" t="t" r="r" b="b"/>
                <a:pathLst>
                  <a:path w="28673" h="30425" extrusionOk="0">
                    <a:moveTo>
                      <a:pt x="19600" y="0"/>
                    </a:moveTo>
                    <a:cubicBezTo>
                      <a:pt x="18422" y="953"/>
                      <a:pt x="17119" y="1830"/>
                      <a:pt x="15690" y="2381"/>
                    </a:cubicBezTo>
                    <a:cubicBezTo>
                      <a:pt x="13862" y="3062"/>
                      <a:pt x="11932" y="3449"/>
                      <a:pt x="9991" y="3449"/>
                    </a:cubicBezTo>
                    <a:cubicBezTo>
                      <a:pt x="9217" y="3449"/>
                      <a:pt x="8441" y="3387"/>
                      <a:pt x="7670" y="3259"/>
                    </a:cubicBezTo>
                    <a:cubicBezTo>
                      <a:pt x="6342" y="3033"/>
                      <a:pt x="5289" y="2707"/>
                      <a:pt x="4136" y="2005"/>
                    </a:cubicBezTo>
                    <a:cubicBezTo>
                      <a:pt x="3409" y="1579"/>
                      <a:pt x="2682" y="1103"/>
                      <a:pt x="2006" y="602"/>
                    </a:cubicBezTo>
                    <a:cubicBezTo>
                      <a:pt x="1605" y="2832"/>
                      <a:pt x="1229" y="5038"/>
                      <a:pt x="853" y="7269"/>
                    </a:cubicBezTo>
                    <a:cubicBezTo>
                      <a:pt x="427" y="9625"/>
                      <a:pt x="1" y="11780"/>
                      <a:pt x="301" y="14186"/>
                    </a:cubicBezTo>
                    <a:cubicBezTo>
                      <a:pt x="727" y="17494"/>
                      <a:pt x="2557" y="21229"/>
                      <a:pt x="4712" y="23810"/>
                    </a:cubicBezTo>
                    <a:cubicBezTo>
                      <a:pt x="6291" y="25690"/>
                      <a:pt x="8146" y="26617"/>
                      <a:pt x="10352" y="27544"/>
                    </a:cubicBezTo>
                    <a:cubicBezTo>
                      <a:pt x="12382" y="28397"/>
                      <a:pt x="14186" y="29299"/>
                      <a:pt x="16342" y="29925"/>
                    </a:cubicBezTo>
                    <a:cubicBezTo>
                      <a:pt x="17448" y="30254"/>
                      <a:pt x="18564" y="30425"/>
                      <a:pt x="19676" y="30425"/>
                    </a:cubicBezTo>
                    <a:cubicBezTo>
                      <a:pt x="21106" y="30425"/>
                      <a:pt x="22528" y="30142"/>
                      <a:pt x="23911" y="29549"/>
                    </a:cubicBezTo>
                    <a:cubicBezTo>
                      <a:pt x="28246" y="27745"/>
                      <a:pt x="28672" y="22933"/>
                      <a:pt x="27319" y="19073"/>
                    </a:cubicBezTo>
                    <a:cubicBezTo>
                      <a:pt x="26116" y="15690"/>
                      <a:pt x="24537" y="12457"/>
                      <a:pt x="23058" y="9173"/>
                    </a:cubicBezTo>
                    <a:cubicBezTo>
                      <a:pt x="22582" y="8171"/>
                      <a:pt x="22156" y="7143"/>
                      <a:pt x="21730" y="6141"/>
                    </a:cubicBezTo>
                    <a:cubicBezTo>
                      <a:pt x="20953" y="4286"/>
                      <a:pt x="20602" y="1705"/>
                      <a:pt x="19600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818625" y="4446850"/>
                <a:ext cx="300775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9483" extrusionOk="0">
                    <a:moveTo>
                      <a:pt x="6870" y="0"/>
                    </a:moveTo>
                    <a:cubicBezTo>
                      <a:pt x="6152" y="0"/>
                      <a:pt x="5424" y="142"/>
                      <a:pt x="4738" y="417"/>
                    </a:cubicBezTo>
                    <a:cubicBezTo>
                      <a:pt x="3886" y="743"/>
                      <a:pt x="3084" y="1194"/>
                      <a:pt x="2332" y="1720"/>
                    </a:cubicBezTo>
                    <a:cubicBezTo>
                      <a:pt x="2056" y="1921"/>
                      <a:pt x="1805" y="2121"/>
                      <a:pt x="1555" y="2322"/>
                    </a:cubicBezTo>
                    <a:cubicBezTo>
                      <a:pt x="1229" y="3124"/>
                      <a:pt x="828" y="3901"/>
                      <a:pt x="302" y="4603"/>
                    </a:cubicBezTo>
                    <a:cubicBezTo>
                      <a:pt x="201" y="4728"/>
                      <a:pt x="101" y="4828"/>
                      <a:pt x="1" y="4954"/>
                    </a:cubicBezTo>
                    <a:cubicBezTo>
                      <a:pt x="1" y="4953"/>
                      <a:pt x="1" y="4953"/>
                      <a:pt x="2" y="4953"/>
                    </a:cubicBezTo>
                    <a:cubicBezTo>
                      <a:pt x="61" y="4953"/>
                      <a:pt x="2710" y="6835"/>
                      <a:pt x="3008" y="7034"/>
                    </a:cubicBezTo>
                    <a:cubicBezTo>
                      <a:pt x="4036" y="7786"/>
                      <a:pt x="5164" y="8412"/>
                      <a:pt x="6342" y="8888"/>
                    </a:cubicBezTo>
                    <a:cubicBezTo>
                      <a:pt x="7182" y="9218"/>
                      <a:pt x="8099" y="9483"/>
                      <a:pt x="8998" y="9483"/>
                    </a:cubicBezTo>
                    <a:cubicBezTo>
                      <a:pt x="9467" y="9483"/>
                      <a:pt x="9931" y="9411"/>
                      <a:pt x="10377" y="9239"/>
                    </a:cubicBezTo>
                    <a:cubicBezTo>
                      <a:pt x="10678" y="9114"/>
                      <a:pt x="11003" y="8939"/>
                      <a:pt x="11229" y="8663"/>
                    </a:cubicBezTo>
                    <a:cubicBezTo>
                      <a:pt x="12031" y="7761"/>
                      <a:pt x="12031" y="6207"/>
                      <a:pt x="11906" y="5054"/>
                    </a:cubicBezTo>
                    <a:cubicBezTo>
                      <a:pt x="11780" y="3826"/>
                      <a:pt x="11329" y="2598"/>
                      <a:pt x="10527" y="1645"/>
                    </a:cubicBezTo>
                    <a:cubicBezTo>
                      <a:pt x="9588" y="525"/>
                      <a:pt x="8248" y="0"/>
                      <a:pt x="6870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1203975" y="4446850"/>
                <a:ext cx="29702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11881" h="9391" extrusionOk="0">
                    <a:moveTo>
                      <a:pt x="5111" y="0"/>
                    </a:moveTo>
                    <a:cubicBezTo>
                      <a:pt x="3733" y="0"/>
                      <a:pt x="2393" y="525"/>
                      <a:pt x="1454" y="1645"/>
                    </a:cubicBezTo>
                    <a:cubicBezTo>
                      <a:pt x="251" y="3074"/>
                      <a:pt x="0" y="4803"/>
                      <a:pt x="251" y="6608"/>
                    </a:cubicBezTo>
                    <a:cubicBezTo>
                      <a:pt x="351" y="7284"/>
                      <a:pt x="627" y="8036"/>
                      <a:pt x="1028" y="8613"/>
                    </a:cubicBezTo>
                    <a:cubicBezTo>
                      <a:pt x="1479" y="9214"/>
                      <a:pt x="2482" y="9365"/>
                      <a:pt x="3183" y="9390"/>
                    </a:cubicBezTo>
                    <a:cubicBezTo>
                      <a:pt x="3213" y="9390"/>
                      <a:pt x="3243" y="9390"/>
                      <a:pt x="3273" y="9390"/>
                    </a:cubicBezTo>
                    <a:cubicBezTo>
                      <a:pt x="4844" y="9390"/>
                      <a:pt x="6343" y="8750"/>
                      <a:pt x="7745" y="8036"/>
                    </a:cubicBezTo>
                    <a:cubicBezTo>
                      <a:pt x="8597" y="7610"/>
                      <a:pt x="9599" y="7209"/>
                      <a:pt x="10326" y="6558"/>
                    </a:cubicBezTo>
                    <a:cubicBezTo>
                      <a:pt x="10853" y="6081"/>
                      <a:pt x="11379" y="5530"/>
                      <a:pt x="11880" y="5029"/>
                    </a:cubicBezTo>
                    <a:cubicBezTo>
                      <a:pt x="11755" y="4878"/>
                      <a:pt x="11655" y="4728"/>
                      <a:pt x="11554" y="4578"/>
                    </a:cubicBezTo>
                    <a:cubicBezTo>
                      <a:pt x="11003" y="3801"/>
                      <a:pt x="10552" y="3024"/>
                      <a:pt x="10176" y="2147"/>
                    </a:cubicBezTo>
                    <a:cubicBezTo>
                      <a:pt x="10000" y="1996"/>
                      <a:pt x="9825" y="1871"/>
                      <a:pt x="9650" y="1720"/>
                    </a:cubicBezTo>
                    <a:cubicBezTo>
                      <a:pt x="8898" y="1194"/>
                      <a:pt x="8096" y="743"/>
                      <a:pt x="7244" y="417"/>
                    </a:cubicBezTo>
                    <a:cubicBezTo>
                      <a:pt x="6557" y="142"/>
                      <a:pt x="5829" y="0"/>
                      <a:pt x="5111" y="0"/>
                    </a:cubicBezTo>
                    <a:close/>
                  </a:path>
                </a:pathLst>
              </a:custGeom>
              <a:solidFill>
                <a:srgbClr val="F2C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871275" y="4252700"/>
                <a:ext cx="575825" cy="427775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7111" extrusionOk="0">
                    <a:moveTo>
                      <a:pt x="11516" y="0"/>
                    </a:moveTo>
                    <a:cubicBezTo>
                      <a:pt x="9305" y="0"/>
                      <a:pt x="7093" y="539"/>
                      <a:pt x="5313" y="1617"/>
                    </a:cubicBezTo>
                    <a:cubicBezTo>
                      <a:pt x="3308" y="2845"/>
                      <a:pt x="1729" y="4775"/>
                      <a:pt x="727" y="6955"/>
                    </a:cubicBezTo>
                    <a:cubicBezTo>
                      <a:pt x="451" y="7532"/>
                      <a:pt x="226" y="8133"/>
                      <a:pt x="0" y="8735"/>
                    </a:cubicBezTo>
                    <a:cubicBezTo>
                      <a:pt x="752" y="8158"/>
                      <a:pt x="1579" y="7632"/>
                      <a:pt x="2431" y="7306"/>
                    </a:cubicBezTo>
                    <a:cubicBezTo>
                      <a:pt x="3187" y="6999"/>
                      <a:pt x="4015" y="6831"/>
                      <a:pt x="4837" y="6831"/>
                    </a:cubicBezTo>
                    <a:cubicBezTo>
                      <a:pt x="5759" y="6831"/>
                      <a:pt x="6674" y="7043"/>
                      <a:pt x="7469" y="7506"/>
                    </a:cubicBezTo>
                    <a:cubicBezTo>
                      <a:pt x="8847" y="8334"/>
                      <a:pt x="9749" y="9837"/>
                      <a:pt x="10176" y="11391"/>
                    </a:cubicBezTo>
                    <a:cubicBezTo>
                      <a:pt x="10476" y="12519"/>
                      <a:pt x="10577" y="13672"/>
                      <a:pt x="10627" y="14850"/>
                    </a:cubicBezTo>
                    <a:cubicBezTo>
                      <a:pt x="10652" y="15677"/>
                      <a:pt x="10401" y="16880"/>
                      <a:pt x="11554" y="17080"/>
                    </a:cubicBezTo>
                    <a:cubicBezTo>
                      <a:pt x="11661" y="17101"/>
                      <a:pt x="11756" y="17110"/>
                      <a:pt x="11841" y="17110"/>
                    </a:cubicBezTo>
                    <a:cubicBezTo>
                      <a:pt x="12812" y="17110"/>
                      <a:pt x="12427" y="15871"/>
                      <a:pt x="12381" y="15226"/>
                    </a:cubicBezTo>
                    <a:cubicBezTo>
                      <a:pt x="12331" y="13973"/>
                      <a:pt x="12506" y="12594"/>
                      <a:pt x="12857" y="11391"/>
                    </a:cubicBezTo>
                    <a:cubicBezTo>
                      <a:pt x="13283" y="9837"/>
                      <a:pt x="14161" y="8334"/>
                      <a:pt x="15564" y="7506"/>
                    </a:cubicBezTo>
                    <a:cubicBezTo>
                      <a:pt x="16359" y="7043"/>
                      <a:pt x="17267" y="6831"/>
                      <a:pt x="18186" y="6831"/>
                    </a:cubicBezTo>
                    <a:cubicBezTo>
                      <a:pt x="19005" y="6831"/>
                      <a:pt x="19834" y="6999"/>
                      <a:pt x="20602" y="7306"/>
                    </a:cubicBezTo>
                    <a:cubicBezTo>
                      <a:pt x="21454" y="7632"/>
                      <a:pt x="22256" y="8158"/>
                      <a:pt x="23033" y="8735"/>
                    </a:cubicBezTo>
                    <a:cubicBezTo>
                      <a:pt x="22807" y="8133"/>
                      <a:pt x="22582" y="7532"/>
                      <a:pt x="22306" y="6955"/>
                    </a:cubicBezTo>
                    <a:cubicBezTo>
                      <a:pt x="21303" y="4775"/>
                      <a:pt x="19724" y="2845"/>
                      <a:pt x="17719" y="1617"/>
                    </a:cubicBezTo>
                    <a:cubicBezTo>
                      <a:pt x="15940" y="539"/>
                      <a:pt x="13728" y="0"/>
                      <a:pt x="1151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1106850" y="4663150"/>
                <a:ext cx="1002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634" extrusionOk="0">
                    <a:moveTo>
                      <a:pt x="2171" y="1"/>
                    </a:moveTo>
                    <a:cubicBezTo>
                      <a:pt x="1840" y="1"/>
                      <a:pt x="1509" y="46"/>
                      <a:pt x="1179" y="136"/>
                    </a:cubicBezTo>
                    <a:cubicBezTo>
                      <a:pt x="878" y="236"/>
                      <a:pt x="577" y="362"/>
                      <a:pt x="402" y="612"/>
                    </a:cubicBezTo>
                    <a:cubicBezTo>
                      <a:pt x="1" y="1189"/>
                      <a:pt x="702" y="1966"/>
                      <a:pt x="1128" y="2292"/>
                    </a:cubicBezTo>
                    <a:cubicBezTo>
                      <a:pt x="1432" y="2508"/>
                      <a:pt x="1802" y="2633"/>
                      <a:pt x="2166" y="2633"/>
                    </a:cubicBezTo>
                    <a:cubicBezTo>
                      <a:pt x="2434" y="2633"/>
                      <a:pt x="2699" y="2566"/>
                      <a:pt x="2933" y="2417"/>
                    </a:cubicBezTo>
                    <a:cubicBezTo>
                      <a:pt x="3384" y="2141"/>
                      <a:pt x="3760" y="1540"/>
                      <a:pt x="3860" y="1038"/>
                    </a:cubicBezTo>
                    <a:cubicBezTo>
                      <a:pt x="4011" y="362"/>
                      <a:pt x="3409" y="161"/>
                      <a:pt x="2833" y="61"/>
                    </a:cubicBezTo>
                    <a:cubicBezTo>
                      <a:pt x="2612" y="21"/>
                      <a:pt x="2392" y="1"/>
                      <a:pt x="217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1108725" y="4714775"/>
                <a:ext cx="55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783" extrusionOk="0">
                    <a:moveTo>
                      <a:pt x="2031" y="1"/>
                    </a:moveTo>
                    <a:cubicBezTo>
                      <a:pt x="1956" y="1"/>
                      <a:pt x="1906" y="76"/>
                      <a:pt x="1906" y="151"/>
                    </a:cubicBezTo>
                    <a:cubicBezTo>
                      <a:pt x="1931" y="577"/>
                      <a:pt x="1931" y="1003"/>
                      <a:pt x="1931" y="1455"/>
                    </a:cubicBezTo>
                    <a:cubicBezTo>
                      <a:pt x="1956" y="1655"/>
                      <a:pt x="1931" y="1831"/>
                      <a:pt x="1881" y="1981"/>
                    </a:cubicBezTo>
                    <a:cubicBezTo>
                      <a:pt x="1780" y="2257"/>
                      <a:pt x="1505" y="2482"/>
                      <a:pt x="1179" y="2507"/>
                    </a:cubicBezTo>
                    <a:cubicBezTo>
                      <a:pt x="1134" y="2511"/>
                      <a:pt x="1091" y="2513"/>
                      <a:pt x="1049" y="2513"/>
                    </a:cubicBezTo>
                    <a:cubicBezTo>
                      <a:pt x="831" y="2513"/>
                      <a:pt x="649" y="2458"/>
                      <a:pt x="502" y="2332"/>
                    </a:cubicBezTo>
                    <a:cubicBezTo>
                      <a:pt x="352" y="2181"/>
                      <a:pt x="277" y="2006"/>
                      <a:pt x="251" y="1780"/>
                    </a:cubicBezTo>
                    <a:cubicBezTo>
                      <a:pt x="251" y="1705"/>
                      <a:pt x="201" y="1630"/>
                      <a:pt x="126" y="1630"/>
                    </a:cubicBezTo>
                    <a:cubicBezTo>
                      <a:pt x="51" y="1655"/>
                      <a:pt x="1" y="1705"/>
                      <a:pt x="1" y="1780"/>
                    </a:cubicBezTo>
                    <a:cubicBezTo>
                      <a:pt x="1" y="2081"/>
                      <a:pt x="126" y="2332"/>
                      <a:pt x="327" y="2532"/>
                    </a:cubicBezTo>
                    <a:cubicBezTo>
                      <a:pt x="527" y="2708"/>
                      <a:pt x="778" y="2783"/>
                      <a:pt x="1079" y="2783"/>
                    </a:cubicBezTo>
                    <a:lnTo>
                      <a:pt x="1204" y="2783"/>
                    </a:lnTo>
                    <a:cubicBezTo>
                      <a:pt x="1630" y="2733"/>
                      <a:pt x="2006" y="2457"/>
                      <a:pt x="2131" y="2056"/>
                    </a:cubicBezTo>
                    <a:cubicBezTo>
                      <a:pt x="2206" y="1856"/>
                      <a:pt x="2206" y="1655"/>
                      <a:pt x="2206" y="1455"/>
                    </a:cubicBezTo>
                    <a:cubicBezTo>
                      <a:pt x="2206" y="1003"/>
                      <a:pt x="2181" y="552"/>
                      <a:pt x="2181" y="126"/>
                    </a:cubicBezTo>
                    <a:cubicBezTo>
                      <a:pt x="2181" y="51"/>
                      <a:pt x="2106" y="1"/>
                      <a:pt x="203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1156975" y="4750500"/>
                <a:ext cx="551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1405" extrusionOk="0">
                    <a:moveTo>
                      <a:pt x="2081" y="1"/>
                    </a:moveTo>
                    <a:cubicBezTo>
                      <a:pt x="2006" y="1"/>
                      <a:pt x="1956" y="76"/>
                      <a:pt x="1956" y="151"/>
                    </a:cubicBezTo>
                    <a:cubicBezTo>
                      <a:pt x="1956" y="452"/>
                      <a:pt x="1880" y="853"/>
                      <a:pt x="1504" y="1053"/>
                    </a:cubicBezTo>
                    <a:cubicBezTo>
                      <a:pt x="1414" y="1110"/>
                      <a:pt x="1303" y="1136"/>
                      <a:pt x="1188" y="1136"/>
                    </a:cubicBezTo>
                    <a:cubicBezTo>
                      <a:pt x="1048" y="1136"/>
                      <a:pt x="902" y="1097"/>
                      <a:pt x="778" y="1028"/>
                    </a:cubicBezTo>
                    <a:cubicBezTo>
                      <a:pt x="477" y="853"/>
                      <a:pt x="352" y="502"/>
                      <a:pt x="276" y="151"/>
                    </a:cubicBezTo>
                    <a:cubicBezTo>
                      <a:pt x="256" y="89"/>
                      <a:pt x="201" y="44"/>
                      <a:pt x="155" y="44"/>
                    </a:cubicBezTo>
                    <a:cubicBezTo>
                      <a:pt x="145" y="44"/>
                      <a:pt x="135" y="46"/>
                      <a:pt x="126" y="51"/>
                    </a:cubicBezTo>
                    <a:cubicBezTo>
                      <a:pt x="51" y="51"/>
                      <a:pt x="1" y="126"/>
                      <a:pt x="26" y="201"/>
                    </a:cubicBezTo>
                    <a:cubicBezTo>
                      <a:pt x="126" y="602"/>
                      <a:pt x="251" y="1028"/>
                      <a:pt x="652" y="1254"/>
                    </a:cubicBezTo>
                    <a:cubicBezTo>
                      <a:pt x="803" y="1354"/>
                      <a:pt x="1003" y="1404"/>
                      <a:pt x="1179" y="1404"/>
                    </a:cubicBezTo>
                    <a:cubicBezTo>
                      <a:pt x="1329" y="1404"/>
                      <a:pt x="1504" y="1354"/>
                      <a:pt x="1630" y="1279"/>
                    </a:cubicBezTo>
                    <a:cubicBezTo>
                      <a:pt x="2031" y="1078"/>
                      <a:pt x="2206" y="677"/>
                      <a:pt x="2206" y="151"/>
                    </a:cubicBezTo>
                    <a:cubicBezTo>
                      <a:pt x="2206" y="76"/>
                      <a:pt x="2156" y="26"/>
                      <a:pt x="2081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1"/>
              <p:cNvSpPr/>
              <p:nvPr/>
            </p:nvSpPr>
            <p:spPr>
              <a:xfrm>
                <a:off x="877525" y="4264275"/>
                <a:ext cx="144775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212" extrusionOk="0">
                    <a:moveTo>
                      <a:pt x="2362" y="72"/>
                    </a:moveTo>
                    <a:cubicBezTo>
                      <a:pt x="2285" y="72"/>
                      <a:pt x="2208" y="74"/>
                      <a:pt x="2131" y="76"/>
                    </a:cubicBezTo>
                    <a:cubicBezTo>
                      <a:pt x="1479" y="101"/>
                      <a:pt x="1" y="1"/>
                      <a:pt x="1" y="953"/>
                    </a:cubicBezTo>
                    <a:cubicBezTo>
                      <a:pt x="151" y="891"/>
                      <a:pt x="308" y="865"/>
                      <a:pt x="464" y="865"/>
                    </a:cubicBezTo>
                    <a:cubicBezTo>
                      <a:pt x="621" y="865"/>
                      <a:pt x="778" y="891"/>
                      <a:pt x="928" y="928"/>
                    </a:cubicBezTo>
                    <a:cubicBezTo>
                      <a:pt x="1479" y="1104"/>
                      <a:pt x="1956" y="1404"/>
                      <a:pt x="2357" y="1805"/>
                    </a:cubicBezTo>
                    <a:cubicBezTo>
                      <a:pt x="2657" y="2131"/>
                      <a:pt x="2908" y="2482"/>
                      <a:pt x="3134" y="2858"/>
                    </a:cubicBezTo>
                    <a:cubicBezTo>
                      <a:pt x="3209" y="2983"/>
                      <a:pt x="3259" y="3084"/>
                      <a:pt x="3334" y="3184"/>
                    </a:cubicBezTo>
                    <a:cubicBezTo>
                      <a:pt x="3509" y="3510"/>
                      <a:pt x="3660" y="3835"/>
                      <a:pt x="3735" y="4211"/>
                    </a:cubicBezTo>
                    <a:cubicBezTo>
                      <a:pt x="4011" y="4136"/>
                      <a:pt x="4211" y="3835"/>
                      <a:pt x="4412" y="3635"/>
                    </a:cubicBezTo>
                    <a:cubicBezTo>
                      <a:pt x="4637" y="3384"/>
                      <a:pt x="4863" y="3134"/>
                      <a:pt x="5063" y="2833"/>
                    </a:cubicBezTo>
                    <a:cubicBezTo>
                      <a:pt x="5239" y="2607"/>
                      <a:pt x="5389" y="2332"/>
                      <a:pt x="5514" y="2056"/>
                    </a:cubicBezTo>
                    <a:cubicBezTo>
                      <a:pt x="5590" y="1855"/>
                      <a:pt x="5790" y="1379"/>
                      <a:pt x="5715" y="1154"/>
                    </a:cubicBezTo>
                    <a:cubicBezTo>
                      <a:pt x="5665" y="1028"/>
                      <a:pt x="5339" y="903"/>
                      <a:pt x="5189" y="803"/>
                    </a:cubicBezTo>
                    <a:cubicBezTo>
                      <a:pt x="4963" y="627"/>
                      <a:pt x="4712" y="502"/>
                      <a:pt x="4437" y="402"/>
                    </a:cubicBezTo>
                    <a:cubicBezTo>
                      <a:pt x="3782" y="176"/>
                      <a:pt x="3066" y="72"/>
                      <a:pt x="2362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1"/>
              <p:cNvSpPr/>
              <p:nvPr/>
            </p:nvSpPr>
            <p:spPr>
              <a:xfrm>
                <a:off x="878150" y="4285900"/>
                <a:ext cx="9212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4821" extrusionOk="0">
                    <a:moveTo>
                      <a:pt x="464" y="0"/>
                    </a:moveTo>
                    <a:cubicBezTo>
                      <a:pt x="314" y="0"/>
                      <a:pt x="164" y="26"/>
                      <a:pt x="26" y="88"/>
                    </a:cubicBezTo>
                    <a:cubicBezTo>
                      <a:pt x="26" y="88"/>
                      <a:pt x="26" y="113"/>
                      <a:pt x="26" y="138"/>
                    </a:cubicBezTo>
                    <a:cubicBezTo>
                      <a:pt x="1" y="1617"/>
                      <a:pt x="352" y="3096"/>
                      <a:pt x="828" y="4474"/>
                    </a:cubicBezTo>
                    <a:cubicBezTo>
                      <a:pt x="853" y="4600"/>
                      <a:pt x="903" y="4725"/>
                      <a:pt x="1028" y="4800"/>
                    </a:cubicBezTo>
                    <a:cubicBezTo>
                      <a:pt x="1063" y="4814"/>
                      <a:pt x="1102" y="4820"/>
                      <a:pt x="1143" y="4820"/>
                    </a:cubicBezTo>
                    <a:cubicBezTo>
                      <a:pt x="1248" y="4820"/>
                      <a:pt x="1364" y="4779"/>
                      <a:pt x="1454" y="4725"/>
                    </a:cubicBezTo>
                    <a:cubicBezTo>
                      <a:pt x="2231" y="4349"/>
                      <a:pt x="3109" y="3948"/>
                      <a:pt x="3685" y="3296"/>
                    </a:cubicBezTo>
                    <a:cubicBezTo>
                      <a:pt x="3635" y="2945"/>
                      <a:pt x="3459" y="2620"/>
                      <a:pt x="3309" y="2319"/>
                    </a:cubicBezTo>
                    <a:cubicBezTo>
                      <a:pt x="3234" y="2219"/>
                      <a:pt x="3184" y="2118"/>
                      <a:pt x="3109" y="1993"/>
                    </a:cubicBezTo>
                    <a:cubicBezTo>
                      <a:pt x="2883" y="1617"/>
                      <a:pt x="2632" y="1266"/>
                      <a:pt x="2332" y="940"/>
                    </a:cubicBezTo>
                    <a:cubicBezTo>
                      <a:pt x="1931" y="539"/>
                      <a:pt x="1454" y="239"/>
                      <a:pt x="903" y="63"/>
                    </a:cubicBezTo>
                    <a:cubicBezTo>
                      <a:pt x="765" y="26"/>
                      <a:pt x="615" y="0"/>
                      <a:pt x="46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1"/>
              <p:cNvSpPr/>
              <p:nvPr/>
            </p:nvSpPr>
            <p:spPr>
              <a:xfrm>
                <a:off x="1296075" y="4264275"/>
                <a:ext cx="14540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212" extrusionOk="0">
                    <a:moveTo>
                      <a:pt x="3429" y="72"/>
                    </a:moveTo>
                    <a:cubicBezTo>
                      <a:pt x="2729" y="72"/>
                      <a:pt x="2031" y="176"/>
                      <a:pt x="1354" y="402"/>
                    </a:cubicBezTo>
                    <a:cubicBezTo>
                      <a:pt x="1103" y="502"/>
                      <a:pt x="828" y="627"/>
                      <a:pt x="602" y="803"/>
                    </a:cubicBezTo>
                    <a:cubicBezTo>
                      <a:pt x="477" y="903"/>
                      <a:pt x="151" y="1028"/>
                      <a:pt x="101" y="1154"/>
                    </a:cubicBezTo>
                    <a:cubicBezTo>
                      <a:pt x="1" y="1379"/>
                      <a:pt x="226" y="1855"/>
                      <a:pt x="301" y="2056"/>
                    </a:cubicBezTo>
                    <a:cubicBezTo>
                      <a:pt x="427" y="2332"/>
                      <a:pt x="552" y="2607"/>
                      <a:pt x="727" y="2833"/>
                    </a:cubicBezTo>
                    <a:cubicBezTo>
                      <a:pt x="928" y="3134"/>
                      <a:pt x="1154" y="3384"/>
                      <a:pt x="1404" y="3635"/>
                    </a:cubicBezTo>
                    <a:cubicBezTo>
                      <a:pt x="1605" y="3835"/>
                      <a:pt x="1805" y="4136"/>
                      <a:pt x="2081" y="4211"/>
                    </a:cubicBezTo>
                    <a:cubicBezTo>
                      <a:pt x="2131" y="3835"/>
                      <a:pt x="2306" y="3510"/>
                      <a:pt x="2482" y="3184"/>
                    </a:cubicBezTo>
                    <a:cubicBezTo>
                      <a:pt x="2532" y="3084"/>
                      <a:pt x="2607" y="2983"/>
                      <a:pt x="2657" y="2858"/>
                    </a:cubicBezTo>
                    <a:cubicBezTo>
                      <a:pt x="2883" y="2482"/>
                      <a:pt x="3159" y="2131"/>
                      <a:pt x="3459" y="1805"/>
                    </a:cubicBezTo>
                    <a:cubicBezTo>
                      <a:pt x="3860" y="1404"/>
                      <a:pt x="4336" y="1104"/>
                      <a:pt x="4888" y="928"/>
                    </a:cubicBezTo>
                    <a:cubicBezTo>
                      <a:pt x="5038" y="891"/>
                      <a:pt x="5195" y="865"/>
                      <a:pt x="5348" y="865"/>
                    </a:cubicBezTo>
                    <a:cubicBezTo>
                      <a:pt x="5502" y="865"/>
                      <a:pt x="5652" y="891"/>
                      <a:pt x="5790" y="953"/>
                    </a:cubicBezTo>
                    <a:cubicBezTo>
                      <a:pt x="5815" y="1"/>
                      <a:pt x="4336" y="101"/>
                      <a:pt x="3660" y="76"/>
                    </a:cubicBezTo>
                    <a:cubicBezTo>
                      <a:pt x="3583" y="74"/>
                      <a:pt x="3506" y="72"/>
                      <a:pt x="3429" y="72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1"/>
              <p:cNvSpPr/>
              <p:nvPr/>
            </p:nvSpPr>
            <p:spPr>
              <a:xfrm>
                <a:off x="1348075" y="4285900"/>
                <a:ext cx="927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4821" extrusionOk="0">
                    <a:moveTo>
                      <a:pt x="3234" y="0"/>
                    </a:moveTo>
                    <a:cubicBezTo>
                      <a:pt x="3090" y="0"/>
                      <a:pt x="2946" y="26"/>
                      <a:pt x="2808" y="63"/>
                    </a:cubicBezTo>
                    <a:cubicBezTo>
                      <a:pt x="2256" y="239"/>
                      <a:pt x="1780" y="539"/>
                      <a:pt x="1379" y="940"/>
                    </a:cubicBezTo>
                    <a:cubicBezTo>
                      <a:pt x="1079" y="1266"/>
                      <a:pt x="803" y="1617"/>
                      <a:pt x="577" y="1993"/>
                    </a:cubicBezTo>
                    <a:cubicBezTo>
                      <a:pt x="527" y="2118"/>
                      <a:pt x="452" y="2219"/>
                      <a:pt x="402" y="2319"/>
                    </a:cubicBezTo>
                    <a:cubicBezTo>
                      <a:pt x="226" y="2620"/>
                      <a:pt x="76" y="2945"/>
                      <a:pt x="1" y="3296"/>
                    </a:cubicBezTo>
                    <a:cubicBezTo>
                      <a:pt x="602" y="3948"/>
                      <a:pt x="1454" y="4349"/>
                      <a:pt x="2231" y="4725"/>
                    </a:cubicBezTo>
                    <a:cubicBezTo>
                      <a:pt x="2340" y="4779"/>
                      <a:pt x="2448" y="4820"/>
                      <a:pt x="2557" y="4820"/>
                    </a:cubicBezTo>
                    <a:cubicBezTo>
                      <a:pt x="2599" y="4820"/>
                      <a:pt x="2641" y="4814"/>
                      <a:pt x="2683" y="4800"/>
                    </a:cubicBezTo>
                    <a:cubicBezTo>
                      <a:pt x="2783" y="4725"/>
                      <a:pt x="2833" y="4600"/>
                      <a:pt x="2883" y="4474"/>
                    </a:cubicBezTo>
                    <a:cubicBezTo>
                      <a:pt x="3359" y="3096"/>
                      <a:pt x="3710" y="1617"/>
                      <a:pt x="3660" y="138"/>
                    </a:cubicBezTo>
                    <a:cubicBezTo>
                      <a:pt x="3660" y="113"/>
                      <a:pt x="3660" y="88"/>
                      <a:pt x="3660" y="88"/>
                    </a:cubicBezTo>
                    <a:cubicBezTo>
                      <a:pt x="3522" y="26"/>
                      <a:pt x="3378" y="0"/>
                      <a:pt x="3234" y="0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1"/>
              <p:cNvSpPr/>
              <p:nvPr/>
            </p:nvSpPr>
            <p:spPr>
              <a:xfrm>
                <a:off x="1012875" y="4582725"/>
                <a:ext cx="489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504" extrusionOk="0">
                    <a:moveTo>
                      <a:pt x="940" y="1"/>
                    </a:moveTo>
                    <a:cubicBezTo>
                      <a:pt x="877" y="1"/>
                      <a:pt x="815" y="7"/>
                      <a:pt x="752" y="20"/>
                    </a:cubicBezTo>
                    <a:cubicBezTo>
                      <a:pt x="527" y="70"/>
                      <a:pt x="351" y="270"/>
                      <a:pt x="251" y="496"/>
                    </a:cubicBezTo>
                    <a:cubicBezTo>
                      <a:pt x="0" y="997"/>
                      <a:pt x="100" y="1599"/>
                      <a:pt x="401" y="2075"/>
                    </a:cubicBezTo>
                    <a:cubicBezTo>
                      <a:pt x="527" y="2275"/>
                      <a:pt x="727" y="2476"/>
                      <a:pt x="1003" y="2501"/>
                    </a:cubicBezTo>
                    <a:cubicBezTo>
                      <a:pt x="1020" y="2503"/>
                      <a:pt x="1038" y="2503"/>
                      <a:pt x="1055" y="2503"/>
                    </a:cubicBezTo>
                    <a:cubicBezTo>
                      <a:pt x="1310" y="2503"/>
                      <a:pt x="1539" y="2336"/>
                      <a:pt x="1679" y="2125"/>
                    </a:cubicBezTo>
                    <a:cubicBezTo>
                      <a:pt x="1905" y="1749"/>
                      <a:pt x="1955" y="1148"/>
                      <a:pt x="1880" y="747"/>
                    </a:cubicBezTo>
                    <a:cubicBezTo>
                      <a:pt x="1855" y="496"/>
                      <a:pt x="1705" y="245"/>
                      <a:pt x="1454" y="120"/>
                    </a:cubicBezTo>
                    <a:cubicBezTo>
                      <a:pt x="1354" y="70"/>
                      <a:pt x="1228" y="20"/>
                      <a:pt x="1128" y="20"/>
                    </a:cubicBezTo>
                    <a:cubicBezTo>
                      <a:pt x="1065" y="7"/>
                      <a:pt x="1003" y="1"/>
                      <a:pt x="940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1"/>
              <p:cNvSpPr/>
              <p:nvPr/>
            </p:nvSpPr>
            <p:spPr>
              <a:xfrm>
                <a:off x="1249700" y="4582725"/>
                <a:ext cx="49525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4" extrusionOk="0">
                    <a:moveTo>
                      <a:pt x="944" y="1"/>
                    </a:moveTo>
                    <a:cubicBezTo>
                      <a:pt x="884" y="1"/>
                      <a:pt x="828" y="7"/>
                      <a:pt x="778" y="20"/>
                    </a:cubicBezTo>
                    <a:cubicBezTo>
                      <a:pt x="527" y="70"/>
                      <a:pt x="352" y="270"/>
                      <a:pt x="252" y="496"/>
                    </a:cubicBezTo>
                    <a:cubicBezTo>
                      <a:pt x="1" y="997"/>
                      <a:pt x="101" y="1599"/>
                      <a:pt x="402" y="2075"/>
                    </a:cubicBezTo>
                    <a:cubicBezTo>
                      <a:pt x="527" y="2275"/>
                      <a:pt x="728" y="2476"/>
                      <a:pt x="1003" y="2501"/>
                    </a:cubicBezTo>
                    <a:cubicBezTo>
                      <a:pt x="1021" y="2503"/>
                      <a:pt x="1039" y="2503"/>
                      <a:pt x="1056" y="2503"/>
                    </a:cubicBezTo>
                    <a:cubicBezTo>
                      <a:pt x="1311" y="2503"/>
                      <a:pt x="1539" y="2336"/>
                      <a:pt x="1680" y="2125"/>
                    </a:cubicBezTo>
                    <a:cubicBezTo>
                      <a:pt x="1931" y="1749"/>
                      <a:pt x="1981" y="1148"/>
                      <a:pt x="1906" y="747"/>
                    </a:cubicBezTo>
                    <a:cubicBezTo>
                      <a:pt x="1856" y="496"/>
                      <a:pt x="1730" y="245"/>
                      <a:pt x="1480" y="120"/>
                    </a:cubicBezTo>
                    <a:cubicBezTo>
                      <a:pt x="1379" y="70"/>
                      <a:pt x="1254" y="20"/>
                      <a:pt x="1129" y="20"/>
                    </a:cubicBezTo>
                    <a:cubicBezTo>
                      <a:pt x="1066" y="7"/>
                      <a:pt x="1003" y="1"/>
                      <a:pt x="944" y="1"/>
                    </a:cubicBezTo>
                    <a:close/>
                  </a:path>
                </a:pathLst>
              </a:custGeom>
              <a:solidFill>
                <a:srgbClr val="573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1"/>
              <p:cNvSpPr/>
              <p:nvPr/>
            </p:nvSpPr>
            <p:spPr>
              <a:xfrm>
                <a:off x="920775" y="5058150"/>
                <a:ext cx="595875" cy="500650"/>
              </a:xfrm>
              <a:custGeom>
                <a:avLst/>
                <a:gdLst/>
                <a:ahLst/>
                <a:cxnLst/>
                <a:rect l="l" t="t" r="r" b="b"/>
                <a:pathLst>
                  <a:path w="23835" h="20026" extrusionOk="0">
                    <a:moveTo>
                      <a:pt x="326" y="0"/>
                    </a:moveTo>
                    <a:cubicBezTo>
                      <a:pt x="276" y="101"/>
                      <a:pt x="226" y="176"/>
                      <a:pt x="150" y="276"/>
                    </a:cubicBezTo>
                    <a:cubicBezTo>
                      <a:pt x="25" y="1429"/>
                      <a:pt x="0" y="2582"/>
                      <a:pt x="150" y="3810"/>
                    </a:cubicBezTo>
                    <a:cubicBezTo>
                      <a:pt x="576" y="7118"/>
                      <a:pt x="2406" y="10853"/>
                      <a:pt x="4561" y="13434"/>
                    </a:cubicBezTo>
                    <a:cubicBezTo>
                      <a:pt x="5890" y="15013"/>
                      <a:pt x="7394" y="15915"/>
                      <a:pt x="9123" y="16692"/>
                    </a:cubicBezTo>
                    <a:cubicBezTo>
                      <a:pt x="9449" y="16818"/>
                      <a:pt x="9800" y="16993"/>
                      <a:pt x="10201" y="17168"/>
                    </a:cubicBezTo>
                    <a:cubicBezTo>
                      <a:pt x="12231" y="18021"/>
                      <a:pt x="14035" y="18923"/>
                      <a:pt x="16191" y="19549"/>
                    </a:cubicBezTo>
                    <a:cubicBezTo>
                      <a:pt x="16491" y="19650"/>
                      <a:pt x="16792" y="19725"/>
                      <a:pt x="17093" y="19775"/>
                    </a:cubicBezTo>
                    <a:cubicBezTo>
                      <a:pt x="17243" y="19825"/>
                      <a:pt x="17394" y="19825"/>
                      <a:pt x="17519" y="19850"/>
                    </a:cubicBezTo>
                    <a:cubicBezTo>
                      <a:pt x="17694" y="19900"/>
                      <a:pt x="17845" y="19925"/>
                      <a:pt x="17995" y="19950"/>
                    </a:cubicBezTo>
                    <a:cubicBezTo>
                      <a:pt x="18196" y="19975"/>
                      <a:pt x="18396" y="19975"/>
                      <a:pt x="18572" y="20000"/>
                    </a:cubicBezTo>
                    <a:cubicBezTo>
                      <a:pt x="18672" y="20000"/>
                      <a:pt x="18797" y="20026"/>
                      <a:pt x="18897" y="20026"/>
                    </a:cubicBezTo>
                    <a:lnTo>
                      <a:pt x="19775" y="20026"/>
                    </a:lnTo>
                    <a:cubicBezTo>
                      <a:pt x="20025" y="20026"/>
                      <a:pt x="20276" y="20000"/>
                      <a:pt x="20526" y="20000"/>
                    </a:cubicBezTo>
                    <a:cubicBezTo>
                      <a:pt x="20577" y="19975"/>
                      <a:pt x="20602" y="19975"/>
                      <a:pt x="20652" y="19975"/>
                    </a:cubicBezTo>
                    <a:cubicBezTo>
                      <a:pt x="20927" y="19950"/>
                      <a:pt x="21178" y="19900"/>
                      <a:pt x="21454" y="19850"/>
                    </a:cubicBezTo>
                    <a:lnTo>
                      <a:pt x="21504" y="19850"/>
                    </a:lnTo>
                    <a:cubicBezTo>
                      <a:pt x="21805" y="19800"/>
                      <a:pt x="22080" y="19725"/>
                      <a:pt x="22356" y="19650"/>
                    </a:cubicBezTo>
                    <a:lnTo>
                      <a:pt x="22381" y="19650"/>
                    </a:lnTo>
                    <a:cubicBezTo>
                      <a:pt x="22657" y="19574"/>
                      <a:pt x="22932" y="19474"/>
                      <a:pt x="23233" y="19374"/>
                    </a:cubicBezTo>
                    <a:cubicBezTo>
                      <a:pt x="23258" y="19299"/>
                      <a:pt x="23283" y="19224"/>
                      <a:pt x="23308" y="19123"/>
                    </a:cubicBezTo>
                    <a:cubicBezTo>
                      <a:pt x="23835" y="17269"/>
                      <a:pt x="22807" y="15364"/>
                      <a:pt x="21729" y="13760"/>
                    </a:cubicBezTo>
                    <a:cubicBezTo>
                      <a:pt x="20201" y="11454"/>
                      <a:pt x="19073" y="8672"/>
                      <a:pt x="17168" y="6642"/>
                    </a:cubicBezTo>
                    <a:cubicBezTo>
                      <a:pt x="16090" y="5514"/>
                      <a:pt x="14712" y="4612"/>
                      <a:pt x="13183" y="4286"/>
                    </a:cubicBezTo>
                    <a:cubicBezTo>
                      <a:pt x="12882" y="4236"/>
                      <a:pt x="12556" y="4186"/>
                      <a:pt x="12206" y="4186"/>
                    </a:cubicBezTo>
                    <a:cubicBezTo>
                      <a:pt x="12126" y="4182"/>
                      <a:pt x="12047" y="4180"/>
                      <a:pt x="11968" y="4180"/>
                    </a:cubicBezTo>
                    <a:cubicBezTo>
                      <a:pt x="11546" y="4180"/>
                      <a:pt x="11124" y="4239"/>
                      <a:pt x="10702" y="4386"/>
                    </a:cubicBezTo>
                    <a:cubicBezTo>
                      <a:pt x="8546" y="5138"/>
                      <a:pt x="8571" y="7294"/>
                      <a:pt x="7318" y="8797"/>
                    </a:cubicBezTo>
                    <a:cubicBezTo>
                      <a:pt x="6985" y="9194"/>
                      <a:pt x="6477" y="9486"/>
                      <a:pt x="5955" y="9486"/>
                    </a:cubicBezTo>
                    <a:cubicBezTo>
                      <a:pt x="5850" y="9486"/>
                      <a:pt x="5744" y="9474"/>
                      <a:pt x="5639" y="9449"/>
                    </a:cubicBezTo>
                    <a:cubicBezTo>
                      <a:pt x="5313" y="9374"/>
                      <a:pt x="5013" y="9173"/>
                      <a:pt x="4737" y="8948"/>
                    </a:cubicBezTo>
                    <a:cubicBezTo>
                      <a:pt x="2105" y="6817"/>
                      <a:pt x="1003" y="3334"/>
                      <a:pt x="326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1"/>
              <p:cNvSpPr/>
              <p:nvPr/>
            </p:nvSpPr>
            <p:spPr>
              <a:xfrm>
                <a:off x="935800" y="4798750"/>
                <a:ext cx="482475" cy="3142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2571" extrusionOk="0">
                    <a:moveTo>
                      <a:pt x="18848" y="0"/>
                    </a:moveTo>
                    <a:cubicBezTo>
                      <a:pt x="17670" y="953"/>
                      <a:pt x="16367" y="1830"/>
                      <a:pt x="14938" y="2356"/>
                    </a:cubicBezTo>
                    <a:cubicBezTo>
                      <a:pt x="13107" y="3056"/>
                      <a:pt x="11173" y="3448"/>
                      <a:pt x="9228" y="3448"/>
                    </a:cubicBezTo>
                    <a:cubicBezTo>
                      <a:pt x="8458" y="3448"/>
                      <a:pt x="7686" y="3387"/>
                      <a:pt x="6918" y="3259"/>
                    </a:cubicBezTo>
                    <a:cubicBezTo>
                      <a:pt x="5590" y="3033"/>
                      <a:pt x="4537" y="2707"/>
                      <a:pt x="3384" y="2005"/>
                    </a:cubicBezTo>
                    <a:cubicBezTo>
                      <a:pt x="2657" y="1579"/>
                      <a:pt x="1930" y="1103"/>
                      <a:pt x="1254" y="602"/>
                    </a:cubicBezTo>
                    <a:cubicBezTo>
                      <a:pt x="853" y="2832"/>
                      <a:pt x="477" y="5038"/>
                      <a:pt x="101" y="7269"/>
                    </a:cubicBezTo>
                    <a:cubicBezTo>
                      <a:pt x="76" y="7419"/>
                      <a:pt x="26" y="7544"/>
                      <a:pt x="1" y="7695"/>
                    </a:cubicBezTo>
                    <a:cubicBezTo>
                      <a:pt x="477" y="8121"/>
                      <a:pt x="1078" y="9023"/>
                      <a:pt x="1379" y="9324"/>
                    </a:cubicBezTo>
                    <a:cubicBezTo>
                      <a:pt x="2732" y="10552"/>
                      <a:pt x="4311" y="11504"/>
                      <a:pt x="6041" y="12056"/>
                    </a:cubicBezTo>
                    <a:cubicBezTo>
                      <a:pt x="7096" y="12394"/>
                      <a:pt x="8207" y="12571"/>
                      <a:pt x="9314" y="12571"/>
                    </a:cubicBezTo>
                    <a:cubicBezTo>
                      <a:pt x="10992" y="12571"/>
                      <a:pt x="12661" y="12165"/>
                      <a:pt x="14111" y="11304"/>
                    </a:cubicBezTo>
                    <a:cubicBezTo>
                      <a:pt x="15439" y="10527"/>
                      <a:pt x="16592" y="9274"/>
                      <a:pt x="16793" y="7770"/>
                    </a:cubicBezTo>
                    <a:cubicBezTo>
                      <a:pt x="16968" y="6216"/>
                      <a:pt x="16141" y="4787"/>
                      <a:pt x="15339" y="3459"/>
                    </a:cubicBezTo>
                    <a:cubicBezTo>
                      <a:pt x="16893" y="3083"/>
                      <a:pt x="18296" y="2181"/>
                      <a:pt x="19299" y="953"/>
                    </a:cubicBezTo>
                    <a:cubicBezTo>
                      <a:pt x="19174" y="627"/>
                      <a:pt x="19023" y="301"/>
                      <a:pt x="18848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1"/>
              <p:cNvSpPr/>
              <p:nvPr/>
            </p:nvSpPr>
            <p:spPr>
              <a:xfrm>
                <a:off x="1087425" y="5187575"/>
                <a:ext cx="343400" cy="385025"/>
              </a:xfrm>
              <a:custGeom>
                <a:avLst/>
                <a:gdLst/>
                <a:ahLst/>
                <a:cxnLst/>
                <a:rect l="l" t="t" r="r" b="b"/>
                <a:pathLst>
                  <a:path w="13736" h="15401" extrusionOk="0">
                    <a:moveTo>
                      <a:pt x="5227" y="1"/>
                    </a:moveTo>
                    <a:cubicBezTo>
                      <a:pt x="4359" y="1"/>
                      <a:pt x="3507" y="277"/>
                      <a:pt x="2833" y="914"/>
                    </a:cubicBezTo>
                    <a:cubicBezTo>
                      <a:pt x="1630" y="2067"/>
                      <a:pt x="1605" y="3996"/>
                      <a:pt x="1905" y="5625"/>
                    </a:cubicBezTo>
                    <a:cubicBezTo>
                      <a:pt x="2357" y="8031"/>
                      <a:pt x="3334" y="9836"/>
                      <a:pt x="4612" y="11866"/>
                    </a:cubicBezTo>
                    <a:cubicBezTo>
                      <a:pt x="4427" y="11849"/>
                      <a:pt x="4241" y="11841"/>
                      <a:pt x="4054" y="11841"/>
                    </a:cubicBezTo>
                    <a:cubicBezTo>
                      <a:pt x="3127" y="11841"/>
                      <a:pt x="2188" y="12046"/>
                      <a:pt x="1354" y="12443"/>
                    </a:cubicBezTo>
                    <a:cubicBezTo>
                      <a:pt x="702" y="12743"/>
                      <a:pt x="1" y="13295"/>
                      <a:pt x="126" y="14021"/>
                    </a:cubicBezTo>
                    <a:cubicBezTo>
                      <a:pt x="226" y="14748"/>
                      <a:pt x="1103" y="15074"/>
                      <a:pt x="1855" y="15174"/>
                    </a:cubicBezTo>
                    <a:cubicBezTo>
                      <a:pt x="2936" y="15348"/>
                      <a:pt x="4024" y="15401"/>
                      <a:pt x="5116" y="15401"/>
                    </a:cubicBezTo>
                    <a:cubicBezTo>
                      <a:pt x="6074" y="15401"/>
                      <a:pt x="7035" y="15360"/>
                      <a:pt x="7996" y="15325"/>
                    </a:cubicBezTo>
                    <a:cubicBezTo>
                      <a:pt x="9374" y="15275"/>
                      <a:pt x="10753" y="15225"/>
                      <a:pt x="12131" y="15124"/>
                    </a:cubicBezTo>
                    <a:cubicBezTo>
                      <a:pt x="12457" y="15099"/>
                      <a:pt x="12833" y="15074"/>
                      <a:pt x="13083" y="14874"/>
                    </a:cubicBezTo>
                    <a:cubicBezTo>
                      <a:pt x="13735" y="14347"/>
                      <a:pt x="13334" y="12292"/>
                      <a:pt x="13209" y="11515"/>
                    </a:cubicBezTo>
                    <a:cubicBezTo>
                      <a:pt x="12657" y="8107"/>
                      <a:pt x="10928" y="4773"/>
                      <a:pt x="8973" y="1941"/>
                    </a:cubicBezTo>
                    <a:cubicBezTo>
                      <a:pt x="8188" y="779"/>
                      <a:pt x="6685" y="1"/>
                      <a:pt x="5227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1"/>
              <p:cNvSpPr/>
              <p:nvPr/>
            </p:nvSpPr>
            <p:spPr>
              <a:xfrm>
                <a:off x="972150" y="4897700"/>
                <a:ext cx="375325" cy="188900"/>
              </a:xfrm>
              <a:custGeom>
                <a:avLst/>
                <a:gdLst/>
                <a:ahLst/>
                <a:cxnLst/>
                <a:rect l="l" t="t" r="r" b="b"/>
                <a:pathLst>
                  <a:path w="15013" h="7556" extrusionOk="0">
                    <a:moveTo>
                      <a:pt x="1314" y="1"/>
                    </a:moveTo>
                    <a:cubicBezTo>
                      <a:pt x="1112" y="1"/>
                      <a:pt x="914" y="45"/>
                      <a:pt x="727" y="153"/>
                    </a:cubicBezTo>
                    <a:cubicBezTo>
                      <a:pt x="326" y="378"/>
                      <a:pt x="100" y="829"/>
                      <a:pt x="75" y="1281"/>
                    </a:cubicBezTo>
                    <a:cubicBezTo>
                      <a:pt x="0" y="2383"/>
                      <a:pt x="827" y="3787"/>
                      <a:pt x="1554" y="4564"/>
                    </a:cubicBezTo>
                    <a:cubicBezTo>
                      <a:pt x="2506" y="5641"/>
                      <a:pt x="3785" y="6393"/>
                      <a:pt x="5113" y="6920"/>
                    </a:cubicBezTo>
                    <a:cubicBezTo>
                      <a:pt x="6183" y="7343"/>
                      <a:pt x="7401" y="7556"/>
                      <a:pt x="8620" y="7556"/>
                    </a:cubicBezTo>
                    <a:cubicBezTo>
                      <a:pt x="9857" y="7556"/>
                      <a:pt x="11095" y="7336"/>
                      <a:pt x="12181" y="6895"/>
                    </a:cubicBezTo>
                    <a:cubicBezTo>
                      <a:pt x="12882" y="6619"/>
                      <a:pt x="13559" y="6268"/>
                      <a:pt x="14085" y="5742"/>
                    </a:cubicBezTo>
                    <a:cubicBezTo>
                      <a:pt x="14612" y="5215"/>
                      <a:pt x="14988" y="4514"/>
                      <a:pt x="15013" y="3762"/>
                    </a:cubicBezTo>
                    <a:cubicBezTo>
                      <a:pt x="15013" y="3311"/>
                      <a:pt x="14887" y="2634"/>
                      <a:pt x="14787" y="2183"/>
                    </a:cubicBezTo>
                    <a:cubicBezTo>
                      <a:pt x="14662" y="1556"/>
                      <a:pt x="14236" y="980"/>
                      <a:pt x="13634" y="779"/>
                    </a:cubicBezTo>
                    <a:cubicBezTo>
                      <a:pt x="13446" y="712"/>
                      <a:pt x="13243" y="688"/>
                      <a:pt x="13038" y="688"/>
                    </a:cubicBezTo>
                    <a:cubicBezTo>
                      <a:pt x="12860" y="688"/>
                      <a:pt x="12681" y="706"/>
                      <a:pt x="12506" y="729"/>
                    </a:cubicBezTo>
                    <a:cubicBezTo>
                      <a:pt x="11730" y="854"/>
                      <a:pt x="11128" y="1255"/>
                      <a:pt x="10401" y="1431"/>
                    </a:cubicBezTo>
                    <a:cubicBezTo>
                      <a:pt x="9634" y="1584"/>
                      <a:pt x="8847" y="1661"/>
                      <a:pt x="8075" y="1661"/>
                    </a:cubicBezTo>
                    <a:cubicBezTo>
                      <a:pt x="7964" y="1661"/>
                      <a:pt x="7854" y="1660"/>
                      <a:pt x="7745" y="1656"/>
                    </a:cubicBezTo>
                    <a:cubicBezTo>
                      <a:pt x="6491" y="1631"/>
                      <a:pt x="5263" y="1406"/>
                      <a:pt x="4085" y="1005"/>
                    </a:cubicBezTo>
                    <a:cubicBezTo>
                      <a:pt x="3659" y="854"/>
                      <a:pt x="3233" y="679"/>
                      <a:pt x="2832" y="504"/>
                    </a:cubicBezTo>
                    <a:cubicBezTo>
                      <a:pt x="2350" y="271"/>
                      <a:pt x="1817" y="1"/>
                      <a:pt x="1314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1"/>
              <p:cNvSpPr/>
              <p:nvPr/>
            </p:nvSpPr>
            <p:spPr>
              <a:xfrm>
                <a:off x="1576775" y="5155275"/>
                <a:ext cx="11845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3560" extrusionOk="0">
                    <a:moveTo>
                      <a:pt x="2231" y="0"/>
                    </a:moveTo>
                    <a:cubicBezTo>
                      <a:pt x="1479" y="150"/>
                      <a:pt x="728" y="351"/>
                      <a:pt x="1" y="627"/>
                    </a:cubicBezTo>
                    <a:cubicBezTo>
                      <a:pt x="1354" y="2030"/>
                      <a:pt x="1830" y="4411"/>
                      <a:pt x="2156" y="6191"/>
                    </a:cubicBezTo>
                    <a:cubicBezTo>
                      <a:pt x="2632" y="8647"/>
                      <a:pt x="2582" y="11178"/>
                      <a:pt x="2056" y="13559"/>
                    </a:cubicBezTo>
                    <a:cubicBezTo>
                      <a:pt x="2332" y="13534"/>
                      <a:pt x="2632" y="13509"/>
                      <a:pt x="2933" y="13434"/>
                    </a:cubicBezTo>
                    <a:cubicBezTo>
                      <a:pt x="3384" y="13359"/>
                      <a:pt x="3860" y="13258"/>
                      <a:pt x="4312" y="13158"/>
                    </a:cubicBezTo>
                    <a:cubicBezTo>
                      <a:pt x="4738" y="10752"/>
                      <a:pt x="4738" y="8221"/>
                      <a:pt x="4261" y="5790"/>
                    </a:cubicBezTo>
                    <a:cubicBezTo>
                      <a:pt x="3936" y="4035"/>
                      <a:pt x="3484" y="1755"/>
                      <a:pt x="2231" y="0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1"/>
              <p:cNvSpPr/>
              <p:nvPr/>
            </p:nvSpPr>
            <p:spPr>
              <a:xfrm>
                <a:off x="1754725" y="5152750"/>
                <a:ext cx="727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2633" extrusionOk="0">
                    <a:moveTo>
                      <a:pt x="76" y="1"/>
                    </a:moveTo>
                    <a:cubicBezTo>
                      <a:pt x="76" y="26"/>
                      <a:pt x="76" y="26"/>
                      <a:pt x="76" y="51"/>
                    </a:cubicBezTo>
                    <a:cubicBezTo>
                      <a:pt x="803" y="1881"/>
                      <a:pt x="752" y="4036"/>
                      <a:pt x="702" y="5916"/>
                    </a:cubicBezTo>
                    <a:cubicBezTo>
                      <a:pt x="652" y="7996"/>
                      <a:pt x="602" y="10352"/>
                      <a:pt x="26" y="12507"/>
                    </a:cubicBezTo>
                    <a:cubicBezTo>
                      <a:pt x="26" y="12532"/>
                      <a:pt x="26" y="12582"/>
                      <a:pt x="1" y="12633"/>
                    </a:cubicBezTo>
                    <a:cubicBezTo>
                      <a:pt x="778" y="12457"/>
                      <a:pt x="1529" y="12282"/>
                      <a:pt x="2306" y="12156"/>
                    </a:cubicBezTo>
                    <a:cubicBezTo>
                      <a:pt x="2732" y="10051"/>
                      <a:pt x="2783" y="7896"/>
                      <a:pt x="2833" y="5966"/>
                    </a:cubicBezTo>
                    <a:cubicBezTo>
                      <a:pt x="2883" y="4337"/>
                      <a:pt x="2908" y="2532"/>
                      <a:pt x="2532" y="753"/>
                    </a:cubicBezTo>
                    <a:cubicBezTo>
                      <a:pt x="1905" y="502"/>
                      <a:pt x="1279" y="277"/>
                      <a:pt x="627" y="126"/>
                    </a:cubicBezTo>
                    <a:cubicBezTo>
                      <a:pt x="452" y="76"/>
                      <a:pt x="251" y="26"/>
                      <a:pt x="7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1"/>
              <p:cNvSpPr/>
              <p:nvPr/>
            </p:nvSpPr>
            <p:spPr>
              <a:xfrm>
                <a:off x="1899475" y="5221050"/>
                <a:ext cx="72075" cy="2331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9325" extrusionOk="0">
                    <a:moveTo>
                      <a:pt x="426" y="1"/>
                    </a:moveTo>
                    <a:lnTo>
                      <a:pt x="426" y="1"/>
                    </a:lnTo>
                    <a:cubicBezTo>
                      <a:pt x="852" y="2933"/>
                      <a:pt x="551" y="6041"/>
                      <a:pt x="0" y="9149"/>
                    </a:cubicBezTo>
                    <a:cubicBezTo>
                      <a:pt x="201" y="9149"/>
                      <a:pt x="401" y="9149"/>
                      <a:pt x="602" y="9174"/>
                    </a:cubicBezTo>
                    <a:cubicBezTo>
                      <a:pt x="1128" y="9199"/>
                      <a:pt x="1629" y="9249"/>
                      <a:pt x="2155" y="9324"/>
                    </a:cubicBezTo>
                    <a:cubicBezTo>
                      <a:pt x="2607" y="6642"/>
                      <a:pt x="2882" y="3885"/>
                      <a:pt x="2707" y="1179"/>
                    </a:cubicBezTo>
                    <a:cubicBezTo>
                      <a:pt x="1930" y="828"/>
                      <a:pt x="1178" y="402"/>
                      <a:pt x="426" y="1"/>
                    </a:cubicBezTo>
                    <a:close/>
                  </a:path>
                </a:pathLst>
              </a:custGeom>
              <a:solidFill>
                <a:srgbClr val="755F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1"/>
              <p:cNvSpPr/>
              <p:nvPr/>
            </p:nvSpPr>
            <p:spPr>
              <a:xfrm>
                <a:off x="871900" y="4618750"/>
                <a:ext cx="12532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827" extrusionOk="0">
                    <a:moveTo>
                      <a:pt x="2499" y="0"/>
                    </a:moveTo>
                    <a:cubicBezTo>
                      <a:pt x="1249" y="0"/>
                      <a:pt x="196" y="971"/>
                      <a:pt x="100" y="2238"/>
                    </a:cubicBezTo>
                    <a:cubicBezTo>
                      <a:pt x="0" y="3566"/>
                      <a:pt x="1003" y="4719"/>
                      <a:pt x="2331" y="4819"/>
                    </a:cubicBezTo>
                    <a:cubicBezTo>
                      <a:pt x="2392" y="4824"/>
                      <a:pt x="2453" y="4826"/>
                      <a:pt x="2514" y="4826"/>
                    </a:cubicBezTo>
                    <a:cubicBezTo>
                      <a:pt x="3764" y="4826"/>
                      <a:pt x="4817" y="3856"/>
                      <a:pt x="4912" y="2589"/>
                    </a:cubicBezTo>
                    <a:cubicBezTo>
                      <a:pt x="5013" y="1261"/>
                      <a:pt x="4010" y="108"/>
                      <a:pt x="2682" y="7"/>
                    </a:cubicBezTo>
                    <a:cubicBezTo>
                      <a:pt x="2620" y="3"/>
                      <a:pt x="2559" y="0"/>
                      <a:pt x="2499" y="0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1"/>
              <p:cNvSpPr/>
              <p:nvPr/>
            </p:nvSpPr>
            <p:spPr>
              <a:xfrm>
                <a:off x="1331175" y="4621875"/>
                <a:ext cx="1259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827" extrusionOk="0">
                    <a:moveTo>
                      <a:pt x="2520" y="1"/>
                    </a:moveTo>
                    <a:cubicBezTo>
                      <a:pt x="1270" y="1"/>
                      <a:pt x="196" y="948"/>
                      <a:pt x="100" y="2213"/>
                    </a:cubicBezTo>
                    <a:cubicBezTo>
                      <a:pt x="0" y="3542"/>
                      <a:pt x="1003" y="4719"/>
                      <a:pt x="2331" y="4820"/>
                    </a:cubicBezTo>
                    <a:cubicBezTo>
                      <a:pt x="2392" y="4824"/>
                      <a:pt x="2453" y="4827"/>
                      <a:pt x="2514" y="4827"/>
                    </a:cubicBezTo>
                    <a:cubicBezTo>
                      <a:pt x="3766" y="4827"/>
                      <a:pt x="4842" y="3856"/>
                      <a:pt x="4938" y="2589"/>
                    </a:cubicBezTo>
                    <a:cubicBezTo>
                      <a:pt x="5038" y="1261"/>
                      <a:pt x="4035" y="108"/>
                      <a:pt x="2707" y="8"/>
                    </a:cubicBezTo>
                    <a:cubicBezTo>
                      <a:pt x="2644" y="3"/>
                      <a:pt x="2582" y="1"/>
                      <a:pt x="2520" y="1"/>
                    </a:cubicBezTo>
                    <a:close/>
                  </a:path>
                </a:pathLst>
              </a:custGeom>
              <a:solidFill>
                <a:srgbClr val="DC49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1"/>
              <p:cNvSpPr/>
              <p:nvPr/>
            </p:nvSpPr>
            <p:spPr>
              <a:xfrm>
                <a:off x="782300" y="4813900"/>
                <a:ext cx="76450" cy="14062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5625" extrusionOk="0">
                    <a:moveTo>
                      <a:pt x="1799" y="1"/>
                    </a:moveTo>
                    <a:cubicBezTo>
                      <a:pt x="1752" y="1"/>
                      <a:pt x="1704" y="7"/>
                      <a:pt x="1654" y="21"/>
                    </a:cubicBezTo>
                    <a:cubicBezTo>
                      <a:pt x="978" y="196"/>
                      <a:pt x="501" y="1399"/>
                      <a:pt x="301" y="1976"/>
                    </a:cubicBezTo>
                    <a:cubicBezTo>
                      <a:pt x="125" y="2527"/>
                      <a:pt x="0" y="3079"/>
                      <a:pt x="25" y="3630"/>
                    </a:cubicBezTo>
                    <a:cubicBezTo>
                      <a:pt x="25" y="4181"/>
                      <a:pt x="201" y="4758"/>
                      <a:pt x="552" y="5184"/>
                    </a:cubicBezTo>
                    <a:cubicBezTo>
                      <a:pt x="702" y="5359"/>
                      <a:pt x="877" y="5510"/>
                      <a:pt x="1103" y="5585"/>
                    </a:cubicBezTo>
                    <a:cubicBezTo>
                      <a:pt x="1193" y="5612"/>
                      <a:pt x="1283" y="5624"/>
                      <a:pt x="1373" y="5624"/>
                    </a:cubicBezTo>
                    <a:cubicBezTo>
                      <a:pt x="1786" y="5624"/>
                      <a:pt x="2189" y="5363"/>
                      <a:pt x="2456" y="5034"/>
                    </a:cubicBezTo>
                    <a:cubicBezTo>
                      <a:pt x="2907" y="4482"/>
                      <a:pt x="3058" y="3755"/>
                      <a:pt x="3058" y="3054"/>
                    </a:cubicBezTo>
                    <a:cubicBezTo>
                      <a:pt x="3058" y="2410"/>
                      <a:pt x="2695" y="1"/>
                      <a:pt x="1799" y="1"/>
                    </a:cubicBezTo>
                    <a:close/>
                  </a:path>
                </a:pathLst>
              </a:custGeom>
              <a:solidFill>
                <a:srgbClr val="9F8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00;p31"/>
            <p:cNvGrpSpPr/>
            <p:nvPr/>
          </p:nvGrpSpPr>
          <p:grpSpPr>
            <a:xfrm>
              <a:off x="1289766" y="4138066"/>
              <a:ext cx="378369" cy="536459"/>
              <a:chOff x="80379" y="4370393"/>
              <a:chExt cx="545279" cy="773107"/>
            </a:xfrm>
          </p:grpSpPr>
          <p:sp>
            <p:nvSpPr>
              <p:cNvPr id="1501" name="Google Shape;1501;p31"/>
              <p:cNvSpPr/>
              <p:nvPr/>
            </p:nvSpPr>
            <p:spPr>
              <a:xfrm flipH="1">
                <a:off x="367865" y="4592741"/>
                <a:ext cx="257793" cy="151958"/>
              </a:xfrm>
              <a:custGeom>
                <a:avLst/>
                <a:gdLst/>
                <a:ahLst/>
                <a:cxnLst/>
                <a:rect l="l" t="t" r="r" b="b"/>
                <a:pathLst>
                  <a:path w="7512" h="4428" extrusionOk="0">
                    <a:moveTo>
                      <a:pt x="2539" y="0"/>
                    </a:moveTo>
                    <a:cubicBezTo>
                      <a:pt x="1131" y="0"/>
                      <a:pt x="0" y="955"/>
                      <a:pt x="573" y="2673"/>
                    </a:cubicBezTo>
                    <a:cubicBezTo>
                      <a:pt x="981" y="3929"/>
                      <a:pt x="2197" y="4428"/>
                      <a:pt x="3532" y="4428"/>
                    </a:cubicBezTo>
                    <a:cubicBezTo>
                      <a:pt x="5035" y="4428"/>
                      <a:pt x="6689" y="3796"/>
                      <a:pt x="7511" y="2901"/>
                    </a:cubicBezTo>
                    <a:lnTo>
                      <a:pt x="7466" y="2810"/>
                    </a:lnTo>
                    <a:cubicBezTo>
                      <a:pt x="6507" y="1600"/>
                      <a:pt x="5001" y="596"/>
                      <a:pt x="3563" y="162"/>
                    </a:cubicBezTo>
                    <a:cubicBezTo>
                      <a:pt x="3218" y="53"/>
                      <a:pt x="2871" y="0"/>
                      <a:pt x="2539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1"/>
              <p:cNvSpPr/>
              <p:nvPr/>
            </p:nvSpPr>
            <p:spPr>
              <a:xfrm flipH="1">
                <a:off x="352628" y="4370393"/>
                <a:ext cx="247120" cy="236551"/>
              </a:xfrm>
              <a:custGeom>
                <a:avLst/>
                <a:gdLst/>
                <a:ahLst/>
                <a:cxnLst/>
                <a:rect l="l" t="t" r="r" b="b"/>
                <a:pathLst>
                  <a:path w="7201" h="6893" extrusionOk="0">
                    <a:moveTo>
                      <a:pt x="4723" y="0"/>
                    </a:moveTo>
                    <a:cubicBezTo>
                      <a:pt x="4407" y="0"/>
                      <a:pt x="4045" y="92"/>
                      <a:pt x="3629" y="296"/>
                    </a:cubicBezTo>
                    <a:cubicBezTo>
                      <a:pt x="0" y="2099"/>
                      <a:pt x="4451" y="5865"/>
                      <a:pt x="6232" y="6892"/>
                    </a:cubicBezTo>
                    <a:lnTo>
                      <a:pt x="6346" y="6892"/>
                    </a:lnTo>
                    <a:cubicBezTo>
                      <a:pt x="6791" y="5637"/>
                      <a:pt x="7201" y="0"/>
                      <a:pt x="4723" y="0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1"/>
              <p:cNvSpPr/>
              <p:nvPr/>
            </p:nvSpPr>
            <p:spPr>
              <a:xfrm flipH="1">
                <a:off x="80379" y="4483438"/>
                <a:ext cx="163763" cy="309921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9031" extrusionOk="0">
                    <a:moveTo>
                      <a:pt x="2488" y="1"/>
                    </a:moveTo>
                    <a:cubicBezTo>
                      <a:pt x="2069" y="1"/>
                      <a:pt x="1625" y="199"/>
                      <a:pt x="1188" y="677"/>
                    </a:cubicBezTo>
                    <a:cubicBezTo>
                      <a:pt x="1" y="1955"/>
                      <a:pt x="663" y="4466"/>
                      <a:pt x="914" y="5972"/>
                    </a:cubicBezTo>
                    <a:cubicBezTo>
                      <a:pt x="1074" y="6908"/>
                      <a:pt x="1485" y="8026"/>
                      <a:pt x="914" y="8825"/>
                    </a:cubicBezTo>
                    <a:lnTo>
                      <a:pt x="1005" y="9031"/>
                    </a:lnTo>
                    <a:cubicBezTo>
                      <a:pt x="1736" y="8711"/>
                      <a:pt x="2352" y="8392"/>
                      <a:pt x="2877" y="7775"/>
                    </a:cubicBezTo>
                    <a:cubicBezTo>
                      <a:pt x="3972" y="6543"/>
                      <a:pt x="4771" y="4694"/>
                      <a:pt x="4726" y="3050"/>
                    </a:cubicBezTo>
                    <a:cubicBezTo>
                      <a:pt x="4726" y="1690"/>
                      <a:pt x="3713" y="1"/>
                      <a:pt x="2488" y="1"/>
                    </a:cubicBezTo>
                    <a:close/>
                  </a:path>
                </a:pathLst>
              </a:custGeom>
              <a:solidFill>
                <a:srgbClr val="459B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1"/>
              <p:cNvSpPr/>
              <p:nvPr/>
            </p:nvSpPr>
            <p:spPr>
              <a:xfrm flipH="1">
                <a:off x="182204" y="4465283"/>
                <a:ext cx="268740" cy="678217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19763" extrusionOk="0">
                    <a:moveTo>
                      <a:pt x="431" y="0"/>
                    </a:moveTo>
                    <a:cubicBezTo>
                      <a:pt x="224" y="0"/>
                      <a:pt x="0" y="176"/>
                      <a:pt x="69" y="452"/>
                    </a:cubicBezTo>
                    <a:cubicBezTo>
                      <a:pt x="1005" y="4264"/>
                      <a:pt x="3562" y="7231"/>
                      <a:pt x="5388" y="10632"/>
                    </a:cubicBezTo>
                    <a:cubicBezTo>
                      <a:pt x="6940" y="13463"/>
                      <a:pt x="7259" y="16772"/>
                      <a:pt x="6346" y="19763"/>
                    </a:cubicBezTo>
                    <a:lnTo>
                      <a:pt x="7077" y="19763"/>
                    </a:lnTo>
                    <a:cubicBezTo>
                      <a:pt x="7830" y="17229"/>
                      <a:pt x="7739" y="14444"/>
                      <a:pt x="6780" y="11933"/>
                    </a:cubicBezTo>
                    <a:cubicBezTo>
                      <a:pt x="5182" y="7779"/>
                      <a:pt x="1827" y="4652"/>
                      <a:pt x="731" y="247"/>
                    </a:cubicBezTo>
                    <a:cubicBezTo>
                      <a:pt x="695" y="76"/>
                      <a:pt x="567" y="0"/>
                      <a:pt x="431" y="0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1"/>
              <p:cNvSpPr/>
              <p:nvPr/>
            </p:nvSpPr>
            <p:spPr>
              <a:xfrm flipH="1">
                <a:off x="134430" y="4587422"/>
                <a:ext cx="136172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3968" h="6991" extrusionOk="0">
                    <a:moveTo>
                      <a:pt x="3236" y="1"/>
                    </a:moveTo>
                    <a:cubicBezTo>
                      <a:pt x="3034" y="1"/>
                      <a:pt x="2817" y="171"/>
                      <a:pt x="2872" y="431"/>
                    </a:cubicBezTo>
                    <a:cubicBezTo>
                      <a:pt x="3214" y="2166"/>
                      <a:pt x="2438" y="5795"/>
                      <a:pt x="407" y="6297"/>
                    </a:cubicBezTo>
                    <a:cubicBezTo>
                      <a:pt x="1" y="6404"/>
                      <a:pt x="135" y="6991"/>
                      <a:pt x="509" y="6991"/>
                    </a:cubicBezTo>
                    <a:cubicBezTo>
                      <a:pt x="535" y="6991"/>
                      <a:pt x="561" y="6988"/>
                      <a:pt x="589" y="6982"/>
                    </a:cubicBezTo>
                    <a:cubicBezTo>
                      <a:pt x="3032" y="6366"/>
                      <a:pt x="3967" y="2371"/>
                      <a:pt x="3534" y="249"/>
                    </a:cubicBezTo>
                    <a:cubicBezTo>
                      <a:pt x="3497" y="76"/>
                      <a:pt x="3370" y="1"/>
                      <a:pt x="3236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1"/>
              <p:cNvSpPr/>
              <p:nvPr/>
            </p:nvSpPr>
            <p:spPr>
              <a:xfrm flipH="1">
                <a:off x="329221" y="4669374"/>
                <a:ext cx="190325" cy="42622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1242" extrusionOk="0">
                    <a:moveTo>
                      <a:pt x="5031" y="1"/>
                    </a:moveTo>
                    <a:cubicBezTo>
                      <a:pt x="4974" y="1"/>
                      <a:pt x="4914" y="16"/>
                      <a:pt x="4853" y="52"/>
                    </a:cubicBezTo>
                    <a:cubicBezTo>
                      <a:pt x="4229" y="407"/>
                      <a:pt x="3554" y="544"/>
                      <a:pt x="2868" y="544"/>
                    </a:cubicBezTo>
                    <a:cubicBezTo>
                      <a:pt x="2101" y="544"/>
                      <a:pt x="1320" y="372"/>
                      <a:pt x="585" y="143"/>
                    </a:cubicBezTo>
                    <a:cubicBezTo>
                      <a:pt x="551" y="134"/>
                      <a:pt x="518" y="130"/>
                      <a:pt x="487" y="130"/>
                    </a:cubicBezTo>
                    <a:cubicBezTo>
                      <a:pt x="126" y="130"/>
                      <a:pt x="1" y="702"/>
                      <a:pt x="379" y="828"/>
                    </a:cubicBezTo>
                    <a:cubicBezTo>
                      <a:pt x="1185" y="1070"/>
                      <a:pt x="2031" y="1242"/>
                      <a:pt x="2863" y="1242"/>
                    </a:cubicBezTo>
                    <a:cubicBezTo>
                      <a:pt x="3680" y="1242"/>
                      <a:pt x="4483" y="1075"/>
                      <a:pt x="5218" y="645"/>
                    </a:cubicBezTo>
                    <a:cubicBezTo>
                      <a:pt x="5546" y="453"/>
                      <a:pt x="5337" y="1"/>
                      <a:pt x="5031" y="1"/>
                    </a:cubicBezTo>
                    <a:close/>
                  </a:path>
                </a:pathLst>
              </a:custGeom>
              <a:solidFill>
                <a:srgbClr val="0E5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7" name="Google Shape;1507;p31">
            <a:hlinkClick r:id="rId7" action="ppaction://hlinksldjump"/>
          </p:cNvPr>
          <p:cNvSpPr/>
          <p:nvPr/>
        </p:nvSpPr>
        <p:spPr>
          <a:xfrm>
            <a:off x="81067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08" name="Google Shape;1508;p31"/>
          <p:cNvSpPr/>
          <p:nvPr/>
        </p:nvSpPr>
        <p:spPr>
          <a:xfrm flipH="1">
            <a:off x="81731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>
            <a:hlinkClick r:id="rId8" action="ppaction://hlinksldjump"/>
          </p:cNvPr>
          <p:cNvSpPr/>
          <p:nvPr/>
        </p:nvSpPr>
        <p:spPr>
          <a:xfrm>
            <a:off x="7749325" y="539500"/>
            <a:ext cx="324000" cy="324000"/>
          </a:xfrm>
          <a:prstGeom prst="roundRect">
            <a:avLst>
              <a:gd name="adj" fmla="val 16667"/>
            </a:avLst>
          </a:prstGeom>
          <a:solidFill>
            <a:srgbClr val="AC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7815775" y="605950"/>
            <a:ext cx="191100" cy="19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/>
          <p:cNvSpPr/>
          <p:nvPr/>
        </p:nvSpPr>
        <p:spPr>
          <a:xfrm>
            <a:off x="252013" y="344575"/>
            <a:ext cx="1510306" cy="339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630" y="384537"/>
            <a:ext cx="581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arlow Medium" panose="020B0604020202020204" charset="0"/>
              </a:rPr>
              <a:t>15s</a:t>
            </a:r>
            <a:endParaRPr lang="en-US" sz="1200" dirty="0">
              <a:latin typeface="Barlow Medium" panose="020B0604020202020204" charset="0"/>
            </a:endParaRPr>
          </a:p>
        </p:txBody>
      </p:sp>
      <p:sp>
        <p:nvSpPr>
          <p:cNvPr id="158" name="Google Shape;1361;p31">
            <a:hlinkClick r:id="rId6" action="ppaction://hlinksldjump"/>
          </p:cNvPr>
          <p:cNvSpPr/>
          <p:nvPr/>
        </p:nvSpPr>
        <p:spPr>
          <a:xfrm>
            <a:off x="4876800" y="2952750"/>
            <a:ext cx="1095818" cy="374021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Tế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bào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9" name="Google Shape;1361;p31">
            <a:hlinkClick r:id="rId6" action="ppaction://hlinksldjump"/>
          </p:cNvPr>
          <p:cNvSpPr/>
          <p:nvPr/>
        </p:nvSpPr>
        <p:spPr>
          <a:xfrm>
            <a:off x="2895600" y="3714750"/>
            <a:ext cx="1260582" cy="399124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60" name="Google Shape;1361;p31">
            <a:hlinkClick r:id="rId6" action="ppaction://hlinksldjump"/>
          </p:cNvPr>
          <p:cNvSpPr/>
          <p:nvPr/>
        </p:nvSpPr>
        <p:spPr>
          <a:xfrm>
            <a:off x="4724400" y="3714750"/>
            <a:ext cx="1412982" cy="38100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D.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Hệ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cơ</a:t>
            </a:r>
            <a:r>
              <a:rPr lang="en-US" sz="1600" b="1" dirty="0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r>
              <a:rPr lang="en-US" sz="1600" b="1" dirty="0" err="1" smtClean="0">
                <a:solidFill>
                  <a:srgbClr val="B0028B"/>
                </a:solidFill>
                <a:latin typeface="Barlow Medium"/>
                <a:ea typeface="Barlow Medium"/>
                <a:cs typeface="Barlow Medium"/>
                <a:sym typeface="Barlow Medium"/>
              </a:rPr>
              <a:t>quan</a:t>
            </a:r>
            <a:endParaRPr sz="1600" b="1" dirty="0">
              <a:solidFill>
                <a:srgbClr val="B0028B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163" name="Nhạc 10 giâ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-30480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50">
        <p:sndAc>
          <p:stSnd>
            <p:snd r:embed="rId10" name="bomb.wav"/>
          </p:stSnd>
        </p:sndAc>
      </p:transition>
    </mc:Choice>
    <mc:Fallback>
      <p:transition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39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ho's Who Game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8888"/>
      </a:accent1>
      <a:accent2>
        <a:srgbClr val="CFD690"/>
      </a:accent2>
      <a:accent3>
        <a:srgbClr val="46AA9E"/>
      </a:accent3>
      <a:accent4>
        <a:srgbClr val="0B443D"/>
      </a:accent4>
      <a:accent5>
        <a:srgbClr val="F4EAD7"/>
      </a:accent5>
      <a:accent6>
        <a:srgbClr val="F8F4EC"/>
      </a:accent6>
      <a:hlink>
        <a:srgbClr val="CE71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1499</Words>
  <PresentationFormat>On-screen Show (16:9)</PresentationFormat>
  <Paragraphs>312</Paragraphs>
  <Slides>41</Slides>
  <Notes>37</Notes>
  <HiddenSlides>0</HiddenSlides>
  <MMClips>36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Sriracha</vt:lpstr>
      <vt:lpstr>Wingdings</vt:lpstr>
      <vt:lpstr>Times New Roman</vt:lpstr>
      <vt:lpstr>Barlow Medium</vt:lpstr>
      <vt:lpstr>Constantia</vt:lpstr>
      <vt:lpstr>Barlow</vt:lpstr>
      <vt:lpstr>Bangers</vt:lpstr>
      <vt:lpstr>Who's Who Game by Slidesgo</vt:lpstr>
      <vt:lpstr>Chủ đề 7: Tế bào           Nội dung:           I. Kiến thức cần nhớ.           II. Bài tập.</vt:lpstr>
      <vt:lpstr>Slide 2</vt:lpstr>
      <vt:lpstr>Game: Người leo núi tài ba</vt:lpstr>
      <vt:lpstr>Slide 4</vt:lpstr>
      <vt:lpstr>Chin phục đỉnh FANSIPAN</vt:lpstr>
      <vt:lpstr>Chinh phục độ cao 1000m</vt:lpstr>
      <vt:lpstr>Câu hỏi 1</vt:lpstr>
      <vt:lpstr>Câu hỏi 1</vt:lpstr>
      <vt:lpstr>Câu hỏi 2</vt:lpstr>
      <vt:lpstr>Câu hỏi 2</vt:lpstr>
      <vt:lpstr>Câu hỏi 3</vt:lpstr>
      <vt:lpstr>Câu hỏi 3</vt:lpstr>
      <vt:lpstr>Câu hỏi 4</vt:lpstr>
      <vt:lpstr>Câu hỏi 4</vt:lpstr>
      <vt:lpstr>Câu hỏi 5</vt:lpstr>
      <vt:lpstr>Câu hỏi 5</vt:lpstr>
      <vt:lpstr>số bóng = số bạn được cứu</vt:lpstr>
      <vt:lpstr>Chinh phục  độ cao  2000 m.</vt:lpstr>
      <vt:lpstr>Câu hỏi 1</vt:lpstr>
      <vt:lpstr>Câu hỏi 1</vt:lpstr>
      <vt:lpstr>Câu hỏi 2</vt:lpstr>
      <vt:lpstr>Câu hỏi 2</vt:lpstr>
      <vt:lpstr>Câu hỏi 3</vt:lpstr>
      <vt:lpstr>Câu hỏi 3</vt:lpstr>
      <vt:lpstr>Câu hỏi 4</vt:lpstr>
      <vt:lpstr>Câu hỏi 4</vt:lpstr>
      <vt:lpstr>Câu hỏi 5</vt:lpstr>
      <vt:lpstr>Câu hỏi 5</vt:lpstr>
      <vt:lpstr>Chinh phục đỉnh Phan – xi – phăng  có độ cao hơn 3000 m.</vt:lpstr>
      <vt:lpstr>Câu hỏi 1</vt:lpstr>
      <vt:lpstr>Câu hỏi 1</vt:lpstr>
      <vt:lpstr>Câu hỏi 2</vt:lpstr>
      <vt:lpstr>Câu hỏi 2</vt:lpstr>
      <vt:lpstr>Câu hỏi 3</vt:lpstr>
      <vt:lpstr>Câu hỏi 3</vt:lpstr>
      <vt:lpstr>Câu hỏi 4</vt:lpstr>
      <vt:lpstr>Câu hỏi 4</vt:lpstr>
      <vt:lpstr>Câu hỏi 5</vt:lpstr>
      <vt:lpstr>Câu hỏi 5</vt:lpstr>
      <vt:lpstr>Giao nhiệm vụ về nhà</vt:lpstr>
      <vt:lpstr>Cảm ơn các 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2021-06-03T15:22:21Z</dcterms:modified>
</cp:coreProperties>
</file>