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524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1C536-889C-4CFF-A5C1-60DCD5981A55}" type="datetimeFigureOut">
              <a:rPr lang="en-US" smtClean="0"/>
              <a:t>8/3/2023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83F9D-CE30-49CB-AF86-1FBBCFF48F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0075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1C536-889C-4CFF-A5C1-60DCD5981A55}" type="datetimeFigureOut">
              <a:rPr lang="en-US" smtClean="0"/>
              <a:t>8/3/2023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83F9D-CE30-49CB-AF86-1FBBCFF48F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65181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1C536-889C-4CFF-A5C1-60DCD5981A55}" type="datetimeFigureOut">
              <a:rPr lang="en-US" smtClean="0"/>
              <a:t>8/3/2023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83F9D-CE30-49CB-AF86-1FBBCFF48F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53029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1C536-889C-4CFF-A5C1-60DCD5981A55}" type="datetimeFigureOut">
              <a:rPr lang="en-US" smtClean="0"/>
              <a:t>8/3/2023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83F9D-CE30-49CB-AF86-1FBBCFF48F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7211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1C536-889C-4CFF-A5C1-60DCD5981A55}" type="datetimeFigureOut">
              <a:rPr lang="en-US" smtClean="0"/>
              <a:t>8/3/2023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83F9D-CE30-49CB-AF86-1FBBCFF48F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21204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1C536-889C-4CFF-A5C1-60DCD5981A55}" type="datetimeFigureOut">
              <a:rPr lang="en-US" smtClean="0"/>
              <a:t>8/3/2023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83F9D-CE30-49CB-AF86-1FBBCFF48F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220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1C536-889C-4CFF-A5C1-60DCD5981A55}" type="datetimeFigureOut">
              <a:rPr lang="en-US" smtClean="0"/>
              <a:t>8/3/2023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83F9D-CE30-49CB-AF86-1FBBCFF48F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8817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1C536-889C-4CFF-A5C1-60DCD5981A55}" type="datetimeFigureOut">
              <a:rPr lang="en-US" smtClean="0"/>
              <a:t>8/3/2023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83F9D-CE30-49CB-AF86-1FBBCFF48F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718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1C536-889C-4CFF-A5C1-60DCD5981A55}" type="datetimeFigureOut">
              <a:rPr lang="en-US" smtClean="0"/>
              <a:t>8/3/2023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83F9D-CE30-49CB-AF86-1FBBCFF48F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2670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1C536-889C-4CFF-A5C1-60DCD5981A55}" type="datetimeFigureOut">
              <a:rPr lang="en-US" smtClean="0"/>
              <a:t>8/3/2023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83F9D-CE30-49CB-AF86-1FBBCFF48F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72123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1C536-889C-4CFF-A5C1-60DCD5981A55}" type="datetimeFigureOut">
              <a:rPr lang="en-US" smtClean="0"/>
              <a:t>8/3/2023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83F9D-CE30-49CB-AF86-1FBBCFF48F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38232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01C536-889C-4CFF-A5C1-60DCD5981A55}" type="datetimeFigureOut">
              <a:rPr lang="en-US" smtClean="0"/>
              <a:t>8/3/2023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983F9D-CE30-49CB-AF86-1FBBCFF48F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90406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363" t="17537" r="15638" b="12181"/>
          <a:stretch/>
        </p:blipFill>
        <p:spPr>
          <a:xfrm>
            <a:off x="0" y="12970"/>
            <a:ext cx="9144000" cy="684619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3432721" y="2590800"/>
            <a:ext cx="2068195" cy="132343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000" b="1" cap="none" spc="50" dirty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SINH </a:t>
            </a:r>
          </a:p>
          <a:p>
            <a:pPr algn="ctr"/>
            <a:r>
              <a:rPr lang="en-US" sz="4000" b="1" cap="none" spc="50" dirty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QUYỂN</a:t>
            </a:r>
          </a:p>
        </p:txBody>
      </p:sp>
      <p:sp>
        <p:nvSpPr>
          <p:cNvPr id="7" name="Left Arrow 6"/>
          <p:cNvSpPr/>
          <p:nvPr/>
        </p:nvSpPr>
        <p:spPr>
          <a:xfrm rot="2280635">
            <a:off x="2260651" y="1284659"/>
            <a:ext cx="1467034" cy="457200"/>
          </a:xfrm>
          <a:prstGeom prst="leftArrow">
            <a:avLst>
              <a:gd name="adj1" fmla="val 50000"/>
              <a:gd name="adj2" fmla="val 74647"/>
            </a:avLst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228600" y="533400"/>
            <a:ext cx="2157776" cy="762000"/>
          </a:xfrm>
          <a:prstGeom prst="ellipse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KHÁI NIỆM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6200" y="1295400"/>
            <a:ext cx="2438400" cy="1938992"/>
          </a:xfrm>
          <a:prstGeom prst="rect">
            <a:avLst/>
          </a:prstGeom>
          <a:noFill/>
          <a:ln>
            <a:solidFill>
              <a:srgbClr val="FFFF00"/>
            </a:solidFill>
            <a:prstDash val="dashDot"/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toàn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bộ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sống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Trái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Đất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tố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vô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môi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2" name="Left Arrow 11"/>
          <p:cNvSpPr/>
          <p:nvPr/>
        </p:nvSpPr>
        <p:spPr>
          <a:xfrm rot="20952649">
            <a:off x="2246621" y="4200994"/>
            <a:ext cx="1172830" cy="457200"/>
          </a:xfrm>
          <a:prstGeom prst="leftArrow">
            <a:avLst>
              <a:gd name="adj1" fmla="val 50000"/>
              <a:gd name="adj2" fmla="val 74647"/>
            </a:avLst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52024" y="4038600"/>
            <a:ext cx="2157776" cy="762000"/>
          </a:xfrm>
          <a:prstGeom prst="ellipse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CẤU TẠO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6200" y="4842808"/>
            <a:ext cx="3733800" cy="1938992"/>
          </a:xfrm>
          <a:prstGeom prst="rect">
            <a:avLst/>
          </a:prstGeom>
          <a:noFill/>
          <a:ln>
            <a:solidFill>
              <a:srgbClr val="FFFF00"/>
            </a:solidFill>
            <a:prstDash val="dashDot"/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Gồm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đất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 algn="just"/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en-US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khí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/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en-US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đại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dương</a:t>
            </a:r>
            <a:endParaRPr lang="en-U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en-US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/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en-US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tố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vô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  <p:sp>
        <p:nvSpPr>
          <p:cNvPr id="15" name="Left Arrow 14"/>
          <p:cNvSpPr/>
          <p:nvPr/>
        </p:nvSpPr>
        <p:spPr>
          <a:xfrm rot="8743137">
            <a:off x="5666934" y="2159175"/>
            <a:ext cx="1158524" cy="457200"/>
          </a:xfrm>
          <a:prstGeom prst="leftArrow">
            <a:avLst>
              <a:gd name="adj1" fmla="val 50000"/>
              <a:gd name="adj2" fmla="val 74647"/>
            </a:avLst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6553200" y="1081853"/>
            <a:ext cx="2438400" cy="1204147"/>
          </a:xfrm>
          <a:prstGeom prst="ellipse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CÁC KHU SINH HỌC</a:t>
            </a:r>
          </a:p>
          <a:p>
            <a:pPr algn="ctr"/>
            <a:r>
              <a:rPr lang="en-US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CHỦ YẾU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6934200" y="2514600"/>
            <a:ext cx="1828800" cy="830997"/>
          </a:xfrm>
          <a:prstGeom prst="rect">
            <a:avLst/>
          </a:prstGeom>
          <a:noFill/>
          <a:ln>
            <a:solidFill>
              <a:srgbClr val="FFFF00"/>
            </a:solidFill>
            <a:prstDash val="dashDot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Khu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cạn</a:t>
            </a:r>
            <a:endParaRPr lang="en-U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934200" y="3657600"/>
            <a:ext cx="1828800" cy="830997"/>
          </a:xfrm>
          <a:prstGeom prst="rect">
            <a:avLst/>
          </a:prstGeom>
          <a:noFill/>
          <a:ln>
            <a:solidFill>
              <a:srgbClr val="FFFF00"/>
            </a:solidFill>
            <a:prstDash val="dashDot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Khu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ngọt</a:t>
            </a:r>
            <a:endParaRPr lang="en-U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934200" y="4884003"/>
            <a:ext cx="1828800" cy="830997"/>
          </a:xfrm>
          <a:prstGeom prst="rect">
            <a:avLst/>
          </a:prstGeom>
          <a:noFill/>
          <a:ln>
            <a:solidFill>
              <a:srgbClr val="FFFF00"/>
            </a:solidFill>
            <a:prstDash val="dashDot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Khu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biển</a:t>
            </a:r>
            <a:endParaRPr lang="en-U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06010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8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9" grpId="0" animBg="1"/>
      <p:bldP spid="10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69</Words>
  <PresentationFormat>Trình chiếu Trên màn hình (4:3)</PresentationFormat>
  <Paragraphs>15</Paragraphs>
  <Slides>1</Slides>
  <Notes>0</Notes>
  <HiddenSlides>0</HiddenSlides>
  <MMClips>0</MMClips>
  <ScaleCrop>false</ScaleCrop>
  <HeadingPairs>
    <vt:vector size="6" baseType="variant">
      <vt:variant>
        <vt:lpstr>Phông được Dùng</vt:lpstr>
      </vt:variant>
      <vt:variant>
        <vt:i4>3</vt:i4>
      </vt:variant>
      <vt:variant>
        <vt:lpstr>Chủ đề</vt:lpstr>
      </vt:variant>
      <vt:variant>
        <vt:i4>1</vt:i4>
      </vt:variant>
      <vt:variant>
        <vt:lpstr>Tiêu đề Bản chiếu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Office Theme</vt:lpstr>
      <vt:lpstr>Bản trình bày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VnTeach.Com</dc:creator>
  <cp:keywords>VnTeach.Com</cp:keywords>
  <dcterms:created xsi:type="dcterms:W3CDTF">2023-07-27T12:28:16Z</dcterms:created>
  <dcterms:modified xsi:type="dcterms:W3CDTF">2023-08-03T01:00:12Z</dcterms:modified>
</cp:coreProperties>
</file>