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13"/>
  </p:notesMasterIdLst>
  <p:sldIdLst>
    <p:sldId id="256" r:id="rId2"/>
    <p:sldId id="270" r:id="rId3"/>
    <p:sldId id="257" r:id="rId4"/>
    <p:sldId id="258" r:id="rId5"/>
    <p:sldId id="259" r:id="rId6"/>
    <p:sldId id="267" r:id="rId7"/>
    <p:sldId id="300" r:id="rId8"/>
    <p:sldId id="301" r:id="rId9"/>
    <p:sldId id="302" r:id="rId10"/>
    <p:sldId id="303" r:id="rId11"/>
    <p:sldId id="299"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EC94A15-628D-4A7D-9F87-8289B004F24C}">
  <a:tblStyle styleId="{FEC94A15-628D-4A7D-9F87-8289B004F24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027d30dfc9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027d30dfc9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1028d54895d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1028d54895d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7955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027d30dfc9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027d30dfc9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8172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1028d54895d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1028d54895d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02915362a7_1_5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02915362a7_1_5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026f93fb22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026f93fb22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028d54895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028d54895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026f93fb22_0_10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1026f93fb22_0_10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1028d54895d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1028d54895d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7816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028d54895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028d54895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5808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1028d54895d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1028d54895d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515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095050" y="1134456"/>
            <a:ext cx="4953900" cy="20274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9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270850" y="3544460"/>
            <a:ext cx="4602300" cy="264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a:solidFill>
                  <a:srgbClr val="746355"/>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1606050" y="2471516"/>
            <a:ext cx="59319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9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subTitle" idx="1"/>
          </p:nvPr>
        </p:nvSpPr>
        <p:spPr>
          <a:xfrm>
            <a:off x="2248050" y="3725595"/>
            <a:ext cx="4647900" cy="333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 name="Google Shape;14;p3"/>
          <p:cNvSpPr txBox="1">
            <a:spLocks noGrp="1"/>
          </p:cNvSpPr>
          <p:nvPr>
            <p:ph type="title" idx="2" hasCustomPrompt="1"/>
          </p:nvPr>
        </p:nvSpPr>
        <p:spPr>
          <a:xfrm>
            <a:off x="3879450" y="1247241"/>
            <a:ext cx="1385100" cy="65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0000"/>
              <a:buNone/>
              <a:defRPr sz="6000"/>
            </a:lvl1pPr>
            <a:lvl2pPr lvl="1" algn="ctr" rtl="0">
              <a:spcBef>
                <a:spcPts val="0"/>
              </a:spcBef>
              <a:spcAft>
                <a:spcPts val="0"/>
              </a:spcAft>
              <a:buSzPts val="10000"/>
              <a:buNone/>
              <a:defRPr sz="10000"/>
            </a:lvl2pPr>
            <a:lvl3pPr lvl="2" algn="ctr" rtl="0">
              <a:spcBef>
                <a:spcPts val="0"/>
              </a:spcBef>
              <a:spcAft>
                <a:spcPts val="0"/>
              </a:spcAft>
              <a:buSzPts val="10000"/>
              <a:buNone/>
              <a:defRPr sz="10000"/>
            </a:lvl3pPr>
            <a:lvl4pPr lvl="3" algn="ctr" rtl="0">
              <a:spcBef>
                <a:spcPts val="0"/>
              </a:spcBef>
              <a:spcAft>
                <a:spcPts val="0"/>
              </a:spcAft>
              <a:buSzPts val="10000"/>
              <a:buNone/>
              <a:defRPr sz="10000"/>
            </a:lvl4pPr>
            <a:lvl5pPr lvl="4" algn="ctr" rtl="0">
              <a:spcBef>
                <a:spcPts val="0"/>
              </a:spcBef>
              <a:spcAft>
                <a:spcPts val="0"/>
              </a:spcAft>
              <a:buSzPts val="10000"/>
              <a:buNone/>
              <a:defRPr sz="10000"/>
            </a:lvl5pPr>
            <a:lvl6pPr lvl="5" algn="ctr" rtl="0">
              <a:spcBef>
                <a:spcPts val="0"/>
              </a:spcBef>
              <a:spcAft>
                <a:spcPts val="0"/>
              </a:spcAft>
              <a:buSzPts val="10000"/>
              <a:buNone/>
              <a:defRPr sz="10000"/>
            </a:lvl6pPr>
            <a:lvl7pPr lvl="6" algn="ctr" rtl="0">
              <a:spcBef>
                <a:spcPts val="0"/>
              </a:spcBef>
              <a:spcAft>
                <a:spcPts val="0"/>
              </a:spcAft>
              <a:buSzPts val="10000"/>
              <a:buNone/>
              <a:defRPr sz="10000"/>
            </a:lvl7pPr>
            <a:lvl8pPr lvl="7" algn="ctr" rtl="0">
              <a:spcBef>
                <a:spcPts val="0"/>
              </a:spcBef>
              <a:spcAft>
                <a:spcPts val="0"/>
              </a:spcAft>
              <a:buSzPts val="10000"/>
              <a:buNone/>
              <a:defRPr sz="10000"/>
            </a:lvl8pPr>
            <a:lvl9pPr lvl="8" algn="ctr" rtl="0">
              <a:spcBef>
                <a:spcPts val="0"/>
              </a:spcBef>
              <a:spcAft>
                <a:spcPts val="0"/>
              </a:spcAft>
              <a:buSzPts val="10000"/>
              <a:buNone/>
              <a:defRPr sz="10000"/>
            </a:lvl9pPr>
          </a:lstStyle>
          <a:p>
            <a:r>
              <a:t>xx%</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subTitle" idx="1"/>
          </p:nvPr>
        </p:nvSpPr>
        <p:spPr>
          <a:xfrm>
            <a:off x="714300" y="1206800"/>
            <a:ext cx="7715400" cy="339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17" name="Google Shape;17;p4"/>
          <p:cNvSpPr txBox="1">
            <a:spLocks noGrp="1"/>
          </p:cNvSpPr>
          <p:nvPr>
            <p:ph type="title"/>
          </p:nvPr>
        </p:nvSpPr>
        <p:spPr>
          <a:xfrm>
            <a:off x="714300" y="430675"/>
            <a:ext cx="7715400" cy="546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9"/>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seño personalizado 1">
  <p:cSld name="CUSTOM_1">
    <p:spTree>
      <p:nvGrpSpPr>
        <p:cNvPr id="1" name="Shape 46"/>
        <p:cNvGrpSpPr/>
        <p:nvPr/>
      </p:nvGrpSpPr>
      <p:grpSpPr>
        <a:xfrm>
          <a:off x="0" y="0"/>
          <a:ext cx="0" cy="0"/>
          <a:chOff x="0" y="0"/>
          <a:chExt cx="0" cy="0"/>
        </a:xfrm>
      </p:grpSpPr>
      <p:sp>
        <p:nvSpPr>
          <p:cNvPr id="47" name="Google Shape;47;p15"/>
          <p:cNvSpPr txBox="1">
            <a:spLocks noGrp="1"/>
          </p:cNvSpPr>
          <p:nvPr>
            <p:ph type="subTitle" idx="1"/>
          </p:nvPr>
        </p:nvSpPr>
        <p:spPr>
          <a:xfrm>
            <a:off x="714300" y="2977863"/>
            <a:ext cx="2409900" cy="73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8" name="Google Shape;48;p15"/>
          <p:cNvSpPr txBox="1">
            <a:spLocks noGrp="1"/>
          </p:cNvSpPr>
          <p:nvPr>
            <p:ph type="title"/>
          </p:nvPr>
        </p:nvSpPr>
        <p:spPr>
          <a:xfrm>
            <a:off x="714300" y="2403065"/>
            <a:ext cx="24099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8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49" name="Google Shape;49;p15"/>
          <p:cNvSpPr txBox="1">
            <a:spLocks noGrp="1"/>
          </p:cNvSpPr>
          <p:nvPr>
            <p:ph type="subTitle" idx="2"/>
          </p:nvPr>
        </p:nvSpPr>
        <p:spPr>
          <a:xfrm>
            <a:off x="3367050" y="2977863"/>
            <a:ext cx="2409900" cy="73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0" name="Google Shape;50;p15"/>
          <p:cNvSpPr txBox="1">
            <a:spLocks noGrp="1"/>
          </p:cNvSpPr>
          <p:nvPr>
            <p:ph type="title" idx="3"/>
          </p:nvPr>
        </p:nvSpPr>
        <p:spPr>
          <a:xfrm>
            <a:off x="3367050" y="2403065"/>
            <a:ext cx="24099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8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51" name="Google Shape;51;p15"/>
          <p:cNvSpPr txBox="1">
            <a:spLocks noGrp="1"/>
          </p:cNvSpPr>
          <p:nvPr>
            <p:ph type="subTitle" idx="4"/>
          </p:nvPr>
        </p:nvSpPr>
        <p:spPr>
          <a:xfrm>
            <a:off x="6019800" y="2977863"/>
            <a:ext cx="2409900" cy="73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2" name="Google Shape;52;p15"/>
          <p:cNvSpPr txBox="1">
            <a:spLocks noGrp="1"/>
          </p:cNvSpPr>
          <p:nvPr>
            <p:ph type="title" idx="5"/>
          </p:nvPr>
        </p:nvSpPr>
        <p:spPr>
          <a:xfrm>
            <a:off x="6019800" y="2403065"/>
            <a:ext cx="24099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8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53" name="Google Shape;53;p15"/>
          <p:cNvSpPr txBox="1">
            <a:spLocks noGrp="1"/>
          </p:cNvSpPr>
          <p:nvPr>
            <p:ph type="title" idx="6"/>
          </p:nvPr>
        </p:nvSpPr>
        <p:spPr>
          <a:xfrm>
            <a:off x="714300" y="430675"/>
            <a:ext cx="7715400" cy="546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four columns">
  <p:cSld name="CUSTOM">
    <p:spTree>
      <p:nvGrpSpPr>
        <p:cNvPr id="1" name="Shape 54"/>
        <p:cNvGrpSpPr/>
        <p:nvPr/>
      </p:nvGrpSpPr>
      <p:grpSpPr>
        <a:xfrm>
          <a:off x="0" y="0"/>
          <a:ext cx="0" cy="0"/>
          <a:chOff x="0" y="0"/>
          <a:chExt cx="0" cy="0"/>
        </a:xfrm>
      </p:grpSpPr>
      <p:sp>
        <p:nvSpPr>
          <p:cNvPr id="55" name="Google Shape;55;p16"/>
          <p:cNvSpPr txBox="1">
            <a:spLocks noGrp="1"/>
          </p:cNvSpPr>
          <p:nvPr>
            <p:ph type="title" hasCustomPrompt="1"/>
          </p:nvPr>
        </p:nvSpPr>
        <p:spPr>
          <a:xfrm>
            <a:off x="2978441" y="1779264"/>
            <a:ext cx="625500" cy="26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1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
        <p:nvSpPr>
          <p:cNvPr id="56" name="Google Shape;56;p16"/>
          <p:cNvSpPr txBox="1">
            <a:spLocks noGrp="1"/>
          </p:cNvSpPr>
          <p:nvPr>
            <p:ph type="subTitle" idx="1"/>
          </p:nvPr>
        </p:nvSpPr>
        <p:spPr>
          <a:xfrm>
            <a:off x="714338" y="1892793"/>
            <a:ext cx="2168700" cy="534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7" name="Google Shape;57;p16"/>
          <p:cNvSpPr txBox="1">
            <a:spLocks noGrp="1"/>
          </p:cNvSpPr>
          <p:nvPr>
            <p:ph type="title" idx="2"/>
          </p:nvPr>
        </p:nvSpPr>
        <p:spPr>
          <a:xfrm>
            <a:off x="714338" y="1396300"/>
            <a:ext cx="2168700" cy="468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600"/>
              <a:buNone/>
              <a:defRPr sz="28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58" name="Google Shape;58;p16"/>
          <p:cNvSpPr txBox="1">
            <a:spLocks noGrp="1"/>
          </p:cNvSpPr>
          <p:nvPr>
            <p:ph type="title" idx="3" hasCustomPrompt="1"/>
          </p:nvPr>
        </p:nvSpPr>
        <p:spPr>
          <a:xfrm>
            <a:off x="2978441" y="3737264"/>
            <a:ext cx="625500" cy="26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1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
        <p:nvSpPr>
          <p:cNvPr id="59" name="Google Shape;59;p16"/>
          <p:cNvSpPr txBox="1">
            <a:spLocks noGrp="1"/>
          </p:cNvSpPr>
          <p:nvPr>
            <p:ph type="subTitle" idx="4"/>
          </p:nvPr>
        </p:nvSpPr>
        <p:spPr>
          <a:xfrm>
            <a:off x="714338" y="3825426"/>
            <a:ext cx="2168700" cy="534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0" name="Google Shape;60;p16"/>
          <p:cNvSpPr txBox="1">
            <a:spLocks noGrp="1"/>
          </p:cNvSpPr>
          <p:nvPr>
            <p:ph type="title" idx="5"/>
          </p:nvPr>
        </p:nvSpPr>
        <p:spPr>
          <a:xfrm>
            <a:off x="714338" y="3328932"/>
            <a:ext cx="2168700" cy="468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600"/>
              <a:buNone/>
              <a:defRPr sz="28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61" name="Google Shape;61;p16"/>
          <p:cNvSpPr txBox="1">
            <a:spLocks noGrp="1"/>
          </p:cNvSpPr>
          <p:nvPr>
            <p:ph type="subTitle" idx="6"/>
          </p:nvPr>
        </p:nvSpPr>
        <p:spPr>
          <a:xfrm>
            <a:off x="6260963" y="1892793"/>
            <a:ext cx="2168700" cy="53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2" name="Google Shape;62;p16"/>
          <p:cNvSpPr txBox="1">
            <a:spLocks noGrp="1"/>
          </p:cNvSpPr>
          <p:nvPr>
            <p:ph type="title" idx="7"/>
          </p:nvPr>
        </p:nvSpPr>
        <p:spPr>
          <a:xfrm>
            <a:off x="6260963" y="1396300"/>
            <a:ext cx="2168700" cy="468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600"/>
              <a:buNone/>
              <a:defRPr sz="28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63" name="Google Shape;63;p16"/>
          <p:cNvSpPr txBox="1">
            <a:spLocks noGrp="1"/>
          </p:cNvSpPr>
          <p:nvPr>
            <p:ph type="subTitle" idx="8"/>
          </p:nvPr>
        </p:nvSpPr>
        <p:spPr>
          <a:xfrm>
            <a:off x="6260963" y="3825425"/>
            <a:ext cx="2168700" cy="53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4" name="Google Shape;64;p16"/>
          <p:cNvSpPr txBox="1">
            <a:spLocks noGrp="1"/>
          </p:cNvSpPr>
          <p:nvPr>
            <p:ph type="title" idx="9"/>
          </p:nvPr>
        </p:nvSpPr>
        <p:spPr>
          <a:xfrm>
            <a:off x="6260963" y="3328932"/>
            <a:ext cx="2168700" cy="468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600"/>
              <a:buNone/>
              <a:defRPr sz="28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65" name="Google Shape;65;p16"/>
          <p:cNvSpPr txBox="1">
            <a:spLocks noGrp="1"/>
          </p:cNvSpPr>
          <p:nvPr>
            <p:ph type="title" idx="13" hasCustomPrompt="1"/>
          </p:nvPr>
        </p:nvSpPr>
        <p:spPr>
          <a:xfrm>
            <a:off x="5540187" y="1779264"/>
            <a:ext cx="625500" cy="26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1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
        <p:nvSpPr>
          <p:cNvPr id="66" name="Google Shape;66;p16"/>
          <p:cNvSpPr txBox="1">
            <a:spLocks noGrp="1"/>
          </p:cNvSpPr>
          <p:nvPr>
            <p:ph type="title" idx="14" hasCustomPrompt="1"/>
          </p:nvPr>
        </p:nvSpPr>
        <p:spPr>
          <a:xfrm>
            <a:off x="5540187" y="3737264"/>
            <a:ext cx="625500" cy="2646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2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
        <p:nvSpPr>
          <p:cNvPr id="67" name="Google Shape;67;p16"/>
          <p:cNvSpPr txBox="1">
            <a:spLocks noGrp="1"/>
          </p:cNvSpPr>
          <p:nvPr>
            <p:ph type="title" idx="15"/>
          </p:nvPr>
        </p:nvSpPr>
        <p:spPr>
          <a:xfrm>
            <a:off x="714300" y="430675"/>
            <a:ext cx="7715400" cy="546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mbers and text">
  <p:cSld name="CUSTOM_3">
    <p:spTree>
      <p:nvGrpSpPr>
        <p:cNvPr id="1" name="Shape 82"/>
        <p:cNvGrpSpPr/>
        <p:nvPr/>
      </p:nvGrpSpPr>
      <p:grpSpPr>
        <a:xfrm>
          <a:off x="0" y="0"/>
          <a:ext cx="0" cy="0"/>
          <a:chOff x="0" y="0"/>
          <a:chExt cx="0" cy="0"/>
        </a:xfrm>
      </p:grpSpPr>
      <p:sp>
        <p:nvSpPr>
          <p:cNvPr id="83" name="Google Shape;83;p18"/>
          <p:cNvSpPr txBox="1">
            <a:spLocks noGrp="1"/>
          </p:cNvSpPr>
          <p:nvPr>
            <p:ph type="title" hasCustomPrompt="1"/>
          </p:nvPr>
        </p:nvSpPr>
        <p:spPr>
          <a:xfrm>
            <a:off x="755913" y="549600"/>
            <a:ext cx="4254600" cy="965700"/>
          </a:xfrm>
          <a:prstGeom prst="rect">
            <a:avLst/>
          </a:prstGeom>
        </p:spPr>
        <p:txBody>
          <a:bodyPr spcFirstLastPara="1" wrap="square" lIns="91425" tIns="91425" rIns="91425" bIns="91425" anchor="ctr" anchorCtr="0">
            <a:noAutofit/>
          </a:bodyPr>
          <a:lstStyle>
            <a:lvl1pPr lvl="0" rtl="0">
              <a:spcBef>
                <a:spcPts val="0"/>
              </a:spcBef>
              <a:spcAft>
                <a:spcPts val="0"/>
              </a:spcAft>
              <a:buSzPts val="7200"/>
              <a:buNone/>
              <a:defRPr sz="72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84" name="Google Shape;84;p18"/>
          <p:cNvSpPr txBox="1">
            <a:spLocks noGrp="1"/>
          </p:cNvSpPr>
          <p:nvPr>
            <p:ph type="subTitle" idx="1"/>
          </p:nvPr>
        </p:nvSpPr>
        <p:spPr>
          <a:xfrm>
            <a:off x="755913" y="1747325"/>
            <a:ext cx="4254600" cy="3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5" name="Google Shape;85;p18"/>
          <p:cNvSpPr txBox="1">
            <a:spLocks noGrp="1"/>
          </p:cNvSpPr>
          <p:nvPr>
            <p:ph type="title" idx="2" hasCustomPrompt="1"/>
          </p:nvPr>
        </p:nvSpPr>
        <p:spPr>
          <a:xfrm>
            <a:off x="4013121" y="2858575"/>
            <a:ext cx="4254600" cy="965700"/>
          </a:xfrm>
          <a:prstGeom prst="rect">
            <a:avLst/>
          </a:prstGeom>
        </p:spPr>
        <p:txBody>
          <a:bodyPr spcFirstLastPara="1" wrap="square" lIns="91425" tIns="91425" rIns="91425" bIns="91425" anchor="ctr" anchorCtr="0">
            <a:noAutofit/>
          </a:bodyPr>
          <a:lstStyle>
            <a:lvl1pPr lvl="0" rtl="0">
              <a:spcBef>
                <a:spcPts val="0"/>
              </a:spcBef>
              <a:spcAft>
                <a:spcPts val="0"/>
              </a:spcAft>
              <a:buSzPts val="7200"/>
              <a:buNone/>
              <a:defRPr sz="72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86" name="Google Shape;86;p18"/>
          <p:cNvSpPr txBox="1">
            <a:spLocks noGrp="1"/>
          </p:cNvSpPr>
          <p:nvPr>
            <p:ph type="subTitle" idx="3"/>
          </p:nvPr>
        </p:nvSpPr>
        <p:spPr>
          <a:xfrm>
            <a:off x="4013121" y="4056300"/>
            <a:ext cx="4254600" cy="3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4_1_1">
    <p:spTree>
      <p:nvGrpSpPr>
        <p:cNvPr id="1" name="Shape 94"/>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4_1_1_1">
    <p:spTree>
      <p:nvGrpSpPr>
        <p:cNvPr id="1" name="Shape 95"/>
        <p:cNvGrpSpPr/>
        <p:nvPr/>
      </p:nvGrpSpPr>
      <p:grpSpPr>
        <a:xfrm>
          <a:off x="0" y="0"/>
          <a:ext cx="0" cy="0"/>
          <a:chOff x="0" y="0"/>
          <a:chExt cx="0" cy="0"/>
        </a:xfrm>
      </p:grpSpPr>
      <p:pic>
        <p:nvPicPr>
          <p:cNvPr id="96" name="Google Shape;96;p22"/>
          <p:cNvPicPr preferRelativeResize="0"/>
          <p:nvPr/>
        </p:nvPicPr>
        <p:blipFill>
          <a:blip r:embed="rId2">
            <a:alphaModFix/>
          </a:blip>
          <a:stretch>
            <a:fillRect/>
          </a:stretch>
        </p:blipFill>
        <p:spPr>
          <a:xfrm>
            <a:off x="631019" y="254021"/>
            <a:ext cx="166556" cy="176650"/>
          </a:xfrm>
          <a:prstGeom prst="rect">
            <a:avLst/>
          </a:prstGeom>
          <a:noFill/>
          <a:ln>
            <a:noFill/>
          </a:ln>
        </p:spPr>
      </p:pic>
      <p:pic>
        <p:nvPicPr>
          <p:cNvPr id="97" name="Google Shape;97;p22"/>
          <p:cNvPicPr preferRelativeResize="0"/>
          <p:nvPr/>
        </p:nvPicPr>
        <p:blipFill>
          <a:blip r:embed="rId3">
            <a:alphaModFix/>
          </a:blip>
          <a:stretch>
            <a:fillRect/>
          </a:stretch>
        </p:blipFill>
        <p:spPr>
          <a:xfrm>
            <a:off x="430280" y="2160371"/>
            <a:ext cx="284028" cy="264662"/>
          </a:xfrm>
          <a:prstGeom prst="rect">
            <a:avLst/>
          </a:prstGeom>
          <a:noFill/>
          <a:ln>
            <a:noFill/>
          </a:ln>
        </p:spPr>
      </p:pic>
      <p:pic>
        <p:nvPicPr>
          <p:cNvPr id="98" name="Google Shape;98;p22"/>
          <p:cNvPicPr preferRelativeResize="0"/>
          <p:nvPr/>
        </p:nvPicPr>
        <p:blipFill>
          <a:blip r:embed="rId3">
            <a:alphaModFix/>
          </a:blip>
          <a:stretch>
            <a:fillRect/>
          </a:stretch>
        </p:blipFill>
        <p:spPr>
          <a:xfrm>
            <a:off x="1891080" y="604946"/>
            <a:ext cx="284028" cy="264662"/>
          </a:xfrm>
          <a:prstGeom prst="rect">
            <a:avLst/>
          </a:prstGeom>
          <a:noFill/>
          <a:ln>
            <a:noFill/>
          </a:ln>
        </p:spPr>
      </p:pic>
      <p:pic>
        <p:nvPicPr>
          <p:cNvPr id="99" name="Google Shape;99;p22"/>
          <p:cNvPicPr preferRelativeResize="0"/>
          <p:nvPr/>
        </p:nvPicPr>
        <p:blipFill>
          <a:blip r:embed="rId2">
            <a:alphaModFix/>
          </a:blip>
          <a:stretch>
            <a:fillRect/>
          </a:stretch>
        </p:blipFill>
        <p:spPr>
          <a:xfrm>
            <a:off x="1002194" y="4098371"/>
            <a:ext cx="166556" cy="176650"/>
          </a:xfrm>
          <a:prstGeom prst="rect">
            <a:avLst/>
          </a:prstGeom>
          <a:noFill/>
          <a:ln>
            <a:noFill/>
          </a:ln>
        </p:spPr>
      </p:pic>
      <p:pic>
        <p:nvPicPr>
          <p:cNvPr id="100" name="Google Shape;100;p22"/>
          <p:cNvPicPr preferRelativeResize="0"/>
          <p:nvPr/>
        </p:nvPicPr>
        <p:blipFill>
          <a:blip r:embed="rId2">
            <a:alphaModFix/>
          </a:blip>
          <a:stretch>
            <a:fillRect/>
          </a:stretch>
        </p:blipFill>
        <p:spPr>
          <a:xfrm>
            <a:off x="8699769" y="4516121"/>
            <a:ext cx="166556" cy="176650"/>
          </a:xfrm>
          <a:prstGeom prst="rect">
            <a:avLst/>
          </a:prstGeom>
          <a:noFill/>
          <a:ln>
            <a:noFill/>
          </a:ln>
        </p:spPr>
      </p:pic>
      <p:pic>
        <p:nvPicPr>
          <p:cNvPr id="101" name="Google Shape;101;p22"/>
          <p:cNvPicPr preferRelativeResize="0"/>
          <p:nvPr/>
        </p:nvPicPr>
        <p:blipFill>
          <a:blip r:embed="rId3">
            <a:alphaModFix/>
          </a:blip>
          <a:stretch>
            <a:fillRect/>
          </a:stretch>
        </p:blipFill>
        <p:spPr>
          <a:xfrm>
            <a:off x="5443805" y="210021"/>
            <a:ext cx="284028" cy="264662"/>
          </a:xfrm>
          <a:prstGeom prst="rect">
            <a:avLst/>
          </a:prstGeom>
          <a:noFill/>
          <a:ln>
            <a:noFill/>
          </a:ln>
        </p:spPr>
      </p:pic>
      <p:pic>
        <p:nvPicPr>
          <p:cNvPr id="102" name="Google Shape;102;p22"/>
          <p:cNvPicPr preferRelativeResize="0"/>
          <p:nvPr/>
        </p:nvPicPr>
        <p:blipFill>
          <a:blip r:embed="rId3">
            <a:alphaModFix/>
          </a:blip>
          <a:stretch>
            <a:fillRect/>
          </a:stretch>
        </p:blipFill>
        <p:spPr>
          <a:xfrm>
            <a:off x="8641043" y="2301771"/>
            <a:ext cx="284028" cy="264662"/>
          </a:xfrm>
          <a:prstGeom prst="rect">
            <a:avLst/>
          </a:prstGeom>
          <a:noFill/>
          <a:ln>
            <a:noFill/>
          </a:ln>
        </p:spPr>
      </p:pic>
      <p:pic>
        <p:nvPicPr>
          <p:cNvPr id="103" name="Google Shape;103;p22"/>
          <p:cNvPicPr preferRelativeResize="0"/>
          <p:nvPr/>
        </p:nvPicPr>
        <p:blipFill>
          <a:blip r:embed="rId2">
            <a:alphaModFix/>
          </a:blip>
          <a:stretch>
            <a:fillRect/>
          </a:stretch>
        </p:blipFill>
        <p:spPr>
          <a:xfrm>
            <a:off x="7400644" y="928021"/>
            <a:ext cx="166556" cy="176650"/>
          </a:xfrm>
          <a:prstGeom prst="rect">
            <a:avLst/>
          </a:prstGeom>
          <a:noFill/>
          <a:ln>
            <a:noFill/>
          </a:ln>
        </p:spPr>
      </p:pic>
      <p:pic>
        <p:nvPicPr>
          <p:cNvPr id="104" name="Google Shape;104;p22"/>
          <p:cNvPicPr preferRelativeResize="0"/>
          <p:nvPr/>
        </p:nvPicPr>
        <p:blipFill>
          <a:blip r:embed="rId3">
            <a:alphaModFix/>
          </a:blip>
          <a:stretch>
            <a:fillRect/>
          </a:stretch>
        </p:blipFill>
        <p:spPr>
          <a:xfrm>
            <a:off x="4744393" y="4604446"/>
            <a:ext cx="284028" cy="264662"/>
          </a:xfrm>
          <a:prstGeom prst="rect">
            <a:avLst/>
          </a:prstGeom>
          <a:noFill/>
          <a:ln>
            <a:noFill/>
          </a:ln>
        </p:spPr>
      </p:pic>
      <p:pic>
        <p:nvPicPr>
          <p:cNvPr id="105" name="Google Shape;105;p22"/>
          <p:cNvPicPr preferRelativeResize="0"/>
          <p:nvPr/>
        </p:nvPicPr>
        <p:blipFill>
          <a:blip r:embed="rId4">
            <a:alphaModFix/>
          </a:blip>
          <a:stretch>
            <a:fillRect/>
          </a:stretch>
        </p:blipFill>
        <p:spPr>
          <a:xfrm>
            <a:off x="6757425" y="2425023"/>
            <a:ext cx="1631675" cy="249080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4300" y="549600"/>
            <a:ext cx="7715400" cy="468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3500"/>
              <a:buFont typeface="Amatic SC"/>
              <a:buNone/>
              <a:defRPr sz="3500" b="1">
                <a:solidFill>
                  <a:schemeClr val="dk1"/>
                </a:solidFill>
                <a:latin typeface="Amatic SC"/>
                <a:ea typeface="Amatic SC"/>
                <a:cs typeface="Amatic SC"/>
                <a:sym typeface="Amatic SC"/>
              </a:defRPr>
            </a:lvl1pPr>
            <a:lvl2pPr lvl="1" algn="ctr">
              <a:lnSpc>
                <a:spcPct val="100000"/>
              </a:lnSpc>
              <a:spcBef>
                <a:spcPts val="0"/>
              </a:spcBef>
              <a:spcAft>
                <a:spcPts val="0"/>
              </a:spcAft>
              <a:buClr>
                <a:schemeClr val="dk1"/>
              </a:buClr>
              <a:buSzPts val="3500"/>
              <a:buFont typeface="Amatic SC"/>
              <a:buNone/>
              <a:defRPr sz="3500" b="1">
                <a:solidFill>
                  <a:schemeClr val="dk1"/>
                </a:solidFill>
                <a:latin typeface="Amatic SC"/>
                <a:ea typeface="Amatic SC"/>
                <a:cs typeface="Amatic SC"/>
                <a:sym typeface="Amatic SC"/>
              </a:defRPr>
            </a:lvl2pPr>
            <a:lvl3pPr lvl="2" algn="ctr">
              <a:lnSpc>
                <a:spcPct val="100000"/>
              </a:lnSpc>
              <a:spcBef>
                <a:spcPts val="0"/>
              </a:spcBef>
              <a:spcAft>
                <a:spcPts val="0"/>
              </a:spcAft>
              <a:buClr>
                <a:schemeClr val="dk1"/>
              </a:buClr>
              <a:buSzPts val="3500"/>
              <a:buFont typeface="Amatic SC"/>
              <a:buNone/>
              <a:defRPr sz="3500" b="1">
                <a:solidFill>
                  <a:schemeClr val="dk1"/>
                </a:solidFill>
                <a:latin typeface="Amatic SC"/>
                <a:ea typeface="Amatic SC"/>
                <a:cs typeface="Amatic SC"/>
                <a:sym typeface="Amatic SC"/>
              </a:defRPr>
            </a:lvl3pPr>
            <a:lvl4pPr lvl="3" algn="ctr">
              <a:lnSpc>
                <a:spcPct val="100000"/>
              </a:lnSpc>
              <a:spcBef>
                <a:spcPts val="0"/>
              </a:spcBef>
              <a:spcAft>
                <a:spcPts val="0"/>
              </a:spcAft>
              <a:buClr>
                <a:schemeClr val="dk1"/>
              </a:buClr>
              <a:buSzPts val="3500"/>
              <a:buFont typeface="Amatic SC"/>
              <a:buNone/>
              <a:defRPr sz="3500" b="1">
                <a:solidFill>
                  <a:schemeClr val="dk1"/>
                </a:solidFill>
                <a:latin typeface="Amatic SC"/>
                <a:ea typeface="Amatic SC"/>
                <a:cs typeface="Amatic SC"/>
                <a:sym typeface="Amatic SC"/>
              </a:defRPr>
            </a:lvl4pPr>
            <a:lvl5pPr lvl="4" algn="ctr">
              <a:lnSpc>
                <a:spcPct val="100000"/>
              </a:lnSpc>
              <a:spcBef>
                <a:spcPts val="0"/>
              </a:spcBef>
              <a:spcAft>
                <a:spcPts val="0"/>
              </a:spcAft>
              <a:buClr>
                <a:schemeClr val="dk1"/>
              </a:buClr>
              <a:buSzPts val="3500"/>
              <a:buFont typeface="Amatic SC"/>
              <a:buNone/>
              <a:defRPr sz="3500" b="1">
                <a:solidFill>
                  <a:schemeClr val="dk1"/>
                </a:solidFill>
                <a:latin typeface="Amatic SC"/>
                <a:ea typeface="Amatic SC"/>
                <a:cs typeface="Amatic SC"/>
                <a:sym typeface="Amatic SC"/>
              </a:defRPr>
            </a:lvl5pPr>
            <a:lvl6pPr lvl="5" algn="ctr">
              <a:lnSpc>
                <a:spcPct val="100000"/>
              </a:lnSpc>
              <a:spcBef>
                <a:spcPts val="0"/>
              </a:spcBef>
              <a:spcAft>
                <a:spcPts val="0"/>
              </a:spcAft>
              <a:buClr>
                <a:schemeClr val="dk1"/>
              </a:buClr>
              <a:buSzPts val="3500"/>
              <a:buFont typeface="Amatic SC"/>
              <a:buNone/>
              <a:defRPr sz="3500" b="1">
                <a:solidFill>
                  <a:schemeClr val="dk1"/>
                </a:solidFill>
                <a:latin typeface="Amatic SC"/>
                <a:ea typeface="Amatic SC"/>
                <a:cs typeface="Amatic SC"/>
                <a:sym typeface="Amatic SC"/>
              </a:defRPr>
            </a:lvl6pPr>
            <a:lvl7pPr lvl="6" algn="ctr">
              <a:lnSpc>
                <a:spcPct val="100000"/>
              </a:lnSpc>
              <a:spcBef>
                <a:spcPts val="0"/>
              </a:spcBef>
              <a:spcAft>
                <a:spcPts val="0"/>
              </a:spcAft>
              <a:buClr>
                <a:schemeClr val="dk1"/>
              </a:buClr>
              <a:buSzPts val="3500"/>
              <a:buFont typeface="Amatic SC"/>
              <a:buNone/>
              <a:defRPr sz="3500" b="1">
                <a:solidFill>
                  <a:schemeClr val="dk1"/>
                </a:solidFill>
                <a:latin typeface="Amatic SC"/>
                <a:ea typeface="Amatic SC"/>
                <a:cs typeface="Amatic SC"/>
                <a:sym typeface="Amatic SC"/>
              </a:defRPr>
            </a:lvl7pPr>
            <a:lvl8pPr lvl="7" algn="ctr">
              <a:lnSpc>
                <a:spcPct val="100000"/>
              </a:lnSpc>
              <a:spcBef>
                <a:spcPts val="0"/>
              </a:spcBef>
              <a:spcAft>
                <a:spcPts val="0"/>
              </a:spcAft>
              <a:buClr>
                <a:schemeClr val="dk1"/>
              </a:buClr>
              <a:buSzPts val="3500"/>
              <a:buFont typeface="Amatic SC"/>
              <a:buNone/>
              <a:defRPr sz="3500" b="1">
                <a:solidFill>
                  <a:schemeClr val="dk1"/>
                </a:solidFill>
                <a:latin typeface="Amatic SC"/>
                <a:ea typeface="Amatic SC"/>
                <a:cs typeface="Amatic SC"/>
                <a:sym typeface="Amatic SC"/>
              </a:defRPr>
            </a:lvl8pPr>
            <a:lvl9pPr lvl="8" algn="ctr">
              <a:lnSpc>
                <a:spcPct val="100000"/>
              </a:lnSpc>
              <a:spcBef>
                <a:spcPts val="0"/>
              </a:spcBef>
              <a:spcAft>
                <a:spcPts val="0"/>
              </a:spcAft>
              <a:buClr>
                <a:schemeClr val="dk1"/>
              </a:buClr>
              <a:buSzPts val="3500"/>
              <a:buFont typeface="Amatic SC"/>
              <a:buNone/>
              <a:defRPr sz="35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714300" y="1152475"/>
            <a:ext cx="77154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6"/>
              </a:buClr>
              <a:buSzPts val="1800"/>
              <a:buFont typeface="Josefin Slab Medium"/>
              <a:buChar char="●"/>
              <a:defRPr sz="1800">
                <a:solidFill>
                  <a:schemeClr val="accent6"/>
                </a:solidFill>
                <a:latin typeface="Josefin Slab Medium"/>
                <a:ea typeface="Josefin Slab Medium"/>
                <a:cs typeface="Josefin Slab Medium"/>
                <a:sym typeface="Josefin Slab Medium"/>
              </a:defRPr>
            </a:lvl1pPr>
            <a:lvl2pPr marL="914400" lvl="1" indent="-317500">
              <a:lnSpc>
                <a:spcPct val="100000"/>
              </a:lnSpc>
              <a:spcBef>
                <a:spcPts val="0"/>
              </a:spcBef>
              <a:spcAft>
                <a:spcPts val="0"/>
              </a:spcAft>
              <a:buClr>
                <a:schemeClr val="accent6"/>
              </a:buClr>
              <a:buSzPts val="1400"/>
              <a:buFont typeface="Josefin Slab Medium"/>
              <a:buChar char="○"/>
              <a:defRPr>
                <a:solidFill>
                  <a:schemeClr val="accent6"/>
                </a:solidFill>
                <a:latin typeface="Josefin Slab Medium"/>
                <a:ea typeface="Josefin Slab Medium"/>
                <a:cs typeface="Josefin Slab Medium"/>
                <a:sym typeface="Josefin Slab Medium"/>
              </a:defRPr>
            </a:lvl2pPr>
            <a:lvl3pPr marL="1371600" lvl="2" indent="-317500">
              <a:lnSpc>
                <a:spcPct val="100000"/>
              </a:lnSpc>
              <a:spcBef>
                <a:spcPts val="0"/>
              </a:spcBef>
              <a:spcAft>
                <a:spcPts val="0"/>
              </a:spcAft>
              <a:buClr>
                <a:schemeClr val="accent6"/>
              </a:buClr>
              <a:buSzPts val="1400"/>
              <a:buFont typeface="Josefin Slab Medium"/>
              <a:buChar char="■"/>
              <a:defRPr>
                <a:solidFill>
                  <a:schemeClr val="accent6"/>
                </a:solidFill>
                <a:latin typeface="Josefin Slab Medium"/>
                <a:ea typeface="Josefin Slab Medium"/>
                <a:cs typeface="Josefin Slab Medium"/>
                <a:sym typeface="Josefin Slab Medium"/>
              </a:defRPr>
            </a:lvl3pPr>
            <a:lvl4pPr marL="1828800" lvl="3" indent="-317500">
              <a:lnSpc>
                <a:spcPct val="100000"/>
              </a:lnSpc>
              <a:spcBef>
                <a:spcPts val="0"/>
              </a:spcBef>
              <a:spcAft>
                <a:spcPts val="0"/>
              </a:spcAft>
              <a:buClr>
                <a:schemeClr val="accent6"/>
              </a:buClr>
              <a:buSzPts val="1400"/>
              <a:buFont typeface="Josefin Slab Medium"/>
              <a:buChar char="●"/>
              <a:defRPr>
                <a:solidFill>
                  <a:schemeClr val="accent6"/>
                </a:solidFill>
                <a:latin typeface="Josefin Slab Medium"/>
                <a:ea typeface="Josefin Slab Medium"/>
                <a:cs typeface="Josefin Slab Medium"/>
                <a:sym typeface="Josefin Slab Medium"/>
              </a:defRPr>
            </a:lvl4pPr>
            <a:lvl5pPr marL="2286000" lvl="4" indent="-317500">
              <a:lnSpc>
                <a:spcPct val="100000"/>
              </a:lnSpc>
              <a:spcBef>
                <a:spcPts val="0"/>
              </a:spcBef>
              <a:spcAft>
                <a:spcPts val="0"/>
              </a:spcAft>
              <a:buClr>
                <a:schemeClr val="accent6"/>
              </a:buClr>
              <a:buSzPts val="1400"/>
              <a:buFont typeface="Josefin Slab Medium"/>
              <a:buChar char="○"/>
              <a:defRPr>
                <a:solidFill>
                  <a:schemeClr val="accent6"/>
                </a:solidFill>
                <a:latin typeface="Josefin Slab Medium"/>
                <a:ea typeface="Josefin Slab Medium"/>
                <a:cs typeface="Josefin Slab Medium"/>
                <a:sym typeface="Josefin Slab Medium"/>
              </a:defRPr>
            </a:lvl5pPr>
            <a:lvl6pPr marL="2743200" lvl="5" indent="-317500">
              <a:lnSpc>
                <a:spcPct val="100000"/>
              </a:lnSpc>
              <a:spcBef>
                <a:spcPts val="0"/>
              </a:spcBef>
              <a:spcAft>
                <a:spcPts val="0"/>
              </a:spcAft>
              <a:buClr>
                <a:schemeClr val="accent6"/>
              </a:buClr>
              <a:buSzPts val="1400"/>
              <a:buFont typeface="Josefin Slab Medium"/>
              <a:buChar char="■"/>
              <a:defRPr>
                <a:solidFill>
                  <a:schemeClr val="accent6"/>
                </a:solidFill>
                <a:latin typeface="Josefin Slab Medium"/>
                <a:ea typeface="Josefin Slab Medium"/>
                <a:cs typeface="Josefin Slab Medium"/>
                <a:sym typeface="Josefin Slab Medium"/>
              </a:defRPr>
            </a:lvl6pPr>
            <a:lvl7pPr marL="3200400" lvl="6" indent="-317500">
              <a:lnSpc>
                <a:spcPct val="100000"/>
              </a:lnSpc>
              <a:spcBef>
                <a:spcPts val="0"/>
              </a:spcBef>
              <a:spcAft>
                <a:spcPts val="0"/>
              </a:spcAft>
              <a:buClr>
                <a:schemeClr val="accent6"/>
              </a:buClr>
              <a:buSzPts val="1400"/>
              <a:buFont typeface="Josefin Slab Medium"/>
              <a:buChar char="●"/>
              <a:defRPr>
                <a:solidFill>
                  <a:schemeClr val="accent6"/>
                </a:solidFill>
                <a:latin typeface="Josefin Slab Medium"/>
                <a:ea typeface="Josefin Slab Medium"/>
                <a:cs typeface="Josefin Slab Medium"/>
                <a:sym typeface="Josefin Slab Medium"/>
              </a:defRPr>
            </a:lvl7pPr>
            <a:lvl8pPr marL="3657600" lvl="7" indent="-317500">
              <a:lnSpc>
                <a:spcPct val="100000"/>
              </a:lnSpc>
              <a:spcBef>
                <a:spcPts val="0"/>
              </a:spcBef>
              <a:spcAft>
                <a:spcPts val="0"/>
              </a:spcAft>
              <a:buClr>
                <a:schemeClr val="accent6"/>
              </a:buClr>
              <a:buSzPts val="1400"/>
              <a:buFont typeface="Josefin Slab Medium"/>
              <a:buChar char="○"/>
              <a:defRPr>
                <a:solidFill>
                  <a:schemeClr val="accent6"/>
                </a:solidFill>
                <a:latin typeface="Josefin Slab Medium"/>
                <a:ea typeface="Josefin Slab Medium"/>
                <a:cs typeface="Josefin Slab Medium"/>
                <a:sym typeface="Josefin Slab Medium"/>
              </a:defRPr>
            </a:lvl8pPr>
            <a:lvl9pPr marL="4114800" lvl="8" indent="-317500">
              <a:lnSpc>
                <a:spcPct val="100000"/>
              </a:lnSpc>
              <a:spcBef>
                <a:spcPts val="0"/>
              </a:spcBef>
              <a:spcAft>
                <a:spcPts val="0"/>
              </a:spcAft>
              <a:buClr>
                <a:schemeClr val="accent6"/>
              </a:buClr>
              <a:buSzPts val="1400"/>
              <a:buFont typeface="Josefin Slab Medium"/>
              <a:buChar char="■"/>
              <a:defRPr>
                <a:solidFill>
                  <a:schemeClr val="accent6"/>
                </a:solidFill>
                <a:latin typeface="Josefin Slab Medium"/>
                <a:ea typeface="Josefin Slab Medium"/>
                <a:cs typeface="Josefin Slab Medium"/>
                <a:sym typeface="Josefin Slab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8" r:id="rId4"/>
    <p:sldLayoutId id="2147483661" r:id="rId5"/>
    <p:sldLayoutId id="2147483662" r:id="rId6"/>
    <p:sldLayoutId id="2147483664" r:id="rId7"/>
    <p:sldLayoutId id="2147483667" r:id="rId8"/>
    <p:sldLayoutId id="2147483668" r:id="rId9"/>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9.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9" name="Google Shape;119;p26"/>
          <p:cNvPicPr preferRelativeResize="0"/>
          <p:nvPr/>
        </p:nvPicPr>
        <p:blipFill>
          <a:blip r:embed="rId3">
            <a:alphaModFix/>
          </a:blip>
          <a:stretch>
            <a:fillRect/>
          </a:stretch>
        </p:blipFill>
        <p:spPr>
          <a:xfrm>
            <a:off x="310468" y="1697746"/>
            <a:ext cx="284028" cy="264662"/>
          </a:xfrm>
          <a:prstGeom prst="rect">
            <a:avLst/>
          </a:prstGeom>
          <a:noFill/>
          <a:ln>
            <a:noFill/>
          </a:ln>
        </p:spPr>
      </p:pic>
      <p:pic>
        <p:nvPicPr>
          <p:cNvPr id="120" name="Google Shape;120;p26"/>
          <p:cNvPicPr preferRelativeResize="0"/>
          <p:nvPr/>
        </p:nvPicPr>
        <p:blipFill>
          <a:blip r:embed="rId4">
            <a:alphaModFix/>
          </a:blip>
          <a:stretch>
            <a:fillRect/>
          </a:stretch>
        </p:blipFill>
        <p:spPr>
          <a:xfrm>
            <a:off x="2385319" y="179671"/>
            <a:ext cx="166556" cy="176650"/>
          </a:xfrm>
          <a:prstGeom prst="rect">
            <a:avLst/>
          </a:prstGeom>
          <a:noFill/>
          <a:ln>
            <a:noFill/>
          </a:ln>
        </p:spPr>
      </p:pic>
      <p:pic>
        <p:nvPicPr>
          <p:cNvPr id="121" name="Google Shape;121;p26"/>
          <p:cNvPicPr preferRelativeResize="0"/>
          <p:nvPr/>
        </p:nvPicPr>
        <p:blipFill>
          <a:blip r:embed="rId5">
            <a:alphaModFix/>
          </a:blip>
          <a:stretch>
            <a:fillRect/>
          </a:stretch>
        </p:blipFill>
        <p:spPr>
          <a:xfrm>
            <a:off x="7863529" y="16115"/>
            <a:ext cx="1132341" cy="2236681"/>
          </a:xfrm>
          <a:prstGeom prst="rect">
            <a:avLst/>
          </a:prstGeom>
          <a:noFill/>
          <a:ln>
            <a:noFill/>
          </a:ln>
        </p:spPr>
      </p:pic>
      <p:pic>
        <p:nvPicPr>
          <p:cNvPr id="122" name="Google Shape;122;p26"/>
          <p:cNvPicPr preferRelativeResize="0"/>
          <p:nvPr/>
        </p:nvPicPr>
        <p:blipFill>
          <a:blip r:embed="rId6">
            <a:alphaModFix/>
          </a:blip>
          <a:stretch>
            <a:fillRect/>
          </a:stretch>
        </p:blipFill>
        <p:spPr>
          <a:xfrm rot="-805793">
            <a:off x="427069" y="3457798"/>
            <a:ext cx="1215924" cy="1685398"/>
          </a:xfrm>
          <a:prstGeom prst="rect">
            <a:avLst/>
          </a:prstGeom>
          <a:noFill/>
          <a:ln>
            <a:noFill/>
          </a:ln>
        </p:spPr>
      </p:pic>
      <p:pic>
        <p:nvPicPr>
          <p:cNvPr id="123" name="Google Shape;123;p26"/>
          <p:cNvPicPr preferRelativeResize="0"/>
          <p:nvPr/>
        </p:nvPicPr>
        <p:blipFill>
          <a:blip r:embed="rId7">
            <a:alphaModFix/>
          </a:blip>
          <a:stretch>
            <a:fillRect/>
          </a:stretch>
        </p:blipFill>
        <p:spPr>
          <a:xfrm>
            <a:off x="7665935" y="3618125"/>
            <a:ext cx="1527529" cy="1407554"/>
          </a:xfrm>
          <a:prstGeom prst="rect">
            <a:avLst/>
          </a:prstGeom>
          <a:noFill/>
          <a:ln>
            <a:noFill/>
          </a:ln>
        </p:spPr>
      </p:pic>
      <p:pic>
        <p:nvPicPr>
          <p:cNvPr id="124" name="Google Shape;124;p26"/>
          <p:cNvPicPr preferRelativeResize="0"/>
          <p:nvPr/>
        </p:nvPicPr>
        <p:blipFill>
          <a:blip r:embed="rId4">
            <a:alphaModFix/>
          </a:blip>
          <a:stretch>
            <a:fillRect/>
          </a:stretch>
        </p:blipFill>
        <p:spPr>
          <a:xfrm>
            <a:off x="1878244" y="2536671"/>
            <a:ext cx="166556" cy="176650"/>
          </a:xfrm>
          <a:prstGeom prst="rect">
            <a:avLst/>
          </a:prstGeom>
          <a:noFill/>
          <a:ln>
            <a:noFill/>
          </a:ln>
        </p:spPr>
      </p:pic>
      <p:pic>
        <p:nvPicPr>
          <p:cNvPr id="125" name="Google Shape;125;p26"/>
          <p:cNvPicPr preferRelativeResize="0"/>
          <p:nvPr/>
        </p:nvPicPr>
        <p:blipFill>
          <a:blip r:embed="rId3">
            <a:alphaModFix/>
          </a:blip>
          <a:stretch>
            <a:fillRect/>
          </a:stretch>
        </p:blipFill>
        <p:spPr>
          <a:xfrm>
            <a:off x="3164780" y="4604446"/>
            <a:ext cx="284028" cy="264662"/>
          </a:xfrm>
          <a:prstGeom prst="rect">
            <a:avLst/>
          </a:prstGeom>
          <a:noFill/>
          <a:ln>
            <a:noFill/>
          </a:ln>
        </p:spPr>
      </p:pic>
      <p:pic>
        <p:nvPicPr>
          <p:cNvPr id="126" name="Google Shape;126;p26"/>
          <p:cNvPicPr preferRelativeResize="0"/>
          <p:nvPr/>
        </p:nvPicPr>
        <p:blipFill>
          <a:blip r:embed="rId3">
            <a:alphaModFix/>
          </a:blip>
          <a:stretch>
            <a:fillRect/>
          </a:stretch>
        </p:blipFill>
        <p:spPr>
          <a:xfrm>
            <a:off x="4799530" y="551396"/>
            <a:ext cx="284028" cy="264662"/>
          </a:xfrm>
          <a:prstGeom prst="rect">
            <a:avLst/>
          </a:prstGeom>
          <a:noFill/>
          <a:ln>
            <a:noFill/>
          </a:ln>
        </p:spPr>
      </p:pic>
      <p:pic>
        <p:nvPicPr>
          <p:cNvPr id="127" name="Google Shape;127;p26"/>
          <p:cNvPicPr preferRelativeResize="0"/>
          <p:nvPr/>
        </p:nvPicPr>
        <p:blipFill>
          <a:blip r:embed="rId4">
            <a:alphaModFix/>
          </a:blip>
          <a:stretch>
            <a:fillRect/>
          </a:stretch>
        </p:blipFill>
        <p:spPr>
          <a:xfrm>
            <a:off x="8263144" y="2713321"/>
            <a:ext cx="166556" cy="176650"/>
          </a:xfrm>
          <a:prstGeom prst="rect">
            <a:avLst/>
          </a:prstGeom>
          <a:noFill/>
          <a:ln>
            <a:noFill/>
          </a:ln>
        </p:spPr>
      </p:pic>
      <p:pic>
        <p:nvPicPr>
          <p:cNvPr id="128" name="Google Shape;128;p26"/>
          <p:cNvPicPr preferRelativeResize="0"/>
          <p:nvPr/>
        </p:nvPicPr>
        <p:blipFill>
          <a:blip r:embed="rId3">
            <a:alphaModFix/>
          </a:blip>
          <a:stretch>
            <a:fillRect/>
          </a:stretch>
        </p:blipFill>
        <p:spPr>
          <a:xfrm>
            <a:off x="6993355" y="2845971"/>
            <a:ext cx="284028" cy="264662"/>
          </a:xfrm>
          <a:prstGeom prst="rect">
            <a:avLst/>
          </a:prstGeom>
          <a:noFill/>
          <a:ln>
            <a:noFill/>
          </a:ln>
        </p:spPr>
      </p:pic>
      <p:pic>
        <p:nvPicPr>
          <p:cNvPr id="129" name="Google Shape;129;p26"/>
          <p:cNvPicPr preferRelativeResize="0"/>
          <p:nvPr/>
        </p:nvPicPr>
        <p:blipFill>
          <a:blip r:embed="rId4">
            <a:alphaModFix/>
          </a:blip>
          <a:stretch>
            <a:fillRect/>
          </a:stretch>
        </p:blipFill>
        <p:spPr>
          <a:xfrm>
            <a:off x="6134169" y="4642171"/>
            <a:ext cx="166556" cy="176650"/>
          </a:xfrm>
          <a:prstGeom prst="rect">
            <a:avLst/>
          </a:prstGeom>
          <a:noFill/>
          <a:ln>
            <a:noFill/>
          </a:ln>
        </p:spPr>
      </p:pic>
      <p:pic>
        <p:nvPicPr>
          <p:cNvPr id="130" name="Google Shape;130;p26"/>
          <p:cNvPicPr preferRelativeResize="0"/>
          <p:nvPr/>
        </p:nvPicPr>
        <p:blipFill>
          <a:blip r:embed="rId4">
            <a:alphaModFix/>
          </a:blip>
          <a:stretch>
            <a:fillRect/>
          </a:stretch>
        </p:blipFill>
        <p:spPr>
          <a:xfrm>
            <a:off x="312844" y="4516121"/>
            <a:ext cx="166556" cy="176650"/>
          </a:xfrm>
          <a:prstGeom prst="rect">
            <a:avLst/>
          </a:prstGeom>
          <a:noFill/>
          <a:ln>
            <a:noFill/>
          </a:ln>
        </p:spPr>
      </p:pic>
      <p:pic>
        <p:nvPicPr>
          <p:cNvPr id="131" name="Google Shape;131;p26"/>
          <p:cNvPicPr preferRelativeResize="0"/>
          <p:nvPr/>
        </p:nvPicPr>
        <p:blipFill>
          <a:blip r:embed="rId4">
            <a:alphaModFix/>
          </a:blip>
          <a:stretch>
            <a:fillRect/>
          </a:stretch>
        </p:blipFill>
        <p:spPr>
          <a:xfrm>
            <a:off x="6826794" y="179671"/>
            <a:ext cx="166556" cy="176650"/>
          </a:xfrm>
          <a:prstGeom prst="rect">
            <a:avLst/>
          </a:prstGeom>
          <a:noFill/>
          <a:ln>
            <a:noFill/>
          </a:ln>
        </p:spPr>
      </p:pic>
      <p:pic>
        <p:nvPicPr>
          <p:cNvPr id="132" name="Google Shape;132;p26"/>
          <p:cNvPicPr preferRelativeResize="0"/>
          <p:nvPr/>
        </p:nvPicPr>
        <p:blipFill>
          <a:blip r:embed="rId3">
            <a:alphaModFix/>
          </a:blip>
          <a:stretch>
            <a:fillRect/>
          </a:stretch>
        </p:blipFill>
        <p:spPr>
          <a:xfrm>
            <a:off x="8566968" y="284946"/>
            <a:ext cx="284028" cy="264662"/>
          </a:xfrm>
          <a:prstGeom prst="rect">
            <a:avLst/>
          </a:prstGeom>
          <a:noFill/>
          <a:ln>
            <a:noFill/>
          </a:ln>
        </p:spPr>
      </p:pic>
      <p:pic>
        <p:nvPicPr>
          <p:cNvPr id="133" name="Google Shape;133;p26"/>
          <p:cNvPicPr preferRelativeResize="0"/>
          <p:nvPr/>
        </p:nvPicPr>
        <p:blipFill>
          <a:blip r:embed="rId8">
            <a:alphaModFix/>
          </a:blip>
          <a:stretch>
            <a:fillRect/>
          </a:stretch>
        </p:blipFill>
        <p:spPr>
          <a:xfrm>
            <a:off x="312855" y="63103"/>
            <a:ext cx="1202286" cy="1364254"/>
          </a:xfrm>
          <a:prstGeom prst="rect">
            <a:avLst/>
          </a:prstGeom>
          <a:noFill/>
          <a:ln>
            <a:noFill/>
          </a:ln>
        </p:spPr>
      </p:pic>
      <p:sp>
        <p:nvSpPr>
          <p:cNvPr id="22" name="Rectangle 21"/>
          <p:cNvSpPr/>
          <p:nvPr/>
        </p:nvSpPr>
        <p:spPr>
          <a:xfrm>
            <a:off x="270621" y="882363"/>
            <a:ext cx="8668530" cy="3395801"/>
          </a:xfrm>
          <a:prstGeom prst="rect">
            <a:avLst/>
          </a:prstGeom>
        </p:spPr>
        <p:txBody>
          <a:bodyPr wrap="square">
            <a:spAutoFit/>
          </a:bodyPr>
          <a:lstStyle/>
          <a:p>
            <a:pPr lvl="0" algn="ctr">
              <a:lnSpc>
                <a:spcPct val="150000"/>
              </a:lnSpc>
              <a:spcAft>
                <a:spcPts val="1000"/>
              </a:spcAft>
            </a:pPr>
            <a:r>
              <a:rPr lang="en-US" sz="4400" b="1" smtClean="0">
                <a:solidFill>
                  <a:schemeClr val="accent4">
                    <a:lumMod val="50000"/>
                  </a:schemeClr>
                </a:solidFill>
                <a:latin typeface="+mj-lt"/>
                <a:ea typeface="Calibri" panose="020F0502020204030204" pitchFamily="34" charset="0"/>
                <a:cs typeface="Times New Roman" panose="02020603050405020304" pitchFamily="18" charset="0"/>
              </a:rPr>
              <a:t>CHÀO CẢ LỚP!</a:t>
            </a:r>
          </a:p>
          <a:p>
            <a:pPr lvl="0" algn="ctr">
              <a:lnSpc>
                <a:spcPct val="150000"/>
              </a:lnSpc>
              <a:spcAft>
                <a:spcPts val="1000"/>
              </a:spcAft>
            </a:pPr>
            <a:r>
              <a:rPr lang="en-US" sz="4400" b="1" smtClean="0">
                <a:solidFill>
                  <a:schemeClr val="tx2">
                    <a:lumMod val="25000"/>
                  </a:schemeClr>
                </a:solidFill>
                <a:latin typeface="+mj-lt"/>
                <a:ea typeface="Calibri" panose="020F0502020204030204" pitchFamily="34" charset="0"/>
                <a:cs typeface="Times New Roman" panose="02020603050405020304" pitchFamily="18" charset="0"/>
              </a:rPr>
              <a:t>CHÀO MỪNG CÁC EM </a:t>
            </a:r>
          </a:p>
          <a:p>
            <a:pPr lvl="0" algn="ctr">
              <a:lnSpc>
                <a:spcPct val="150000"/>
              </a:lnSpc>
              <a:spcAft>
                <a:spcPts val="1000"/>
              </a:spcAft>
            </a:pPr>
            <a:r>
              <a:rPr lang="en-US" sz="4400" b="1" smtClean="0">
                <a:solidFill>
                  <a:schemeClr val="tx2">
                    <a:lumMod val="25000"/>
                  </a:schemeClr>
                </a:solidFill>
                <a:latin typeface="+mj-lt"/>
                <a:ea typeface="Calibri" panose="020F0502020204030204" pitchFamily="34" charset="0"/>
                <a:cs typeface="Times New Roman" panose="02020603050405020304" pitchFamily="18" charset="0"/>
              </a:rPr>
              <a:t>TỚI BUỔI HỌC NÀY</a:t>
            </a:r>
            <a:endParaRPr lang="en-US" sz="4400" b="1">
              <a:solidFill>
                <a:schemeClr val="tx2">
                  <a:lumMod val="25000"/>
                </a:schemeClr>
              </a:solidFill>
              <a:effectLst/>
              <a:latin typeface="+mj-l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500"/>
                                        <p:tgtEl>
                                          <p:spTgt spid="119"/>
                                        </p:tgtEl>
                                      </p:cBhvr>
                                    </p:animEffect>
                                  </p:childTnLst>
                                </p:cTn>
                              </p:par>
                              <p:par>
                                <p:cTn id="8" presetID="10" presetClass="entr" presetSubtype="0" fill="hold" nodeType="withEffect">
                                  <p:stCondLst>
                                    <p:cond delay="0"/>
                                  </p:stCondLst>
                                  <p:childTnLst>
                                    <p:set>
                                      <p:cBhvr>
                                        <p:cTn id="9" dur="1" fill="hold">
                                          <p:stCondLst>
                                            <p:cond delay="0"/>
                                          </p:stCondLst>
                                        </p:cTn>
                                        <p:tgtEl>
                                          <p:spTgt spid="120"/>
                                        </p:tgtEl>
                                        <p:attrNameLst>
                                          <p:attrName>style.visibility</p:attrName>
                                        </p:attrNameLst>
                                      </p:cBhvr>
                                      <p:to>
                                        <p:strVal val="visible"/>
                                      </p:to>
                                    </p:set>
                                    <p:animEffect transition="in" filter="fade">
                                      <p:cBhvr>
                                        <p:cTn id="10" dur="500"/>
                                        <p:tgtEl>
                                          <p:spTgt spid="120"/>
                                        </p:tgtEl>
                                      </p:cBhvr>
                                    </p:animEffect>
                                  </p:childTnLst>
                                </p:cTn>
                              </p:par>
                              <p:par>
                                <p:cTn id="11" presetID="10" presetClass="entr" presetSubtype="0" fill="hold" nodeType="withEffect">
                                  <p:stCondLst>
                                    <p:cond delay="0"/>
                                  </p:stCondLst>
                                  <p:childTnLst>
                                    <p:set>
                                      <p:cBhvr>
                                        <p:cTn id="12" dur="1" fill="hold">
                                          <p:stCondLst>
                                            <p:cond delay="0"/>
                                          </p:stCondLst>
                                        </p:cTn>
                                        <p:tgtEl>
                                          <p:spTgt spid="121"/>
                                        </p:tgtEl>
                                        <p:attrNameLst>
                                          <p:attrName>style.visibility</p:attrName>
                                        </p:attrNameLst>
                                      </p:cBhvr>
                                      <p:to>
                                        <p:strVal val="visible"/>
                                      </p:to>
                                    </p:set>
                                    <p:animEffect transition="in" filter="fade">
                                      <p:cBhvr>
                                        <p:cTn id="13" dur="500"/>
                                        <p:tgtEl>
                                          <p:spTgt spid="121"/>
                                        </p:tgtEl>
                                      </p:cBhvr>
                                    </p:animEffect>
                                  </p:childTnLst>
                                </p:cTn>
                              </p:par>
                              <p:par>
                                <p:cTn id="14" presetID="10" presetClass="entr" presetSubtype="0" fill="hold" nodeType="withEffect">
                                  <p:stCondLst>
                                    <p:cond delay="0"/>
                                  </p:stCondLst>
                                  <p:childTnLst>
                                    <p:set>
                                      <p:cBhvr>
                                        <p:cTn id="15" dur="1" fill="hold">
                                          <p:stCondLst>
                                            <p:cond delay="0"/>
                                          </p:stCondLst>
                                        </p:cTn>
                                        <p:tgtEl>
                                          <p:spTgt spid="122"/>
                                        </p:tgtEl>
                                        <p:attrNameLst>
                                          <p:attrName>style.visibility</p:attrName>
                                        </p:attrNameLst>
                                      </p:cBhvr>
                                      <p:to>
                                        <p:strVal val="visible"/>
                                      </p:to>
                                    </p:set>
                                    <p:animEffect transition="in" filter="fade">
                                      <p:cBhvr>
                                        <p:cTn id="16" dur="500"/>
                                        <p:tgtEl>
                                          <p:spTgt spid="122"/>
                                        </p:tgtEl>
                                      </p:cBhvr>
                                    </p:animEffect>
                                  </p:childTnLst>
                                </p:cTn>
                              </p:par>
                              <p:par>
                                <p:cTn id="17" presetID="10" presetClass="entr" presetSubtype="0" fill="hold" nodeType="withEffect">
                                  <p:stCondLst>
                                    <p:cond delay="0"/>
                                  </p:stCondLst>
                                  <p:childTnLst>
                                    <p:set>
                                      <p:cBhvr>
                                        <p:cTn id="18" dur="1" fill="hold">
                                          <p:stCondLst>
                                            <p:cond delay="0"/>
                                          </p:stCondLst>
                                        </p:cTn>
                                        <p:tgtEl>
                                          <p:spTgt spid="123"/>
                                        </p:tgtEl>
                                        <p:attrNameLst>
                                          <p:attrName>style.visibility</p:attrName>
                                        </p:attrNameLst>
                                      </p:cBhvr>
                                      <p:to>
                                        <p:strVal val="visible"/>
                                      </p:to>
                                    </p:set>
                                    <p:animEffect transition="in" filter="fade">
                                      <p:cBhvr>
                                        <p:cTn id="19" dur="500"/>
                                        <p:tgtEl>
                                          <p:spTgt spid="123"/>
                                        </p:tgtEl>
                                      </p:cBhvr>
                                    </p:animEffect>
                                  </p:childTnLst>
                                </p:cTn>
                              </p:par>
                              <p:par>
                                <p:cTn id="20" presetID="10" presetClass="entr" presetSubtype="0" fill="hold" nodeType="withEffect">
                                  <p:stCondLst>
                                    <p:cond delay="0"/>
                                  </p:stCondLst>
                                  <p:childTnLst>
                                    <p:set>
                                      <p:cBhvr>
                                        <p:cTn id="21" dur="1" fill="hold">
                                          <p:stCondLst>
                                            <p:cond delay="0"/>
                                          </p:stCondLst>
                                        </p:cTn>
                                        <p:tgtEl>
                                          <p:spTgt spid="124"/>
                                        </p:tgtEl>
                                        <p:attrNameLst>
                                          <p:attrName>style.visibility</p:attrName>
                                        </p:attrNameLst>
                                      </p:cBhvr>
                                      <p:to>
                                        <p:strVal val="visible"/>
                                      </p:to>
                                    </p:set>
                                    <p:animEffect transition="in" filter="fade">
                                      <p:cBhvr>
                                        <p:cTn id="22" dur="500"/>
                                        <p:tgtEl>
                                          <p:spTgt spid="124"/>
                                        </p:tgtEl>
                                      </p:cBhvr>
                                    </p:animEffect>
                                  </p:childTnLst>
                                </p:cTn>
                              </p:par>
                              <p:par>
                                <p:cTn id="23" presetID="10" presetClass="entr" presetSubtype="0" fill="hold" nodeType="withEffect">
                                  <p:stCondLst>
                                    <p:cond delay="0"/>
                                  </p:stCondLst>
                                  <p:childTnLst>
                                    <p:set>
                                      <p:cBhvr>
                                        <p:cTn id="24" dur="1" fill="hold">
                                          <p:stCondLst>
                                            <p:cond delay="0"/>
                                          </p:stCondLst>
                                        </p:cTn>
                                        <p:tgtEl>
                                          <p:spTgt spid="125"/>
                                        </p:tgtEl>
                                        <p:attrNameLst>
                                          <p:attrName>style.visibility</p:attrName>
                                        </p:attrNameLst>
                                      </p:cBhvr>
                                      <p:to>
                                        <p:strVal val="visible"/>
                                      </p:to>
                                    </p:set>
                                    <p:animEffect transition="in" filter="fade">
                                      <p:cBhvr>
                                        <p:cTn id="25" dur="500"/>
                                        <p:tgtEl>
                                          <p:spTgt spid="125"/>
                                        </p:tgtEl>
                                      </p:cBhvr>
                                    </p:animEffect>
                                  </p:childTnLst>
                                </p:cTn>
                              </p:par>
                              <p:par>
                                <p:cTn id="26" presetID="10" presetClass="entr" presetSubtype="0" fill="hold" nodeType="withEffect">
                                  <p:stCondLst>
                                    <p:cond delay="0"/>
                                  </p:stCondLst>
                                  <p:childTnLst>
                                    <p:set>
                                      <p:cBhvr>
                                        <p:cTn id="27" dur="1" fill="hold">
                                          <p:stCondLst>
                                            <p:cond delay="0"/>
                                          </p:stCondLst>
                                        </p:cTn>
                                        <p:tgtEl>
                                          <p:spTgt spid="126"/>
                                        </p:tgtEl>
                                        <p:attrNameLst>
                                          <p:attrName>style.visibility</p:attrName>
                                        </p:attrNameLst>
                                      </p:cBhvr>
                                      <p:to>
                                        <p:strVal val="visible"/>
                                      </p:to>
                                    </p:set>
                                    <p:animEffect transition="in" filter="fade">
                                      <p:cBhvr>
                                        <p:cTn id="28" dur="500"/>
                                        <p:tgtEl>
                                          <p:spTgt spid="126"/>
                                        </p:tgtEl>
                                      </p:cBhvr>
                                    </p:animEffect>
                                  </p:childTnLst>
                                </p:cTn>
                              </p:par>
                              <p:par>
                                <p:cTn id="29" presetID="10" presetClass="entr" presetSubtype="0" fill="hold" nodeType="withEffect">
                                  <p:stCondLst>
                                    <p:cond delay="0"/>
                                  </p:stCondLst>
                                  <p:childTnLst>
                                    <p:set>
                                      <p:cBhvr>
                                        <p:cTn id="30" dur="1" fill="hold">
                                          <p:stCondLst>
                                            <p:cond delay="0"/>
                                          </p:stCondLst>
                                        </p:cTn>
                                        <p:tgtEl>
                                          <p:spTgt spid="127"/>
                                        </p:tgtEl>
                                        <p:attrNameLst>
                                          <p:attrName>style.visibility</p:attrName>
                                        </p:attrNameLst>
                                      </p:cBhvr>
                                      <p:to>
                                        <p:strVal val="visible"/>
                                      </p:to>
                                    </p:set>
                                    <p:animEffect transition="in" filter="fade">
                                      <p:cBhvr>
                                        <p:cTn id="31" dur="500"/>
                                        <p:tgtEl>
                                          <p:spTgt spid="127"/>
                                        </p:tgtEl>
                                      </p:cBhvr>
                                    </p:animEffect>
                                  </p:childTnLst>
                                </p:cTn>
                              </p:par>
                              <p:par>
                                <p:cTn id="32" presetID="10" presetClass="entr" presetSubtype="0" fill="hold" nodeType="withEffect">
                                  <p:stCondLst>
                                    <p:cond delay="0"/>
                                  </p:stCondLst>
                                  <p:childTnLst>
                                    <p:set>
                                      <p:cBhvr>
                                        <p:cTn id="33" dur="1" fill="hold">
                                          <p:stCondLst>
                                            <p:cond delay="0"/>
                                          </p:stCondLst>
                                        </p:cTn>
                                        <p:tgtEl>
                                          <p:spTgt spid="128"/>
                                        </p:tgtEl>
                                        <p:attrNameLst>
                                          <p:attrName>style.visibility</p:attrName>
                                        </p:attrNameLst>
                                      </p:cBhvr>
                                      <p:to>
                                        <p:strVal val="visible"/>
                                      </p:to>
                                    </p:set>
                                    <p:animEffect transition="in" filter="fade">
                                      <p:cBhvr>
                                        <p:cTn id="34" dur="500"/>
                                        <p:tgtEl>
                                          <p:spTgt spid="128"/>
                                        </p:tgtEl>
                                      </p:cBhvr>
                                    </p:animEffect>
                                  </p:childTnLst>
                                </p:cTn>
                              </p:par>
                              <p:par>
                                <p:cTn id="35" presetID="10" presetClass="entr" presetSubtype="0" fill="hold" nodeType="withEffect">
                                  <p:stCondLst>
                                    <p:cond delay="0"/>
                                  </p:stCondLst>
                                  <p:childTnLst>
                                    <p:set>
                                      <p:cBhvr>
                                        <p:cTn id="36" dur="1" fill="hold">
                                          <p:stCondLst>
                                            <p:cond delay="0"/>
                                          </p:stCondLst>
                                        </p:cTn>
                                        <p:tgtEl>
                                          <p:spTgt spid="129"/>
                                        </p:tgtEl>
                                        <p:attrNameLst>
                                          <p:attrName>style.visibility</p:attrName>
                                        </p:attrNameLst>
                                      </p:cBhvr>
                                      <p:to>
                                        <p:strVal val="visible"/>
                                      </p:to>
                                    </p:set>
                                    <p:animEffect transition="in" filter="fade">
                                      <p:cBhvr>
                                        <p:cTn id="37" dur="500"/>
                                        <p:tgtEl>
                                          <p:spTgt spid="129"/>
                                        </p:tgtEl>
                                      </p:cBhvr>
                                    </p:animEffect>
                                  </p:childTnLst>
                                </p:cTn>
                              </p:par>
                              <p:par>
                                <p:cTn id="38" presetID="10" presetClass="entr" presetSubtype="0" fill="hold" nodeType="withEffect">
                                  <p:stCondLst>
                                    <p:cond delay="0"/>
                                  </p:stCondLst>
                                  <p:childTnLst>
                                    <p:set>
                                      <p:cBhvr>
                                        <p:cTn id="39" dur="1" fill="hold">
                                          <p:stCondLst>
                                            <p:cond delay="0"/>
                                          </p:stCondLst>
                                        </p:cTn>
                                        <p:tgtEl>
                                          <p:spTgt spid="130"/>
                                        </p:tgtEl>
                                        <p:attrNameLst>
                                          <p:attrName>style.visibility</p:attrName>
                                        </p:attrNameLst>
                                      </p:cBhvr>
                                      <p:to>
                                        <p:strVal val="visible"/>
                                      </p:to>
                                    </p:set>
                                    <p:animEffect transition="in" filter="fade">
                                      <p:cBhvr>
                                        <p:cTn id="40" dur="500"/>
                                        <p:tgtEl>
                                          <p:spTgt spid="130"/>
                                        </p:tgtEl>
                                      </p:cBhvr>
                                    </p:animEffect>
                                  </p:childTnLst>
                                </p:cTn>
                              </p:par>
                              <p:par>
                                <p:cTn id="41" presetID="10" presetClass="entr" presetSubtype="0" fill="hold" nodeType="withEffect">
                                  <p:stCondLst>
                                    <p:cond delay="0"/>
                                  </p:stCondLst>
                                  <p:childTnLst>
                                    <p:set>
                                      <p:cBhvr>
                                        <p:cTn id="42" dur="1" fill="hold">
                                          <p:stCondLst>
                                            <p:cond delay="0"/>
                                          </p:stCondLst>
                                        </p:cTn>
                                        <p:tgtEl>
                                          <p:spTgt spid="131"/>
                                        </p:tgtEl>
                                        <p:attrNameLst>
                                          <p:attrName>style.visibility</p:attrName>
                                        </p:attrNameLst>
                                      </p:cBhvr>
                                      <p:to>
                                        <p:strVal val="visible"/>
                                      </p:to>
                                    </p:set>
                                    <p:animEffect transition="in" filter="fade">
                                      <p:cBhvr>
                                        <p:cTn id="43" dur="500"/>
                                        <p:tgtEl>
                                          <p:spTgt spid="131"/>
                                        </p:tgtEl>
                                      </p:cBhvr>
                                    </p:animEffect>
                                  </p:childTnLst>
                                </p:cTn>
                              </p:par>
                              <p:par>
                                <p:cTn id="44" presetID="10" presetClass="entr" presetSubtype="0" fill="hold" nodeType="withEffect">
                                  <p:stCondLst>
                                    <p:cond delay="0"/>
                                  </p:stCondLst>
                                  <p:childTnLst>
                                    <p:set>
                                      <p:cBhvr>
                                        <p:cTn id="45" dur="1" fill="hold">
                                          <p:stCondLst>
                                            <p:cond delay="0"/>
                                          </p:stCondLst>
                                        </p:cTn>
                                        <p:tgtEl>
                                          <p:spTgt spid="132"/>
                                        </p:tgtEl>
                                        <p:attrNameLst>
                                          <p:attrName>style.visibility</p:attrName>
                                        </p:attrNameLst>
                                      </p:cBhvr>
                                      <p:to>
                                        <p:strVal val="visible"/>
                                      </p:to>
                                    </p:set>
                                    <p:animEffect transition="in" filter="fade">
                                      <p:cBhvr>
                                        <p:cTn id="46" dur="500"/>
                                        <p:tgtEl>
                                          <p:spTgt spid="132"/>
                                        </p:tgtEl>
                                      </p:cBhvr>
                                    </p:animEffect>
                                  </p:childTnLst>
                                </p:cTn>
                              </p:par>
                              <p:par>
                                <p:cTn id="47" presetID="10" presetClass="entr" presetSubtype="0" fill="hold" nodeType="withEffect">
                                  <p:stCondLst>
                                    <p:cond delay="0"/>
                                  </p:stCondLst>
                                  <p:childTnLst>
                                    <p:set>
                                      <p:cBhvr>
                                        <p:cTn id="48" dur="1" fill="hold">
                                          <p:stCondLst>
                                            <p:cond delay="0"/>
                                          </p:stCondLst>
                                        </p:cTn>
                                        <p:tgtEl>
                                          <p:spTgt spid="133"/>
                                        </p:tgtEl>
                                        <p:attrNameLst>
                                          <p:attrName>style.visibility</p:attrName>
                                        </p:attrNameLst>
                                      </p:cBhvr>
                                      <p:to>
                                        <p:strVal val="visible"/>
                                      </p:to>
                                    </p:set>
                                    <p:animEffect transition="in" filter="fade">
                                      <p:cBhvr>
                                        <p:cTn id="49" dur="500"/>
                                        <p:tgtEl>
                                          <p:spTgt spid="13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pic>
        <p:nvPicPr>
          <p:cNvPr id="544" name="Google Shape;544;p40"/>
          <p:cNvPicPr preferRelativeResize="0"/>
          <p:nvPr/>
        </p:nvPicPr>
        <p:blipFill>
          <a:blip r:embed="rId3">
            <a:alphaModFix/>
          </a:blip>
          <a:stretch>
            <a:fillRect/>
          </a:stretch>
        </p:blipFill>
        <p:spPr>
          <a:xfrm>
            <a:off x="3393819" y="2796446"/>
            <a:ext cx="166556" cy="176650"/>
          </a:xfrm>
          <a:prstGeom prst="rect">
            <a:avLst/>
          </a:prstGeom>
          <a:noFill/>
          <a:ln>
            <a:noFill/>
          </a:ln>
        </p:spPr>
      </p:pic>
      <p:pic>
        <p:nvPicPr>
          <p:cNvPr id="545" name="Google Shape;545;p40"/>
          <p:cNvPicPr preferRelativeResize="0"/>
          <p:nvPr/>
        </p:nvPicPr>
        <p:blipFill>
          <a:blip r:embed="rId4">
            <a:alphaModFix/>
          </a:blip>
          <a:stretch>
            <a:fillRect/>
          </a:stretch>
        </p:blipFill>
        <p:spPr>
          <a:xfrm>
            <a:off x="3560368" y="4638946"/>
            <a:ext cx="284028" cy="264662"/>
          </a:xfrm>
          <a:prstGeom prst="rect">
            <a:avLst/>
          </a:prstGeom>
          <a:noFill/>
          <a:ln>
            <a:noFill/>
          </a:ln>
        </p:spPr>
      </p:pic>
      <p:pic>
        <p:nvPicPr>
          <p:cNvPr id="546" name="Google Shape;546;p40"/>
          <p:cNvPicPr preferRelativeResize="0"/>
          <p:nvPr/>
        </p:nvPicPr>
        <p:blipFill>
          <a:blip r:embed="rId3">
            <a:alphaModFix/>
          </a:blip>
          <a:stretch>
            <a:fillRect/>
          </a:stretch>
        </p:blipFill>
        <p:spPr>
          <a:xfrm>
            <a:off x="5441044" y="461271"/>
            <a:ext cx="166556" cy="176650"/>
          </a:xfrm>
          <a:prstGeom prst="rect">
            <a:avLst/>
          </a:prstGeom>
          <a:noFill/>
          <a:ln>
            <a:noFill/>
          </a:ln>
        </p:spPr>
      </p:pic>
      <p:pic>
        <p:nvPicPr>
          <p:cNvPr id="547" name="Google Shape;547;p40"/>
          <p:cNvPicPr preferRelativeResize="0"/>
          <p:nvPr/>
        </p:nvPicPr>
        <p:blipFill>
          <a:blip r:embed="rId4">
            <a:alphaModFix/>
          </a:blip>
          <a:stretch>
            <a:fillRect/>
          </a:stretch>
        </p:blipFill>
        <p:spPr>
          <a:xfrm>
            <a:off x="1623093" y="2335371"/>
            <a:ext cx="284028" cy="264662"/>
          </a:xfrm>
          <a:prstGeom prst="rect">
            <a:avLst/>
          </a:prstGeom>
          <a:noFill/>
          <a:ln>
            <a:noFill/>
          </a:ln>
        </p:spPr>
      </p:pic>
      <p:pic>
        <p:nvPicPr>
          <p:cNvPr id="548" name="Google Shape;548;p40"/>
          <p:cNvPicPr preferRelativeResize="0"/>
          <p:nvPr/>
        </p:nvPicPr>
        <p:blipFill>
          <a:blip r:embed="rId3">
            <a:alphaModFix/>
          </a:blip>
          <a:stretch>
            <a:fillRect/>
          </a:stretch>
        </p:blipFill>
        <p:spPr>
          <a:xfrm>
            <a:off x="319344" y="3752421"/>
            <a:ext cx="166556" cy="176650"/>
          </a:xfrm>
          <a:prstGeom prst="rect">
            <a:avLst/>
          </a:prstGeom>
          <a:noFill/>
          <a:ln>
            <a:noFill/>
          </a:ln>
        </p:spPr>
      </p:pic>
      <p:pic>
        <p:nvPicPr>
          <p:cNvPr id="549" name="Google Shape;549;p40"/>
          <p:cNvPicPr preferRelativeResize="0"/>
          <p:nvPr/>
        </p:nvPicPr>
        <p:blipFill>
          <a:blip r:embed="rId4">
            <a:alphaModFix/>
          </a:blip>
          <a:stretch>
            <a:fillRect/>
          </a:stretch>
        </p:blipFill>
        <p:spPr>
          <a:xfrm>
            <a:off x="485893" y="417271"/>
            <a:ext cx="284028" cy="264662"/>
          </a:xfrm>
          <a:prstGeom prst="rect">
            <a:avLst/>
          </a:prstGeom>
          <a:noFill/>
          <a:ln>
            <a:noFill/>
          </a:ln>
        </p:spPr>
      </p:pic>
      <p:pic>
        <p:nvPicPr>
          <p:cNvPr id="550" name="Google Shape;550;p40"/>
          <p:cNvPicPr preferRelativeResize="0"/>
          <p:nvPr/>
        </p:nvPicPr>
        <p:blipFill>
          <a:blip r:embed="rId3">
            <a:alphaModFix/>
          </a:blip>
          <a:stretch>
            <a:fillRect/>
          </a:stretch>
        </p:blipFill>
        <p:spPr>
          <a:xfrm>
            <a:off x="7852069" y="3053621"/>
            <a:ext cx="166556" cy="176650"/>
          </a:xfrm>
          <a:prstGeom prst="rect">
            <a:avLst/>
          </a:prstGeom>
          <a:noFill/>
          <a:ln>
            <a:noFill/>
          </a:ln>
        </p:spPr>
      </p:pic>
      <p:pic>
        <p:nvPicPr>
          <p:cNvPr id="551" name="Google Shape;551;p40"/>
          <p:cNvPicPr preferRelativeResize="0"/>
          <p:nvPr/>
        </p:nvPicPr>
        <p:blipFill>
          <a:blip r:embed="rId4">
            <a:alphaModFix/>
          </a:blip>
          <a:stretch>
            <a:fillRect/>
          </a:stretch>
        </p:blipFill>
        <p:spPr>
          <a:xfrm>
            <a:off x="8746168" y="781321"/>
            <a:ext cx="284028" cy="264662"/>
          </a:xfrm>
          <a:prstGeom prst="rect">
            <a:avLst/>
          </a:prstGeom>
          <a:noFill/>
          <a:ln>
            <a:noFill/>
          </a:ln>
        </p:spPr>
      </p:pic>
      <p:pic>
        <p:nvPicPr>
          <p:cNvPr id="552" name="Google Shape;552;p40"/>
          <p:cNvPicPr preferRelativeResize="0"/>
          <p:nvPr/>
        </p:nvPicPr>
        <p:blipFill>
          <a:blip r:embed="rId4">
            <a:alphaModFix/>
          </a:blip>
          <a:stretch>
            <a:fillRect/>
          </a:stretch>
        </p:blipFill>
        <p:spPr>
          <a:xfrm>
            <a:off x="5368243" y="2168721"/>
            <a:ext cx="284028" cy="264662"/>
          </a:xfrm>
          <a:prstGeom prst="rect">
            <a:avLst/>
          </a:prstGeom>
          <a:noFill/>
          <a:ln>
            <a:noFill/>
          </a:ln>
        </p:spPr>
      </p:pic>
      <p:sp>
        <p:nvSpPr>
          <p:cNvPr id="22" name="Rectangle 21"/>
          <p:cNvSpPr/>
          <p:nvPr/>
        </p:nvSpPr>
        <p:spPr>
          <a:xfrm>
            <a:off x="3526724" y="94582"/>
            <a:ext cx="2100255" cy="577850"/>
          </a:xfrm>
          <a:prstGeom prst="rect">
            <a:avLst/>
          </a:prstGeom>
        </p:spPr>
        <p:txBody>
          <a:bodyPr wrap="none">
            <a:spAutoFit/>
          </a:bodyPr>
          <a:lstStyle/>
          <a:p>
            <a:pPr algn="just">
              <a:lnSpc>
                <a:spcPct val="150000"/>
              </a:lnSpc>
            </a:pPr>
            <a:r>
              <a:rPr lang="en-US" sz="2400" b="1">
                <a:solidFill>
                  <a:schemeClr val="accent1">
                    <a:lumMod val="50000"/>
                  </a:schemeClr>
                </a:solidFill>
              </a:rPr>
              <a:t>Bài văn mẫu:</a:t>
            </a:r>
            <a:endParaRPr lang="en-US" sz="2400">
              <a:solidFill>
                <a:schemeClr val="accent1">
                  <a:lumMod val="50000"/>
                </a:schemeClr>
              </a:solidFill>
            </a:endParaRPr>
          </a:p>
        </p:txBody>
      </p:sp>
      <p:sp>
        <p:nvSpPr>
          <p:cNvPr id="2" name="Rectangle 1"/>
          <p:cNvSpPr/>
          <p:nvPr/>
        </p:nvSpPr>
        <p:spPr>
          <a:xfrm>
            <a:off x="355877" y="781321"/>
            <a:ext cx="8519856" cy="3780522"/>
          </a:xfrm>
          <a:prstGeom prst="rect">
            <a:avLst/>
          </a:prstGeom>
        </p:spPr>
        <p:txBody>
          <a:bodyPr wrap="square">
            <a:spAutoFit/>
          </a:bodyPr>
          <a:lstStyle/>
          <a:p>
            <a:pPr algn="just">
              <a:lnSpc>
                <a:spcPct val="150000"/>
              </a:lnSpc>
            </a:pPr>
            <a:r>
              <a:rPr lang="vi-VN" sz="1800">
                <a:solidFill>
                  <a:srgbClr val="081C36"/>
                </a:solidFill>
                <a:latin typeface="+mn-lt"/>
              </a:rPr>
              <a:t>Thỏ và Rùa là câu chuyện cổ tích về các con vật mà em vô cùng yêu thích. Câu chuyện xoay quanh cuộc thi chạy của thỏ và rùa. Thỏ vì chủ quan nghĩ là chẳng ai chạy nhanh hơn mình nên coi thường đối thủ và để thua cuộc. Còn chú rùa tuy chậm chạp nhưng kiên trì đã dành được chiến thắng. Nhờ đó em rút ra được bài học vô cùng sâu sắc là không nên coi thường người khác, không nên tự cao tự đại dù trong bất kỳ hoàn cảnh nào. Ngoài ra làm bất kì việc gì cũng cần kiên trì mới có được thành công. Cũng vì những lý lẽ và ý nghĩa đó, Thỏ và Rùa đã trở thành câu chuyện về các con vật kinh điển, nhận được sự yêu thích của nhiều thế hệ trẻ em trên toàn thế giới, trong đó có em.</a:t>
            </a:r>
            <a:endParaRPr lang="en-US" sz="1800">
              <a:latin typeface="+mn-lt"/>
            </a:endParaRPr>
          </a:p>
        </p:txBody>
      </p:sp>
    </p:spTree>
    <p:extLst>
      <p:ext uri="{BB962C8B-B14F-4D97-AF65-F5344CB8AC3E}">
        <p14:creationId xmlns:p14="http://schemas.microsoft.com/office/powerpoint/2010/main" val="26956608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9" name="Google Shape;119;p26"/>
          <p:cNvPicPr preferRelativeResize="0"/>
          <p:nvPr/>
        </p:nvPicPr>
        <p:blipFill>
          <a:blip r:embed="rId3">
            <a:alphaModFix/>
          </a:blip>
          <a:stretch>
            <a:fillRect/>
          </a:stretch>
        </p:blipFill>
        <p:spPr>
          <a:xfrm>
            <a:off x="310468" y="1697746"/>
            <a:ext cx="284028" cy="264662"/>
          </a:xfrm>
          <a:prstGeom prst="rect">
            <a:avLst/>
          </a:prstGeom>
          <a:noFill/>
          <a:ln>
            <a:noFill/>
          </a:ln>
        </p:spPr>
      </p:pic>
      <p:pic>
        <p:nvPicPr>
          <p:cNvPr id="120" name="Google Shape;120;p26"/>
          <p:cNvPicPr preferRelativeResize="0"/>
          <p:nvPr/>
        </p:nvPicPr>
        <p:blipFill>
          <a:blip r:embed="rId4">
            <a:alphaModFix/>
          </a:blip>
          <a:stretch>
            <a:fillRect/>
          </a:stretch>
        </p:blipFill>
        <p:spPr>
          <a:xfrm>
            <a:off x="2385319" y="179671"/>
            <a:ext cx="166556" cy="176650"/>
          </a:xfrm>
          <a:prstGeom prst="rect">
            <a:avLst/>
          </a:prstGeom>
          <a:noFill/>
          <a:ln>
            <a:noFill/>
          </a:ln>
        </p:spPr>
      </p:pic>
      <p:pic>
        <p:nvPicPr>
          <p:cNvPr id="121" name="Google Shape;121;p26"/>
          <p:cNvPicPr preferRelativeResize="0"/>
          <p:nvPr/>
        </p:nvPicPr>
        <p:blipFill>
          <a:blip r:embed="rId5">
            <a:alphaModFix/>
          </a:blip>
          <a:stretch>
            <a:fillRect/>
          </a:stretch>
        </p:blipFill>
        <p:spPr>
          <a:xfrm>
            <a:off x="7863529" y="16115"/>
            <a:ext cx="1132341" cy="2236681"/>
          </a:xfrm>
          <a:prstGeom prst="rect">
            <a:avLst/>
          </a:prstGeom>
          <a:noFill/>
          <a:ln>
            <a:noFill/>
          </a:ln>
        </p:spPr>
      </p:pic>
      <p:pic>
        <p:nvPicPr>
          <p:cNvPr id="122" name="Google Shape;122;p26"/>
          <p:cNvPicPr preferRelativeResize="0"/>
          <p:nvPr/>
        </p:nvPicPr>
        <p:blipFill>
          <a:blip r:embed="rId6">
            <a:alphaModFix/>
          </a:blip>
          <a:stretch>
            <a:fillRect/>
          </a:stretch>
        </p:blipFill>
        <p:spPr>
          <a:xfrm rot="-805793">
            <a:off x="427069" y="3457798"/>
            <a:ext cx="1215924" cy="1685398"/>
          </a:xfrm>
          <a:prstGeom prst="rect">
            <a:avLst/>
          </a:prstGeom>
          <a:noFill/>
          <a:ln>
            <a:noFill/>
          </a:ln>
        </p:spPr>
      </p:pic>
      <p:pic>
        <p:nvPicPr>
          <p:cNvPr id="123" name="Google Shape;123;p26"/>
          <p:cNvPicPr preferRelativeResize="0"/>
          <p:nvPr/>
        </p:nvPicPr>
        <p:blipFill>
          <a:blip r:embed="rId7">
            <a:alphaModFix/>
          </a:blip>
          <a:stretch>
            <a:fillRect/>
          </a:stretch>
        </p:blipFill>
        <p:spPr>
          <a:xfrm>
            <a:off x="7665935" y="3618125"/>
            <a:ext cx="1527529" cy="1407554"/>
          </a:xfrm>
          <a:prstGeom prst="rect">
            <a:avLst/>
          </a:prstGeom>
          <a:noFill/>
          <a:ln>
            <a:noFill/>
          </a:ln>
        </p:spPr>
      </p:pic>
      <p:pic>
        <p:nvPicPr>
          <p:cNvPr id="124" name="Google Shape;124;p26"/>
          <p:cNvPicPr preferRelativeResize="0"/>
          <p:nvPr/>
        </p:nvPicPr>
        <p:blipFill>
          <a:blip r:embed="rId4">
            <a:alphaModFix/>
          </a:blip>
          <a:stretch>
            <a:fillRect/>
          </a:stretch>
        </p:blipFill>
        <p:spPr>
          <a:xfrm>
            <a:off x="1878244" y="2536671"/>
            <a:ext cx="166556" cy="176650"/>
          </a:xfrm>
          <a:prstGeom prst="rect">
            <a:avLst/>
          </a:prstGeom>
          <a:noFill/>
          <a:ln>
            <a:noFill/>
          </a:ln>
        </p:spPr>
      </p:pic>
      <p:pic>
        <p:nvPicPr>
          <p:cNvPr id="125" name="Google Shape;125;p26"/>
          <p:cNvPicPr preferRelativeResize="0"/>
          <p:nvPr/>
        </p:nvPicPr>
        <p:blipFill>
          <a:blip r:embed="rId3">
            <a:alphaModFix/>
          </a:blip>
          <a:stretch>
            <a:fillRect/>
          </a:stretch>
        </p:blipFill>
        <p:spPr>
          <a:xfrm>
            <a:off x="3164780" y="4604446"/>
            <a:ext cx="284028" cy="264662"/>
          </a:xfrm>
          <a:prstGeom prst="rect">
            <a:avLst/>
          </a:prstGeom>
          <a:noFill/>
          <a:ln>
            <a:noFill/>
          </a:ln>
        </p:spPr>
      </p:pic>
      <p:pic>
        <p:nvPicPr>
          <p:cNvPr id="126" name="Google Shape;126;p26"/>
          <p:cNvPicPr preferRelativeResize="0"/>
          <p:nvPr/>
        </p:nvPicPr>
        <p:blipFill>
          <a:blip r:embed="rId3">
            <a:alphaModFix/>
          </a:blip>
          <a:stretch>
            <a:fillRect/>
          </a:stretch>
        </p:blipFill>
        <p:spPr>
          <a:xfrm>
            <a:off x="4799530" y="551396"/>
            <a:ext cx="284028" cy="264662"/>
          </a:xfrm>
          <a:prstGeom prst="rect">
            <a:avLst/>
          </a:prstGeom>
          <a:noFill/>
          <a:ln>
            <a:noFill/>
          </a:ln>
        </p:spPr>
      </p:pic>
      <p:pic>
        <p:nvPicPr>
          <p:cNvPr id="127" name="Google Shape;127;p26"/>
          <p:cNvPicPr preferRelativeResize="0"/>
          <p:nvPr/>
        </p:nvPicPr>
        <p:blipFill>
          <a:blip r:embed="rId4">
            <a:alphaModFix/>
          </a:blip>
          <a:stretch>
            <a:fillRect/>
          </a:stretch>
        </p:blipFill>
        <p:spPr>
          <a:xfrm>
            <a:off x="8263144" y="2713321"/>
            <a:ext cx="166556" cy="176650"/>
          </a:xfrm>
          <a:prstGeom prst="rect">
            <a:avLst/>
          </a:prstGeom>
          <a:noFill/>
          <a:ln>
            <a:noFill/>
          </a:ln>
        </p:spPr>
      </p:pic>
      <p:pic>
        <p:nvPicPr>
          <p:cNvPr id="128" name="Google Shape;128;p26"/>
          <p:cNvPicPr preferRelativeResize="0"/>
          <p:nvPr/>
        </p:nvPicPr>
        <p:blipFill>
          <a:blip r:embed="rId3">
            <a:alphaModFix/>
          </a:blip>
          <a:stretch>
            <a:fillRect/>
          </a:stretch>
        </p:blipFill>
        <p:spPr>
          <a:xfrm>
            <a:off x="6993355" y="2845971"/>
            <a:ext cx="284028" cy="264662"/>
          </a:xfrm>
          <a:prstGeom prst="rect">
            <a:avLst/>
          </a:prstGeom>
          <a:noFill/>
          <a:ln>
            <a:noFill/>
          </a:ln>
        </p:spPr>
      </p:pic>
      <p:pic>
        <p:nvPicPr>
          <p:cNvPr id="129" name="Google Shape;129;p26"/>
          <p:cNvPicPr preferRelativeResize="0"/>
          <p:nvPr/>
        </p:nvPicPr>
        <p:blipFill>
          <a:blip r:embed="rId4">
            <a:alphaModFix/>
          </a:blip>
          <a:stretch>
            <a:fillRect/>
          </a:stretch>
        </p:blipFill>
        <p:spPr>
          <a:xfrm>
            <a:off x="6134169" y="4642171"/>
            <a:ext cx="166556" cy="176650"/>
          </a:xfrm>
          <a:prstGeom prst="rect">
            <a:avLst/>
          </a:prstGeom>
          <a:noFill/>
          <a:ln>
            <a:noFill/>
          </a:ln>
        </p:spPr>
      </p:pic>
      <p:pic>
        <p:nvPicPr>
          <p:cNvPr id="130" name="Google Shape;130;p26"/>
          <p:cNvPicPr preferRelativeResize="0"/>
          <p:nvPr/>
        </p:nvPicPr>
        <p:blipFill>
          <a:blip r:embed="rId4">
            <a:alphaModFix/>
          </a:blip>
          <a:stretch>
            <a:fillRect/>
          </a:stretch>
        </p:blipFill>
        <p:spPr>
          <a:xfrm>
            <a:off x="312844" y="4516121"/>
            <a:ext cx="166556" cy="176650"/>
          </a:xfrm>
          <a:prstGeom prst="rect">
            <a:avLst/>
          </a:prstGeom>
          <a:noFill/>
          <a:ln>
            <a:noFill/>
          </a:ln>
        </p:spPr>
      </p:pic>
      <p:pic>
        <p:nvPicPr>
          <p:cNvPr id="131" name="Google Shape;131;p26"/>
          <p:cNvPicPr preferRelativeResize="0"/>
          <p:nvPr/>
        </p:nvPicPr>
        <p:blipFill>
          <a:blip r:embed="rId4">
            <a:alphaModFix/>
          </a:blip>
          <a:stretch>
            <a:fillRect/>
          </a:stretch>
        </p:blipFill>
        <p:spPr>
          <a:xfrm>
            <a:off x="6826794" y="179671"/>
            <a:ext cx="166556" cy="176650"/>
          </a:xfrm>
          <a:prstGeom prst="rect">
            <a:avLst/>
          </a:prstGeom>
          <a:noFill/>
          <a:ln>
            <a:noFill/>
          </a:ln>
        </p:spPr>
      </p:pic>
      <p:pic>
        <p:nvPicPr>
          <p:cNvPr id="132" name="Google Shape;132;p26"/>
          <p:cNvPicPr preferRelativeResize="0"/>
          <p:nvPr/>
        </p:nvPicPr>
        <p:blipFill>
          <a:blip r:embed="rId3">
            <a:alphaModFix/>
          </a:blip>
          <a:stretch>
            <a:fillRect/>
          </a:stretch>
        </p:blipFill>
        <p:spPr>
          <a:xfrm>
            <a:off x="8566968" y="284946"/>
            <a:ext cx="284028" cy="264662"/>
          </a:xfrm>
          <a:prstGeom prst="rect">
            <a:avLst/>
          </a:prstGeom>
          <a:noFill/>
          <a:ln>
            <a:noFill/>
          </a:ln>
        </p:spPr>
      </p:pic>
      <p:pic>
        <p:nvPicPr>
          <p:cNvPr id="133" name="Google Shape;133;p26"/>
          <p:cNvPicPr preferRelativeResize="0"/>
          <p:nvPr/>
        </p:nvPicPr>
        <p:blipFill>
          <a:blip r:embed="rId8">
            <a:alphaModFix/>
          </a:blip>
          <a:stretch>
            <a:fillRect/>
          </a:stretch>
        </p:blipFill>
        <p:spPr>
          <a:xfrm>
            <a:off x="312855" y="63103"/>
            <a:ext cx="1202286" cy="1364254"/>
          </a:xfrm>
          <a:prstGeom prst="rect">
            <a:avLst/>
          </a:prstGeom>
          <a:noFill/>
          <a:ln>
            <a:noFill/>
          </a:ln>
        </p:spPr>
      </p:pic>
      <p:sp>
        <p:nvSpPr>
          <p:cNvPr id="18" name="Rectangle 17"/>
          <p:cNvSpPr/>
          <p:nvPr/>
        </p:nvSpPr>
        <p:spPr>
          <a:xfrm>
            <a:off x="270621" y="838724"/>
            <a:ext cx="8668530" cy="3672800"/>
          </a:xfrm>
          <a:prstGeom prst="rect">
            <a:avLst/>
          </a:prstGeom>
        </p:spPr>
        <p:txBody>
          <a:bodyPr wrap="square">
            <a:spAutoFit/>
          </a:bodyPr>
          <a:lstStyle/>
          <a:p>
            <a:pPr lvl="0" algn="ctr">
              <a:lnSpc>
                <a:spcPct val="150000"/>
              </a:lnSpc>
              <a:spcAft>
                <a:spcPts val="1000"/>
              </a:spcAft>
            </a:pPr>
            <a:r>
              <a:rPr lang="vi-VN" sz="4800" b="1" smtClean="0">
                <a:solidFill>
                  <a:schemeClr val="tx2">
                    <a:lumMod val="25000"/>
                  </a:schemeClr>
                </a:solidFill>
                <a:latin typeface="+mn-lt"/>
                <a:ea typeface="Calibri" panose="020F0502020204030204" pitchFamily="34" charset="0"/>
                <a:cs typeface="Times New Roman" panose="02020603050405020304" pitchFamily="18" charset="0"/>
              </a:rPr>
              <a:t>CẢM ƠN CÁC EM</a:t>
            </a:r>
            <a:endParaRPr lang="en-US" sz="4800" b="1" smtClean="0">
              <a:solidFill>
                <a:schemeClr val="tx2">
                  <a:lumMod val="25000"/>
                </a:schemeClr>
              </a:solidFill>
              <a:latin typeface="+mn-lt"/>
              <a:ea typeface="Calibri" panose="020F0502020204030204" pitchFamily="34" charset="0"/>
              <a:cs typeface="Times New Roman" panose="02020603050405020304" pitchFamily="18" charset="0"/>
            </a:endParaRPr>
          </a:p>
          <a:p>
            <a:pPr lvl="0" algn="ctr">
              <a:lnSpc>
                <a:spcPct val="150000"/>
              </a:lnSpc>
              <a:spcAft>
                <a:spcPts val="1000"/>
              </a:spcAft>
            </a:pPr>
            <a:r>
              <a:rPr lang="vi-VN" sz="4800" b="1" smtClean="0">
                <a:solidFill>
                  <a:schemeClr val="accent4">
                    <a:lumMod val="50000"/>
                  </a:schemeClr>
                </a:solidFill>
                <a:latin typeface="+mn-lt"/>
                <a:ea typeface="Calibri" panose="020F0502020204030204" pitchFamily="34" charset="0"/>
                <a:cs typeface="Times New Roman" panose="02020603050405020304" pitchFamily="18" charset="0"/>
              </a:rPr>
              <a:t>ĐÃ LẮNG NGHE</a:t>
            </a:r>
            <a:endParaRPr lang="en-US" sz="4800" b="1" smtClean="0">
              <a:solidFill>
                <a:schemeClr val="accent4">
                  <a:lumMod val="50000"/>
                </a:schemeClr>
              </a:solidFill>
              <a:latin typeface="+mn-lt"/>
              <a:ea typeface="Calibri" panose="020F0502020204030204" pitchFamily="34" charset="0"/>
              <a:cs typeface="Times New Roman" panose="02020603050405020304" pitchFamily="18" charset="0"/>
            </a:endParaRPr>
          </a:p>
          <a:p>
            <a:pPr lvl="0" algn="ctr">
              <a:lnSpc>
                <a:spcPct val="150000"/>
              </a:lnSpc>
              <a:spcAft>
                <a:spcPts val="1000"/>
              </a:spcAft>
            </a:pPr>
            <a:r>
              <a:rPr lang="vi-VN" sz="4800" b="1" smtClean="0">
                <a:solidFill>
                  <a:schemeClr val="accent4">
                    <a:lumMod val="50000"/>
                  </a:schemeClr>
                </a:solidFill>
                <a:latin typeface="+mn-lt"/>
                <a:ea typeface="Calibri" panose="020F0502020204030204" pitchFamily="34" charset="0"/>
                <a:cs typeface="Times New Roman" panose="02020603050405020304" pitchFamily="18" charset="0"/>
              </a:rPr>
              <a:t>HẸN GẶP LẠI!</a:t>
            </a:r>
            <a:endParaRPr lang="en-US" sz="4800" b="1">
              <a:solidFill>
                <a:schemeClr val="accent4">
                  <a:lumMod val="50000"/>
                </a:schemeClr>
              </a:solidFill>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78273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pic>
        <p:nvPicPr>
          <p:cNvPr id="536" name="Google Shape;536;p40"/>
          <p:cNvPicPr preferRelativeResize="0"/>
          <p:nvPr/>
        </p:nvPicPr>
        <p:blipFill rotWithShape="1">
          <a:blip r:embed="rId3">
            <a:alphaModFix/>
          </a:blip>
          <a:srcRect l="11109" t="10440" r="12589" b="4467"/>
          <a:stretch/>
        </p:blipFill>
        <p:spPr>
          <a:xfrm rot="5400000">
            <a:off x="4095740" y="-2772418"/>
            <a:ext cx="1204734" cy="8424427"/>
          </a:xfrm>
          <a:prstGeom prst="rect">
            <a:avLst/>
          </a:prstGeom>
          <a:noFill/>
          <a:ln>
            <a:noFill/>
          </a:ln>
        </p:spPr>
      </p:pic>
      <p:sp>
        <p:nvSpPr>
          <p:cNvPr id="538" name="Google Shape;538;p40"/>
          <p:cNvSpPr txBox="1">
            <a:spLocks noGrp="1"/>
          </p:cNvSpPr>
          <p:nvPr>
            <p:ph type="subTitle" idx="1"/>
          </p:nvPr>
        </p:nvSpPr>
        <p:spPr>
          <a:xfrm>
            <a:off x="627907" y="1351616"/>
            <a:ext cx="7554967" cy="134770"/>
          </a:xfrm>
          <a:prstGeom prst="rect">
            <a:avLst/>
          </a:prstGeom>
        </p:spPr>
        <p:txBody>
          <a:bodyPr spcFirstLastPara="1" wrap="square" lIns="91425" tIns="91425" rIns="91425" bIns="91425" anchor="ctr" anchorCtr="0">
            <a:noAutofit/>
          </a:bodyPr>
          <a:lstStyle/>
          <a:p>
            <a:pPr marL="0" lvl="0" indent="0">
              <a:lnSpc>
                <a:spcPct val="150000"/>
              </a:lnSpc>
            </a:pPr>
            <a:r>
              <a:rPr lang="vi-VN" sz="2200" b="1">
                <a:latin typeface="+mn-lt"/>
              </a:rPr>
              <a:t>Trong tất cả các truyện được học từ đầu tới giờ, em thích nhất là câu chuyện nào?</a:t>
            </a:r>
            <a:endParaRPr sz="2200" b="1">
              <a:latin typeface="+mn-lt"/>
            </a:endParaRPr>
          </a:p>
        </p:txBody>
      </p:sp>
      <p:pic>
        <p:nvPicPr>
          <p:cNvPr id="544" name="Google Shape;544;p40"/>
          <p:cNvPicPr preferRelativeResize="0"/>
          <p:nvPr/>
        </p:nvPicPr>
        <p:blipFill>
          <a:blip r:embed="rId4">
            <a:alphaModFix/>
          </a:blip>
          <a:stretch>
            <a:fillRect/>
          </a:stretch>
        </p:blipFill>
        <p:spPr>
          <a:xfrm>
            <a:off x="3393819" y="2796446"/>
            <a:ext cx="166556" cy="176650"/>
          </a:xfrm>
          <a:prstGeom prst="rect">
            <a:avLst/>
          </a:prstGeom>
          <a:noFill/>
          <a:ln>
            <a:noFill/>
          </a:ln>
        </p:spPr>
      </p:pic>
      <p:pic>
        <p:nvPicPr>
          <p:cNvPr id="545" name="Google Shape;545;p40"/>
          <p:cNvPicPr preferRelativeResize="0"/>
          <p:nvPr/>
        </p:nvPicPr>
        <p:blipFill>
          <a:blip r:embed="rId5">
            <a:alphaModFix/>
          </a:blip>
          <a:stretch>
            <a:fillRect/>
          </a:stretch>
        </p:blipFill>
        <p:spPr>
          <a:xfrm>
            <a:off x="3560368" y="4638946"/>
            <a:ext cx="284028" cy="264662"/>
          </a:xfrm>
          <a:prstGeom prst="rect">
            <a:avLst/>
          </a:prstGeom>
          <a:noFill/>
          <a:ln>
            <a:noFill/>
          </a:ln>
        </p:spPr>
      </p:pic>
      <p:pic>
        <p:nvPicPr>
          <p:cNvPr id="546" name="Google Shape;546;p40"/>
          <p:cNvPicPr preferRelativeResize="0"/>
          <p:nvPr/>
        </p:nvPicPr>
        <p:blipFill>
          <a:blip r:embed="rId4">
            <a:alphaModFix/>
          </a:blip>
          <a:stretch>
            <a:fillRect/>
          </a:stretch>
        </p:blipFill>
        <p:spPr>
          <a:xfrm>
            <a:off x="5441044" y="461271"/>
            <a:ext cx="166556" cy="176650"/>
          </a:xfrm>
          <a:prstGeom prst="rect">
            <a:avLst/>
          </a:prstGeom>
          <a:noFill/>
          <a:ln>
            <a:noFill/>
          </a:ln>
        </p:spPr>
      </p:pic>
      <p:pic>
        <p:nvPicPr>
          <p:cNvPr id="547" name="Google Shape;547;p40"/>
          <p:cNvPicPr preferRelativeResize="0"/>
          <p:nvPr/>
        </p:nvPicPr>
        <p:blipFill>
          <a:blip r:embed="rId5">
            <a:alphaModFix/>
          </a:blip>
          <a:stretch>
            <a:fillRect/>
          </a:stretch>
        </p:blipFill>
        <p:spPr>
          <a:xfrm>
            <a:off x="1623093" y="2335371"/>
            <a:ext cx="284028" cy="264662"/>
          </a:xfrm>
          <a:prstGeom prst="rect">
            <a:avLst/>
          </a:prstGeom>
          <a:noFill/>
          <a:ln>
            <a:noFill/>
          </a:ln>
        </p:spPr>
      </p:pic>
      <p:pic>
        <p:nvPicPr>
          <p:cNvPr id="548" name="Google Shape;548;p40"/>
          <p:cNvPicPr preferRelativeResize="0"/>
          <p:nvPr/>
        </p:nvPicPr>
        <p:blipFill>
          <a:blip r:embed="rId4">
            <a:alphaModFix/>
          </a:blip>
          <a:stretch>
            <a:fillRect/>
          </a:stretch>
        </p:blipFill>
        <p:spPr>
          <a:xfrm>
            <a:off x="319344" y="3752421"/>
            <a:ext cx="166556" cy="176650"/>
          </a:xfrm>
          <a:prstGeom prst="rect">
            <a:avLst/>
          </a:prstGeom>
          <a:noFill/>
          <a:ln>
            <a:noFill/>
          </a:ln>
        </p:spPr>
      </p:pic>
      <p:pic>
        <p:nvPicPr>
          <p:cNvPr id="549" name="Google Shape;549;p40"/>
          <p:cNvPicPr preferRelativeResize="0"/>
          <p:nvPr/>
        </p:nvPicPr>
        <p:blipFill>
          <a:blip r:embed="rId5">
            <a:alphaModFix/>
          </a:blip>
          <a:stretch>
            <a:fillRect/>
          </a:stretch>
        </p:blipFill>
        <p:spPr>
          <a:xfrm>
            <a:off x="485893" y="417271"/>
            <a:ext cx="284028" cy="264662"/>
          </a:xfrm>
          <a:prstGeom prst="rect">
            <a:avLst/>
          </a:prstGeom>
          <a:noFill/>
          <a:ln>
            <a:noFill/>
          </a:ln>
        </p:spPr>
      </p:pic>
      <p:pic>
        <p:nvPicPr>
          <p:cNvPr id="550" name="Google Shape;550;p40"/>
          <p:cNvPicPr preferRelativeResize="0"/>
          <p:nvPr/>
        </p:nvPicPr>
        <p:blipFill>
          <a:blip r:embed="rId4">
            <a:alphaModFix/>
          </a:blip>
          <a:stretch>
            <a:fillRect/>
          </a:stretch>
        </p:blipFill>
        <p:spPr>
          <a:xfrm>
            <a:off x="7852069" y="3053621"/>
            <a:ext cx="166556" cy="176650"/>
          </a:xfrm>
          <a:prstGeom prst="rect">
            <a:avLst/>
          </a:prstGeom>
          <a:noFill/>
          <a:ln>
            <a:noFill/>
          </a:ln>
        </p:spPr>
      </p:pic>
      <p:pic>
        <p:nvPicPr>
          <p:cNvPr id="551" name="Google Shape;551;p40"/>
          <p:cNvPicPr preferRelativeResize="0"/>
          <p:nvPr/>
        </p:nvPicPr>
        <p:blipFill>
          <a:blip r:embed="rId5">
            <a:alphaModFix/>
          </a:blip>
          <a:stretch>
            <a:fillRect/>
          </a:stretch>
        </p:blipFill>
        <p:spPr>
          <a:xfrm>
            <a:off x="8746168" y="781321"/>
            <a:ext cx="284028" cy="264662"/>
          </a:xfrm>
          <a:prstGeom prst="rect">
            <a:avLst/>
          </a:prstGeom>
          <a:noFill/>
          <a:ln>
            <a:noFill/>
          </a:ln>
        </p:spPr>
      </p:pic>
      <p:pic>
        <p:nvPicPr>
          <p:cNvPr id="552" name="Google Shape;552;p40"/>
          <p:cNvPicPr preferRelativeResize="0"/>
          <p:nvPr/>
        </p:nvPicPr>
        <p:blipFill>
          <a:blip r:embed="rId5">
            <a:alphaModFix/>
          </a:blip>
          <a:stretch>
            <a:fillRect/>
          </a:stretch>
        </p:blipFill>
        <p:spPr>
          <a:xfrm>
            <a:off x="5368243" y="2168721"/>
            <a:ext cx="284028" cy="264662"/>
          </a:xfrm>
          <a:prstGeom prst="rect">
            <a:avLst/>
          </a:prstGeom>
          <a:noFill/>
          <a:ln>
            <a:noFill/>
          </a:ln>
        </p:spPr>
      </p:pic>
      <p:sp>
        <p:nvSpPr>
          <p:cNvPr id="22" name="Rectangle 21"/>
          <p:cNvSpPr/>
          <p:nvPr/>
        </p:nvSpPr>
        <p:spPr>
          <a:xfrm>
            <a:off x="3138644" y="-30257"/>
            <a:ext cx="2887329" cy="820674"/>
          </a:xfrm>
          <a:prstGeom prst="rect">
            <a:avLst/>
          </a:prstGeom>
        </p:spPr>
        <p:txBody>
          <a:bodyPr wrap="none">
            <a:spAutoFit/>
          </a:bodyPr>
          <a:lstStyle/>
          <a:p>
            <a:pPr algn="just">
              <a:lnSpc>
                <a:spcPct val="150000"/>
              </a:lnSpc>
            </a:pPr>
            <a:r>
              <a:rPr lang="en-US" sz="3600" b="1">
                <a:solidFill>
                  <a:schemeClr val="accent1">
                    <a:lumMod val="50000"/>
                  </a:schemeClr>
                </a:solidFill>
                <a:latin typeface="+mj-lt"/>
              </a:rPr>
              <a:t>KHỞI ĐỘNG</a:t>
            </a:r>
            <a:endParaRPr lang="en-US" sz="3600">
              <a:solidFill>
                <a:schemeClr val="accent1">
                  <a:lumMod val="50000"/>
                </a:schemeClr>
              </a:solidFill>
              <a:latin typeface="+mj-lt"/>
            </a:endParaRPr>
          </a:p>
        </p:txBody>
      </p:sp>
      <p:sp>
        <p:nvSpPr>
          <p:cNvPr id="24" name="Oval 23"/>
          <p:cNvSpPr/>
          <p:nvPr/>
        </p:nvSpPr>
        <p:spPr>
          <a:xfrm>
            <a:off x="8107681" y="245184"/>
            <a:ext cx="726268" cy="699696"/>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smtClean="0">
                <a:solidFill>
                  <a:srgbClr val="FFFFFF"/>
                </a:solidFill>
              </a:rPr>
              <a:t>?</a:t>
            </a:r>
            <a:endParaRPr lang="en-US" sz="4400" b="1">
              <a:solidFill>
                <a:srgbClr val="FFFFFF"/>
              </a:solidFill>
            </a:endParaRPr>
          </a:p>
        </p:txBody>
      </p:sp>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l="6593" t="8691" r="8796" b="61877"/>
          <a:stretch/>
        </p:blipFill>
        <p:spPr>
          <a:xfrm>
            <a:off x="627907" y="2197658"/>
            <a:ext cx="4603281" cy="2549772"/>
          </a:xfrm>
          <a:prstGeom prst="rect">
            <a:avLst/>
          </a:prstGeom>
        </p:spPr>
      </p:pic>
      <p:pic>
        <p:nvPicPr>
          <p:cNvPr id="6" name="Picture 5"/>
          <p:cNvPicPr>
            <a:picLocks noChangeAspect="1"/>
          </p:cNvPicPr>
          <p:nvPr/>
        </p:nvPicPr>
        <p:blipFill rotWithShape="1">
          <a:blip r:embed="rId7">
            <a:extLst>
              <a:ext uri="{28A0092B-C50C-407E-A947-70E740481C1C}">
                <a14:useLocalDpi xmlns:a14="http://schemas.microsoft.com/office/drawing/2010/main" val="0"/>
              </a:ext>
            </a:extLst>
          </a:blip>
          <a:srcRect l="8540" t="29089" r="74925" b="60683"/>
          <a:stretch/>
        </p:blipFill>
        <p:spPr>
          <a:xfrm>
            <a:off x="5354272" y="2168721"/>
            <a:ext cx="3336766" cy="2578709"/>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36"/>
                                        </p:tgtEl>
                                        <p:attrNameLst>
                                          <p:attrName>style.visibility</p:attrName>
                                        </p:attrNameLst>
                                      </p:cBhvr>
                                      <p:to>
                                        <p:strVal val="visible"/>
                                      </p:to>
                                    </p:set>
                                    <p:animEffect transition="in" filter="fade">
                                      <p:cBhvr>
                                        <p:cTn id="14" dur="500"/>
                                        <p:tgtEl>
                                          <p:spTgt spid="53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38">
                                            <p:txEl>
                                              <p:pRg st="0" end="0"/>
                                            </p:txEl>
                                          </p:spTgt>
                                        </p:tgtEl>
                                        <p:attrNameLst>
                                          <p:attrName>style.visibility</p:attrName>
                                        </p:attrNameLst>
                                      </p:cBhvr>
                                      <p:to>
                                        <p:strVal val="visible"/>
                                      </p:to>
                                    </p:set>
                                    <p:animEffect transition="in" filter="fade">
                                      <p:cBhvr>
                                        <p:cTn id="17" dur="500"/>
                                        <p:tgtEl>
                                          <p:spTgt spid="538">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 grpId="0" build="p"/>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40" name="Google Shape;140;p27"/>
          <p:cNvPicPr preferRelativeResize="0"/>
          <p:nvPr/>
        </p:nvPicPr>
        <p:blipFill>
          <a:blip r:embed="rId3">
            <a:alphaModFix/>
          </a:blip>
          <a:stretch>
            <a:fillRect/>
          </a:stretch>
        </p:blipFill>
        <p:spPr>
          <a:xfrm>
            <a:off x="8346419" y="549596"/>
            <a:ext cx="166556" cy="176650"/>
          </a:xfrm>
          <a:prstGeom prst="rect">
            <a:avLst/>
          </a:prstGeom>
          <a:noFill/>
          <a:ln>
            <a:noFill/>
          </a:ln>
        </p:spPr>
      </p:pic>
      <p:pic>
        <p:nvPicPr>
          <p:cNvPr id="141" name="Google Shape;141;p27"/>
          <p:cNvPicPr preferRelativeResize="0"/>
          <p:nvPr/>
        </p:nvPicPr>
        <p:blipFill>
          <a:blip r:embed="rId4">
            <a:alphaModFix/>
          </a:blip>
          <a:stretch>
            <a:fillRect/>
          </a:stretch>
        </p:blipFill>
        <p:spPr>
          <a:xfrm>
            <a:off x="6970118" y="781196"/>
            <a:ext cx="284028" cy="264662"/>
          </a:xfrm>
          <a:prstGeom prst="rect">
            <a:avLst/>
          </a:prstGeom>
          <a:noFill/>
          <a:ln>
            <a:noFill/>
          </a:ln>
        </p:spPr>
      </p:pic>
      <p:pic>
        <p:nvPicPr>
          <p:cNvPr id="142" name="Google Shape;142;p27"/>
          <p:cNvPicPr preferRelativeResize="0"/>
          <p:nvPr/>
        </p:nvPicPr>
        <p:blipFill>
          <a:blip r:embed="rId5">
            <a:alphaModFix/>
          </a:blip>
          <a:stretch>
            <a:fillRect/>
          </a:stretch>
        </p:blipFill>
        <p:spPr>
          <a:xfrm rot="744535">
            <a:off x="166627" y="-154563"/>
            <a:ext cx="1529876" cy="1717075"/>
          </a:xfrm>
          <a:prstGeom prst="rect">
            <a:avLst/>
          </a:prstGeom>
          <a:noFill/>
          <a:ln>
            <a:noFill/>
          </a:ln>
        </p:spPr>
      </p:pic>
      <p:pic>
        <p:nvPicPr>
          <p:cNvPr id="143" name="Google Shape;143;p27"/>
          <p:cNvPicPr preferRelativeResize="0"/>
          <p:nvPr/>
        </p:nvPicPr>
        <p:blipFill>
          <a:blip r:embed="rId4">
            <a:alphaModFix/>
          </a:blip>
          <a:stretch>
            <a:fillRect/>
          </a:stretch>
        </p:blipFill>
        <p:spPr>
          <a:xfrm>
            <a:off x="8346418" y="2876696"/>
            <a:ext cx="284028" cy="264662"/>
          </a:xfrm>
          <a:prstGeom prst="rect">
            <a:avLst/>
          </a:prstGeom>
          <a:noFill/>
          <a:ln>
            <a:noFill/>
          </a:ln>
        </p:spPr>
      </p:pic>
      <p:pic>
        <p:nvPicPr>
          <p:cNvPr id="144" name="Google Shape;144;p27"/>
          <p:cNvPicPr preferRelativeResize="0"/>
          <p:nvPr/>
        </p:nvPicPr>
        <p:blipFill>
          <a:blip r:embed="rId4">
            <a:alphaModFix/>
          </a:blip>
          <a:stretch>
            <a:fillRect/>
          </a:stretch>
        </p:blipFill>
        <p:spPr>
          <a:xfrm>
            <a:off x="2064743" y="571646"/>
            <a:ext cx="284028" cy="264662"/>
          </a:xfrm>
          <a:prstGeom prst="rect">
            <a:avLst/>
          </a:prstGeom>
          <a:noFill/>
          <a:ln>
            <a:noFill/>
          </a:ln>
        </p:spPr>
      </p:pic>
      <p:pic>
        <p:nvPicPr>
          <p:cNvPr id="145" name="Google Shape;145;p27"/>
          <p:cNvPicPr preferRelativeResize="0"/>
          <p:nvPr/>
        </p:nvPicPr>
        <p:blipFill>
          <a:blip r:embed="rId4">
            <a:alphaModFix/>
          </a:blip>
          <a:stretch>
            <a:fillRect/>
          </a:stretch>
        </p:blipFill>
        <p:spPr>
          <a:xfrm>
            <a:off x="789543" y="3476771"/>
            <a:ext cx="284028" cy="264662"/>
          </a:xfrm>
          <a:prstGeom prst="rect">
            <a:avLst/>
          </a:prstGeom>
          <a:noFill/>
          <a:ln>
            <a:noFill/>
          </a:ln>
        </p:spPr>
      </p:pic>
      <p:pic>
        <p:nvPicPr>
          <p:cNvPr id="146" name="Google Shape;146;p27"/>
          <p:cNvPicPr preferRelativeResize="0"/>
          <p:nvPr/>
        </p:nvPicPr>
        <p:blipFill>
          <a:blip r:embed="rId3">
            <a:alphaModFix/>
          </a:blip>
          <a:stretch>
            <a:fillRect/>
          </a:stretch>
        </p:blipFill>
        <p:spPr>
          <a:xfrm>
            <a:off x="202544" y="2349821"/>
            <a:ext cx="166556" cy="176650"/>
          </a:xfrm>
          <a:prstGeom prst="rect">
            <a:avLst/>
          </a:prstGeom>
          <a:noFill/>
          <a:ln>
            <a:noFill/>
          </a:ln>
        </p:spPr>
      </p:pic>
      <p:pic>
        <p:nvPicPr>
          <p:cNvPr id="147" name="Google Shape;147;p27"/>
          <p:cNvPicPr preferRelativeResize="0"/>
          <p:nvPr/>
        </p:nvPicPr>
        <p:blipFill>
          <a:blip r:embed="rId3">
            <a:alphaModFix/>
          </a:blip>
          <a:stretch>
            <a:fillRect/>
          </a:stretch>
        </p:blipFill>
        <p:spPr>
          <a:xfrm>
            <a:off x="2021819" y="4834121"/>
            <a:ext cx="166556" cy="176650"/>
          </a:xfrm>
          <a:prstGeom prst="rect">
            <a:avLst/>
          </a:prstGeom>
          <a:noFill/>
          <a:ln>
            <a:noFill/>
          </a:ln>
        </p:spPr>
      </p:pic>
      <p:pic>
        <p:nvPicPr>
          <p:cNvPr id="148" name="Google Shape;148;p27"/>
          <p:cNvPicPr preferRelativeResize="0"/>
          <p:nvPr/>
        </p:nvPicPr>
        <p:blipFill>
          <a:blip r:embed="rId3">
            <a:alphaModFix/>
          </a:blip>
          <a:stretch>
            <a:fillRect/>
          </a:stretch>
        </p:blipFill>
        <p:spPr>
          <a:xfrm>
            <a:off x="8512969" y="4559621"/>
            <a:ext cx="166556" cy="176650"/>
          </a:xfrm>
          <a:prstGeom prst="rect">
            <a:avLst/>
          </a:prstGeom>
          <a:noFill/>
          <a:ln>
            <a:noFill/>
          </a:ln>
        </p:spPr>
      </p:pic>
      <p:pic>
        <p:nvPicPr>
          <p:cNvPr id="15" name="Google Shape;142;p27"/>
          <p:cNvPicPr preferRelativeResize="0"/>
          <p:nvPr/>
        </p:nvPicPr>
        <p:blipFill>
          <a:blip r:embed="rId5">
            <a:alphaModFix/>
          </a:blip>
          <a:stretch>
            <a:fillRect/>
          </a:stretch>
        </p:blipFill>
        <p:spPr>
          <a:xfrm rot="1434607" flipH="1" flipV="1">
            <a:off x="7659920" y="3491476"/>
            <a:ext cx="1272277" cy="1769896"/>
          </a:xfrm>
          <a:prstGeom prst="rect">
            <a:avLst/>
          </a:prstGeom>
          <a:noFill/>
          <a:ln>
            <a:noFill/>
          </a:ln>
        </p:spPr>
      </p:pic>
      <p:sp>
        <p:nvSpPr>
          <p:cNvPr id="16" name="TextBox 15"/>
          <p:cNvSpPr txBox="1"/>
          <p:nvPr/>
        </p:nvSpPr>
        <p:spPr>
          <a:xfrm>
            <a:off x="25587" y="1581550"/>
            <a:ext cx="9213296" cy="2748253"/>
          </a:xfrm>
          <a:prstGeom prst="rect">
            <a:avLst/>
          </a:prstGeom>
          <a:noFill/>
        </p:spPr>
        <p:txBody>
          <a:bodyPr wrap="square" rtlCol="0">
            <a:spAutoFit/>
          </a:bodyPr>
          <a:lstStyle/>
          <a:p>
            <a:pPr algn="ctr">
              <a:lnSpc>
                <a:spcPct val="150000"/>
              </a:lnSpc>
            </a:pPr>
            <a:r>
              <a:rPr lang="pt-BR" sz="4000" b="1">
                <a:solidFill>
                  <a:schemeClr val="tx2">
                    <a:lumMod val="50000"/>
                  </a:schemeClr>
                </a:solidFill>
              </a:rPr>
              <a:t>BÀI VIẾT 1: LUYỆN TẬP </a:t>
            </a:r>
            <a:endParaRPr lang="pt-BR" sz="4000" b="1" smtClean="0">
              <a:solidFill>
                <a:schemeClr val="tx2">
                  <a:lumMod val="50000"/>
                </a:schemeClr>
              </a:solidFill>
            </a:endParaRPr>
          </a:p>
          <a:p>
            <a:pPr algn="ctr">
              <a:lnSpc>
                <a:spcPct val="150000"/>
              </a:lnSpc>
            </a:pPr>
            <a:r>
              <a:rPr lang="pt-BR" sz="4000" b="1" smtClean="0">
                <a:solidFill>
                  <a:schemeClr val="tx2">
                    <a:lumMod val="50000"/>
                  </a:schemeClr>
                </a:solidFill>
              </a:rPr>
              <a:t>VIẾT </a:t>
            </a:r>
            <a:r>
              <a:rPr lang="pt-BR" sz="4000" b="1">
                <a:solidFill>
                  <a:schemeClr val="tx2">
                    <a:lumMod val="50000"/>
                  </a:schemeClr>
                </a:solidFill>
              </a:rPr>
              <a:t>ĐOẠN VĂN VỀ </a:t>
            </a:r>
            <a:endParaRPr lang="pt-BR" sz="4000" b="1" smtClean="0">
              <a:solidFill>
                <a:schemeClr val="tx2">
                  <a:lumMod val="50000"/>
                </a:schemeClr>
              </a:solidFill>
            </a:endParaRPr>
          </a:p>
          <a:p>
            <a:pPr algn="ctr">
              <a:lnSpc>
                <a:spcPct val="150000"/>
              </a:lnSpc>
            </a:pPr>
            <a:r>
              <a:rPr lang="pt-BR" sz="4000" b="1">
                <a:solidFill>
                  <a:schemeClr val="accent1">
                    <a:lumMod val="50000"/>
                  </a:schemeClr>
                </a:solidFill>
              </a:rPr>
              <a:t>MỘT CÂU CHUYỆN EM THÍCH</a:t>
            </a:r>
            <a:endParaRPr lang="pt-BR" sz="4000" b="1" dirty="0">
              <a:solidFill>
                <a:schemeClr val="accent1">
                  <a:lumMod val="50000"/>
                </a:schemeClr>
              </a:solidFill>
            </a:endParaRPr>
          </a:p>
        </p:txBody>
      </p:sp>
      <p:sp>
        <p:nvSpPr>
          <p:cNvPr id="17" name="TextBox 16"/>
          <p:cNvSpPr txBox="1"/>
          <p:nvPr/>
        </p:nvSpPr>
        <p:spPr>
          <a:xfrm>
            <a:off x="1677392" y="558934"/>
            <a:ext cx="5798382" cy="901593"/>
          </a:xfrm>
          <a:prstGeom prst="rect">
            <a:avLst/>
          </a:prstGeom>
          <a:noFill/>
        </p:spPr>
        <p:txBody>
          <a:bodyPr wrap="none" rtlCol="0">
            <a:spAutoFit/>
          </a:bodyPr>
          <a:lstStyle/>
          <a:p>
            <a:pPr algn="ctr">
              <a:lnSpc>
                <a:spcPct val="150000"/>
              </a:lnSpc>
            </a:pPr>
            <a:r>
              <a:rPr lang="pt-BR" sz="4000" b="1" smtClean="0">
                <a:solidFill>
                  <a:schemeClr val="accent1">
                    <a:lumMod val="50000"/>
                  </a:schemeClr>
                </a:solidFill>
              </a:rPr>
              <a:t>BÀI </a:t>
            </a:r>
            <a:r>
              <a:rPr lang="pt-BR" sz="4000" b="1">
                <a:solidFill>
                  <a:schemeClr val="accent1">
                    <a:lumMod val="50000"/>
                  </a:schemeClr>
                </a:solidFill>
              </a:rPr>
              <a:t>9: TÀI SẢN VÔ GIÁ</a:t>
            </a:r>
            <a:endParaRPr lang="pt-BR" sz="4000" b="1" dirty="0">
              <a:solidFill>
                <a:schemeClr val="accent1">
                  <a:lumMod val="50000"/>
                </a:schemeClr>
              </a:solidFill>
            </a:endParaRPr>
          </a:p>
        </p:txBody>
      </p:sp>
      <p:pic>
        <p:nvPicPr>
          <p:cNvPr id="20" name="Google Shape;142;p27"/>
          <p:cNvPicPr preferRelativeResize="0"/>
          <p:nvPr/>
        </p:nvPicPr>
        <p:blipFill>
          <a:blip r:embed="rId5">
            <a:alphaModFix/>
          </a:blip>
          <a:stretch>
            <a:fillRect/>
          </a:stretch>
        </p:blipFill>
        <p:spPr>
          <a:xfrm rot="307106" flipH="1">
            <a:off x="7351034" y="-5118"/>
            <a:ext cx="1814690" cy="1410136"/>
          </a:xfrm>
          <a:prstGeom prst="rect">
            <a:avLst/>
          </a:prstGeom>
          <a:noFill/>
          <a:ln>
            <a:noFill/>
          </a:ln>
        </p:spPr>
      </p:pic>
      <p:pic>
        <p:nvPicPr>
          <p:cNvPr id="21" name="Google Shape;142;p27"/>
          <p:cNvPicPr preferRelativeResize="0"/>
          <p:nvPr/>
        </p:nvPicPr>
        <p:blipFill>
          <a:blip r:embed="rId5">
            <a:alphaModFix/>
          </a:blip>
          <a:stretch>
            <a:fillRect/>
          </a:stretch>
        </p:blipFill>
        <p:spPr>
          <a:xfrm rot="3932604" flipH="1" flipV="1">
            <a:off x="72542" y="3707308"/>
            <a:ext cx="1814690" cy="1461497"/>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anim calcmode="lin" valueType="num">
                                      <p:cBhvr>
                                        <p:cTn id="8"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500"/>
                                        <p:tgtEl>
                                          <p:spTgt spid="16">
                                            <p:txEl>
                                              <p:pRg st="0" end="0"/>
                                            </p:txEl>
                                          </p:spTgt>
                                        </p:tgtEl>
                                      </p:cBhvr>
                                    </p:animEffect>
                                    <p:anim calcmode="lin" valueType="num">
                                      <p:cBhvr>
                                        <p:cTn id="14"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16">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6">
                                            <p:txEl>
                                              <p:pRg st="1" end="1"/>
                                            </p:txEl>
                                          </p:spTgt>
                                        </p:tgtEl>
                                        <p:attrNameLst>
                                          <p:attrName>style.visibility</p:attrName>
                                        </p:attrNameLst>
                                      </p:cBhvr>
                                      <p:to>
                                        <p:strVal val="visible"/>
                                      </p:to>
                                    </p:set>
                                    <p:animEffect transition="in" filter="fade">
                                      <p:cBhvr>
                                        <p:cTn id="18" dur="500"/>
                                        <p:tgtEl>
                                          <p:spTgt spid="16">
                                            <p:txEl>
                                              <p:pRg st="1" end="1"/>
                                            </p:txEl>
                                          </p:spTgt>
                                        </p:tgtEl>
                                      </p:cBhvr>
                                    </p:animEffect>
                                    <p:anim calcmode="lin" valueType="num">
                                      <p:cBhvr>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0" dur="500" fill="hold"/>
                                        <p:tgtEl>
                                          <p:spTgt spid="16">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6">
                                            <p:txEl>
                                              <p:pRg st="2" end="2"/>
                                            </p:txEl>
                                          </p:spTgt>
                                        </p:tgtEl>
                                        <p:attrNameLst>
                                          <p:attrName>style.visibility</p:attrName>
                                        </p:attrNameLst>
                                      </p:cBhvr>
                                      <p:to>
                                        <p:strVal val="visible"/>
                                      </p:to>
                                    </p:set>
                                    <p:animEffect transition="in" filter="fade">
                                      <p:cBhvr>
                                        <p:cTn id="23" dur="500"/>
                                        <p:tgtEl>
                                          <p:spTgt spid="16">
                                            <p:txEl>
                                              <p:pRg st="2" end="2"/>
                                            </p:txEl>
                                          </p:spTgt>
                                        </p:tgtEl>
                                      </p:cBhvr>
                                    </p:animEffect>
                                    <p:anim calcmode="lin" valueType="num">
                                      <p:cBhvr>
                                        <p:cTn id="24"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25"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70" name="Google Shape;170;p28"/>
          <p:cNvPicPr preferRelativeResize="0"/>
          <p:nvPr/>
        </p:nvPicPr>
        <p:blipFill>
          <a:blip r:embed="rId3">
            <a:alphaModFix/>
          </a:blip>
          <a:stretch>
            <a:fillRect/>
          </a:stretch>
        </p:blipFill>
        <p:spPr>
          <a:xfrm rot="2848441" flipH="1">
            <a:off x="403902" y="-316647"/>
            <a:ext cx="968585" cy="2134525"/>
          </a:xfrm>
          <a:prstGeom prst="rect">
            <a:avLst/>
          </a:prstGeom>
          <a:noFill/>
          <a:ln>
            <a:noFill/>
          </a:ln>
        </p:spPr>
      </p:pic>
      <p:pic>
        <p:nvPicPr>
          <p:cNvPr id="172" name="Google Shape;172;p28"/>
          <p:cNvPicPr preferRelativeResize="0"/>
          <p:nvPr/>
        </p:nvPicPr>
        <p:blipFill>
          <a:blip r:embed="rId4">
            <a:alphaModFix/>
          </a:blip>
          <a:stretch>
            <a:fillRect/>
          </a:stretch>
        </p:blipFill>
        <p:spPr>
          <a:xfrm>
            <a:off x="2229169" y="430671"/>
            <a:ext cx="166556" cy="176650"/>
          </a:xfrm>
          <a:prstGeom prst="rect">
            <a:avLst/>
          </a:prstGeom>
          <a:noFill/>
          <a:ln>
            <a:noFill/>
          </a:ln>
        </p:spPr>
      </p:pic>
      <p:pic>
        <p:nvPicPr>
          <p:cNvPr id="173" name="Google Shape;173;p28"/>
          <p:cNvPicPr preferRelativeResize="0"/>
          <p:nvPr/>
        </p:nvPicPr>
        <p:blipFill>
          <a:blip r:embed="rId5">
            <a:alphaModFix/>
          </a:blip>
          <a:stretch>
            <a:fillRect/>
          </a:stretch>
        </p:blipFill>
        <p:spPr>
          <a:xfrm>
            <a:off x="6406768" y="842109"/>
            <a:ext cx="284028" cy="264662"/>
          </a:xfrm>
          <a:prstGeom prst="rect">
            <a:avLst/>
          </a:prstGeom>
          <a:noFill/>
          <a:ln>
            <a:noFill/>
          </a:ln>
        </p:spPr>
      </p:pic>
      <p:pic>
        <p:nvPicPr>
          <p:cNvPr id="174" name="Google Shape;174;p28"/>
          <p:cNvPicPr preferRelativeResize="0"/>
          <p:nvPr/>
        </p:nvPicPr>
        <p:blipFill>
          <a:blip r:embed="rId4">
            <a:alphaModFix/>
          </a:blip>
          <a:stretch>
            <a:fillRect/>
          </a:stretch>
        </p:blipFill>
        <p:spPr>
          <a:xfrm>
            <a:off x="888194" y="3041221"/>
            <a:ext cx="166556" cy="176650"/>
          </a:xfrm>
          <a:prstGeom prst="rect">
            <a:avLst/>
          </a:prstGeom>
          <a:noFill/>
          <a:ln>
            <a:noFill/>
          </a:ln>
        </p:spPr>
      </p:pic>
      <p:pic>
        <p:nvPicPr>
          <p:cNvPr id="175" name="Google Shape;175;p28"/>
          <p:cNvPicPr preferRelativeResize="0"/>
          <p:nvPr/>
        </p:nvPicPr>
        <p:blipFill>
          <a:blip r:embed="rId5">
            <a:alphaModFix/>
          </a:blip>
          <a:stretch>
            <a:fillRect/>
          </a:stretch>
        </p:blipFill>
        <p:spPr>
          <a:xfrm>
            <a:off x="388343" y="990496"/>
            <a:ext cx="284028" cy="264662"/>
          </a:xfrm>
          <a:prstGeom prst="rect">
            <a:avLst/>
          </a:prstGeom>
          <a:noFill/>
          <a:ln>
            <a:noFill/>
          </a:ln>
        </p:spPr>
      </p:pic>
      <p:pic>
        <p:nvPicPr>
          <p:cNvPr id="177" name="Google Shape;177;p28"/>
          <p:cNvPicPr preferRelativeResize="0"/>
          <p:nvPr/>
        </p:nvPicPr>
        <p:blipFill>
          <a:blip r:embed="rId4">
            <a:alphaModFix/>
          </a:blip>
          <a:stretch>
            <a:fillRect/>
          </a:stretch>
        </p:blipFill>
        <p:spPr>
          <a:xfrm>
            <a:off x="4507491" y="4404030"/>
            <a:ext cx="166556" cy="176650"/>
          </a:xfrm>
          <a:prstGeom prst="rect">
            <a:avLst/>
          </a:prstGeom>
          <a:noFill/>
          <a:ln>
            <a:noFill/>
          </a:ln>
        </p:spPr>
      </p:pic>
      <p:pic>
        <p:nvPicPr>
          <p:cNvPr id="179" name="Google Shape;179;p28"/>
          <p:cNvPicPr preferRelativeResize="0"/>
          <p:nvPr/>
        </p:nvPicPr>
        <p:blipFill>
          <a:blip r:embed="rId5">
            <a:alphaModFix/>
          </a:blip>
          <a:stretch>
            <a:fillRect/>
          </a:stretch>
        </p:blipFill>
        <p:spPr>
          <a:xfrm>
            <a:off x="246718" y="4572196"/>
            <a:ext cx="284028" cy="264662"/>
          </a:xfrm>
          <a:prstGeom prst="rect">
            <a:avLst/>
          </a:prstGeom>
          <a:noFill/>
          <a:ln>
            <a:noFill/>
          </a:ln>
        </p:spPr>
      </p:pic>
      <p:sp>
        <p:nvSpPr>
          <p:cNvPr id="40" name="Rectangle 39"/>
          <p:cNvSpPr/>
          <p:nvPr/>
        </p:nvSpPr>
        <p:spPr>
          <a:xfrm>
            <a:off x="2508737" y="241865"/>
            <a:ext cx="4570482" cy="820674"/>
          </a:xfrm>
          <a:prstGeom prst="rect">
            <a:avLst/>
          </a:prstGeom>
        </p:spPr>
        <p:txBody>
          <a:bodyPr wrap="none">
            <a:spAutoFit/>
          </a:bodyPr>
          <a:lstStyle/>
          <a:p>
            <a:pPr algn="just">
              <a:lnSpc>
                <a:spcPct val="150000"/>
              </a:lnSpc>
            </a:pPr>
            <a:r>
              <a:rPr lang="en-US" sz="3600" b="1">
                <a:solidFill>
                  <a:schemeClr val="accent1">
                    <a:lumMod val="50000"/>
                  </a:schemeClr>
                </a:solidFill>
                <a:latin typeface="+mj-lt"/>
              </a:rPr>
              <a:t>NỘI DUNG BÀI HỌC</a:t>
            </a:r>
          </a:p>
        </p:txBody>
      </p:sp>
      <p:sp>
        <p:nvSpPr>
          <p:cNvPr id="15" name="Rounded Rectangle 14"/>
          <p:cNvSpPr/>
          <p:nvPr/>
        </p:nvSpPr>
        <p:spPr>
          <a:xfrm>
            <a:off x="1814458" y="1557867"/>
            <a:ext cx="5491082" cy="953703"/>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1814458" y="3021713"/>
            <a:ext cx="5487368" cy="1580069"/>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770499" y="1779122"/>
            <a:ext cx="5473983" cy="584775"/>
          </a:xfrm>
          <a:prstGeom prst="rect">
            <a:avLst/>
          </a:prstGeom>
        </p:spPr>
        <p:txBody>
          <a:bodyPr wrap="square">
            <a:spAutoFit/>
          </a:bodyPr>
          <a:lstStyle/>
          <a:p>
            <a:pPr algn="ctr"/>
            <a:r>
              <a:rPr lang="vi-VN" sz="3200" b="1" smtClean="0">
                <a:solidFill>
                  <a:schemeClr val="tx2">
                    <a:lumMod val="25000"/>
                  </a:schemeClr>
                </a:solidFill>
                <a:latin typeface="+mn-lt"/>
                <a:ea typeface="Calibri" panose="020F0502020204030204" pitchFamily="34" charset="0"/>
              </a:rPr>
              <a:t>VIẾT ĐƯỢC ĐOẠN VĂN</a:t>
            </a:r>
            <a:endParaRPr lang="en-US" sz="3200">
              <a:solidFill>
                <a:schemeClr val="tx2">
                  <a:lumMod val="25000"/>
                </a:schemeClr>
              </a:solidFill>
              <a:latin typeface="+mn-lt"/>
            </a:endParaRPr>
          </a:p>
        </p:txBody>
      </p:sp>
      <p:sp>
        <p:nvSpPr>
          <p:cNvPr id="14" name="Rectangle 13"/>
          <p:cNvSpPr/>
          <p:nvPr/>
        </p:nvSpPr>
        <p:spPr>
          <a:xfrm>
            <a:off x="1941733" y="3011020"/>
            <a:ext cx="5346709" cy="1569660"/>
          </a:xfrm>
          <a:prstGeom prst="rect">
            <a:avLst/>
          </a:prstGeom>
        </p:spPr>
        <p:txBody>
          <a:bodyPr wrap="square">
            <a:spAutoFit/>
          </a:bodyPr>
          <a:lstStyle/>
          <a:p>
            <a:pPr algn="ctr">
              <a:lnSpc>
                <a:spcPct val="150000"/>
              </a:lnSpc>
            </a:pPr>
            <a:r>
              <a:rPr lang="vi-VN" sz="3200" b="1" smtClean="0">
                <a:solidFill>
                  <a:schemeClr val="tx2">
                    <a:lumMod val="25000"/>
                  </a:schemeClr>
                </a:solidFill>
                <a:latin typeface="+mn-lt"/>
              </a:rPr>
              <a:t>TRÌNH BÀY ĐOẠN VĂN </a:t>
            </a:r>
            <a:endParaRPr lang="en-US" sz="3200" b="1" smtClean="0">
              <a:solidFill>
                <a:schemeClr val="tx2">
                  <a:lumMod val="25000"/>
                </a:schemeClr>
              </a:solidFill>
              <a:latin typeface="+mn-lt"/>
            </a:endParaRPr>
          </a:p>
          <a:p>
            <a:pPr algn="ctr">
              <a:lnSpc>
                <a:spcPct val="150000"/>
              </a:lnSpc>
            </a:pPr>
            <a:r>
              <a:rPr lang="vi-VN" sz="3200" b="1" smtClean="0">
                <a:solidFill>
                  <a:schemeClr val="tx2">
                    <a:lumMod val="25000"/>
                  </a:schemeClr>
                </a:solidFill>
                <a:latin typeface="+mn-lt"/>
              </a:rPr>
              <a:t>ĐÃ VIẾT</a:t>
            </a:r>
            <a:endParaRPr lang="en-US" sz="3200">
              <a:solidFill>
                <a:schemeClr val="tx2">
                  <a:lumMod val="25000"/>
                </a:schemeClr>
              </a:solidFill>
              <a:effectLst/>
              <a:latin typeface="+mn-lt"/>
            </a:endParaRPr>
          </a:p>
        </p:txBody>
      </p:sp>
      <p:pic>
        <p:nvPicPr>
          <p:cNvPr id="44" name="Google Shape;542;p40"/>
          <p:cNvPicPr preferRelativeResize="0"/>
          <p:nvPr/>
        </p:nvPicPr>
        <p:blipFill>
          <a:blip r:embed="rId6">
            <a:alphaModFix/>
          </a:blip>
          <a:stretch>
            <a:fillRect/>
          </a:stretch>
        </p:blipFill>
        <p:spPr>
          <a:xfrm>
            <a:off x="7388899" y="3304171"/>
            <a:ext cx="1755101" cy="1679975"/>
          </a:xfrm>
          <a:prstGeom prst="rect">
            <a:avLst/>
          </a:prstGeom>
          <a:noFill/>
          <a:ln>
            <a:noFill/>
          </a:ln>
        </p:spPr>
      </p:pic>
      <p:pic>
        <p:nvPicPr>
          <p:cNvPr id="156" name="Google Shape;156;p28"/>
          <p:cNvPicPr preferRelativeResize="0"/>
          <p:nvPr/>
        </p:nvPicPr>
        <p:blipFill>
          <a:blip r:embed="rId7">
            <a:alphaModFix/>
          </a:blip>
          <a:stretch>
            <a:fillRect/>
          </a:stretch>
        </p:blipFill>
        <p:spPr>
          <a:xfrm>
            <a:off x="1330442" y="1052299"/>
            <a:ext cx="924968" cy="889868"/>
          </a:xfrm>
          <a:prstGeom prst="rect">
            <a:avLst/>
          </a:prstGeom>
          <a:noFill/>
          <a:ln>
            <a:noFill/>
          </a:ln>
        </p:spPr>
      </p:pic>
      <p:sp>
        <p:nvSpPr>
          <p:cNvPr id="157" name="Google Shape;157;p28"/>
          <p:cNvSpPr txBox="1">
            <a:spLocks noGrp="1"/>
          </p:cNvSpPr>
          <p:nvPr>
            <p:ph type="title"/>
          </p:nvPr>
        </p:nvSpPr>
        <p:spPr>
          <a:xfrm>
            <a:off x="1411200" y="1357392"/>
            <a:ext cx="704425" cy="25089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latin typeface="+mj-lt"/>
              </a:rPr>
              <a:t>01</a:t>
            </a:r>
            <a:endParaRPr sz="3600">
              <a:latin typeface="+mj-lt"/>
            </a:endParaRPr>
          </a:p>
        </p:txBody>
      </p:sp>
      <p:pic>
        <p:nvPicPr>
          <p:cNvPr id="155" name="Google Shape;155;p28"/>
          <p:cNvPicPr preferRelativeResize="0"/>
          <p:nvPr/>
        </p:nvPicPr>
        <p:blipFill rotWithShape="1">
          <a:blip r:embed="rId8">
            <a:alphaModFix/>
          </a:blip>
          <a:srcRect l="6709" t="6709" r="6709" b="6709"/>
          <a:stretch/>
        </p:blipFill>
        <p:spPr>
          <a:xfrm>
            <a:off x="1318076" y="2732825"/>
            <a:ext cx="924975" cy="868165"/>
          </a:xfrm>
          <a:prstGeom prst="rect">
            <a:avLst/>
          </a:prstGeom>
          <a:noFill/>
          <a:ln>
            <a:noFill/>
          </a:ln>
        </p:spPr>
      </p:pic>
      <p:sp>
        <p:nvSpPr>
          <p:cNvPr id="161" name="Google Shape;161;p28"/>
          <p:cNvSpPr txBox="1">
            <a:spLocks noGrp="1"/>
          </p:cNvSpPr>
          <p:nvPr>
            <p:ph type="title" idx="3"/>
          </p:nvPr>
        </p:nvSpPr>
        <p:spPr>
          <a:xfrm>
            <a:off x="1428350" y="3041457"/>
            <a:ext cx="704425" cy="25089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latin typeface="+mj-lt"/>
              </a:rPr>
              <a:t>02</a:t>
            </a:r>
            <a:endParaRPr sz="3600">
              <a:latin typeface="+mj-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56"/>
                                        </p:tgtEl>
                                        <p:attrNameLst>
                                          <p:attrName>style.visibility</p:attrName>
                                        </p:attrNameLst>
                                      </p:cBhvr>
                                      <p:to>
                                        <p:strVal val="visible"/>
                                      </p:to>
                                    </p:set>
                                    <p:animEffect transition="in" filter="fade">
                                      <p:cBhvr>
                                        <p:cTn id="19" dur="500"/>
                                        <p:tgtEl>
                                          <p:spTgt spid="15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7"/>
                                        </p:tgtEl>
                                        <p:attrNameLst>
                                          <p:attrName>style.visibility</p:attrName>
                                        </p:attrNameLst>
                                      </p:cBhvr>
                                      <p:to>
                                        <p:strVal val="visible"/>
                                      </p:to>
                                    </p:set>
                                    <p:animEffect transition="in" filter="fade">
                                      <p:cBhvr>
                                        <p:cTn id="22" dur="500"/>
                                        <p:tgtEl>
                                          <p:spTgt spid="157"/>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177"/>
                                        </p:tgtEl>
                                        <p:attrNameLst>
                                          <p:attrName>style.visibility</p:attrName>
                                        </p:attrNameLst>
                                      </p:cBhvr>
                                      <p:to>
                                        <p:strVal val="visible"/>
                                      </p:to>
                                    </p:set>
                                    <p:animEffect transition="in" filter="fade">
                                      <p:cBhvr>
                                        <p:cTn id="26" dur="500"/>
                                        <p:tgtEl>
                                          <p:spTgt spid="17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500"/>
                                        <p:tgtEl>
                                          <p:spTgt spid="4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nodeType="withEffect">
                                  <p:stCondLst>
                                    <p:cond delay="0"/>
                                  </p:stCondLst>
                                  <p:childTnLst>
                                    <p:set>
                                      <p:cBhvr>
                                        <p:cTn id="34" dur="1" fill="hold">
                                          <p:stCondLst>
                                            <p:cond delay="0"/>
                                          </p:stCondLst>
                                        </p:cTn>
                                        <p:tgtEl>
                                          <p:spTgt spid="155"/>
                                        </p:tgtEl>
                                        <p:attrNameLst>
                                          <p:attrName>style.visibility</p:attrName>
                                        </p:attrNameLst>
                                      </p:cBhvr>
                                      <p:to>
                                        <p:strVal val="visible"/>
                                      </p:to>
                                    </p:set>
                                    <p:animEffect transition="in" filter="fade">
                                      <p:cBhvr>
                                        <p:cTn id="35" dur="500"/>
                                        <p:tgtEl>
                                          <p:spTgt spid="15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1"/>
                                        </p:tgtEl>
                                        <p:attrNameLst>
                                          <p:attrName>style.visibility</p:attrName>
                                        </p:attrNameLst>
                                      </p:cBhvr>
                                      <p:to>
                                        <p:strVal val="visible"/>
                                      </p:to>
                                    </p:set>
                                    <p:animEffect transition="in" filter="fade">
                                      <p:cBhvr>
                                        <p:cTn id="38"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5" grpId="0" animBg="1"/>
      <p:bldP spid="46" grpId="0" animBg="1"/>
      <p:bldP spid="13" grpId="0"/>
      <p:bldP spid="14" grpId="0"/>
      <p:bldP spid="157" grpId="0"/>
      <p:bldP spid="16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9"/>
          <p:cNvPicPr preferRelativeResize="0"/>
          <p:nvPr/>
        </p:nvPicPr>
        <p:blipFill rotWithShape="1">
          <a:blip r:embed="rId3">
            <a:alphaModFix/>
          </a:blip>
          <a:srcRect l="10122" t="10430" r="16633" b="4004"/>
          <a:stretch/>
        </p:blipFill>
        <p:spPr>
          <a:xfrm rot="5400000">
            <a:off x="4079606" y="-795658"/>
            <a:ext cx="1054760" cy="7825440"/>
          </a:xfrm>
          <a:prstGeom prst="rect">
            <a:avLst/>
          </a:prstGeom>
          <a:noFill/>
          <a:ln>
            <a:noFill/>
          </a:ln>
        </p:spPr>
      </p:pic>
      <p:pic>
        <p:nvPicPr>
          <p:cNvPr id="185" name="Google Shape;185;p29"/>
          <p:cNvPicPr preferRelativeResize="0"/>
          <p:nvPr/>
        </p:nvPicPr>
        <p:blipFill>
          <a:blip r:embed="rId4">
            <a:alphaModFix/>
          </a:blip>
          <a:stretch>
            <a:fillRect/>
          </a:stretch>
        </p:blipFill>
        <p:spPr>
          <a:xfrm>
            <a:off x="3849898" y="1255446"/>
            <a:ext cx="1282775" cy="1258650"/>
          </a:xfrm>
          <a:prstGeom prst="rect">
            <a:avLst/>
          </a:prstGeom>
          <a:noFill/>
          <a:ln>
            <a:noFill/>
          </a:ln>
        </p:spPr>
      </p:pic>
      <p:sp>
        <p:nvSpPr>
          <p:cNvPr id="186" name="Google Shape;186;p29"/>
          <p:cNvSpPr txBox="1">
            <a:spLocks noGrp="1"/>
          </p:cNvSpPr>
          <p:nvPr>
            <p:ph type="title"/>
          </p:nvPr>
        </p:nvSpPr>
        <p:spPr>
          <a:xfrm>
            <a:off x="504851" y="2772041"/>
            <a:ext cx="8014854" cy="841800"/>
          </a:xfrm>
          <a:prstGeom prst="rect">
            <a:avLst/>
          </a:prstGeom>
        </p:spPr>
        <p:txBody>
          <a:bodyPr spcFirstLastPara="1" wrap="square" lIns="91425" tIns="91425" rIns="91425" bIns="91425" anchor="ctr" anchorCtr="0">
            <a:noAutofit/>
          </a:bodyPr>
          <a:lstStyle/>
          <a:p>
            <a:r>
              <a:rPr lang="vi-VN" sz="4800">
                <a:solidFill>
                  <a:schemeClr val="tx2">
                    <a:lumMod val="25000"/>
                  </a:schemeClr>
                </a:solidFill>
                <a:latin typeface="+mn-lt"/>
                <a:ea typeface="Calibri" panose="020F0502020204030204" pitchFamily="34" charset="0"/>
              </a:rPr>
              <a:t>VIẾT ĐƯỢC ĐOẠN VĂN</a:t>
            </a:r>
            <a:endParaRPr lang="en-US" sz="4800">
              <a:solidFill>
                <a:schemeClr val="tx2">
                  <a:lumMod val="25000"/>
                </a:schemeClr>
              </a:solidFill>
              <a:latin typeface="+mn-lt"/>
            </a:endParaRPr>
          </a:p>
        </p:txBody>
      </p:sp>
      <p:sp>
        <p:nvSpPr>
          <p:cNvPr id="188" name="Google Shape;188;p29"/>
          <p:cNvSpPr txBox="1">
            <a:spLocks noGrp="1"/>
          </p:cNvSpPr>
          <p:nvPr>
            <p:ph type="title" idx="2"/>
          </p:nvPr>
        </p:nvSpPr>
        <p:spPr>
          <a:xfrm>
            <a:off x="3798735" y="1506718"/>
            <a:ext cx="1385100" cy="65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600">
                <a:latin typeface="+mj-lt"/>
              </a:rPr>
              <a:t>01</a:t>
            </a:r>
            <a:endParaRPr sz="6600">
              <a:latin typeface="+mj-lt"/>
            </a:endParaRPr>
          </a:p>
        </p:txBody>
      </p:sp>
      <p:pic>
        <p:nvPicPr>
          <p:cNvPr id="189" name="Google Shape;189;p29"/>
          <p:cNvPicPr preferRelativeResize="0"/>
          <p:nvPr/>
        </p:nvPicPr>
        <p:blipFill>
          <a:blip r:embed="rId5">
            <a:alphaModFix/>
          </a:blip>
          <a:stretch>
            <a:fillRect/>
          </a:stretch>
        </p:blipFill>
        <p:spPr>
          <a:xfrm rot="18988385" flipH="1">
            <a:off x="416657" y="3400054"/>
            <a:ext cx="1038314" cy="1973436"/>
          </a:xfrm>
          <a:prstGeom prst="rect">
            <a:avLst/>
          </a:prstGeom>
          <a:noFill/>
          <a:ln>
            <a:noFill/>
          </a:ln>
        </p:spPr>
      </p:pic>
      <p:pic>
        <p:nvPicPr>
          <p:cNvPr id="190" name="Google Shape;190;p29"/>
          <p:cNvPicPr preferRelativeResize="0"/>
          <p:nvPr/>
        </p:nvPicPr>
        <p:blipFill>
          <a:blip r:embed="rId6">
            <a:alphaModFix/>
          </a:blip>
          <a:stretch>
            <a:fillRect/>
          </a:stretch>
        </p:blipFill>
        <p:spPr>
          <a:xfrm>
            <a:off x="7331741" y="295433"/>
            <a:ext cx="1608375" cy="1920025"/>
          </a:xfrm>
          <a:prstGeom prst="rect">
            <a:avLst/>
          </a:prstGeom>
          <a:noFill/>
          <a:ln>
            <a:noFill/>
          </a:ln>
        </p:spPr>
      </p:pic>
      <p:pic>
        <p:nvPicPr>
          <p:cNvPr id="191" name="Google Shape;191;p29"/>
          <p:cNvPicPr preferRelativeResize="0"/>
          <p:nvPr/>
        </p:nvPicPr>
        <p:blipFill>
          <a:blip r:embed="rId7">
            <a:alphaModFix/>
          </a:blip>
          <a:stretch>
            <a:fillRect/>
          </a:stretch>
        </p:blipFill>
        <p:spPr>
          <a:xfrm>
            <a:off x="2229169" y="430671"/>
            <a:ext cx="166556" cy="176650"/>
          </a:xfrm>
          <a:prstGeom prst="rect">
            <a:avLst/>
          </a:prstGeom>
          <a:noFill/>
          <a:ln>
            <a:noFill/>
          </a:ln>
        </p:spPr>
      </p:pic>
      <p:pic>
        <p:nvPicPr>
          <p:cNvPr id="192" name="Google Shape;192;p29"/>
          <p:cNvPicPr preferRelativeResize="0"/>
          <p:nvPr/>
        </p:nvPicPr>
        <p:blipFill>
          <a:blip r:embed="rId7">
            <a:alphaModFix/>
          </a:blip>
          <a:stretch>
            <a:fillRect/>
          </a:stretch>
        </p:blipFill>
        <p:spPr>
          <a:xfrm>
            <a:off x="338294" y="1019346"/>
            <a:ext cx="166556" cy="176650"/>
          </a:xfrm>
          <a:prstGeom prst="rect">
            <a:avLst/>
          </a:prstGeom>
          <a:noFill/>
          <a:ln>
            <a:noFill/>
          </a:ln>
        </p:spPr>
      </p:pic>
      <p:pic>
        <p:nvPicPr>
          <p:cNvPr id="193" name="Google Shape;193;p29"/>
          <p:cNvPicPr preferRelativeResize="0"/>
          <p:nvPr/>
        </p:nvPicPr>
        <p:blipFill>
          <a:blip r:embed="rId8">
            <a:alphaModFix/>
          </a:blip>
          <a:stretch>
            <a:fillRect/>
          </a:stretch>
        </p:blipFill>
        <p:spPr>
          <a:xfrm>
            <a:off x="6090193" y="1163809"/>
            <a:ext cx="284028" cy="264662"/>
          </a:xfrm>
          <a:prstGeom prst="rect">
            <a:avLst/>
          </a:prstGeom>
          <a:noFill/>
          <a:ln>
            <a:noFill/>
          </a:ln>
        </p:spPr>
      </p:pic>
      <p:pic>
        <p:nvPicPr>
          <p:cNvPr id="194" name="Google Shape;194;p29"/>
          <p:cNvPicPr preferRelativeResize="0"/>
          <p:nvPr/>
        </p:nvPicPr>
        <p:blipFill>
          <a:blip r:embed="rId8">
            <a:alphaModFix/>
          </a:blip>
          <a:stretch>
            <a:fillRect/>
          </a:stretch>
        </p:blipFill>
        <p:spPr>
          <a:xfrm>
            <a:off x="8348893" y="4472121"/>
            <a:ext cx="284028" cy="264662"/>
          </a:xfrm>
          <a:prstGeom prst="rect">
            <a:avLst/>
          </a:prstGeom>
          <a:noFill/>
          <a:ln>
            <a:noFill/>
          </a:ln>
        </p:spPr>
      </p:pic>
      <p:pic>
        <p:nvPicPr>
          <p:cNvPr id="195" name="Google Shape;195;p29"/>
          <p:cNvPicPr preferRelativeResize="0"/>
          <p:nvPr/>
        </p:nvPicPr>
        <p:blipFill>
          <a:blip r:embed="rId8">
            <a:alphaModFix/>
          </a:blip>
          <a:stretch>
            <a:fillRect/>
          </a:stretch>
        </p:blipFill>
        <p:spPr>
          <a:xfrm>
            <a:off x="1606043" y="1954896"/>
            <a:ext cx="284028" cy="264662"/>
          </a:xfrm>
          <a:prstGeom prst="rect">
            <a:avLst/>
          </a:prstGeom>
          <a:noFill/>
          <a:ln>
            <a:noFill/>
          </a:ln>
        </p:spPr>
      </p:pic>
      <p:pic>
        <p:nvPicPr>
          <p:cNvPr id="196" name="Google Shape;196;p29"/>
          <p:cNvPicPr preferRelativeResize="0"/>
          <p:nvPr/>
        </p:nvPicPr>
        <p:blipFill>
          <a:blip r:embed="rId7">
            <a:alphaModFix/>
          </a:blip>
          <a:stretch>
            <a:fillRect/>
          </a:stretch>
        </p:blipFill>
        <p:spPr>
          <a:xfrm>
            <a:off x="4031094" y="4652071"/>
            <a:ext cx="166556" cy="176650"/>
          </a:xfrm>
          <a:prstGeom prst="rect">
            <a:avLst/>
          </a:prstGeom>
          <a:noFill/>
          <a:ln>
            <a:noFill/>
          </a:ln>
        </p:spPr>
      </p:pic>
      <p:pic>
        <p:nvPicPr>
          <p:cNvPr id="197" name="Google Shape;197;p29"/>
          <p:cNvPicPr preferRelativeResize="0"/>
          <p:nvPr/>
        </p:nvPicPr>
        <p:blipFill>
          <a:blip r:embed="rId7">
            <a:alphaModFix/>
          </a:blip>
          <a:stretch>
            <a:fillRect/>
          </a:stretch>
        </p:blipFill>
        <p:spPr>
          <a:xfrm>
            <a:off x="8594969" y="769746"/>
            <a:ext cx="166556" cy="176650"/>
          </a:xfrm>
          <a:prstGeom prst="rect">
            <a:avLst/>
          </a:prstGeom>
          <a:noFill/>
          <a:ln>
            <a:noFill/>
          </a:ln>
        </p:spPr>
      </p:pic>
      <p:pic>
        <p:nvPicPr>
          <p:cNvPr id="198" name="Google Shape;198;p29"/>
          <p:cNvPicPr preferRelativeResize="0"/>
          <p:nvPr/>
        </p:nvPicPr>
        <p:blipFill>
          <a:blip r:embed="rId7">
            <a:alphaModFix/>
          </a:blip>
          <a:stretch>
            <a:fillRect/>
          </a:stretch>
        </p:blipFill>
        <p:spPr>
          <a:xfrm>
            <a:off x="7685169" y="2969296"/>
            <a:ext cx="166556" cy="17665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500"/>
                                        <p:tgtEl>
                                          <p:spTgt spid="184"/>
                                        </p:tgtEl>
                                      </p:cBhvr>
                                    </p:animEffect>
                                  </p:childTnLst>
                                </p:cTn>
                              </p:par>
                              <p:par>
                                <p:cTn id="8" presetID="10" presetClass="entr" presetSubtype="0" fill="hold" nodeType="withEffect">
                                  <p:stCondLst>
                                    <p:cond delay="0"/>
                                  </p:stCondLst>
                                  <p:childTnLst>
                                    <p:set>
                                      <p:cBhvr>
                                        <p:cTn id="9" dur="1" fill="hold">
                                          <p:stCondLst>
                                            <p:cond delay="0"/>
                                          </p:stCondLst>
                                        </p:cTn>
                                        <p:tgtEl>
                                          <p:spTgt spid="185"/>
                                        </p:tgtEl>
                                        <p:attrNameLst>
                                          <p:attrName>style.visibility</p:attrName>
                                        </p:attrNameLst>
                                      </p:cBhvr>
                                      <p:to>
                                        <p:strVal val="visible"/>
                                      </p:to>
                                    </p:set>
                                    <p:animEffect transition="in" filter="fade">
                                      <p:cBhvr>
                                        <p:cTn id="10" dur="500"/>
                                        <p:tgtEl>
                                          <p:spTgt spid="18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6"/>
                                        </p:tgtEl>
                                        <p:attrNameLst>
                                          <p:attrName>style.visibility</p:attrName>
                                        </p:attrNameLst>
                                      </p:cBhvr>
                                      <p:to>
                                        <p:strVal val="visible"/>
                                      </p:to>
                                    </p:set>
                                    <p:animEffect transition="in" filter="fade">
                                      <p:cBhvr>
                                        <p:cTn id="13" dur="500"/>
                                        <p:tgtEl>
                                          <p:spTgt spid="18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8"/>
                                        </p:tgtEl>
                                        <p:attrNameLst>
                                          <p:attrName>style.visibility</p:attrName>
                                        </p:attrNameLst>
                                      </p:cBhvr>
                                      <p:to>
                                        <p:strVal val="visible"/>
                                      </p:to>
                                    </p:set>
                                    <p:animEffect transition="in" filter="fade">
                                      <p:cBhvr>
                                        <p:cTn id="16" dur="500"/>
                                        <p:tgtEl>
                                          <p:spTgt spid="188"/>
                                        </p:tgtEl>
                                      </p:cBhvr>
                                    </p:animEffect>
                                  </p:childTnLst>
                                </p:cTn>
                              </p:par>
                              <p:par>
                                <p:cTn id="17" presetID="10" presetClass="entr" presetSubtype="0" fill="hold" nodeType="withEffect">
                                  <p:stCondLst>
                                    <p:cond delay="0"/>
                                  </p:stCondLst>
                                  <p:childTnLst>
                                    <p:set>
                                      <p:cBhvr>
                                        <p:cTn id="18" dur="1" fill="hold">
                                          <p:stCondLst>
                                            <p:cond delay="0"/>
                                          </p:stCondLst>
                                        </p:cTn>
                                        <p:tgtEl>
                                          <p:spTgt spid="189"/>
                                        </p:tgtEl>
                                        <p:attrNameLst>
                                          <p:attrName>style.visibility</p:attrName>
                                        </p:attrNameLst>
                                      </p:cBhvr>
                                      <p:to>
                                        <p:strVal val="visible"/>
                                      </p:to>
                                    </p:set>
                                    <p:animEffect transition="in" filter="fade">
                                      <p:cBhvr>
                                        <p:cTn id="19" dur="500"/>
                                        <p:tgtEl>
                                          <p:spTgt spid="189"/>
                                        </p:tgtEl>
                                      </p:cBhvr>
                                    </p:animEffect>
                                  </p:childTnLst>
                                </p:cTn>
                              </p:par>
                              <p:par>
                                <p:cTn id="20" presetID="10" presetClass="entr" presetSubtype="0" fill="hold" nodeType="withEffect">
                                  <p:stCondLst>
                                    <p:cond delay="0"/>
                                  </p:stCondLst>
                                  <p:childTnLst>
                                    <p:set>
                                      <p:cBhvr>
                                        <p:cTn id="21" dur="1" fill="hold">
                                          <p:stCondLst>
                                            <p:cond delay="0"/>
                                          </p:stCondLst>
                                        </p:cTn>
                                        <p:tgtEl>
                                          <p:spTgt spid="190"/>
                                        </p:tgtEl>
                                        <p:attrNameLst>
                                          <p:attrName>style.visibility</p:attrName>
                                        </p:attrNameLst>
                                      </p:cBhvr>
                                      <p:to>
                                        <p:strVal val="visible"/>
                                      </p:to>
                                    </p:set>
                                    <p:animEffect transition="in" filter="fade">
                                      <p:cBhvr>
                                        <p:cTn id="22" dur="500"/>
                                        <p:tgtEl>
                                          <p:spTgt spid="190"/>
                                        </p:tgtEl>
                                      </p:cBhvr>
                                    </p:animEffect>
                                  </p:childTnLst>
                                </p:cTn>
                              </p:par>
                              <p:par>
                                <p:cTn id="23" presetID="10" presetClass="entr" presetSubtype="0" fill="hold" nodeType="withEffect">
                                  <p:stCondLst>
                                    <p:cond delay="0"/>
                                  </p:stCondLst>
                                  <p:childTnLst>
                                    <p:set>
                                      <p:cBhvr>
                                        <p:cTn id="24" dur="1" fill="hold">
                                          <p:stCondLst>
                                            <p:cond delay="0"/>
                                          </p:stCondLst>
                                        </p:cTn>
                                        <p:tgtEl>
                                          <p:spTgt spid="191"/>
                                        </p:tgtEl>
                                        <p:attrNameLst>
                                          <p:attrName>style.visibility</p:attrName>
                                        </p:attrNameLst>
                                      </p:cBhvr>
                                      <p:to>
                                        <p:strVal val="visible"/>
                                      </p:to>
                                    </p:set>
                                    <p:animEffect transition="in" filter="fade">
                                      <p:cBhvr>
                                        <p:cTn id="25" dur="500"/>
                                        <p:tgtEl>
                                          <p:spTgt spid="191"/>
                                        </p:tgtEl>
                                      </p:cBhvr>
                                    </p:animEffect>
                                  </p:childTnLst>
                                </p:cTn>
                              </p:par>
                              <p:par>
                                <p:cTn id="26" presetID="10" presetClass="entr" presetSubtype="0" fill="hold" nodeType="withEffect">
                                  <p:stCondLst>
                                    <p:cond delay="0"/>
                                  </p:stCondLst>
                                  <p:childTnLst>
                                    <p:set>
                                      <p:cBhvr>
                                        <p:cTn id="27" dur="1" fill="hold">
                                          <p:stCondLst>
                                            <p:cond delay="0"/>
                                          </p:stCondLst>
                                        </p:cTn>
                                        <p:tgtEl>
                                          <p:spTgt spid="192"/>
                                        </p:tgtEl>
                                        <p:attrNameLst>
                                          <p:attrName>style.visibility</p:attrName>
                                        </p:attrNameLst>
                                      </p:cBhvr>
                                      <p:to>
                                        <p:strVal val="visible"/>
                                      </p:to>
                                    </p:set>
                                    <p:animEffect transition="in" filter="fade">
                                      <p:cBhvr>
                                        <p:cTn id="28" dur="500"/>
                                        <p:tgtEl>
                                          <p:spTgt spid="192"/>
                                        </p:tgtEl>
                                      </p:cBhvr>
                                    </p:animEffect>
                                  </p:childTnLst>
                                </p:cTn>
                              </p:par>
                              <p:par>
                                <p:cTn id="29" presetID="10" presetClass="entr" presetSubtype="0" fill="hold" nodeType="withEffect">
                                  <p:stCondLst>
                                    <p:cond delay="0"/>
                                  </p:stCondLst>
                                  <p:childTnLst>
                                    <p:set>
                                      <p:cBhvr>
                                        <p:cTn id="30" dur="1" fill="hold">
                                          <p:stCondLst>
                                            <p:cond delay="0"/>
                                          </p:stCondLst>
                                        </p:cTn>
                                        <p:tgtEl>
                                          <p:spTgt spid="193"/>
                                        </p:tgtEl>
                                        <p:attrNameLst>
                                          <p:attrName>style.visibility</p:attrName>
                                        </p:attrNameLst>
                                      </p:cBhvr>
                                      <p:to>
                                        <p:strVal val="visible"/>
                                      </p:to>
                                    </p:set>
                                    <p:animEffect transition="in" filter="fade">
                                      <p:cBhvr>
                                        <p:cTn id="31" dur="500"/>
                                        <p:tgtEl>
                                          <p:spTgt spid="193"/>
                                        </p:tgtEl>
                                      </p:cBhvr>
                                    </p:animEffect>
                                  </p:childTnLst>
                                </p:cTn>
                              </p:par>
                              <p:par>
                                <p:cTn id="32" presetID="10" presetClass="entr" presetSubtype="0" fill="hold" nodeType="withEffect">
                                  <p:stCondLst>
                                    <p:cond delay="0"/>
                                  </p:stCondLst>
                                  <p:childTnLst>
                                    <p:set>
                                      <p:cBhvr>
                                        <p:cTn id="33" dur="1" fill="hold">
                                          <p:stCondLst>
                                            <p:cond delay="0"/>
                                          </p:stCondLst>
                                        </p:cTn>
                                        <p:tgtEl>
                                          <p:spTgt spid="194"/>
                                        </p:tgtEl>
                                        <p:attrNameLst>
                                          <p:attrName>style.visibility</p:attrName>
                                        </p:attrNameLst>
                                      </p:cBhvr>
                                      <p:to>
                                        <p:strVal val="visible"/>
                                      </p:to>
                                    </p:set>
                                    <p:animEffect transition="in" filter="fade">
                                      <p:cBhvr>
                                        <p:cTn id="34" dur="500"/>
                                        <p:tgtEl>
                                          <p:spTgt spid="194"/>
                                        </p:tgtEl>
                                      </p:cBhvr>
                                    </p:animEffect>
                                  </p:childTnLst>
                                </p:cTn>
                              </p:par>
                              <p:par>
                                <p:cTn id="35" presetID="10" presetClass="entr" presetSubtype="0" fill="hold" nodeType="withEffect">
                                  <p:stCondLst>
                                    <p:cond delay="0"/>
                                  </p:stCondLst>
                                  <p:childTnLst>
                                    <p:set>
                                      <p:cBhvr>
                                        <p:cTn id="36" dur="1" fill="hold">
                                          <p:stCondLst>
                                            <p:cond delay="0"/>
                                          </p:stCondLst>
                                        </p:cTn>
                                        <p:tgtEl>
                                          <p:spTgt spid="195"/>
                                        </p:tgtEl>
                                        <p:attrNameLst>
                                          <p:attrName>style.visibility</p:attrName>
                                        </p:attrNameLst>
                                      </p:cBhvr>
                                      <p:to>
                                        <p:strVal val="visible"/>
                                      </p:to>
                                    </p:set>
                                    <p:animEffect transition="in" filter="fade">
                                      <p:cBhvr>
                                        <p:cTn id="37" dur="500"/>
                                        <p:tgtEl>
                                          <p:spTgt spid="195"/>
                                        </p:tgtEl>
                                      </p:cBhvr>
                                    </p:animEffect>
                                  </p:childTnLst>
                                </p:cTn>
                              </p:par>
                              <p:par>
                                <p:cTn id="38" presetID="10" presetClass="entr" presetSubtype="0" fill="hold" nodeType="withEffect">
                                  <p:stCondLst>
                                    <p:cond delay="0"/>
                                  </p:stCondLst>
                                  <p:childTnLst>
                                    <p:set>
                                      <p:cBhvr>
                                        <p:cTn id="39" dur="1" fill="hold">
                                          <p:stCondLst>
                                            <p:cond delay="0"/>
                                          </p:stCondLst>
                                        </p:cTn>
                                        <p:tgtEl>
                                          <p:spTgt spid="196"/>
                                        </p:tgtEl>
                                        <p:attrNameLst>
                                          <p:attrName>style.visibility</p:attrName>
                                        </p:attrNameLst>
                                      </p:cBhvr>
                                      <p:to>
                                        <p:strVal val="visible"/>
                                      </p:to>
                                    </p:set>
                                    <p:animEffect transition="in" filter="fade">
                                      <p:cBhvr>
                                        <p:cTn id="40" dur="500"/>
                                        <p:tgtEl>
                                          <p:spTgt spid="196"/>
                                        </p:tgtEl>
                                      </p:cBhvr>
                                    </p:animEffect>
                                  </p:childTnLst>
                                </p:cTn>
                              </p:par>
                              <p:par>
                                <p:cTn id="41" presetID="10" presetClass="entr" presetSubtype="0" fill="hold" nodeType="withEffect">
                                  <p:stCondLst>
                                    <p:cond delay="0"/>
                                  </p:stCondLst>
                                  <p:childTnLst>
                                    <p:set>
                                      <p:cBhvr>
                                        <p:cTn id="42" dur="1" fill="hold">
                                          <p:stCondLst>
                                            <p:cond delay="0"/>
                                          </p:stCondLst>
                                        </p:cTn>
                                        <p:tgtEl>
                                          <p:spTgt spid="197"/>
                                        </p:tgtEl>
                                        <p:attrNameLst>
                                          <p:attrName>style.visibility</p:attrName>
                                        </p:attrNameLst>
                                      </p:cBhvr>
                                      <p:to>
                                        <p:strVal val="visible"/>
                                      </p:to>
                                    </p:set>
                                    <p:animEffect transition="in" filter="fade">
                                      <p:cBhvr>
                                        <p:cTn id="43" dur="500"/>
                                        <p:tgtEl>
                                          <p:spTgt spid="197"/>
                                        </p:tgtEl>
                                      </p:cBhvr>
                                    </p:animEffect>
                                  </p:childTnLst>
                                </p:cTn>
                              </p:par>
                              <p:par>
                                <p:cTn id="44" presetID="10" presetClass="entr" presetSubtype="0" fill="hold" nodeType="withEffect">
                                  <p:stCondLst>
                                    <p:cond delay="0"/>
                                  </p:stCondLst>
                                  <p:childTnLst>
                                    <p:set>
                                      <p:cBhvr>
                                        <p:cTn id="45" dur="1" fill="hold">
                                          <p:stCondLst>
                                            <p:cond delay="0"/>
                                          </p:stCondLst>
                                        </p:cTn>
                                        <p:tgtEl>
                                          <p:spTgt spid="198"/>
                                        </p:tgtEl>
                                        <p:attrNameLst>
                                          <p:attrName>style.visibility</p:attrName>
                                        </p:attrNameLst>
                                      </p:cBhvr>
                                      <p:to>
                                        <p:strVal val="visible"/>
                                      </p:to>
                                    </p:set>
                                    <p:animEffect transition="in" filter="fade">
                                      <p:cBhvr>
                                        <p:cTn id="46"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p:bldP spid="18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417" name="Google Shape;417;p37"/>
          <p:cNvPicPr preferRelativeResize="0"/>
          <p:nvPr/>
        </p:nvPicPr>
        <p:blipFill>
          <a:blip r:embed="rId3">
            <a:alphaModFix/>
          </a:blip>
          <a:stretch>
            <a:fillRect/>
          </a:stretch>
        </p:blipFill>
        <p:spPr>
          <a:xfrm rot="-2420547">
            <a:off x="7579873" y="36774"/>
            <a:ext cx="905979" cy="1839126"/>
          </a:xfrm>
          <a:prstGeom prst="rect">
            <a:avLst/>
          </a:prstGeom>
          <a:noFill/>
          <a:ln>
            <a:noFill/>
          </a:ln>
        </p:spPr>
      </p:pic>
      <p:pic>
        <p:nvPicPr>
          <p:cNvPr id="418" name="Google Shape;418;p37"/>
          <p:cNvPicPr preferRelativeResize="0"/>
          <p:nvPr/>
        </p:nvPicPr>
        <p:blipFill>
          <a:blip r:embed="rId4">
            <a:alphaModFix/>
          </a:blip>
          <a:stretch>
            <a:fillRect/>
          </a:stretch>
        </p:blipFill>
        <p:spPr>
          <a:xfrm rot="-5259442">
            <a:off x="219402" y="3485575"/>
            <a:ext cx="1529876" cy="1717075"/>
          </a:xfrm>
          <a:prstGeom prst="rect">
            <a:avLst/>
          </a:prstGeom>
          <a:noFill/>
          <a:ln>
            <a:noFill/>
          </a:ln>
        </p:spPr>
      </p:pic>
      <p:pic>
        <p:nvPicPr>
          <p:cNvPr id="419" name="Google Shape;419;p37"/>
          <p:cNvPicPr preferRelativeResize="0"/>
          <p:nvPr/>
        </p:nvPicPr>
        <p:blipFill>
          <a:blip r:embed="rId5">
            <a:alphaModFix/>
          </a:blip>
          <a:stretch>
            <a:fillRect/>
          </a:stretch>
        </p:blipFill>
        <p:spPr>
          <a:xfrm>
            <a:off x="1552494" y="327971"/>
            <a:ext cx="166556" cy="176650"/>
          </a:xfrm>
          <a:prstGeom prst="rect">
            <a:avLst/>
          </a:prstGeom>
          <a:noFill/>
          <a:ln>
            <a:noFill/>
          </a:ln>
        </p:spPr>
      </p:pic>
      <p:pic>
        <p:nvPicPr>
          <p:cNvPr id="421" name="Google Shape;421;p37"/>
          <p:cNvPicPr preferRelativeResize="0"/>
          <p:nvPr/>
        </p:nvPicPr>
        <p:blipFill>
          <a:blip r:embed="rId6">
            <a:alphaModFix/>
          </a:blip>
          <a:stretch>
            <a:fillRect/>
          </a:stretch>
        </p:blipFill>
        <p:spPr>
          <a:xfrm>
            <a:off x="277093" y="1643046"/>
            <a:ext cx="284028" cy="264662"/>
          </a:xfrm>
          <a:prstGeom prst="rect">
            <a:avLst/>
          </a:prstGeom>
          <a:noFill/>
          <a:ln>
            <a:noFill/>
          </a:ln>
        </p:spPr>
      </p:pic>
      <p:pic>
        <p:nvPicPr>
          <p:cNvPr id="423" name="Google Shape;423;p37"/>
          <p:cNvPicPr preferRelativeResize="0"/>
          <p:nvPr/>
        </p:nvPicPr>
        <p:blipFill>
          <a:blip r:embed="rId6">
            <a:alphaModFix/>
          </a:blip>
          <a:stretch>
            <a:fillRect/>
          </a:stretch>
        </p:blipFill>
        <p:spPr>
          <a:xfrm>
            <a:off x="5414743" y="4416271"/>
            <a:ext cx="284028" cy="264662"/>
          </a:xfrm>
          <a:prstGeom prst="rect">
            <a:avLst/>
          </a:prstGeom>
          <a:noFill/>
          <a:ln>
            <a:noFill/>
          </a:ln>
        </p:spPr>
      </p:pic>
      <p:pic>
        <p:nvPicPr>
          <p:cNvPr id="424" name="Google Shape;424;p37"/>
          <p:cNvPicPr preferRelativeResize="0"/>
          <p:nvPr/>
        </p:nvPicPr>
        <p:blipFill>
          <a:blip r:embed="rId5">
            <a:alphaModFix/>
          </a:blip>
          <a:stretch>
            <a:fillRect/>
          </a:stretch>
        </p:blipFill>
        <p:spPr>
          <a:xfrm>
            <a:off x="2725019" y="4416271"/>
            <a:ext cx="166556" cy="176650"/>
          </a:xfrm>
          <a:prstGeom prst="rect">
            <a:avLst/>
          </a:prstGeom>
          <a:noFill/>
          <a:ln>
            <a:noFill/>
          </a:ln>
        </p:spPr>
      </p:pic>
      <p:pic>
        <p:nvPicPr>
          <p:cNvPr id="425" name="Google Shape;425;p37"/>
          <p:cNvPicPr preferRelativeResize="0"/>
          <p:nvPr/>
        </p:nvPicPr>
        <p:blipFill>
          <a:blip r:embed="rId6">
            <a:alphaModFix/>
          </a:blip>
          <a:stretch>
            <a:fillRect/>
          </a:stretch>
        </p:blipFill>
        <p:spPr>
          <a:xfrm>
            <a:off x="6430243" y="430671"/>
            <a:ext cx="284028" cy="264662"/>
          </a:xfrm>
          <a:prstGeom prst="rect">
            <a:avLst/>
          </a:prstGeom>
          <a:noFill/>
          <a:ln>
            <a:noFill/>
          </a:ln>
        </p:spPr>
      </p:pic>
      <p:pic>
        <p:nvPicPr>
          <p:cNvPr id="427" name="Google Shape;427;p37"/>
          <p:cNvPicPr preferRelativeResize="0"/>
          <p:nvPr/>
        </p:nvPicPr>
        <p:blipFill>
          <a:blip r:embed="rId5">
            <a:alphaModFix/>
          </a:blip>
          <a:stretch>
            <a:fillRect/>
          </a:stretch>
        </p:blipFill>
        <p:spPr>
          <a:xfrm>
            <a:off x="8305719" y="4730821"/>
            <a:ext cx="166556" cy="176650"/>
          </a:xfrm>
          <a:prstGeom prst="rect">
            <a:avLst/>
          </a:prstGeom>
          <a:noFill/>
          <a:ln>
            <a:noFill/>
          </a:ln>
        </p:spPr>
      </p:pic>
      <p:sp>
        <p:nvSpPr>
          <p:cNvPr id="84" name="Google Shape;2819;p45"/>
          <p:cNvSpPr txBox="1">
            <a:spLocks noGrp="1"/>
          </p:cNvSpPr>
          <p:nvPr>
            <p:ph type="subTitle" idx="1"/>
          </p:nvPr>
        </p:nvSpPr>
        <p:spPr>
          <a:xfrm>
            <a:off x="645459" y="2197500"/>
            <a:ext cx="2368675" cy="2377500"/>
          </a:xfrm>
          <a:prstGeom prst="rect">
            <a:avLst/>
          </a:prstGeom>
        </p:spPr>
        <p:txBody>
          <a:bodyPr spcFirstLastPara="1" wrap="square" lIns="91425" tIns="91425" rIns="91425" bIns="91425" anchor="t" anchorCtr="0">
            <a:noAutofit/>
          </a:bodyPr>
          <a:lstStyle/>
          <a:p>
            <a:pPr marL="0" lvl="0" indent="0" algn="just">
              <a:lnSpc>
                <a:spcPct val="150000"/>
              </a:lnSpc>
            </a:pPr>
            <a:r>
              <a:rPr lang="vi-VN" sz="1800">
                <a:latin typeface="+mn-lt"/>
              </a:rPr>
              <a:t>Hãy viết đoạn văn về một câu chuyện mà em thích và cho biết vì sao em thích câu chuyện đó.</a:t>
            </a:r>
            <a:endParaRPr sz="1800">
              <a:latin typeface="+mn-lt"/>
            </a:endParaRPr>
          </a:p>
        </p:txBody>
      </p:sp>
      <p:sp>
        <p:nvSpPr>
          <p:cNvPr id="87" name="Google Shape;2822;p45"/>
          <p:cNvSpPr txBox="1">
            <a:spLocks noGrp="1"/>
          </p:cNvSpPr>
          <p:nvPr>
            <p:ph type="subTitle" idx="4"/>
          </p:nvPr>
        </p:nvSpPr>
        <p:spPr>
          <a:xfrm>
            <a:off x="645460" y="1730400"/>
            <a:ext cx="2368674" cy="467100"/>
          </a:xfrm>
          <a:prstGeom prst="rect">
            <a:avLst/>
          </a:prstGeom>
          <a:solidFill>
            <a:schemeClr val="accent5"/>
          </a:solidFill>
        </p:spPr>
        <p:txBody>
          <a:bodyPr spcFirstLastPara="1" wrap="square" lIns="91425" tIns="91425" rIns="91425" bIns="91425" anchor="b" anchorCtr="0">
            <a:noAutofit/>
          </a:bodyPr>
          <a:lstStyle/>
          <a:p>
            <a:pPr marL="0" indent="0">
              <a:buClr>
                <a:schemeClr val="dk1"/>
              </a:buClr>
              <a:buSzPts val="2600"/>
            </a:pPr>
            <a:r>
              <a:rPr lang="en" sz="2400" b="1">
                <a:solidFill>
                  <a:schemeClr val="dk1"/>
                </a:solidFill>
                <a:latin typeface="+mj-lt"/>
                <a:ea typeface="Amatic SC"/>
                <a:cs typeface="Amatic SC"/>
                <a:sym typeface="Amatic SC"/>
              </a:rPr>
              <a:t>Đề 1</a:t>
            </a:r>
            <a:endParaRPr sz="2400" b="1">
              <a:solidFill>
                <a:schemeClr val="dk1"/>
              </a:solidFill>
              <a:latin typeface="+mj-lt"/>
              <a:ea typeface="Amatic SC"/>
              <a:cs typeface="Amatic SC"/>
              <a:sym typeface="Amatic SC"/>
            </a:endParaRPr>
          </a:p>
        </p:txBody>
      </p:sp>
      <p:sp>
        <p:nvSpPr>
          <p:cNvPr id="88" name="Google Shape;2819;p45"/>
          <p:cNvSpPr txBox="1">
            <a:spLocks/>
          </p:cNvSpPr>
          <p:nvPr/>
        </p:nvSpPr>
        <p:spPr>
          <a:xfrm>
            <a:off x="2863198" y="955526"/>
            <a:ext cx="3417604" cy="467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1pPr>
            <a:lvl2pPr marL="914400" marR="0" lvl="1"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2pPr>
            <a:lvl3pPr marL="1371600" marR="0" lvl="2"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3pPr>
            <a:lvl4pPr marL="1828800" marR="0" lvl="3"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4pPr>
            <a:lvl5pPr marL="2286000" marR="0" lvl="4"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5pPr>
            <a:lvl6pPr marL="2743200" marR="0" lvl="5"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6pPr>
            <a:lvl7pPr marL="3200400" marR="0" lvl="6"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7pPr>
            <a:lvl8pPr marL="3657600" marR="0" lvl="7"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8pPr>
            <a:lvl9pPr marL="4114800" marR="0" lvl="8" indent="-317500" algn="ctr" rtl="0">
              <a:lnSpc>
                <a:spcPct val="100000"/>
              </a:lnSpc>
              <a:spcBef>
                <a:spcPts val="0"/>
              </a:spcBef>
              <a:spcAft>
                <a:spcPts val="0"/>
              </a:spcAft>
              <a:buClr>
                <a:schemeClr val="dk1"/>
              </a:buClr>
              <a:buSzPts val="1400"/>
              <a:buFont typeface="Bellota Text"/>
              <a:buNone/>
              <a:defRPr sz="1400" b="0" i="0" u="none" strike="noStrike" cap="none">
                <a:solidFill>
                  <a:schemeClr val="dk1"/>
                </a:solidFill>
                <a:latin typeface="Bellota Text"/>
                <a:ea typeface="Bellota Text"/>
                <a:cs typeface="Bellota Text"/>
                <a:sym typeface="Bellota Text"/>
              </a:defRPr>
            </a:lvl9pPr>
          </a:lstStyle>
          <a:p>
            <a:pPr marL="0" indent="0"/>
            <a:r>
              <a:rPr lang="en-US" sz="2400" b="1">
                <a:solidFill>
                  <a:schemeClr val="tx1">
                    <a:lumMod val="75000"/>
                  </a:schemeClr>
                </a:solidFill>
                <a:latin typeface="+mj-lt"/>
              </a:rPr>
              <a:t>Chọn 1 trong </a:t>
            </a:r>
            <a:r>
              <a:rPr lang="en-US" sz="2400" b="1" smtClean="0">
                <a:solidFill>
                  <a:schemeClr val="tx1">
                    <a:lumMod val="75000"/>
                  </a:schemeClr>
                </a:solidFill>
                <a:latin typeface="+mj-lt"/>
              </a:rPr>
              <a:t>3 </a:t>
            </a:r>
            <a:r>
              <a:rPr lang="en-US" sz="2400" b="1">
                <a:solidFill>
                  <a:schemeClr val="tx1">
                    <a:lumMod val="75000"/>
                  </a:schemeClr>
                </a:solidFill>
                <a:latin typeface="+mj-lt"/>
              </a:rPr>
              <a:t>đề </a:t>
            </a:r>
            <a:r>
              <a:rPr lang="en-US" sz="2400" b="1" smtClean="0">
                <a:solidFill>
                  <a:schemeClr val="tx1">
                    <a:lumMod val="75000"/>
                  </a:schemeClr>
                </a:solidFill>
                <a:latin typeface="+mj-lt"/>
              </a:rPr>
              <a:t>sau </a:t>
            </a:r>
            <a:endParaRPr lang="en-US" sz="2400">
              <a:solidFill>
                <a:schemeClr val="tx1">
                  <a:lumMod val="75000"/>
                </a:schemeClr>
              </a:solidFill>
              <a:latin typeface="+mj-lt"/>
            </a:endParaRPr>
          </a:p>
        </p:txBody>
      </p:sp>
      <p:sp>
        <p:nvSpPr>
          <p:cNvPr id="89" name="Rectangle 88"/>
          <p:cNvSpPr/>
          <p:nvPr/>
        </p:nvSpPr>
        <p:spPr>
          <a:xfrm>
            <a:off x="2295809" y="58943"/>
            <a:ext cx="4796506" cy="739754"/>
          </a:xfrm>
          <a:prstGeom prst="rect">
            <a:avLst/>
          </a:prstGeom>
        </p:spPr>
        <p:txBody>
          <a:bodyPr wrap="none">
            <a:spAutoFit/>
          </a:bodyPr>
          <a:lstStyle/>
          <a:p>
            <a:pPr algn="just">
              <a:lnSpc>
                <a:spcPct val="150000"/>
              </a:lnSpc>
            </a:pPr>
            <a:r>
              <a:rPr lang="vi-VN" sz="3200" b="1">
                <a:solidFill>
                  <a:schemeClr val="accent1">
                    <a:lumMod val="50000"/>
                  </a:schemeClr>
                </a:solidFill>
                <a:latin typeface="+mn-lt"/>
              </a:rPr>
              <a:t>VIẾT ĐƯỢC ĐOẠN VĂN</a:t>
            </a:r>
            <a:endParaRPr lang="en-US" sz="3200">
              <a:solidFill>
                <a:schemeClr val="accent1">
                  <a:lumMod val="50000"/>
                </a:schemeClr>
              </a:solidFill>
              <a:latin typeface="+mn-lt"/>
            </a:endParaRPr>
          </a:p>
        </p:txBody>
      </p:sp>
      <p:sp>
        <p:nvSpPr>
          <p:cNvPr id="92" name="Google Shape;2819;p45"/>
          <p:cNvSpPr txBox="1">
            <a:spLocks noGrp="1"/>
          </p:cNvSpPr>
          <p:nvPr>
            <p:ph type="subTitle" idx="1"/>
          </p:nvPr>
        </p:nvSpPr>
        <p:spPr>
          <a:xfrm>
            <a:off x="3454964" y="2197500"/>
            <a:ext cx="2368675" cy="2377500"/>
          </a:xfrm>
          <a:prstGeom prst="rect">
            <a:avLst/>
          </a:prstGeom>
        </p:spPr>
        <p:txBody>
          <a:bodyPr spcFirstLastPara="1" wrap="square" lIns="91425" tIns="91425" rIns="91425" bIns="91425" anchor="t" anchorCtr="0">
            <a:noAutofit/>
          </a:bodyPr>
          <a:lstStyle/>
          <a:p>
            <a:pPr marL="0" lvl="0" indent="0" algn="just">
              <a:lnSpc>
                <a:spcPct val="150000"/>
              </a:lnSpc>
            </a:pPr>
            <a:r>
              <a:rPr lang="vi-VN" sz="1800">
                <a:latin typeface="+mn-lt"/>
              </a:rPr>
              <a:t>Hãy viết đoạn văn về câu chuyện “Ông Yết Kiêu" và cho biết em thích câu chuyện đó ở điểm nào.</a:t>
            </a:r>
            <a:endParaRPr sz="1800">
              <a:latin typeface="+mn-lt"/>
            </a:endParaRPr>
          </a:p>
        </p:txBody>
      </p:sp>
      <p:sp>
        <p:nvSpPr>
          <p:cNvPr id="93" name="Google Shape;2822;p45"/>
          <p:cNvSpPr txBox="1">
            <a:spLocks noGrp="1"/>
          </p:cNvSpPr>
          <p:nvPr>
            <p:ph type="subTitle" idx="4"/>
          </p:nvPr>
        </p:nvSpPr>
        <p:spPr>
          <a:xfrm>
            <a:off x="3454965" y="1730400"/>
            <a:ext cx="2368674" cy="467100"/>
          </a:xfrm>
          <a:prstGeom prst="rect">
            <a:avLst/>
          </a:prstGeom>
          <a:solidFill>
            <a:schemeClr val="accent5"/>
          </a:solidFill>
        </p:spPr>
        <p:txBody>
          <a:bodyPr spcFirstLastPara="1" wrap="square" lIns="91425" tIns="91425" rIns="91425" bIns="91425" anchor="b" anchorCtr="0">
            <a:noAutofit/>
          </a:bodyPr>
          <a:lstStyle/>
          <a:p>
            <a:pPr marL="0" indent="0">
              <a:buClr>
                <a:schemeClr val="dk1"/>
              </a:buClr>
              <a:buSzPts val="2600"/>
            </a:pPr>
            <a:r>
              <a:rPr lang="en" sz="2400" b="1">
                <a:solidFill>
                  <a:schemeClr val="dk1"/>
                </a:solidFill>
                <a:latin typeface="+mj-lt"/>
                <a:ea typeface="Amatic SC"/>
                <a:cs typeface="Amatic SC"/>
                <a:sym typeface="Amatic SC"/>
              </a:rPr>
              <a:t>Đề </a:t>
            </a:r>
            <a:r>
              <a:rPr lang="en" sz="2400" b="1" smtClean="0">
                <a:solidFill>
                  <a:schemeClr val="dk1"/>
                </a:solidFill>
                <a:latin typeface="+mj-lt"/>
                <a:ea typeface="Amatic SC"/>
                <a:cs typeface="Amatic SC"/>
                <a:sym typeface="Amatic SC"/>
              </a:rPr>
              <a:t>2</a:t>
            </a:r>
            <a:endParaRPr sz="2400" b="1">
              <a:solidFill>
                <a:schemeClr val="dk1"/>
              </a:solidFill>
              <a:latin typeface="+mj-lt"/>
              <a:ea typeface="Amatic SC"/>
              <a:cs typeface="Amatic SC"/>
              <a:sym typeface="Amatic SC"/>
            </a:endParaRPr>
          </a:p>
        </p:txBody>
      </p:sp>
      <p:sp>
        <p:nvSpPr>
          <p:cNvPr id="94" name="Google Shape;2819;p45"/>
          <p:cNvSpPr txBox="1">
            <a:spLocks noGrp="1"/>
          </p:cNvSpPr>
          <p:nvPr>
            <p:ph type="subTitle" idx="1"/>
          </p:nvPr>
        </p:nvSpPr>
        <p:spPr>
          <a:xfrm>
            <a:off x="6280802" y="2196492"/>
            <a:ext cx="2448331" cy="2377500"/>
          </a:xfrm>
          <a:prstGeom prst="rect">
            <a:avLst/>
          </a:prstGeom>
        </p:spPr>
        <p:txBody>
          <a:bodyPr spcFirstLastPara="1" wrap="square" lIns="91425" tIns="91425" rIns="91425" bIns="91425" anchor="t" anchorCtr="0">
            <a:noAutofit/>
          </a:bodyPr>
          <a:lstStyle/>
          <a:p>
            <a:pPr marL="0" lvl="0" indent="0" algn="just">
              <a:lnSpc>
                <a:spcPct val="150000"/>
              </a:lnSpc>
            </a:pPr>
            <a:r>
              <a:rPr lang="vi-VN" sz="1800">
                <a:latin typeface="+mn-lt"/>
              </a:rPr>
              <a:t>Hãy viết đoạn văn về câu chuyện </a:t>
            </a:r>
            <a:r>
              <a:rPr lang="vi-VN" sz="1800" i="1" smtClean="0">
                <a:latin typeface="+mn-lt"/>
              </a:rPr>
              <a:t>Ba </a:t>
            </a:r>
            <a:r>
              <a:rPr lang="vi-VN" sz="1800" i="1">
                <a:latin typeface="+mn-lt"/>
              </a:rPr>
              <a:t>nàng công </a:t>
            </a:r>
            <a:r>
              <a:rPr lang="vi-VN" sz="1800" i="1" smtClean="0">
                <a:latin typeface="+mn-lt"/>
              </a:rPr>
              <a:t>chúa</a:t>
            </a:r>
            <a:r>
              <a:rPr lang="vi-VN" sz="1800" smtClean="0">
                <a:latin typeface="+mn-lt"/>
              </a:rPr>
              <a:t> </a:t>
            </a:r>
            <a:r>
              <a:rPr lang="vi-VN" sz="1800">
                <a:latin typeface="+mn-lt"/>
              </a:rPr>
              <a:t>và cho biết em thích câu chuyện đó ở điểm nào.</a:t>
            </a:r>
            <a:endParaRPr sz="1800">
              <a:latin typeface="+mn-lt"/>
            </a:endParaRPr>
          </a:p>
        </p:txBody>
      </p:sp>
      <p:sp>
        <p:nvSpPr>
          <p:cNvPr id="95" name="Google Shape;2822;p45"/>
          <p:cNvSpPr txBox="1">
            <a:spLocks noGrp="1"/>
          </p:cNvSpPr>
          <p:nvPr>
            <p:ph type="subTitle" idx="4"/>
          </p:nvPr>
        </p:nvSpPr>
        <p:spPr>
          <a:xfrm>
            <a:off x="6280803" y="1729392"/>
            <a:ext cx="2448330" cy="467100"/>
          </a:xfrm>
          <a:prstGeom prst="rect">
            <a:avLst/>
          </a:prstGeom>
          <a:solidFill>
            <a:schemeClr val="accent5"/>
          </a:solidFill>
        </p:spPr>
        <p:txBody>
          <a:bodyPr spcFirstLastPara="1" wrap="square" lIns="91425" tIns="91425" rIns="91425" bIns="91425" anchor="b" anchorCtr="0">
            <a:noAutofit/>
          </a:bodyPr>
          <a:lstStyle/>
          <a:p>
            <a:pPr marL="0" indent="0">
              <a:buClr>
                <a:schemeClr val="dk1"/>
              </a:buClr>
              <a:buSzPts val="2600"/>
            </a:pPr>
            <a:r>
              <a:rPr lang="en" sz="2400" b="1">
                <a:solidFill>
                  <a:schemeClr val="dk1"/>
                </a:solidFill>
                <a:latin typeface="+mj-lt"/>
                <a:ea typeface="Amatic SC"/>
                <a:cs typeface="Amatic SC"/>
                <a:sym typeface="Amatic SC"/>
              </a:rPr>
              <a:t>Đề </a:t>
            </a:r>
            <a:r>
              <a:rPr lang="en" sz="2400" b="1" smtClean="0">
                <a:solidFill>
                  <a:schemeClr val="dk1"/>
                </a:solidFill>
                <a:latin typeface="+mj-lt"/>
                <a:ea typeface="Amatic SC"/>
                <a:cs typeface="Amatic SC"/>
                <a:sym typeface="Amatic SC"/>
              </a:rPr>
              <a:t>3</a:t>
            </a:r>
            <a:endParaRPr sz="2400" b="1">
              <a:solidFill>
                <a:schemeClr val="dk1"/>
              </a:solidFill>
              <a:latin typeface="+mj-lt"/>
              <a:ea typeface="Amatic SC"/>
              <a:cs typeface="Amatic SC"/>
              <a:sym typeface="Amatic SC"/>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p:cTn id="7" dur="500" fill="hold"/>
                                        <p:tgtEl>
                                          <p:spTgt spid="89"/>
                                        </p:tgtEl>
                                        <p:attrNameLst>
                                          <p:attrName>ppt_w</p:attrName>
                                        </p:attrNameLst>
                                      </p:cBhvr>
                                      <p:tavLst>
                                        <p:tav tm="0">
                                          <p:val>
                                            <p:fltVal val="0"/>
                                          </p:val>
                                        </p:tav>
                                        <p:tav tm="100000">
                                          <p:val>
                                            <p:strVal val="#ppt_w"/>
                                          </p:val>
                                        </p:tav>
                                      </p:tavLst>
                                    </p:anim>
                                    <p:anim calcmode="lin" valueType="num">
                                      <p:cBhvr>
                                        <p:cTn id="8" dur="500" fill="hold"/>
                                        <p:tgtEl>
                                          <p:spTgt spid="89"/>
                                        </p:tgtEl>
                                        <p:attrNameLst>
                                          <p:attrName>ppt_h</p:attrName>
                                        </p:attrNameLst>
                                      </p:cBhvr>
                                      <p:tavLst>
                                        <p:tav tm="0">
                                          <p:val>
                                            <p:fltVal val="0"/>
                                          </p:val>
                                        </p:tav>
                                        <p:tav tm="100000">
                                          <p:val>
                                            <p:strVal val="#ppt_h"/>
                                          </p:val>
                                        </p:tav>
                                      </p:tavLst>
                                    </p:anim>
                                    <p:animEffect transition="in" filter="fade">
                                      <p:cBhvr>
                                        <p:cTn id="9" dur="500"/>
                                        <p:tgtEl>
                                          <p:spTgt spid="8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8"/>
                                        </p:tgtEl>
                                        <p:attrNameLst>
                                          <p:attrName>style.visibility</p:attrName>
                                        </p:attrNameLst>
                                      </p:cBhvr>
                                      <p:to>
                                        <p:strVal val="visible"/>
                                      </p:to>
                                    </p:set>
                                    <p:animEffect transition="in" filter="fade">
                                      <p:cBhvr>
                                        <p:cTn id="14" dur="500"/>
                                        <p:tgtEl>
                                          <p:spTgt spid="88"/>
                                        </p:tgtEl>
                                      </p:cBhvr>
                                    </p:animEffect>
                                    <p:anim calcmode="lin" valueType="num">
                                      <p:cBhvr>
                                        <p:cTn id="15" dur="500" fill="hold"/>
                                        <p:tgtEl>
                                          <p:spTgt spid="88"/>
                                        </p:tgtEl>
                                        <p:attrNameLst>
                                          <p:attrName>ppt_x</p:attrName>
                                        </p:attrNameLst>
                                      </p:cBhvr>
                                      <p:tavLst>
                                        <p:tav tm="0">
                                          <p:val>
                                            <p:strVal val="#ppt_x"/>
                                          </p:val>
                                        </p:tav>
                                        <p:tav tm="100000">
                                          <p:val>
                                            <p:strVal val="#ppt_x"/>
                                          </p:val>
                                        </p:tav>
                                      </p:tavLst>
                                    </p:anim>
                                    <p:anim calcmode="lin" valueType="num">
                                      <p:cBhvr>
                                        <p:cTn id="16" dur="5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7"/>
                                        </p:tgtEl>
                                        <p:attrNameLst>
                                          <p:attrName>style.visibility</p:attrName>
                                        </p:attrNameLst>
                                      </p:cBhvr>
                                      <p:to>
                                        <p:strVal val="visible"/>
                                      </p:to>
                                    </p:set>
                                    <p:animEffect transition="in" filter="fade">
                                      <p:cBhvr>
                                        <p:cTn id="21" dur="500"/>
                                        <p:tgtEl>
                                          <p:spTgt spid="8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4"/>
                                        </p:tgtEl>
                                        <p:attrNameLst>
                                          <p:attrName>style.visibility</p:attrName>
                                        </p:attrNameLst>
                                      </p:cBhvr>
                                      <p:to>
                                        <p:strVal val="visible"/>
                                      </p:to>
                                    </p:set>
                                    <p:animEffect transition="in" filter="fade">
                                      <p:cBhvr>
                                        <p:cTn id="24" dur="500"/>
                                        <p:tgtEl>
                                          <p:spTgt spid="8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3"/>
                                        </p:tgtEl>
                                        <p:attrNameLst>
                                          <p:attrName>style.visibility</p:attrName>
                                        </p:attrNameLst>
                                      </p:cBhvr>
                                      <p:to>
                                        <p:strVal val="visible"/>
                                      </p:to>
                                    </p:set>
                                    <p:animEffect transition="in" filter="fade">
                                      <p:cBhvr>
                                        <p:cTn id="29" dur="500"/>
                                        <p:tgtEl>
                                          <p:spTgt spid="9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2"/>
                                        </p:tgtEl>
                                        <p:attrNameLst>
                                          <p:attrName>style.visibility</p:attrName>
                                        </p:attrNameLst>
                                      </p:cBhvr>
                                      <p:to>
                                        <p:strVal val="visible"/>
                                      </p:to>
                                    </p:set>
                                    <p:animEffect transition="in" filter="fade">
                                      <p:cBhvr>
                                        <p:cTn id="32" dur="500"/>
                                        <p:tgtEl>
                                          <p:spTgt spid="9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5">
                                            <p:bg/>
                                          </p:spTgt>
                                        </p:tgtEl>
                                        <p:attrNameLst>
                                          <p:attrName>style.visibility</p:attrName>
                                        </p:attrNameLst>
                                      </p:cBhvr>
                                      <p:to>
                                        <p:strVal val="visible"/>
                                      </p:to>
                                    </p:set>
                                    <p:animEffect transition="in" filter="fade">
                                      <p:cBhvr>
                                        <p:cTn id="37" dur="500"/>
                                        <p:tgtEl>
                                          <p:spTgt spid="95">
                                            <p:bg/>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5">
                                            <p:txEl>
                                              <p:pRg st="0" end="0"/>
                                            </p:txEl>
                                          </p:spTgt>
                                        </p:tgtEl>
                                        <p:attrNameLst>
                                          <p:attrName>style.visibility</p:attrName>
                                        </p:attrNameLst>
                                      </p:cBhvr>
                                      <p:to>
                                        <p:strVal val="visible"/>
                                      </p:to>
                                    </p:set>
                                    <p:animEffect transition="in" filter="fade">
                                      <p:cBhvr>
                                        <p:cTn id="42" dur="500"/>
                                        <p:tgtEl>
                                          <p:spTgt spid="95">
                                            <p:txEl>
                                              <p:pRg st="0" end="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4">
                                            <p:txEl>
                                              <p:pRg st="0" end="0"/>
                                            </p:txEl>
                                          </p:spTgt>
                                        </p:tgtEl>
                                        <p:attrNameLst>
                                          <p:attrName>style.visibility</p:attrName>
                                        </p:attrNameLst>
                                      </p:cBhvr>
                                      <p:to>
                                        <p:strVal val="visible"/>
                                      </p:to>
                                    </p:set>
                                    <p:animEffect transition="in" filter="fade">
                                      <p:cBhvr>
                                        <p:cTn id="45" dur="500"/>
                                        <p:tgtEl>
                                          <p:spTgt spid="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7" grpId="0" animBg="1"/>
      <p:bldP spid="88" grpId="0"/>
      <p:bldP spid="89" grpId="0"/>
      <p:bldP spid="92" grpId="0"/>
      <p:bldP spid="93" grpId="0" animBg="1"/>
      <p:bldP spid="94" grpId="0" build="p"/>
      <p:bldP spid="95"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pic>
        <p:nvPicPr>
          <p:cNvPr id="536" name="Google Shape;536;p40"/>
          <p:cNvPicPr preferRelativeResize="0"/>
          <p:nvPr/>
        </p:nvPicPr>
        <p:blipFill rotWithShape="1">
          <a:blip r:embed="rId3">
            <a:alphaModFix/>
          </a:blip>
          <a:srcRect l="11109" t="10440" r="12589" b="4467"/>
          <a:stretch/>
        </p:blipFill>
        <p:spPr>
          <a:xfrm rot="5400000">
            <a:off x="4172652" y="724064"/>
            <a:ext cx="638887" cy="1295400"/>
          </a:xfrm>
          <a:prstGeom prst="rect">
            <a:avLst/>
          </a:prstGeom>
          <a:noFill/>
          <a:ln>
            <a:noFill/>
          </a:ln>
        </p:spPr>
      </p:pic>
      <p:sp>
        <p:nvSpPr>
          <p:cNvPr id="538" name="Google Shape;538;p40"/>
          <p:cNvSpPr txBox="1">
            <a:spLocks noGrp="1"/>
          </p:cNvSpPr>
          <p:nvPr>
            <p:ph type="subTitle" idx="1"/>
          </p:nvPr>
        </p:nvSpPr>
        <p:spPr>
          <a:xfrm>
            <a:off x="714611" y="1257649"/>
            <a:ext cx="7554967" cy="134770"/>
          </a:xfrm>
          <a:prstGeom prst="rect">
            <a:avLst/>
          </a:prstGeom>
        </p:spPr>
        <p:txBody>
          <a:bodyPr spcFirstLastPara="1" wrap="square" lIns="91425" tIns="91425" rIns="91425" bIns="91425" anchor="ctr" anchorCtr="0">
            <a:noAutofit/>
          </a:bodyPr>
          <a:lstStyle/>
          <a:p>
            <a:pPr marL="0" lvl="0" indent="0">
              <a:lnSpc>
                <a:spcPct val="150000"/>
              </a:lnSpc>
            </a:pPr>
            <a:r>
              <a:rPr lang="en-US" sz="2200" b="1" u="sng" smtClean="0">
                <a:latin typeface="+mn-lt"/>
              </a:rPr>
              <a:t>LƯU Ý:</a:t>
            </a:r>
            <a:endParaRPr sz="2200" b="1" u="sng">
              <a:latin typeface="+mn-lt"/>
            </a:endParaRPr>
          </a:p>
        </p:txBody>
      </p:sp>
      <p:pic>
        <p:nvPicPr>
          <p:cNvPr id="541" name="Google Shape;541;p40"/>
          <p:cNvPicPr preferRelativeResize="0"/>
          <p:nvPr/>
        </p:nvPicPr>
        <p:blipFill>
          <a:blip r:embed="rId4">
            <a:alphaModFix/>
          </a:blip>
          <a:stretch>
            <a:fillRect/>
          </a:stretch>
        </p:blipFill>
        <p:spPr>
          <a:xfrm>
            <a:off x="7935347" y="3141946"/>
            <a:ext cx="1608375" cy="1920025"/>
          </a:xfrm>
          <a:prstGeom prst="rect">
            <a:avLst/>
          </a:prstGeom>
          <a:noFill/>
          <a:ln>
            <a:noFill/>
          </a:ln>
        </p:spPr>
      </p:pic>
      <p:pic>
        <p:nvPicPr>
          <p:cNvPr id="542" name="Google Shape;542;p40"/>
          <p:cNvPicPr preferRelativeResize="0"/>
          <p:nvPr/>
        </p:nvPicPr>
        <p:blipFill>
          <a:blip r:embed="rId5">
            <a:alphaModFix/>
          </a:blip>
          <a:stretch>
            <a:fillRect/>
          </a:stretch>
        </p:blipFill>
        <p:spPr>
          <a:xfrm>
            <a:off x="152020" y="3860800"/>
            <a:ext cx="1304247" cy="1282700"/>
          </a:xfrm>
          <a:prstGeom prst="rect">
            <a:avLst/>
          </a:prstGeom>
          <a:noFill/>
          <a:ln>
            <a:noFill/>
          </a:ln>
        </p:spPr>
      </p:pic>
      <p:pic>
        <p:nvPicPr>
          <p:cNvPr id="544" name="Google Shape;544;p40"/>
          <p:cNvPicPr preferRelativeResize="0"/>
          <p:nvPr/>
        </p:nvPicPr>
        <p:blipFill>
          <a:blip r:embed="rId6">
            <a:alphaModFix/>
          </a:blip>
          <a:stretch>
            <a:fillRect/>
          </a:stretch>
        </p:blipFill>
        <p:spPr>
          <a:xfrm>
            <a:off x="3393819" y="2796446"/>
            <a:ext cx="166556" cy="176650"/>
          </a:xfrm>
          <a:prstGeom prst="rect">
            <a:avLst/>
          </a:prstGeom>
          <a:noFill/>
          <a:ln>
            <a:noFill/>
          </a:ln>
        </p:spPr>
      </p:pic>
      <p:pic>
        <p:nvPicPr>
          <p:cNvPr id="545" name="Google Shape;545;p40"/>
          <p:cNvPicPr preferRelativeResize="0"/>
          <p:nvPr/>
        </p:nvPicPr>
        <p:blipFill>
          <a:blip r:embed="rId7">
            <a:alphaModFix/>
          </a:blip>
          <a:stretch>
            <a:fillRect/>
          </a:stretch>
        </p:blipFill>
        <p:spPr>
          <a:xfrm>
            <a:off x="3560368" y="4638946"/>
            <a:ext cx="284028" cy="264662"/>
          </a:xfrm>
          <a:prstGeom prst="rect">
            <a:avLst/>
          </a:prstGeom>
          <a:noFill/>
          <a:ln>
            <a:noFill/>
          </a:ln>
        </p:spPr>
      </p:pic>
      <p:pic>
        <p:nvPicPr>
          <p:cNvPr id="546" name="Google Shape;546;p40"/>
          <p:cNvPicPr preferRelativeResize="0"/>
          <p:nvPr/>
        </p:nvPicPr>
        <p:blipFill>
          <a:blip r:embed="rId6">
            <a:alphaModFix/>
          </a:blip>
          <a:stretch>
            <a:fillRect/>
          </a:stretch>
        </p:blipFill>
        <p:spPr>
          <a:xfrm>
            <a:off x="5441044" y="461271"/>
            <a:ext cx="166556" cy="176650"/>
          </a:xfrm>
          <a:prstGeom prst="rect">
            <a:avLst/>
          </a:prstGeom>
          <a:noFill/>
          <a:ln>
            <a:noFill/>
          </a:ln>
        </p:spPr>
      </p:pic>
      <p:pic>
        <p:nvPicPr>
          <p:cNvPr id="547" name="Google Shape;547;p40"/>
          <p:cNvPicPr preferRelativeResize="0"/>
          <p:nvPr/>
        </p:nvPicPr>
        <p:blipFill>
          <a:blip r:embed="rId7">
            <a:alphaModFix/>
          </a:blip>
          <a:stretch>
            <a:fillRect/>
          </a:stretch>
        </p:blipFill>
        <p:spPr>
          <a:xfrm>
            <a:off x="1623093" y="2335371"/>
            <a:ext cx="284028" cy="264662"/>
          </a:xfrm>
          <a:prstGeom prst="rect">
            <a:avLst/>
          </a:prstGeom>
          <a:noFill/>
          <a:ln>
            <a:noFill/>
          </a:ln>
        </p:spPr>
      </p:pic>
      <p:pic>
        <p:nvPicPr>
          <p:cNvPr id="548" name="Google Shape;548;p40"/>
          <p:cNvPicPr preferRelativeResize="0"/>
          <p:nvPr/>
        </p:nvPicPr>
        <p:blipFill>
          <a:blip r:embed="rId6">
            <a:alphaModFix/>
          </a:blip>
          <a:stretch>
            <a:fillRect/>
          </a:stretch>
        </p:blipFill>
        <p:spPr>
          <a:xfrm>
            <a:off x="319344" y="3752421"/>
            <a:ext cx="166556" cy="176650"/>
          </a:xfrm>
          <a:prstGeom prst="rect">
            <a:avLst/>
          </a:prstGeom>
          <a:noFill/>
          <a:ln>
            <a:noFill/>
          </a:ln>
        </p:spPr>
      </p:pic>
      <p:pic>
        <p:nvPicPr>
          <p:cNvPr id="549" name="Google Shape;549;p40"/>
          <p:cNvPicPr preferRelativeResize="0"/>
          <p:nvPr/>
        </p:nvPicPr>
        <p:blipFill>
          <a:blip r:embed="rId7">
            <a:alphaModFix/>
          </a:blip>
          <a:stretch>
            <a:fillRect/>
          </a:stretch>
        </p:blipFill>
        <p:spPr>
          <a:xfrm>
            <a:off x="485893" y="417271"/>
            <a:ext cx="284028" cy="264662"/>
          </a:xfrm>
          <a:prstGeom prst="rect">
            <a:avLst/>
          </a:prstGeom>
          <a:noFill/>
          <a:ln>
            <a:noFill/>
          </a:ln>
        </p:spPr>
      </p:pic>
      <p:pic>
        <p:nvPicPr>
          <p:cNvPr id="550" name="Google Shape;550;p40"/>
          <p:cNvPicPr preferRelativeResize="0"/>
          <p:nvPr/>
        </p:nvPicPr>
        <p:blipFill>
          <a:blip r:embed="rId6">
            <a:alphaModFix/>
          </a:blip>
          <a:stretch>
            <a:fillRect/>
          </a:stretch>
        </p:blipFill>
        <p:spPr>
          <a:xfrm>
            <a:off x="7852069" y="3053621"/>
            <a:ext cx="166556" cy="176650"/>
          </a:xfrm>
          <a:prstGeom prst="rect">
            <a:avLst/>
          </a:prstGeom>
          <a:noFill/>
          <a:ln>
            <a:noFill/>
          </a:ln>
        </p:spPr>
      </p:pic>
      <p:pic>
        <p:nvPicPr>
          <p:cNvPr id="551" name="Google Shape;551;p40"/>
          <p:cNvPicPr preferRelativeResize="0"/>
          <p:nvPr/>
        </p:nvPicPr>
        <p:blipFill>
          <a:blip r:embed="rId7">
            <a:alphaModFix/>
          </a:blip>
          <a:stretch>
            <a:fillRect/>
          </a:stretch>
        </p:blipFill>
        <p:spPr>
          <a:xfrm>
            <a:off x="8746168" y="781321"/>
            <a:ext cx="284028" cy="264662"/>
          </a:xfrm>
          <a:prstGeom prst="rect">
            <a:avLst/>
          </a:prstGeom>
          <a:noFill/>
          <a:ln>
            <a:noFill/>
          </a:ln>
        </p:spPr>
      </p:pic>
      <p:pic>
        <p:nvPicPr>
          <p:cNvPr id="552" name="Google Shape;552;p40"/>
          <p:cNvPicPr preferRelativeResize="0"/>
          <p:nvPr/>
        </p:nvPicPr>
        <p:blipFill>
          <a:blip r:embed="rId7">
            <a:alphaModFix/>
          </a:blip>
          <a:stretch>
            <a:fillRect/>
          </a:stretch>
        </p:blipFill>
        <p:spPr>
          <a:xfrm>
            <a:off x="5368243" y="2168721"/>
            <a:ext cx="284028" cy="264662"/>
          </a:xfrm>
          <a:prstGeom prst="rect">
            <a:avLst/>
          </a:prstGeom>
          <a:noFill/>
          <a:ln>
            <a:noFill/>
          </a:ln>
        </p:spPr>
      </p:pic>
      <p:sp>
        <p:nvSpPr>
          <p:cNvPr id="22" name="Rectangle 21"/>
          <p:cNvSpPr/>
          <p:nvPr/>
        </p:nvSpPr>
        <p:spPr>
          <a:xfrm>
            <a:off x="1890057" y="94582"/>
            <a:ext cx="5373587" cy="820674"/>
          </a:xfrm>
          <a:prstGeom prst="rect">
            <a:avLst/>
          </a:prstGeom>
        </p:spPr>
        <p:txBody>
          <a:bodyPr wrap="none">
            <a:spAutoFit/>
          </a:bodyPr>
          <a:lstStyle/>
          <a:p>
            <a:pPr algn="just">
              <a:lnSpc>
                <a:spcPct val="150000"/>
              </a:lnSpc>
            </a:pPr>
            <a:r>
              <a:rPr lang="vi-VN" sz="3600" b="1">
                <a:solidFill>
                  <a:schemeClr val="accent1">
                    <a:lumMod val="50000"/>
                  </a:schemeClr>
                </a:solidFill>
              </a:rPr>
              <a:t>VIẾT ĐƯỢC ĐOẠN VĂN</a:t>
            </a:r>
            <a:endParaRPr lang="en-US" sz="3600">
              <a:solidFill>
                <a:schemeClr val="accent1">
                  <a:lumMod val="50000"/>
                </a:schemeClr>
              </a:solidFill>
            </a:endParaRPr>
          </a:p>
        </p:txBody>
      </p:sp>
      <p:sp>
        <p:nvSpPr>
          <p:cNvPr id="24" name="Oval 23"/>
          <p:cNvSpPr/>
          <p:nvPr/>
        </p:nvSpPr>
        <p:spPr>
          <a:xfrm>
            <a:off x="8107681" y="245184"/>
            <a:ext cx="726268" cy="699696"/>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smtClean="0">
                <a:solidFill>
                  <a:srgbClr val="FFFFFF"/>
                </a:solidFill>
              </a:rPr>
              <a:t>!</a:t>
            </a:r>
            <a:endParaRPr lang="en-US" sz="4400" b="1">
              <a:solidFill>
                <a:srgbClr val="FFFFFF"/>
              </a:solidFill>
            </a:endParaRPr>
          </a:p>
        </p:txBody>
      </p:sp>
      <p:sp>
        <p:nvSpPr>
          <p:cNvPr id="2" name="Rectangle 1"/>
          <p:cNvSpPr/>
          <p:nvPr/>
        </p:nvSpPr>
        <p:spPr>
          <a:xfrm>
            <a:off x="1028972" y="1822193"/>
            <a:ext cx="7095758" cy="2816156"/>
          </a:xfrm>
          <a:prstGeom prst="rect">
            <a:avLst/>
          </a:prstGeom>
        </p:spPr>
        <p:txBody>
          <a:bodyPr wrap="square">
            <a:spAutoFit/>
          </a:bodyPr>
          <a:lstStyle/>
          <a:p>
            <a:pPr>
              <a:lnSpc>
                <a:spcPct val="150000"/>
              </a:lnSpc>
              <a:spcAft>
                <a:spcPts val="600"/>
              </a:spcAft>
            </a:pPr>
            <a:r>
              <a:rPr lang="vi-VN" sz="1800">
                <a:solidFill>
                  <a:srgbClr val="081C36"/>
                </a:solidFill>
                <a:latin typeface="+mn-lt"/>
              </a:rPr>
              <a:t>Em viết theo dàn ý đã lập ở tiết học trước nhưng có thể thay đổi, bổ sung một số ý nhỏ hoặc thay đổi cách sắp xếp ý cho phù hợp hơn. </a:t>
            </a:r>
            <a:endParaRPr lang="en-US" sz="1800" smtClean="0">
              <a:solidFill>
                <a:srgbClr val="081C36"/>
              </a:solidFill>
              <a:latin typeface="+mn-lt"/>
            </a:endParaRPr>
          </a:p>
          <a:p>
            <a:pPr marL="285750" indent="-285750">
              <a:lnSpc>
                <a:spcPct val="150000"/>
              </a:lnSpc>
              <a:spcAft>
                <a:spcPts val="600"/>
              </a:spcAft>
              <a:buFont typeface="Wingdings" panose="05000000000000000000" pitchFamily="2" charset="2"/>
              <a:buChar char="ü"/>
            </a:pPr>
            <a:r>
              <a:rPr lang="vi-VN" sz="1800" smtClean="0">
                <a:solidFill>
                  <a:srgbClr val="081C36"/>
                </a:solidFill>
                <a:latin typeface="+mn-lt"/>
              </a:rPr>
              <a:t>Cần </a:t>
            </a:r>
            <a:r>
              <a:rPr lang="vi-VN" sz="1800">
                <a:solidFill>
                  <a:srgbClr val="081C36"/>
                </a:solidFill>
                <a:latin typeface="+mn-lt"/>
              </a:rPr>
              <a:t>cho biết vì sao em thích câu chuyện. </a:t>
            </a:r>
            <a:endParaRPr lang="en-US" sz="1800" smtClean="0">
              <a:solidFill>
                <a:srgbClr val="081C36"/>
              </a:solidFill>
              <a:latin typeface="+mn-lt"/>
            </a:endParaRPr>
          </a:p>
          <a:p>
            <a:pPr marL="285750" indent="-285750">
              <a:lnSpc>
                <a:spcPct val="150000"/>
              </a:lnSpc>
              <a:spcAft>
                <a:spcPts val="600"/>
              </a:spcAft>
              <a:buFont typeface="Wingdings" panose="05000000000000000000" pitchFamily="2" charset="2"/>
              <a:buChar char="ü"/>
            </a:pPr>
            <a:r>
              <a:rPr lang="vi-VN" sz="1800" smtClean="0">
                <a:solidFill>
                  <a:srgbClr val="081C36"/>
                </a:solidFill>
                <a:latin typeface="+mn-lt"/>
              </a:rPr>
              <a:t>Chú </a:t>
            </a:r>
            <a:r>
              <a:rPr lang="vi-VN" sz="1800">
                <a:solidFill>
                  <a:srgbClr val="081C36"/>
                </a:solidFill>
                <a:latin typeface="+mn-lt"/>
              </a:rPr>
              <a:t>ý viết câu văn có hình ảnh. </a:t>
            </a:r>
            <a:endParaRPr lang="en-US" sz="1800" smtClean="0">
              <a:solidFill>
                <a:srgbClr val="081C36"/>
              </a:solidFill>
              <a:latin typeface="+mn-lt"/>
            </a:endParaRPr>
          </a:p>
          <a:p>
            <a:pPr marL="285750" indent="-285750">
              <a:lnSpc>
                <a:spcPct val="150000"/>
              </a:lnSpc>
              <a:spcAft>
                <a:spcPts val="600"/>
              </a:spcAft>
              <a:buFont typeface="Wingdings" panose="05000000000000000000" pitchFamily="2" charset="2"/>
              <a:buChar char="ü"/>
            </a:pPr>
            <a:r>
              <a:rPr lang="vi-VN" sz="1800" smtClean="0">
                <a:solidFill>
                  <a:srgbClr val="081C36"/>
                </a:solidFill>
                <a:latin typeface="+mn-lt"/>
              </a:rPr>
              <a:t>Viết </a:t>
            </a:r>
            <a:r>
              <a:rPr lang="vi-VN" sz="1800">
                <a:solidFill>
                  <a:srgbClr val="081C36"/>
                </a:solidFill>
                <a:latin typeface="+mn-lt"/>
              </a:rPr>
              <a:t>xong, đọc lại, sửa các lỗi về cấu tạo và nội dung đoạn văn, lỗi dùng từ, đặt câu, chính tả,..</a:t>
            </a:r>
            <a:endParaRPr lang="en-US" sz="1800">
              <a:latin typeface="+mn-lt"/>
            </a:endParaRPr>
          </a:p>
        </p:txBody>
      </p:sp>
    </p:spTree>
    <p:extLst>
      <p:ext uri="{BB962C8B-B14F-4D97-AF65-F5344CB8AC3E}">
        <p14:creationId xmlns:p14="http://schemas.microsoft.com/office/powerpoint/2010/main" val="31043193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8">
                                            <p:txEl>
                                              <p:pRg st="0" end="0"/>
                                            </p:txEl>
                                          </p:spTgt>
                                        </p:tgtEl>
                                        <p:attrNameLst>
                                          <p:attrName>style.visibility</p:attrName>
                                        </p:attrNameLst>
                                      </p:cBhvr>
                                      <p:to>
                                        <p:strVal val="visible"/>
                                      </p:to>
                                    </p:set>
                                    <p:animEffect transition="in" filter="fade">
                                      <p:cBhvr>
                                        <p:cTn id="7" dur="500"/>
                                        <p:tgtEl>
                                          <p:spTgt spid="538">
                                            <p:txEl>
                                              <p:pRg st="0" end="0"/>
                                            </p:txEl>
                                          </p:spTgt>
                                        </p:tgtEl>
                                      </p:cBhvr>
                                    </p:animEffect>
                                    <p:anim calcmode="lin" valueType="num">
                                      <p:cBhvr>
                                        <p:cTn id="8" dur="500" fill="hold"/>
                                        <p:tgtEl>
                                          <p:spTgt spid="538">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3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36"/>
                                        </p:tgtEl>
                                        <p:attrNameLst>
                                          <p:attrName>style.visibility</p:attrName>
                                        </p:attrNameLst>
                                      </p:cBhvr>
                                      <p:to>
                                        <p:strVal val="visible"/>
                                      </p:to>
                                    </p:set>
                                    <p:animEffect transition="in" filter="fade">
                                      <p:cBhvr>
                                        <p:cTn id="12" dur="500"/>
                                        <p:tgtEl>
                                          <p:spTgt spid="536"/>
                                        </p:tgtEl>
                                      </p:cBhvr>
                                    </p:animEffect>
                                    <p:anim calcmode="lin" valueType="num">
                                      <p:cBhvr>
                                        <p:cTn id="13" dur="500" fill="hold"/>
                                        <p:tgtEl>
                                          <p:spTgt spid="536"/>
                                        </p:tgtEl>
                                        <p:attrNameLst>
                                          <p:attrName>ppt_x</p:attrName>
                                        </p:attrNameLst>
                                      </p:cBhvr>
                                      <p:tavLst>
                                        <p:tav tm="0">
                                          <p:val>
                                            <p:strVal val="#ppt_x"/>
                                          </p:val>
                                        </p:tav>
                                        <p:tav tm="100000">
                                          <p:val>
                                            <p:strVal val="#ppt_x"/>
                                          </p:val>
                                        </p:tav>
                                      </p:tavLst>
                                    </p:anim>
                                    <p:anim calcmode="lin" valueType="num">
                                      <p:cBhvr>
                                        <p:cTn id="14" dur="500" fill="hold"/>
                                        <p:tgtEl>
                                          <p:spTgt spid="53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 grpId="0" build="p"/>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 name="Google Shape;155;p28"/>
          <p:cNvPicPr preferRelativeResize="0"/>
          <p:nvPr/>
        </p:nvPicPr>
        <p:blipFill rotWithShape="1">
          <a:blip r:embed="rId3">
            <a:alphaModFix/>
          </a:blip>
          <a:srcRect l="6709" t="6709" r="6709" b="6709"/>
          <a:stretch/>
        </p:blipFill>
        <p:spPr>
          <a:xfrm>
            <a:off x="3969383" y="889325"/>
            <a:ext cx="1402716" cy="1286947"/>
          </a:xfrm>
          <a:prstGeom prst="rect">
            <a:avLst/>
          </a:prstGeom>
          <a:noFill/>
          <a:ln>
            <a:noFill/>
          </a:ln>
        </p:spPr>
      </p:pic>
      <p:pic>
        <p:nvPicPr>
          <p:cNvPr id="184" name="Google Shape;184;p29"/>
          <p:cNvPicPr preferRelativeResize="0"/>
          <p:nvPr/>
        </p:nvPicPr>
        <p:blipFill rotWithShape="1">
          <a:blip r:embed="rId4">
            <a:alphaModFix/>
            <a:duotone>
              <a:prstClr val="black"/>
              <a:schemeClr val="accent2">
                <a:tint val="45000"/>
                <a:satMod val="400000"/>
              </a:schemeClr>
            </a:duotone>
          </a:blip>
          <a:srcRect l="10122" t="10430" r="16633" b="4004"/>
          <a:stretch/>
        </p:blipFill>
        <p:spPr>
          <a:xfrm rot="5400000">
            <a:off x="4202680" y="-850509"/>
            <a:ext cx="1130346" cy="7503706"/>
          </a:xfrm>
          <a:prstGeom prst="rect">
            <a:avLst/>
          </a:prstGeom>
          <a:noFill/>
          <a:ln>
            <a:noFill/>
          </a:ln>
        </p:spPr>
      </p:pic>
      <p:sp>
        <p:nvSpPr>
          <p:cNvPr id="186" name="Google Shape;186;p29"/>
          <p:cNvSpPr txBox="1">
            <a:spLocks noGrp="1"/>
          </p:cNvSpPr>
          <p:nvPr>
            <p:ph type="title"/>
          </p:nvPr>
        </p:nvSpPr>
        <p:spPr>
          <a:xfrm>
            <a:off x="618067" y="3045617"/>
            <a:ext cx="8014854" cy="841800"/>
          </a:xfrm>
          <a:prstGeom prst="rect">
            <a:avLst/>
          </a:prstGeom>
        </p:spPr>
        <p:txBody>
          <a:bodyPr spcFirstLastPara="1" wrap="square" lIns="91425" tIns="91425" rIns="91425" bIns="91425" anchor="ctr" anchorCtr="0">
            <a:noAutofit/>
          </a:bodyPr>
          <a:lstStyle/>
          <a:p>
            <a:pPr>
              <a:lnSpc>
                <a:spcPct val="150000"/>
              </a:lnSpc>
            </a:pPr>
            <a:r>
              <a:rPr lang="vi-VN" sz="4800">
                <a:solidFill>
                  <a:schemeClr val="tx2">
                    <a:lumMod val="25000"/>
                  </a:schemeClr>
                </a:solidFill>
                <a:latin typeface="+mn-lt"/>
                <a:ea typeface="Calibri" panose="020F0502020204030204" pitchFamily="34" charset="0"/>
              </a:rPr>
              <a:t>TRÌNH BÀY ĐOẠN VĂN </a:t>
            </a:r>
            <a:br>
              <a:rPr lang="vi-VN" sz="4800">
                <a:solidFill>
                  <a:schemeClr val="tx2">
                    <a:lumMod val="25000"/>
                  </a:schemeClr>
                </a:solidFill>
                <a:latin typeface="+mn-lt"/>
                <a:ea typeface="Calibri" panose="020F0502020204030204" pitchFamily="34" charset="0"/>
              </a:rPr>
            </a:br>
            <a:r>
              <a:rPr lang="vi-VN" sz="4800">
                <a:solidFill>
                  <a:schemeClr val="tx2">
                    <a:lumMod val="25000"/>
                  </a:schemeClr>
                </a:solidFill>
                <a:latin typeface="+mn-lt"/>
                <a:ea typeface="Calibri" panose="020F0502020204030204" pitchFamily="34" charset="0"/>
              </a:rPr>
              <a:t>ĐÃ VIẾT</a:t>
            </a:r>
          </a:p>
        </p:txBody>
      </p:sp>
      <p:sp>
        <p:nvSpPr>
          <p:cNvPr id="188" name="Google Shape;188;p29"/>
          <p:cNvSpPr txBox="1">
            <a:spLocks noGrp="1"/>
          </p:cNvSpPr>
          <p:nvPr>
            <p:ph type="title" idx="2"/>
          </p:nvPr>
        </p:nvSpPr>
        <p:spPr>
          <a:xfrm>
            <a:off x="3920176" y="1237857"/>
            <a:ext cx="1385100" cy="65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600" smtClean="0">
                <a:latin typeface="+mj-lt"/>
              </a:rPr>
              <a:t>02</a:t>
            </a:r>
            <a:endParaRPr sz="6600">
              <a:latin typeface="+mj-lt"/>
            </a:endParaRPr>
          </a:p>
        </p:txBody>
      </p:sp>
      <p:pic>
        <p:nvPicPr>
          <p:cNvPr id="191" name="Google Shape;191;p29"/>
          <p:cNvPicPr preferRelativeResize="0"/>
          <p:nvPr/>
        </p:nvPicPr>
        <p:blipFill>
          <a:blip r:embed="rId5">
            <a:alphaModFix/>
          </a:blip>
          <a:stretch>
            <a:fillRect/>
          </a:stretch>
        </p:blipFill>
        <p:spPr>
          <a:xfrm>
            <a:off x="2229169" y="430671"/>
            <a:ext cx="166556" cy="176650"/>
          </a:xfrm>
          <a:prstGeom prst="rect">
            <a:avLst/>
          </a:prstGeom>
          <a:noFill/>
          <a:ln>
            <a:noFill/>
          </a:ln>
        </p:spPr>
      </p:pic>
      <p:pic>
        <p:nvPicPr>
          <p:cNvPr id="192" name="Google Shape;192;p29"/>
          <p:cNvPicPr preferRelativeResize="0"/>
          <p:nvPr/>
        </p:nvPicPr>
        <p:blipFill>
          <a:blip r:embed="rId5">
            <a:alphaModFix/>
          </a:blip>
          <a:stretch>
            <a:fillRect/>
          </a:stretch>
        </p:blipFill>
        <p:spPr>
          <a:xfrm>
            <a:off x="338294" y="1019346"/>
            <a:ext cx="166556" cy="176650"/>
          </a:xfrm>
          <a:prstGeom prst="rect">
            <a:avLst/>
          </a:prstGeom>
          <a:noFill/>
          <a:ln>
            <a:noFill/>
          </a:ln>
        </p:spPr>
      </p:pic>
      <p:pic>
        <p:nvPicPr>
          <p:cNvPr id="193" name="Google Shape;193;p29"/>
          <p:cNvPicPr preferRelativeResize="0"/>
          <p:nvPr/>
        </p:nvPicPr>
        <p:blipFill>
          <a:blip r:embed="rId6">
            <a:alphaModFix/>
          </a:blip>
          <a:stretch>
            <a:fillRect/>
          </a:stretch>
        </p:blipFill>
        <p:spPr>
          <a:xfrm>
            <a:off x="6090193" y="1163809"/>
            <a:ext cx="284028" cy="264662"/>
          </a:xfrm>
          <a:prstGeom prst="rect">
            <a:avLst/>
          </a:prstGeom>
          <a:noFill/>
          <a:ln>
            <a:noFill/>
          </a:ln>
        </p:spPr>
      </p:pic>
      <p:pic>
        <p:nvPicPr>
          <p:cNvPr id="194" name="Google Shape;194;p29"/>
          <p:cNvPicPr preferRelativeResize="0"/>
          <p:nvPr/>
        </p:nvPicPr>
        <p:blipFill>
          <a:blip r:embed="rId6">
            <a:alphaModFix/>
          </a:blip>
          <a:stretch>
            <a:fillRect/>
          </a:stretch>
        </p:blipFill>
        <p:spPr>
          <a:xfrm>
            <a:off x="8348893" y="4472121"/>
            <a:ext cx="284028" cy="264662"/>
          </a:xfrm>
          <a:prstGeom prst="rect">
            <a:avLst/>
          </a:prstGeom>
          <a:noFill/>
          <a:ln>
            <a:noFill/>
          </a:ln>
        </p:spPr>
      </p:pic>
      <p:pic>
        <p:nvPicPr>
          <p:cNvPr id="195" name="Google Shape;195;p29"/>
          <p:cNvPicPr preferRelativeResize="0"/>
          <p:nvPr/>
        </p:nvPicPr>
        <p:blipFill>
          <a:blip r:embed="rId6">
            <a:alphaModFix/>
          </a:blip>
          <a:stretch>
            <a:fillRect/>
          </a:stretch>
        </p:blipFill>
        <p:spPr>
          <a:xfrm>
            <a:off x="1606043" y="1954896"/>
            <a:ext cx="284028" cy="264662"/>
          </a:xfrm>
          <a:prstGeom prst="rect">
            <a:avLst/>
          </a:prstGeom>
          <a:noFill/>
          <a:ln>
            <a:noFill/>
          </a:ln>
        </p:spPr>
      </p:pic>
      <p:pic>
        <p:nvPicPr>
          <p:cNvPr id="196" name="Google Shape;196;p29"/>
          <p:cNvPicPr preferRelativeResize="0"/>
          <p:nvPr/>
        </p:nvPicPr>
        <p:blipFill>
          <a:blip r:embed="rId5">
            <a:alphaModFix/>
          </a:blip>
          <a:stretch>
            <a:fillRect/>
          </a:stretch>
        </p:blipFill>
        <p:spPr>
          <a:xfrm>
            <a:off x="4031094" y="4652071"/>
            <a:ext cx="166556" cy="176650"/>
          </a:xfrm>
          <a:prstGeom prst="rect">
            <a:avLst/>
          </a:prstGeom>
          <a:noFill/>
          <a:ln>
            <a:noFill/>
          </a:ln>
        </p:spPr>
      </p:pic>
      <p:pic>
        <p:nvPicPr>
          <p:cNvPr id="197" name="Google Shape;197;p29"/>
          <p:cNvPicPr preferRelativeResize="0"/>
          <p:nvPr/>
        </p:nvPicPr>
        <p:blipFill>
          <a:blip r:embed="rId5">
            <a:alphaModFix/>
          </a:blip>
          <a:stretch>
            <a:fillRect/>
          </a:stretch>
        </p:blipFill>
        <p:spPr>
          <a:xfrm>
            <a:off x="8594969" y="769746"/>
            <a:ext cx="166556" cy="176650"/>
          </a:xfrm>
          <a:prstGeom prst="rect">
            <a:avLst/>
          </a:prstGeom>
          <a:noFill/>
          <a:ln>
            <a:noFill/>
          </a:ln>
        </p:spPr>
      </p:pic>
      <p:pic>
        <p:nvPicPr>
          <p:cNvPr id="198" name="Google Shape;198;p29"/>
          <p:cNvPicPr preferRelativeResize="0"/>
          <p:nvPr/>
        </p:nvPicPr>
        <p:blipFill>
          <a:blip r:embed="rId5">
            <a:alphaModFix/>
          </a:blip>
          <a:stretch>
            <a:fillRect/>
          </a:stretch>
        </p:blipFill>
        <p:spPr>
          <a:xfrm>
            <a:off x="7685169" y="2969296"/>
            <a:ext cx="166556" cy="176650"/>
          </a:xfrm>
          <a:prstGeom prst="rect">
            <a:avLst/>
          </a:prstGeom>
          <a:noFill/>
          <a:ln>
            <a:noFill/>
          </a:ln>
        </p:spPr>
      </p:pic>
      <p:pic>
        <p:nvPicPr>
          <p:cNvPr id="16" name="Google Shape;417;p37"/>
          <p:cNvPicPr preferRelativeResize="0"/>
          <p:nvPr/>
        </p:nvPicPr>
        <p:blipFill>
          <a:blip r:embed="rId7">
            <a:alphaModFix/>
          </a:blip>
          <a:stretch>
            <a:fillRect/>
          </a:stretch>
        </p:blipFill>
        <p:spPr>
          <a:xfrm rot="-2420547">
            <a:off x="7579873" y="36774"/>
            <a:ext cx="905979" cy="1839126"/>
          </a:xfrm>
          <a:prstGeom prst="rect">
            <a:avLst/>
          </a:prstGeom>
          <a:noFill/>
          <a:ln>
            <a:noFill/>
          </a:ln>
        </p:spPr>
      </p:pic>
      <p:pic>
        <p:nvPicPr>
          <p:cNvPr id="17" name="Google Shape;262;p33"/>
          <p:cNvPicPr preferRelativeResize="0"/>
          <p:nvPr/>
        </p:nvPicPr>
        <p:blipFill>
          <a:blip r:embed="rId8">
            <a:alphaModFix/>
          </a:blip>
          <a:stretch>
            <a:fillRect/>
          </a:stretch>
        </p:blipFill>
        <p:spPr>
          <a:xfrm>
            <a:off x="324757" y="3720028"/>
            <a:ext cx="1281286" cy="1469858"/>
          </a:xfrm>
          <a:prstGeom prst="rect">
            <a:avLst/>
          </a:prstGeom>
          <a:noFill/>
          <a:ln>
            <a:noFill/>
          </a:ln>
        </p:spPr>
      </p:pic>
    </p:spTree>
    <p:extLst>
      <p:ext uri="{BB962C8B-B14F-4D97-AF65-F5344CB8AC3E}">
        <p14:creationId xmlns:p14="http://schemas.microsoft.com/office/powerpoint/2010/main" val="5842640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84"/>
                                        </p:tgtEl>
                                        <p:attrNameLst>
                                          <p:attrName>style.visibility</p:attrName>
                                        </p:attrNameLst>
                                      </p:cBhvr>
                                      <p:to>
                                        <p:strVal val="visible"/>
                                      </p:to>
                                    </p:set>
                                    <p:animEffect transition="in" filter="fade">
                                      <p:cBhvr>
                                        <p:cTn id="10" dur="500"/>
                                        <p:tgtEl>
                                          <p:spTgt spid="18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6"/>
                                        </p:tgtEl>
                                        <p:attrNameLst>
                                          <p:attrName>style.visibility</p:attrName>
                                        </p:attrNameLst>
                                      </p:cBhvr>
                                      <p:to>
                                        <p:strVal val="visible"/>
                                      </p:to>
                                    </p:set>
                                    <p:animEffect transition="in" filter="fade">
                                      <p:cBhvr>
                                        <p:cTn id="13" dur="500"/>
                                        <p:tgtEl>
                                          <p:spTgt spid="18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8"/>
                                        </p:tgtEl>
                                        <p:attrNameLst>
                                          <p:attrName>style.visibility</p:attrName>
                                        </p:attrNameLst>
                                      </p:cBhvr>
                                      <p:to>
                                        <p:strVal val="visible"/>
                                      </p:to>
                                    </p:set>
                                    <p:animEffect transition="in" filter="fade">
                                      <p:cBhvr>
                                        <p:cTn id="16" dur="500"/>
                                        <p:tgtEl>
                                          <p:spTgt spid="188"/>
                                        </p:tgtEl>
                                      </p:cBhvr>
                                    </p:animEffect>
                                  </p:childTnLst>
                                </p:cTn>
                              </p:par>
                              <p:par>
                                <p:cTn id="17" presetID="10" presetClass="entr" presetSubtype="0" fill="hold" nodeType="withEffect">
                                  <p:stCondLst>
                                    <p:cond delay="0"/>
                                  </p:stCondLst>
                                  <p:childTnLst>
                                    <p:set>
                                      <p:cBhvr>
                                        <p:cTn id="18" dur="1" fill="hold">
                                          <p:stCondLst>
                                            <p:cond delay="0"/>
                                          </p:stCondLst>
                                        </p:cTn>
                                        <p:tgtEl>
                                          <p:spTgt spid="191"/>
                                        </p:tgtEl>
                                        <p:attrNameLst>
                                          <p:attrName>style.visibility</p:attrName>
                                        </p:attrNameLst>
                                      </p:cBhvr>
                                      <p:to>
                                        <p:strVal val="visible"/>
                                      </p:to>
                                    </p:set>
                                    <p:animEffect transition="in" filter="fade">
                                      <p:cBhvr>
                                        <p:cTn id="19" dur="500"/>
                                        <p:tgtEl>
                                          <p:spTgt spid="191"/>
                                        </p:tgtEl>
                                      </p:cBhvr>
                                    </p:animEffect>
                                  </p:childTnLst>
                                </p:cTn>
                              </p:par>
                              <p:par>
                                <p:cTn id="20" presetID="10" presetClass="entr" presetSubtype="0" fill="hold" nodeType="withEffect">
                                  <p:stCondLst>
                                    <p:cond delay="0"/>
                                  </p:stCondLst>
                                  <p:childTnLst>
                                    <p:set>
                                      <p:cBhvr>
                                        <p:cTn id="21" dur="1" fill="hold">
                                          <p:stCondLst>
                                            <p:cond delay="0"/>
                                          </p:stCondLst>
                                        </p:cTn>
                                        <p:tgtEl>
                                          <p:spTgt spid="192"/>
                                        </p:tgtEl>
                                        <p:attrNameLst>
                                          <p:attrName>style.visibility</p:attrName>
                                        </p:attrNameLst>
                                      </p:cBhvr>
                                      <p:to>
                                        <p:strVal val="visible"/>
                                      </p:to>
                                    </p:set>
                                    <p:animEffect transition="in" filter="fade">
                                      <p:cBhvr>
                                        <p:cTn id="22" dur="500"/>
                                        <p:tgtEl>
                                          <p:spTgt spid="192"/>
                                        </p:tgtEl>
                                      </p:cBhvr>
                                    </p:animEffect>
                                  </p:childTnLst>
                                </p:cTn>
                              </p:par>
                              <p:par>
                                <p:cTn id="23" presetID="10" presetClass="entr" presetSubtype="0" fill="hold" nodeType="withEffect">
                                  <p:stCondLst>
                                    <p:cond delay="0"/>
                                  </p:stCondLst>
                                  <p:childTnLst>
                                    <p:set>
                                      <p:cBhvr>
                                        <p:cTn id="24" dur="1" fill="hold">
                                          <p:stCondLst>
                                            <p:cond delay="0"/>
                                          </p:stCondLst>
                                        </p:cTn>
                                        <p:tgtEl>
                                          <p:spTgt spid="193"/>
                                        </p:tgtEl>
                                        <p:attrNameLst>
                                          <p:attrName>style.visibility</p:attrName>
                                        </p:attrNameLst>
                                      </p:cBhvr>
                                      <p:to>
                                        <p:strVal val="visible"/>
                                      </p:to>
                                    </p:set>
                                    <p:animEffect transition="in" filter="fade">
                                      <p:cBhvr>
                                        <p:cTn id="25" dur="500"/>
                                        <p:tgtEl>
                                          <p:spTgt spid="193"/>
                                        </p:tgtEl>
                                      </p:cBhvr>
                                    </p:animEffect>
                                  </p:childTnLst>
                                </p:cTn>
                              </p:par>
                              <p:par>
                                <p:cTn id="26" presetID="10" presetClass="entr" presetSubtype="0" fill="hold" nodeType="withEffect">
                                  <p:stCondLst>
                                    <p:cond delay="0"/>
                                  </p:stCondLst>
                                  <p:childTnLst>
                                    <p:set>
                                      <p:cBhvr>
                                        <p:cTn id="27" dur="1" fill="hold">
                                          <p:stCondLst>
                                            <p:cond delay="0"/>
                                          </p:stCondLst>
                                        </p:cTn>
                                        <p:tgtEl>
                                          <p:spTgt spid="194"/>
                                        </p:tgtEl>
                                        <p:attrNameLst>
                                          <p:attrName>style.visibility</p:attrName>
                                        </p:attrNameLst>
                                      </p:cBhvr>
                                      <p:to>
                                        <p:strVal val="visible"/>
                                      </p:to>
                                    </p:set>
                                    <p:animEffect transition="in" filter="fade">
                                      <p:cBhvr>
                                        <p:cTn id="28" dur="500"/>
                                        <p:tgtEl>
                                          <p:spTgt spid="194"/>
                                        </p:tgtEl>
                                      </p:cBhvr>
                                    </p:animEffect>
                                  </p:childTnLst>
                                </p:cTn>
                              </p:par>
                              <p:par>
                                <p:cTn id="29" presetID="10" presetClass="entr" presetSubtype="0" fill="hold" nodeType="withEffect">
                                  <p:stCondLst>
                                    <p:cond delay="0"/>
                                  </p:stCondLst>
                                  <p:childTnLst>
                                    <p:set>
                                      <p:cBhvr>
                                        <p:cTn id="30" dur="1" fill="hold">
                                          <p:stCondLst>
                                            <p:cond delay="0"/>
                                          </p:stCondLst>
                                        </p:cTn>
                                        <p:tgtEl>
                                          <p:spTgt spid="195"/>
                                        </p:tgtEl>
                                        <p:attrNameLst>
                                          <p:attrName>style.visibility</p:attrName>
                                        </p:attrNameLst>
                                      </p:cBhvr>
                                      <p:to>
                                        <p:strVal val="visible"/>
                                      </p:to>
                                    </p:set>
                                    <p:animEffect transition="in" filter="fade">
                                      <p:cBhvr>
                                        <p:cTn id="31" dur="500"/>
                                        <p:tgtEl>
                                          <p:spTgt spid="195"/>
                                        </p:tgtEl>
                                      </p:cBhvr>
                                    </p:animEffect>
                                  </p:childTnLst>
                                </p:cTn>
                              </p:par>
                              <p:par>
                                <p:cTn id="32" presetID="10" presetClass="entr" presetSubtype="0" fill="hold" nodeType="withEffect">
                                  <p:stCondLst>
                                    <p:cond delay="0"/>
                                  </p:stCondLst>
                                  <p:childTnLst>
                                    <p:set>
                                      <p:cBhvr>
                                        <p:cTn id="33" dur="1" fill="hold">
                                          <p:stCondLst>
                                            <p:cond delay="0"/>
                                          </p:stCondLst>
                                        </p:cTn>
                                        <p:tgtEl>
                                          <p:spTgt spid="196"/>
                                        </p:tgtEl>
                                        <p:attrNameLst>
                                          <p:attrName>style.visibility</p:attrName>
                                        </p:attrNameLst>
                                      </p:cBhvr>
                                      <p:to>
                                        <p:strVal val="visible"/>
                                      </p:to>
                                    </p:set>
                                    <p:animEffect transition="in" filter="fade">
                                      <p:cBhvr>
                                        <p:cTn id="34" dur="500"/>
                                        <p:tgtEl>
                                          <p:spTgt spid="196"/>
                                        </p:tgtEl>
                                      </p:cBhvr>
                                    </p:animEffect>
                                  </p:childTnLst>
                                </p:cTn>
                              </p:par>
                              <p:par>
                                <p:cTn id="35" presetID="10" presetClass="entr" presetSubtype="0" fill="hold" nodeType="withEffect">
                                  <p:stCondLst>
                                    <p:cond delay="0"/>
                                  </p:stCondLst>
                                  <p:childTnLst>
                                    <p:set>
                                      <p:cBhvr>
                                        <p:cTn id="36" dur="1" fill="hold">
                                          <p:stCondLst>
                                            <p:cond delay="0"/>
                                          </p:stCondLst>
                                        </p:cTn>
                                        <p:tgtEl>
                                          <p:spTgt spid="197"/>
                                        </p:tgtEl>
                                        <p:attrNameLst>
                                          <p:attrName>style.visibility</p:attrName>
                                        </p:attrNameLst>
                                      </p:cBhvr>
                                      <p:to>
                                        <p:strVal val="visible"/>
                                      </p:to>
                                    </p:set>
                                    <p:animEffect transition="in" filter="fade">
                                      <p:cBhvr>
                                        <p:cTn id="37" dur="500"/>
                                        <p:tgtEl>
                                          <p:spTgt spid="197"/>
                                        </p:tgtEl>
                                      </p:cBhvr>
                                    </p:animEffect>
                                  </p:childTnLst>
                                </p:cTn>
                              </p:par>
                              <p:par>
                                <p:cTn id="38" presetID="10" presetClass="entr" presetSubtype="0" fill="hold" nodeType="withEffect">
                                  <p:stCondLst>
                                    <p:cond delay="0"/>
                                  </p:stCondLst>
                                  <p:childTnLst>
                                    <p:set>
                                      <p:cBhvr>
                                        <p:cTn id="39" dur="1" fill="hold">
                                          <p:stCondLst>
                                            <p:cond delay="0"/>
                                          </p:stCondLst>
                                        </p:cTn>
                                        <p:tgtEl>
                                          <p:spTgt spid="198"/>
                                        </p:tgtEl>
                                        <p:attrNameLst>
                                          <p:attrName>style.visibility</p:attrName>
                                        </p:attrNameLst>
                                      </p:cBhvr>
                                      <p:to>
                                        <p:strVal val="visible"/>
                                      </p:to>
                                    </p:set>
                                    <p:animEffect transition="in" filter="fade">
                                      <p:cBhvr>
                                        <p:cTn id="40" dur="500"/>
                                        <p:tgtEl>
                                          <p:spTgt spid="198"/>
                                        </p:tgtEl>
                                      </p:cBhvr>
                                    </p:animEffect>
                                  </p:childTnLst>
                                </p:cTn>
                              </p:par>
                              <p:par>
                                <p:cTn id="41" presetID="10"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p:bldP spid="18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pic>
        <p:nvPicPr>
          <p:cNvPr id="544" name="Google Shape;544;p40"/>
          <p:cNvPicPr preferRelativeResize="0"/>
          <p:nvPr/>
        </p:nvPicPr>
        <p:blipFill>
          <a:blip r:embed="rId3">
            <a:alphaModFix/>
          </a:blip>
          <a:stretch>
            <a:fillRect/>
          </a:stretch>
        </p:blipFill>
        <p:spPr>
          <a:xfrm>
            <a:off x="3393819" y="2796446"/>
            <a:ext cx="166556" cy="176650"/>
          </a:xfrm>
          <a:prstGeom prst="rect">
            <a:avLst/>
          </a:prstGeom>
          <a:noFill/>
          <a:ln>
            <a:noFill/>
          </a:ln>
        </p:spPr>
      </p:pic>
      <p:pic>
        <p:nvPicPr>
          <p:cNvPr id="545" name="Google Shape;545;p40"/>
          <p:cNvPicPr preferRelativeResize="0"/>
          <p:nvPr/>
        </p:nvPicPr>
        <p:blipFill>
          <a:blip r:embed="rId4">
            <a:alphaModFix/>
          </a:blip>
          <a:stretch>
            <a:fillRect/>
          </a:stretch>
        </p:blipFill>
        <p:spPr>
          <a:xfrm>
            <a:off x="3560368" y="4638946"/>
            <a:ext cx="284028" cy="264662"/>
          </a:xfrm>
          <a:prstGeom prst="rect">
            <a:avLst/>
          </a:prstGeom>
          <a:noFill/>
          <a:ln>
            <a:noFill/>
          </a:ln>
        </p:spPr>
      </p:pic>
      <p:pic>
        <p:nvPicPr>
          <p:cNvPr id="546" name="Google Shape;546;p40"/>
          <p:cNvPicPr preferRelativeResize="0"/>
          <p:nvPr/>
        </p:nvPicPr>
        <p:blipFill>
          <a:blip r:embed="rId3">
            <a:alphaModFix/>
          </a:blip>
          <a:stretch>
            <a:fillRect/>
          </a:stretch>
        </p:blipFill>
        <p:spPr>
          <a:xfrm>
            <a:off x="5441044" y="461271"/>
            <a:ext cx="166556" cy="176650"/>
          </a:xfrm>
          <a:prstGeom prst="rect">
            <a:avLst/>
          </a:prstGeom>
          <a:noFill/>
          <a:ln>
            <a:noFill/>
          </a:ln>
        </p:spPr>
      </p:pic>
      <p:pic>
        <p:nvPicPr>
          <p:cNvPr id="547" name="Google Shape;547;p40"/>
          <p:cNvPicPr preferRelativeResize="0"/>
          <p:nvPr/>
        </p:nvPicPr>
        <p:blipFill>
          <a:blip r:embed="rId4">
            <a:alphaModFix/>
          </a:blip>
          <a:stretch>
            <a:fillRect/>
          </a:stretch>
        </p:blipFill>
        <p:spPr>
          <a:xfrm>
            <a:off x="1623093" y="2335371"/>
            <a:ext cx="284028" cy="264662"/>
          </a:xfrm>
          <a:prstGeom prst="rect">
            <a:avLst/>
          </a:prstGeom>
          <a:noFill/>
          <a:ln>
            <a:noFill/>
          </a:ln>
        </p:spPr>
      </p:pic>
      <p:pic>
        <p:nvPicPr>
          <p:cNvPr id="548" name="Google Shape;548;p40"/>
          <p:cNvPicPr preferRelativeResize="0"/>
          <p:nvPr/>
        </p:nvPicPr>
        <p:blipFill>
          <a:blip r:embed="rId3">
            <a:alphaModFix/>
          </a:blip>
          <a:stretch>
            <a:fillRect/>
          </a:stretch>
        </p:blipFill>
        <p:spPr>
          <a:xfrm>
            <a:off x="319344" y="3752421"/>
            <a:ext cx="166556" cy="176650"/>
          </a:xfrm>
          <a:prstGeom prst="rect">
            <a:avLst/>
          </a:prstGeom>
          <a:noFill/>
          <a:ln>
            <a:noFill/>
          </a:ln>
        </p:spPr>
      </p:pic>
      <p:pic>
        <p:nvPicPr>
          <p:cNvPr id="549" name="Google Shape;549;p40"/>
          <p:cNvPicPr preferRelativeResize="0"/>
          <p:nvPr/>
        </p:nvPicPr>
        <p:blipFill>
          <a:blip r:embed="rId4">
            <a:alphaModFix/>
          </a:blip>
          <a:stretch>
            <a:fillRect/>
          </a:stretch>
        </p:blipFill>
        <p:spPr>
          <a:xfrm>
            <a:off x="485893" y="417271"/>
            <a:ext cx="284028" cy="264662"/>
          </a:xfrm>
          <a:prstGeom prst="rect">
            <a:avLst/>
          </a:prstGeom>
          <a:noFill/>
          <a:ln>
            <a:noFill/>
          </a:ln>
        </p:spPr>
      </p:pic>
      <p:pic>
        <p:nvPicPr>
          <p:cNvPr id="550" name="Google Shape;550;p40"/>
          <p:cNvPicPr preferRelativeResize="0"/>
          <p:nvPr/>
        </p:nvPicPr>
        <p:blipFill>
          <a:blip r:embed="rId3">
            <a:alphaModFix/>
          </a:blip>
          <a:stretch>
            <a:fillRect/>
          </a:stretch>
        </p:blipFill>
        <p:spPr>
          <a:xfrm>
            <a:off x="7852069" y="3053621"/>
            <a:ext cx="166556" cy="176650"/>
          </a:xfrm>
          <a:prstGeom prst="rect">
            <a:avLst/>
          </a:prstGeom>
          <a:noFill/>
          <a:ln>
            <a:noFill/>
          </a:ln>
        </p:spPr>
      </p:pic>
      <p:pic>
        <p:nvPicPr>
          <p:cNvPr id="551" name="Google Shape;551;p40"/>
          <p:cNvPicPr preferRelativeResize="0"/>
          <p:nvPr/>
        </p:nvPicPr>
        <p:blipFill>
          <a:blip r:embed="rId4">
            <a:alphaModFix/>
          </a:blip>
          <a:stretch>
            <a:fillRect/>
          </a:stretch>
        </p:blipFill>
        <p:spPr>
          <a:xfrm>
            <a:off x="8746168" y="781321"/>
            <a:ext cx="284028" cy="264662"/>
          </a:xfrm>
          <a:prstGeom prst="rect">
            <a:avLst/>
          </a:prstGeom>
          <a:noFill/>
          <a:ln>
            <a:noFill/>
          </a:ln>
        </p:spPr>
      </p:pic>
      <p:pic>
        <p:nvPicPr>
          <p:cNvPr id="552" name="Google Shape;552;p40"/>
          <p:cNvPicPr preferRelativeResize="0"/>
          <p:nvPr/>
        </p:nvPicPr>
        <p:blipFill>
          <a:blip r:embed="rId4">
            <a:alphaModFix/>
          </a:blip>
          <a:stretch>
            <a:fillRect/>
          </a:stretch>
        </p:blipFill>
        <p:spPr>
          <a:xfrm>
            <a:off x="5368243" y="2168721"/>
            <a:ext cx="284028" cy="264662"/>
          </a:xfrm>
          <a:prstGeom prst="rect">
            <a:avLst/>
          </a:prstGeom>
          <a:noFill/>
          <a:ln>
            <a:noFill/>
          </a:ln>
        </p:spPr>
      </p:pic>
      <p:sp>
        <p:nvSpPr>
          <p:cNvPr id="22" name="Rectangle 21"/>
          <p:cNvSpPr/>
          <p:nvPr/>
        </p:nvSpPr>
        <p:spPr>
          <a:xfrm>
            <a:off x="3526724" y="94582"/>
            <a:ext cx="2100255" cy="577850"/>
          </a:xfrm>
          <a:prstGeom prst="rect">
            <a:avLst/>
          </a:prstGeom>
        </p:spPr>
        <p:txBody>
          <a:bodyPr wrap="none">
            <a:spAutoFit/>
          </a:bodyPr>
          <a:lstStyle/>
          <a:p>
            <a:pPr algn="just">
              <a:lnSpc>
                <a:spcPct val="150000"/>
              </a:lnSpc>
            </a:pPr>
            <a:r>
              <a:rPr lang="en-US" sz="2400" b="1">
                <a:solidFill>
                  <a:schemeClr val="accent1">
                    <a:lumMod val="50000"/>
                  </a:schemeClr>
                </a:solidFill>
              </a:rPr>
              <a:t>Bài văn mẫu:</a:t>
            </a:r>
            <a:endParaRPr lang="en-US" sz="2400">
              <a:solidFill>
                <a:schemeClr val="accent1">
                  <a:lumMod val="50000"/>
                </a:schemeClr>
              </a:solidFill>
            </a:endParaRPr>
          </a:p>
        </p:txBody>
      </p:sp>
      <p:sp>
        <p:nvSpPr>
          <p:cNvPr id="2" name="Rectangle 1"/>
          <p:cNvSpPr/>
          <p:nvPr/>
        </p:nvSpPr>
        <p:spPr>
          <a:xfrm>
            <a:off x="319345" y="705552"/>
            <a:ext cx="8519856" cy="4247317"/>
          </a:xfrm>
          <a:prstGeom prst="rect">
            <a:avLst/>
          </a:prstGeom>
        </p:spPr>
        <p:txBody>
          <a:bodyPr wrap="square">
            <a:spAutoFit/>
          </a:bodyPr>
          <a:lstStyle/>
          <a:p>
            <a:pPr algn="just">
              <a:lnSpc>
                <a:spcPct val="150000"/>
              </a:lnSpc>
            </a:pPr>
            <a:r>
              <a:rPr lang="en-US" sz="1500" smtClean="0">
                <a:solidFill>
                  <a:srgbClr val="081C36"/>
                </a:solidFill>
                <a:latin typeface="+mn-lt"/>
              </a:rPr>
              <a:t>       </a:t>
            </a:r>
            <a:r>
              <a:rPr lang="vi-VN" sz="1500" smtClean="0">
                <a:solidFill>
                  <a:srgbClr val="081C36"/>
                </a:solidFill>
                <a:latin typeface="+mn-lt"/>
              </a:rPr>
              <a:t>Cây </a:t>
            </a:r>
            <a:r>
              <a:rPr lang="vi-VN" sz="1500">
                <a:solidFill>
                  <a:srgbClr val="081C36"/>
                </a:solidFill>
                <a:latin typeface="+mn-lt"/>
              </a:rPr>
              <a:t>khế là một câu chuyện cổ tích của nước ta mang trong mình bài học ý nghĩa. Chuyện kể về hai anh em ruột nhưng có tính cách trái ngược nhau. Người anh tham lam, lười biếng bao nhiêu thì người em hiền lành, chăm chỉ bấy </a:t>
            </a:r>
            <a:r>
              <a:rPr lang="vi-VN" sz="1500" smtClean="0">
                <a:solidFill>
                  <a:srgbClr val="081C36"/>
                </a:solidFill>
                <a:latin typeface="+mn-lt"/>
              </a:rPr>
              <a:t>nhiêu.Sau </a:t>
            </a:r>
            <a:r>
              <a:rPr lang="vi-VN" sz="1500">
                <a:solidFill>
                  <a:srgbClr val="081C36"/>
                </a:solidFill>
                <a:latin typeface="+mn-lt"/>
              </a:rPr>
              <a:t>khi cha mất, người anh chia cho em mình một cây khế già và một túp lều tranh rồi lấy hết gia sản. Người em ở lều tranh chăm chỉ làm lụng mỗi ngày và chăm sóc cây khế. Năm đó khế ra trái rất sai và ngọt nên có chim lạ đến ăn. Thấy người em than thở vất vả, chim hứa ăn khế sẽ trả vàng. Và chở người em ra đảo lấy vàng về. Nhờ đó, người em trở nên giàu sang. Biết chuyện, người anh xin đổi gia tài lấy cây khế của em, rồi bắt chước em than thở với chim. Tuy nhiên do tham lam, hắn may cái túi lớn gấp bốn lần chim dặn và lấy quá nhiều vàng khiến chim không chở nổi. Trên đường về lại gặp bão lớn, thế là hắn cùng số vàng đó rơi xuống biển </a:t>
            </a:r>
            <a:r>
              <a:rPr lang="vi-VN" sz="1500" smtClean="0">
                <a:solidFill>
                  <a:srgbClr val="081C36"/>
                </a:solidFill>
                <a:latin typeface="+mn-lt"/>
              </a:rPr>
              <a:t>sâu.</a:t>
            </a:r>
            <a:r>
              <a:rPr lang="en-US" sz="1500" smtClean="0">
                <a:solidFill>
                  <a:srgbClr val="081C36"/>
                </a:solidFill>
                <a:latin typeface="+mn-lt"/>
              </a:rPr>
              <a:t> </a:t>
            </a:r>
            <a:r>
              <a:rPr lang="vi-VN" sz="1500" smtClean="0">
                <a:solidFill>
                  <a:srgbClr val="081C36"/>
                </a:solidFill>
                <a:latin typeface="+mn-lt"/>
              </a:rPr>
              <a:t>Câu </a:t>
            </a:r>
            <a:r>
              <a:rPr lang="vi-VN" sz="1500">
                <a:solidFill>
                  <a:srgbClr val="081C36"/>
                </a:solidFill>
                <a:latin typeface="+mn-lt"/>
              </a:rPr>
              <a:t>chuyện đã dạy cho em bài học về lòng trung thực và sự chăm chỉ trong cuộc sống. Nếu có tính tham lam, gian dối thì sẽ có kết thúc bi kịch như người anh mà thôi.</a:t>
            </a:r>
            <a:endParaRPr lang="en-US" sz="1500">
              <a:latin typeface="+mn-lt"/>
            </a:endParaRPr>
          </a:p>
        </p:txBody>
      </p:sp>
    </p:spTree>
    <p:extLst>
      <p:ext uri="{BB962C8B-B14F-4D97-AF65-F5344CB8AC3E}">
        <p14:creationId xmlns:p14="http://schemas.microsoft.com/office/powerpoint/2010/main" val="3443512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atercolor Baby Toys Minitheme by Slidesgo">
  <a:themeElements>
    <a:clrScheme name="Simple Light">
      <a:dk1>
        <a:srgbClr val="4D453F"/>
      </a:dk1>
      <a:lt1>
        <a:srgbClr val="F8F6E7"/>
      </a:lt1>
      <a:dk2>
        <a:srgbClr val="ACBDB0"/>
      </a:dk2>
      <a:lt2>
        <a:srgbClr val="E3E1CA"/>
      </a:lt2>
      <a:accent1>
        <a:srgbClr val="B3AD6B"/>
      </a:accent1>
      <a:accent2>
        <a:srgbClr val="F7E1C3"/>
      </a:accent2>
      <a:accent3>
        <a:srgbClr val="DA9468"/>
      </a:accent3>
      <a:accent4>
        <a:srgbClr val="ECB97C"/>
      </a:accent4>
      <a:accent5>
        <a:srgbClr val="F6D5CB"/>
      </a:accent5>
      <a:accent6>
        <a:srgbClr val="2E2319"/>
      </a:accent6>
      <a:hlink>
        <a:srgbClr val="7463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TotalTime>
  <Words>702</Words>
  <PresentationFormat>On-screen Show (16:9)</PresentationFormat>
  <Paragraphs>42</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Amatic SC</vt:lpstr>
      <vt:lpstr>Arial</vt:lpstr>
      <vt:lpstr>Bellota Text</vt:lpstr>
      <vt:lpstr>Calibri</vt:lpstr>
      <vt:lpstr>Josefin Slab Medium</vt:lpstr>
      <vt:lpstr>Times New Roman</vt:lpstr>
      <vt:lpstr>Wingdings</vt:lpstr>
      <vt:lpstr>Watercolor Baby Toys Minitheme by Slidesgo</vt:lpstr>
      <vt:lpstr>PowerPoint Presentation</vt:lpstr>
      <vt:lpstr>PowerPoint Presentation</vt:lpstr>
      <vt:lpstr>PowerPoint Presentation</vt:lpstr>
      <vt:lpstr>01</vt:lpstr>
      <vt:lpstr>VIẾT ĐƯỢC ĐOẠN VĂN</vt:lpstr>
      <vt:lpstr>PowerPoint Presentation</vt:lpstr>
      <vt:lpstr>PowerPoint Presentation</vt:lpstr>
      <vt:lpstr>TRÌNH BÀY ĐOẠN VĂN  ĐÃ VIẾT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2023-09-20T02:58:28Z</dcterms:modified>
</cp:coreProperties>
</file>