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7" r:id="rId2"/>
    <p:sldId id="266" r:id="rId3"/>
    <p:sldId id="256" r:id="rId4"/>
    <p:sldId id="258" r:id="rId5"/>
    <p:sldId id="257" r:id="rId6"/>
    <p:sldId id="260" r:id="rId7"/>
    <p:sldId id="259" r:id="rId8"/>
    <p:sldId id="261" r:id="rId9"/>
    <p:sldId id="262" r:id="rId10"/>
    <p:sldId id="263" r:id="rId11"/>
    <p:sldId id="264" r:id="rId12"/>
    <p:sldId id="265" r:id="rId13"/>
  </p:sldIdLst>
  <p:sldSz cx="12192000" cy="6858000"/>
  <p:notesSz cx="6858000" cy="9144000"/>
  <p:embeddedFontLst>
    <p:embeddedFont>
      <p:font typeface="Calibri Light" pitchFamily="34" charset="0"/>
      <p:regular r:id="rId14"/>
      <p:italic r:id="rId15"/>
    </p:embeddedFont>
    <p:embeddedFont>
      <p:font typeface="Calibri" pitchFamily="34" charset="0"/>
      <p:regular r:id="rId16"/>
      <p:bold r:id="rId17"/>
      <p:italic r:id="rId18"/>
      <p:boldItalic r:id="rId19"/>
    </p:embeddedFont>
    <p:embeddedFont>
      <p:font typeface="Tahoma" pitchFamily="34" charset="0"/>
      <p:regular r:id="rId20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0078"/>
    <a:srgbClr val="0E00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EA15578-682B-4A01-9638-014C16DE11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5AAC1EE-97A3-4603-AA67-B9B86F55FF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770C8B9-3AC5-46CF-A12A-6DF4288A1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98CA0AF-530D-4EBD-B965-8B94F5F1B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C359C82-3A0F-48FF-926E-5D04481A0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874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1E5AAED-E4CB-438E-BAE6-D874C01F5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DCA6078-7021-47C7-8ADD-30EB0D4D7E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F7DC22C-267E-4ADC-AF05-BEB721900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AACB2E6-036D-489B-AF95-7F191F409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86DBCEB-45FD-4CA2-89E1-0743C2C24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777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76BF1447-7437-45B5-955F-F450CFC6FB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2DF0BE9-59DA-4877-8D0D-735633F5CF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E9A8181-2D82-4E5A-A55B-C3850F308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06443D1-9D50-4347-8EF4-C71123BDF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A7B7A19-FC92-4734-BBA7-FBC0512D2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913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D41855-5658-46FC-B1E4-D8A33D040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1E48DD4-982E-4DF5-83BC-71D4D6BCE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8C6D471-1D4A-4A93-8DC4-6EC44FFF7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8EF56D3-DE4D-452A-8EDB-00A20AD17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F3EE1EB-0B3D-4FD7-B6AB-2BD17542B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291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0AAF01F-173B-42F4-B79E-090D56ACB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FF68C77-CBFA-461F-A51E-325EB9550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91E92DB-083F-452B-B9A8-07F35FD15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0284B60-C1EA-4B69-AA90-8F1E5FB94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F62BA63-766D-48C7-962C-260FED02A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48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A4F6C79-9DB9-41C2-AB7F-EE2DBD4CB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0B300A1-412B-4D8E-A682-9491921A93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2449AE0-B2AB-4AC5-AD17-D5485CF0B2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D4E3E69-8221-46DF-8417-9117474D9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C0CA87B-A6B0-4084-8ABD-22FC70DE9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59FFCA0-2136-413A-9FC4-8666492A9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051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CC1165-B1EA-4947-A1FB-D9CF6BE2F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6949C6E-764C-4F36-94CB-FE2A2DF8C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A9B79E8-DF7C-4EBB-9F3B-6BE1496FD9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A42F9A33-7E46-4A42-A0A4-E18DB17B89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68AAA32-05F2-47FB-B9B2-30397B27C7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D50AE778-A2FD-4AD5-B23E-61A0D2506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AF383F0-95C5-45CA-90E7-CB2237487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F417D151-FD6A-419A-A7B0-CA8BE2A25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850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45CD961-234E-4CF8-B0EF-237952B82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A917F9D-08A6-466A-864D-D2F376CC9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EDF56FB-BF1A-451B-AFCC-8E5E82A91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85A4458-ED35-410C-9316-3AE12AF06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537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26121E3-1542-49D2-AFE7-215B078A3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DB79D1B-E5A5-4FF6-B1AF-3C1CE82BE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CA32E8B-A5B1-45B5-9A9F-B5EF9E6E9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79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F34EF36-1426-4285-828F-C8CFBFE98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D2C0F19-B360-4B7D-8B84-54564343E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161CC49-77D0-4E31-A9D2-D30F8EDAEA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2AB92D8-AB77-44F5-B9DD-F7A3C2F63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F0A841E-88D4-4D0A-97C4-E4897B618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454F814-BBE2-4CE3-B3C8-C4A938E78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816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4E247E2-3FF2-44B7-B10F-3C06FDF7C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C9E9FEF-3FB3-4E4C-A935-958BA93288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9F12C7B-8B90-4958-A986-27D36990B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94EFE80-B253-4A84-BE72-FE1337473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A70AA07-12BD-4E8C-B324-9F0CBE23C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5AF4ED2-925B-495F-9A04-20C40D1E4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191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507F965-6FBF-4E4A-99CF-0D8736C95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F441528-4D68-4198-AA39-08CEF828A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1895987-3F38-4722-83D8-2292FDC382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C012C-B1B7-47F6-B168-A941E97A73A9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8B2F808-3920-4A01-9D82-C1D249E036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76A23AC-28FD-47E2-A9E1-1773F85438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578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03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2AB8A841-494C-4C05-B559-B83B93E270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384917" y="3616546"/>
            <a:ext cx="100007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8: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“Ba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bang a">
            <a:extLst>
              <a:ext uri="{FF2B5EF4-FFF2-40B4-BE49-F238E27FC236}">
                <a16:creationId xmlns=""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806332" y="509496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bang c">
            <a:extLst>
              <a:ext uri="{FF2B5EF4-FFF2-40B4-BE49-F238E27FC236}">
                <a16:creationId xmlns=""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806332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ap an a">
            <a:extLst>
              <a:ext uri="{FF2B5EF4-FFF2-40B4-BE49-F238E27FC236}">
                <a16:creationId xmlns=""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1106007" y="5198133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"/>
            </a:pPr>
            <a:r>
              <a:rPr lang="en-US" sz="2800" b="1" dirty="0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A. </a:t>
            </a:r>
            <a:r>
              <a:rPr lang="en-US" sz="2800" b="1" dirty="0" smtClean="0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Phụ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nữ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27" name="dap an c">
            <a:extLst>
              <a:ext uri="{FF2B5EF4-FFF2-40B4-BE49-F238E27FC236}">
                <a16:creationId xmlns=""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1106008" y="6060425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800" b="1" dirty="0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C.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sinh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1" name="bang b">
            <a:extLst>
              <a:ext uri="{FF2B5EF4-FFF2-40B4-BE49-F238E27FC236}">
                <a16:creationId xmlns=""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6135895" y="509496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bang d">
            <a:extLst>
              <a:ext uri="{FF2B5EF4-FFF2-40B4-BE49-F238E27FC236}">
                <a16:creationId xmlns=""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ap an b">
            <a:extLst>
              <a:ext uri="{FF2B5EF4-FFF2-40B4-BE49-F238E27FC236}">
                <a16:creationId xmlns=""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6435571" y="5197163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800" b="1" dirty="0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B.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Thanh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niên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4" name="dap an d">
            <a:extLst>
              <a:ext uri="{FF2B5EF4-FFF2-40B4-BE49-F238E27FC236}">
                <a16:creationId xmlns=""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6435571" y="6060425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800" b="1" dirty="0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D.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Công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nhân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=""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=""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=""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=""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21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69C01B56-DA3A-41A9-AE57-D9F13F2E19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914401" y="3668062"/>
            <a:ext cx="1047126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hỏi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9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Chiến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lược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“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Việt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Nam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hóa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chiến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tranh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” 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là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chiến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lược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thứ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mấy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tổng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4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chiến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lược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chiến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tranh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Mỹ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ở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Việt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Nam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bang d">
            <a:extLst>
              <a:ext uri="{FF2B5EF4-FFF2-40B4-BE49-F238E27FC236}">
                <a16:creationId xmlns=""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6135895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=""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6135895" y="5094960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d">
            <a:extLst>
              <a:ext uri="{FF2B5EF4-FFF2-40B4-BE49-F238E27FC236}">
                <a16:creationId xmlns=""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6435571" y="6060424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D.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4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27" name="cau hoi b">
            <a:extLst>
              <a:ext uri="{FF2B5EF4-FFF2-40B4-BE49-F238E27FC236}">
                <a16:creationId xmlns=""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6435571" y="5197161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B. 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=""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c">
            <a:extLst>
              <a:ext uri="{FF2B5EF4-FFF2-40B4-BE49-F238E27FC236}">
                <a16:creationId xmlns=""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806332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=""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1106008" y="5197162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A.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1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4" name="cau hoi c">
            <a:extLst>
              <a:ext uri="{FF2B5EF4-FFF2-40B4-BE49-F238E27FC236}">
                <a16:creationId xmlns=""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1106008" y="6060424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C.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=""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=""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=""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=""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129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6C975AF1-8BB4-444D-993E-F98C38C51C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965915" y="3616546"/>
            <a:ext cx="102644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hỏi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10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Ngày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nay,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Việt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Nam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đang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kiểm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soát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bao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nhiêu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đảo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bãi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đá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bãi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ngầm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lớn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ở </a:t>
            </a:r>
            <a:r>
              <a:rPr kumimoji="0" lang="en-US" sz="3200" b="1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quần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đảo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Sa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bang c">
            <a:extLst>
              <a:ext uri="{FF2B5EF4-FFF2-40B4-BE49-F238E27FC236}">
                <a16:creationId xmlns=""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804609" y="596129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=""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6135895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c">
            <a:extLst>
              <a:ext uri="{FF2B5EF4-FFF2-40B4-BE49-F238E27FC236}">
                <a16:creationId xmlns=""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1104285" y="6063493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C.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21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27" name="cau hoi b">
            <a:extLst>
              <a:ext uri="{FF2B5EF4-FFF2-40B4-BE49-F238E27FC236}">
                <a16:creationId xmlns=""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6435571" y="5197162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B. 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11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=""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=""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=""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1106008" y="5197162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A. 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5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4" name="cau hoi d">
            <a:extLst>
              <a:ext uri="{FF2B5EF4-FFF2-40B4-BE49-F238E27FC236}">
                <a16:creationId xmlns=""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6435571" y="6060425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D. 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31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=""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=""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=""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=""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76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2AB8A841-494C-4C05-B559-B83B93E270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447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Question">
            <a:hlinkClick r:id="" action="ppaction://media"/>
            <a:extLst>
              <a:ext uri="{FF2B5EF4-FFF2-40B4-BE49-F238E27FC236}">
                <a16:creationId xmlns=""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=""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=""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=""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09093" y="3335639"/>
            <a:ext cx="11603865" cy="34257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285750" indent="-285750">
              <a:buFontTx/>
              <a:buChar char="-"/>
            </a:pPr>
            <a:r>
              <a:rPr lang="en-US" sz="28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2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1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8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50/50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019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2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6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30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4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2AB8A841-494C-4C05-B559-B83B93E270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384917" y="3616546"/>
            <a:ext cx="9845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buộc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Nam?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bang a">
            <a:extLst>
              <a:ext uri="{FF2B5EF4-FFF2-40B4-BE49-F238E27FC236}">
                <a16:creationId xmlns=""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806332" y="509496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bang c">
            <a:extLst>
              <a:ext uri="{FF2B5EF4-FFF2-40B4-BE49-F238E27FC236}">
                <a16:creationId xmlns=""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806332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ap an a">
            <a:extLst>
              <a:ext uri="{FF2B5EF4-FFF2-40B4-BE49-F238E27FC236}">
                <a16:creationId xmlns=""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1106008" y="5197163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"/>
            </a:pPr>
            <a:r>
              <a:rPr lang="en-US" sz="2800" b="1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en-US" sz="2800" b="1" dirty="0" err="1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Hiệp</a:t>
            </a:r>
            <a:r>
              <a:rPr lang="en-US" sz="2800" b="1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2800" b="1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Pari</a:t>
            </a:r>
            <a:endParaRPr lang="en-US" sz="2800" b="1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dap an c">
            <a:extLst>
              <a:ext uri="{FF2B5EF4-FFF2-40B4-BE49-F238E27FC236}">
                <a16:creationId xmlns=""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1106008" y="6060425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"/>
            </a:pPr>
            <a:r>
              <a:rPr lang="en-US" sz="2800" b="1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en-US" sz="2800" b="1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Hiệp</a:t>
            </a:r>
            <a:r>
              <a:rPr lang="en-US" sz="28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28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Nhâm</a:t>
            </a:r>
            <a:r>
              <a:rPr lang="en-US" sz="2800" b="1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US" sz="2800" b="1" dirty="0" err="1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uất</a:t>
            </a:r>
            <a:endParaRPr lang="en-US" sz="2800" b="1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bang b">
            <a:extLst>
              <a:ext uri="{FF2B5EF4-FFF2-40B4-BE49-F238E27FC236}">
                <a16:creationId xmlns=""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6135895" y="509496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bang d">
            <a:extLst>
              <a:ext uri="{FF2B5EF4-FFF2-40B4-BE49-F238E27FC236}">
                <a16:creationId xmlns=""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ap an b">
            <a:extLst>
              <a:ext uri="{FF2B5EF4-FFF2-40B4-BE49-F238E27FC236}">
                <a16:creationId xmlns=""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6435571" y="5197163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"/>
            </a:pPr>
            <a:r>
              <a:rPr lang="en-US" sz="2800" b="1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en-US" sz="2800" b="1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Hiệp</a:t>
            </a:r>
            <a:r>
              <a:rPr lang="en-US" sz="28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28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Giơnev</a:t>
            </a:r>
            <a:r>
              <a:rPr lang="en-US" sz="2800" b="1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ơ</a:t>
            </a:r>
            <a:endParaRPr lang="en-US" sz="2800" b="1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dap an d">
            <a:extLst>
              <a:ext uri="{FF2B5EF4-FFF2-40B4-BE49-F238E27FC236}">
                <a16:creationId xmlns=""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6435571" y="6060425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"/>
            </a:pPr>
            <a:r>
              <a:rPr lang="en-US" sz="2800" b="1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lang="en-US" sz="2800" b="1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Hiệp</a:t>
            </a:r>
            <a:r>
              <a:rPr lang="en-US" sz="28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28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Pa-</a:t>
            </a:r>
            <a:r>
              <a:rPr lang="en-US" sz="2800" b="1" dirty="0" err="1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tơ</a:t>
            </a:r>
            <a:r>
              <a:rPr lang="en-US" sz="2800" b="1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US" sz="2800" b="1" dirty="0" err="1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nốt</a:t>
            </a:r>
            <a:endParaRPr lang="en-US" sz="2800" b="1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=""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=""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=""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=""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32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6C975AF1-8BB4-444D-993E-F98C38C51C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384917" y="3616546"/>
            <a:ext cx="98197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hỏi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2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Trận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chiến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cuối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cùng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ta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quyết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định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phận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quân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Ngụy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tại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Sài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Gòn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mang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bang c">
            <a:extLst>
              <a:ext uri="{FF2B5EF4-FFF2-40B4-BE49-F238E27FC236}">
                <a16:creationId xmlns=""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804609" y="596129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=""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6135895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c">
            <a:extLst>
              <a:ext uri="{FF2B5EF4-FFF2-40B4-BE49-F238E27FC236}">
                <a16:creationId xmlns=""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1104285" y="6063493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C.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CD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Hồ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Chí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Minh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27" name="cau hoi b">
            <a:extLst>
              <a:ext uri="{FF2B5EF4-FFF2-40B4-BE49-F238E27FC236}">
                <a16:creationId xmlns=""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6435571" y="5197162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B.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CD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Tây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Nguyên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=""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=""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=""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1106008" y="5197162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A.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CD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Huế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-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Đà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Nẵng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4" name="cau hoi d">
            <a:extLst>
              <a:ext uri="{FF2B5EF4-FFF2-40B4-BE49-F238E27FC236}">
                <a16:creationId xmlns=""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6435571" y="6060425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D. 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CD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Biên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Giới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=""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=""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=""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=""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74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34294F01-75A2-47C6-8975-F699C21E23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384917" y="3616546"/>
            <a:ext cx="98197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hỏi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3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Tổng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quân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Pháp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tại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Điện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Biên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Phủ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là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bao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nhiêu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tên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bang b">
            <a:extLst>
              <a:ext uri="{FF2B5EF4-FFF2-40B4-BE49-F238E27FC236}">
                <a16:creationId xmlns=""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6135895" y="510058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c">
            <a:extLst>
              <a:ext uri="{FF2B5EF4-FFF2-40B4-BE49-F238E27FC236}">
                <a16:creationId xmlns=""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806332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b">
            <a:extLst>
              <a:ext uri="{FF2B5EF4-FFF2-40B4-BE49-F238E27FC236}">
                <a16:creationId xmlns=""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6435571" y="5202784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B.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16.200</a:t>
            </a:r>
            <a:endParaRPr lang="en-US" sz="2800" b="1" dirty="0">
              <a:solidFill>
                <a:prstClr val="white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27" name="cau hoi c">
            <a:extLst>
              <a:ext uri="{FF2B5EF4-FFF2-40B4-BE49-F238E27FC236}">
                <a16:creationId xmlns=""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1106008" y="6060425"/>
            <a:ext cx="4950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C. </a:t>
            </a:r>
            <a:r>
              <a:rPr lang="en-US" sz="2800" b="1" noProof="0" dirty="0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20 </a:t>
            </a:r>
            <a:r>
              <a:rPr lang="en-US" sz="2800" b="1" noProof="0" dirty="0" err="1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vạn</a:t>
            </a:r>
            <a:endParaRPr lang="en-US" sz="2800" b="1" dirty="0">
              <a:solidFill>
                <a:prstClr val="white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=""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=""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=""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1106008" y="5197162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A.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14.200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4" name="cau hoi d">
            <a:extLst>
              <a:ext uri="{FF2B5EF4-FFF2-40B4-BE49-F238E27FC236}">
                <a16:creationId xmlns=""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6435571" y="6060425"/>
            <a:ext cx="4769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D. </a:t>
            </a:r>
            <a:r>
              <a:rPr lang="en-US" sz="2800" b="1" dirty="0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50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vạn</a:t>
            </a:r>
            <a:endParaRPr lang="en-US" sz="2800" b="1" dirty="0">
              <a:solidFill>
                <a:prstClr val="white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=""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=""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=""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=""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70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69C01B56-DA3A-41A9-AE57-D9F13F2E19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384917" y="3616546"/>
            <a:ext cx="100007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hỏi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4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Bác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Hồ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đã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bao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nhiêu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năm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bôn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ba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ở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nước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ngoài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để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tìm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cứu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nước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cho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dân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tộc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VN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bang d">
            <a:extLst>
              <a:ext uri="{FF2B5EF4-FFF2-40B4-BE49-F238E27FC236}">
                <a16:creationId xmlns=""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6135895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=""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6135895" y="5094960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d">
            <a:extLst>
              <a:ext uri="{FF2B5EF4-FFF2-40B4-BE49-F238E27FC236}">
                <a16:creationId xmlns=""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6435571" y="6060424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D.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30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năm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27" name="cau hoi b">
            <a:extLst>
              <a:ext uri="{FF2B5EF4-FFF2-40B4-BE49-F238E27FC236}">
                <a16:creationId xmlns=""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6435571" y="5197161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B. 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15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năm</a:t>
            </a:r>
            <a:endParaRPr lang="en-US" sz="2800" b="1" dirty="0">
              <a:solidFill>
                <a:prstClr val="white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=""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c">
            <a:extLst>
              <a:ext uri="{FF2B5EF4-FFF2-40B4-BE49-F238E27FC236}">
                <a16:creationId xmlns=""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806332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=""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1106008" y="5197162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A. 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10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năm</a:t>
            </a:r>
            <a:endParaRPr lang="en-US" sz="2800" b="1" dirty="0">
              <a:solidFill>
                <a:prstClr val="white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4" name="cau hoi c">
            <a:extLst>
              <a:ext uri="{FF2B5EF4-FFF2-40B4-BE49-F238E27FC236}">
                <a16:creationId xmlns=""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1106008" y="6060424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C. 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20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năm</a:t>
            </a:r>
            <a:endParaRPr lang="en-US" sz="2800" b="1" dirty="0">
              <a:solidFill>
                <a:prstClr val="white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=""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=""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=""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=""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50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69C01B56-DA3A-41A9-AE57-D9F13F2E19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384917" y="3616546"/>
            <a:ext cx="93836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hỏi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5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noProof="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noProof="0" dirty="0" smtClean="0">
                <a:latin typeface="Times New Roman" pitchFamily="18" charset="0"/>
                <a:cs typeface="Times New Roman" pitchFamily="18" charset="0"/>
              </a:rPr>
              <a:t> 21 </a:t>
            </a:r>
            <a:r>
              <a:rPr lang="en-US" sz="2800" b="1" noProof="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noProof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noProof="0" dirty="0" err="1" smtClean="0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noProof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noProof="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noProof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noProof="0" dirty="0" err="1" smtClean="0"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2800" b="1" noProof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noProof="0" dirty="0" err="1" smtClean="0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b="1" noProof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noProof="0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noProof="0" dirty="0" smtClean="0">
                <a:latin typeface="Times New Roman" pitchFamily="18" charset="0"/>
                <a:cs typeface="Times New Roman" pitchFamily="18" charset="0"/>
              </a:rPr>
              <a:t> Nam, </a:t>
            </a:r>
            <a:r>
              <a:rPr lang="en-US" sz="2800" b="1" noProof="0" dirty="0" err="1" smtClean="0"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2800" b="1" noProof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noProof="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noProof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noProof="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noProof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noProof="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noProof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noProof="0" dirty="0" err="1" smtClean="0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800" b="1" noProof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noProof="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noProof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noProof="0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800" b="1" noProof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noProof="0" dirty="0" err="1" smtClean="0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noProof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noProof="0" dirty="0" err="1" smtClean="0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b="1" noProof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noProof="0" dirty="0" err="1" smtClean="0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noProof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noProof="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bang d">
            <a:extLst>
              <a:ext uri="{FF2B5EF4-FFF2-40B4-BE49-F238E27FC236}">
                <a16:creationId xmlns=""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6135895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=""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6135895" y="5094960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d">
            <a:extLst>
              <a:ext uri="{FF2B5EF4-FFF2-40B4-BE49-F238E27FC236}">
                <a16:creationId xmlns=""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6435571" y="6060424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D.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4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27" name="cau hoi b">
            <a:extLst>
              <a:ext uri="{FF2B5EF4-FFF2-40B4-BE49-F238E27FC236}">
                <a16:creationId xmlns=""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6435571" y="5197161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B.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=""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c">
            <a:extLst>
              <a:ext uri="{FF2B5EF4-FFF2-40B4-BE49-F238E27FC236}">
                <a16:creationId xmlns=""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806332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=""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1106008" y="5197162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A.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1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4" name="cau hoi c">
            <a:extLst>
              <a:ext uri="{FF2B5EF4-FFF2-40B4-BE49-F238E27FC236}">
                <a16:creationId xmlns=""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1106008" y="6060424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C.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=""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=""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=""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=""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6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34294F01-75A2-47C6-8975-F699C21E23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384917" y="3616546"/>
            <a:ext cx="97939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hỏi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6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Ai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là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đã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lấy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thân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mình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lấp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lỗ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châu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mai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bang b">
            <a:extLst>
              <a:ext uri="{FF2B5EF4-FFF2-40B4-BE49-F238E27FC236}">
                <a16:creationId xmlns=""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6135895" y="510058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c">
            <a:extLst>
              <a:ext uri="{FF2B5EF4-FFF2-40B4-BE49-F238E27FC236}">
                <a16:creationId xmlns=""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806332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b">
            <a:extLst>
              <a:ext uri="{FF2B5EF4-FFF2-40B4-BE49-F238E27FC236}">
                <a16:creationId xmlns=""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6435571" y="5202784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B.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Phan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Đình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Giót</a:t>
            </a:r>
            <a:endParaRPr lang="en-US" sz="2800" b="1" dirty="0">
              <a:solidFill>
                <a:prstClr val="white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27" name="cau hoi c">
            <a:extLst>
              <a:ext uri="{FF2B5EF4-FFF2-40B4-BE49-F238E27FC236}">
                <a16:creationId xmlns=""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1106008" y="6010257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C. </a:t>
            </a:r>
            <a:r>
              <a:rPr lang="en-US" sz="2800" b="1" noProof="0" dirty="0" err="1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Bế</a:t>
            </a:r>
            <a:r>
              <a:rPr lang="en-US" sz="2800" b="1" noProof="0" dirty="0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noProof="0" dirty="0" err="1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Văn</a:t>
            </a:r>
            <a:r>
              <a:rPr lang="en-US" sz="2800" b="1" noProof="0" dirty="0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noProof="0" dirty="0" err="1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Đàn</a:t>
            </a:r>
            <a:endParaRPr lang="en-US" sz="2800" b="1" dirty="0">
              <a:solidFill>
                <a:prstClr val="white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=""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=""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=""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1106008" y="5197162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A.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Tô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Vĩnh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Diện</a:t>
            </a:r>
            <a:endParaRPr lang="en-US" sz="2800" b="1" dirty="0">
              <a:solidFill>
                <a:prstClr val="white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4" name="cau hoi d">
            <a:extLst>
              <a:ext uri="{FF2B5EF4-FFF2-40B4-BE49-F238E27FC236}">
                <a16:creationId xmlns=""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6435571" y="6060425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D.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Nguyễn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Viết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Xuân</a:t>
            </a:r>
            <a:endParaRPr lang="en-US" sz="2800" b="1" dirty="0">
              <a:solidFill>
                <a:prstClr val="white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=""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=""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=""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=""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69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6C975AF1-8BB4-444D-993E-F98C38C51C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362533" y="3584278"/>
            <a:ext cx="99064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hỏi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7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Pari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bang c">
            <a:extLst>
              <a:ext uri="{FF2B5EF4-FFF2-40B4-BE49-F238E27FC236}">
                <a16:creationId xmlns=""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804609" y="596129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=""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6135895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c">
            <a:extLst>
              <a:ext uri="{FF2B5EF4-FFF2-40B4-BE49-F238E27FC236}">
                <a16:creationId xmlns=""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1104285" y="6063493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.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Hình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tròn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27" name="cau hoi b">
            <a:extLst>
              <a:ext uri="{FF2B5EF4-FFF2-40B4-BE49-F238E27FC236}">
                <a16:creationId xmlns=""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6435571" y="5197162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B.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Hình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lục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giác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=""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=""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=""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1106008" y="5197162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A.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Hình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vuông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4" name="cau hoi d">
            <a:extLst>
              <a:ext uri="{FF2B5EF4-FFF2-40B4-BE49-F238E27FC236}">
                <a16:creationId xmlns=""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6435571" y="6060425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D.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chữ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nhật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=""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=""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=""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=""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50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515</Words>
  <Application>Microsoft Office PowerPoint</Application>
  <PresentationFormat>Custom</PresentationFormat>
  <Paragraphs>53</Paragraphs>
  <Slides>12</Slides>
  <Notes>0</Notes>
  <HiddenSlides>0</HiddenSlides>
  <MMClips>44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 Light</vt:lpstr>
      <vt:lpstr>Calibri</vt:lpstr>
      <vt:lpstr>Times New Roman</vt:lpstr>
      <vt:lpstr>Wingdings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 Van Xin Em</dc:creator>
  <cp:lastModifiedBy>Admin</cp:lastModifiedBy>
  <cp:revision>106</cp:revision>
  <dcterms:created xsi:type="dcterms:W3CDTF">2018-12-15T04:43:26Z</dcterms:created>
  <dcterms:modified xsi:type="dcterms:W3CDTF">2020-06-03T15:03:47Z</dcterms:modified>
</cp:coreProperties>
</file>