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859765" y="3581400"/>
            <a:ext cx="5977105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huyện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Ninh.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9669</TotalTime>
  <Words>25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1045</cp:revision>
  <dcterms:created xsi:type="dcterms:W3CDTF">2008-09-09T22:52:10Z</dcterms:created>
  <dcterms:modified xsi:type="dcterms:W3CDTF">2022-08-22T13:16:29Z</dcterms:modified>
</cp:coreProperties>
</file>