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  <p:sldMasterId id="2147483693" r:id="rId4"/>
    <p:sldMasterId id="2147483706" r:id="rId5"/>
    <p:sldMasterId id="2147484025" r:id="rId6"/>
  </p:sldMasterIdLst>
  <p:notesMasterIdLst>
    <p:notesMasterId r:id="rId31"/>
  </p:notesMasterIdLst>
  <p:sldIdLst>
    <p:sldId id="272" r:id="rId7"/>
    <p:sldId id="274" r:id="rId8"/>
    <p:sldId id="281" r:id="rId9"/>
    <p:sldId id="283" r:id="rId10"/>
    <p:sldId id="284" r:id="rId11"/>
    <p:sldId id="285" r:id="rId12"/>
    <p:sldId id="286" r:id="rId13"/>
    <p:sldId id="257" r:id="rId14"/>
    <p:sldId id="270" r:id="rId15"/>
    <p:sldId id="287" r:id="rId16"/>
    <p:sldId id="268" r:id="rId17"/>
    <p:sldId id="288" r:id="rId18"/>
    <p:sldId id="258" r:id="rId19"/>
    <p:sldId id="290" r:id="rId20"/>
    <p:sldId id="277" r:id="rId21"/>
    <p:sldId id="280" r:id="rId22"/>
    <p:sldId id="269" r:id="rId23"/>
    <p:sldId id="292" r:id="rId24"/>
    <p:sldId id="271" r:id="rId25"/>
    <p:sldId id="294" r:id="rId26"/>
    <p:sldId id="291" r:id="rId27"/>
    <p:sldId id="262" r:id="rId28"/>
    <p:sldId id="295" r:id="rId29"/>
    <p:sldId id="293" r:id="rId30"/>
  </p:sldIdLst>
  <p:sldSz cx="12192000" cy="6858000"/>
  <p:notesSz cx="7104063" cy="10234613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33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AE05C81-9B97-47B4-A203-2D0589BAA15C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8FCC7ABB-3700-484A-8C2D-F0FB14DF24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24661DDC-A89F-451B-9F35-363D1CB9607B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1A1E47B-829C-442D-9DA5-051C67B21C7F}" type="slidenum">
              <a:rPr lang="zh-CN" altLang="en-US" b="0" smtClean="0">
                <a:latin typeface="等线" charset="-122"/>
                <a:ea typeface="等线" charset="-122"/>
              </a:rPr>
              <a:pPr/>
              <a:t>22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55FA0F5-D521-477C-86A6-7E33950890DB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文本占位符 18434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829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01F99AF-0C1C-41FE-883B-872C71C044C3}" type="slidenum">
              <a:rPr lang="en-US" altLang="zh-CN" sz="1300" b="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zh-CN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BB73914-425C-44E9-8617-05A521172560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40E6838C-912D-4B71-B7AB-67FA22F0AC4A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12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F719EA6-8A59-41CA-8632-CB2E457076F1}" type="slidenum">
              <a:rPr lang="zh-CN" altLang="en-US" b="0" smtClean="0">
                <a:latin typeface="等线" charset="-122"/>
                <a:ea typeface="等线" charset="-122"/>
              </a:rPr>
              <a:pPr/>
              <a:t>13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CB6F45F4-8922-40A8-8A66-244704A5EE2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42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7A0606A-609A-4C52-B726-388D09304B7F}" type="slidenum">
              <a:rPr lang="en-US" altLang="zh-CN" b="0" smtClean="0">
                <a:latin typeface="等线" charset="-122"/>
                <a:ea typeface="等线" charset="-122"/>
              </a:rPr>
              <a:pPr/>
              <a:t>15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62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F708EF5-9DAE-4B0D-8E07-25EDEEFB9D93}" type="slidenum">
              <a:rPr lang="en-US" altLang="zh-CN" b="0" smtClean="0">
                <a:latin typeface="等线" charset="-122"/>
                <a:ea typeface="等线" charset="-122"/>
              </a:rPr>
              <a:pPr/>
              <a:t>16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5601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4450A-E2CF-4929-A82F-A7E5FB069DB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95E055E-08E3-469B-AA5D-25971B24B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41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451071-B703-401D-8B39-74C6655AC37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4FFA67E-9B89-4BFE-931C-2A6B6471D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52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91930A-B76E-4F59-8C88-EFB00F85968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CF801C9-E5B2-4CA8-B7E6-4738D8912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5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26557D-C27D-4B68-BE4F-6CAA4A6687C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BBDCFD-0968-4FF2-8C58-2AE791AE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13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5C35A2-3AAC-4021-BF3C-FC50AB978AD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13C3707-238C-4D12-88FC-1F8B0324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3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74263C-86BB-4026-9753-F1557EF73C2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8117252-30DB-4779-949C-135145086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53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2208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A762FD-27EF-42E5-B676-A38F48CCE9A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D07A967-7AB3-4D6D-9B8F-8B3F5826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14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DCB8E8-D3BD-40CB-9117-2B71BE0A8BA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323F706-23AD-458A-9882-9AFEA160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58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6BE891-7648-4466-B0AE-AE3FE6980C3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B62F25-677C-4229-979D-070269CF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7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0E62EA-D7A7-4FAA-BC04-7B80302BA91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644CE-D1E3-4E32-AD6C-1CDA7DDBB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C74DF8-AA98-45A6-B7F1-85851D01976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F2F5E1A-675D-4F7D-9983-A66841E9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65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787DA1-27A7-45CB-BC6D-7BFE51B2390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7AF9E6A-6007-456A-A34B-CCEEDAD2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3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C94651-7C19-40AD-ACA2-8320FBFC952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2FA1D8-7329-497F-B371-3AD415C86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084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54F9F0-3D73-45A8-BFB6-E4111C48FF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E7D8B70-0063-44C0-80B2-F12D6B59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79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213C1A-B155-46FF-8DDD-300F81E1BD9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1C7748-F799-4C18-B76D-5E99EBB40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031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E09A84-D3D5-45CE-A539-552A461BEDB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C138026-480B-4BFD-A535-F2C89DD38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6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B2BFF-9385-48AB-AE78-FE1000BEC5A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2AF1900-3C4E-4B8A-8F8C-7DDA83BA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04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9567CF-32D9-415D-838A-06AD97B33C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EF79C7E-7E9C-45F5-9E92-3E9906698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63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114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6A929A-8FD8-4F99-AF6A-ECD7A9B5D29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30138C7-2133-4A4C-B1B9-23F6D368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82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FDFF7C-F6B4-4717-A446-6459DB88C4A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13D799-4270-46D7-97C6-AFC5610A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82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522C85-3A3A-41D7-A54A-DF5CBBE0005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FF4C952-62A4-45B2-8D54-B613D4EA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56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2399D7-E38D-4135-8BE1-33803C0E2B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3297A83-5188-4C53-9A34-8BCD17F0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19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CEB092-CF34-4214-BF22-BC20E37ADA9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C2238-C898-4E8B-9021-5D07B9C7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32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B669F5-0F7E-494F-86E4-22E2D446625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A6E9E5B-3CD2-4BE9-B541-6C30C535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82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5633F0-6634-402C-B952-35C660FE49F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737EB7B-BD6B-4B6B-B522-B8C5A6A3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06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26B671-9EFC-4F88-8F6D-5E98E85F953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C18D704-9B95-4918-A333-E2D95C94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39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6CE71C-EFAC-4BAA-9F41-535CE82DEF2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8527D01-723E-41FC-903B-FF4BF681D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71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649810-3C9B-4E42-975A-69BAD763F21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83B3E78-0D4E-4597-8B67-E9591BCB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39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F2E00B-AB41-431D-BD39-99574A2DB64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530F7E-883D-4D77-99C5-9EF86AFD3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147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D3BB46-0387-4AAB-A906-B176C921E99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8CAC02-369A-42A2-968C-CDA38138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96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95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5710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B30489-4598-4BC2-B896-0E9FA41DAF0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5C4A83-1CD7-4573-B169-4F16F28F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11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BC537A-A87E-4352-A6F0-0417FE6E0B8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DAF6A67-5AA9-466B-BE21-2899D46AC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A9B52A-7E42-4766-9FA0-A65176A5B47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F64DAED-A1F9-409F-96ED-84A802387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75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EC3ACA-1831-4492-920A-22B7900920C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6EF508-E141-41B1-961A-83C9933FE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70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B54364-FC3C-44F0-8E48-74F3AB209EB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06521D9-19D0-4157-944D-79DE3BA69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072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288030-0092-48C5-AC3E-B433C4AC0B3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7FF4073-B2B3-4EF4-82D7-F98B9F4A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923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768CD4-345A-4465-BD63-C420CB4C87D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44D6A23-519C-43DC-8CB7-192B7CD63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498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B29F8B2-9864-41F4-8A2E-4EABF79139A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36FDB5D-4623-46ED-9CB8-78262ADC0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93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808BC0-0388-4148-84EA-DBA913B246C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66484CC-836B-429B-8C03-912BA7C6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06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1F1175-36D7-4D6B-B323-630E726EF5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476A51F-32E2-470B-8D67-9248A7AD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009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1E149A-6B8C-4A96-95C4-4674B27ECBE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5495B1A-65FC-4A48-A044-6C9D0B43F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82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142436-0DFA-4B30-A852-DCCA63F3249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5C2C9B7-36E7-4110-9DEE-ABE41FB6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64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8554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92ED5A-D820-41E9-B2DB-A280685E123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0437480-91D2-42DB-A99E-8C2EEA2E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628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DBBC220-EED5-476B-B736-F676AF4B758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940DE62-31C2-4E81-A3EF-D0CC42D8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378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E8DEDE8-2973-43A4-A85E-DCC760F7BD1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FE55CAE-1B53-4E6E-895C-52F935FB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613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F5542E8-8F00-477D-B472-1A0447DAB8F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8AE5875-11B6-44B7-99A0-93AE10D6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63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332BB0C-C5B2-4B70-A578-EE5D4E1C4B1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2C9F3F-64F8-4A38-9521-F85BC5E0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21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96E31BC-4167-4867-B71D-7F5FF60BA73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6627064-A316-47F8-83D1-3EDE80ABD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284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2B2902-F8D2-4A1D-B21C-0711957EBA3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3EA5F34-F3DF-48E7-BFC7-A5205A35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34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88AECF4-1C32-4D16-8808-084354F89AC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D7EE61-4D5D-419B-B12B-ED145A3D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155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F851852-6D32-4CDA-AFB3-C8BB0A0F767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8FFE5-FAF1-4D12-9380-B5B047CF1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34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D2D4F07-260E-462E-99CC-6AE4E6B17FD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38318CF-E3FE-4ECE-A99E-7D9E1EDF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78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4D5214B-F5A6-4459-B423-E5CB3BB5308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FF3301A-BF67-458B-BF9B-EC9588F04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264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3ACF8B8-F3BB-4901-8C3F-F6CAFCCA35E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7F96415-2039-4BFD-B618-314E86C80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56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81DAFC-30A6-468B-B9F5-EC4CE30B498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8BCE22A-D213-4B49-9081-590129254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35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B16B6A-E57B-4205-95C6-BFCFAE6120C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1AA11B-AF86-4F0D-8D2A-5685F514C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07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70454B-AFE5-4DF0-A426-CF512C0677D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44F213-5765-4B86-9A8D-F8C8C588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1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2" r:id="rId2"/>
    <p:sldLayoutId id="2147485093" r:id="rId3"/>
    <p:sldLayoutId id="2147485091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F731D-1C61-41B3-93E0-D0B908654E3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C4407-202F-409E-A931-CBB667E04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779F8-9C4F-45B1-A402-F6CA8C84FDA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0D40E5-286C-4C84-AC49-2B834E38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76227-38F8-43EF-9752-112987AC314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F1CC91-B169-416B-AD65-7560A9845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2DA2E-8E00-4870-A12A-768B5AD10D3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B2D146-DE9F-491B-9220-2A60A458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  <p:sldLayoutId id="2147485141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E85231-60B2-4F5C-A727-DB502F910F4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EF1D59-E70C-4871-86FF-8C733342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audio" Target="../media/audio4.wav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2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gif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9721" y="1127650"/>
            <a:ext cx="2364487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ª</a:t>
            </a: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nh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22914" y="3908540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7370" y="2871435"/>
            <a:ext cx="1257309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5645" y="1127650"/>
            <a:ext cx="2109969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FF3300"/>
                </a:solidFill>
              </a:rPr>
              <a:t>ª</a:t>
            </a:r>
            <a:r>
              <a:rPr lang="en-US" sz="7200" b="0" dirty="0" err="1" smtClean="0">
                <a:solidFill>
                  <a:srgbClr val="FF3300"/>
                </a:solidFill>
              </a:rPr>
              <a:t>ch</a:t>
            </a:r>
            <a:endParaRPr lang="en-US" sz="7200" b="0" dirty="0" smtClean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7371" y="4919552"/>
            <a:ext cx="1180397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VNI-Avo" pitchFamily="2" charset="0"/>
              </a:rPr>
              <a:t>ch</a:t>
            </a:r>
            <a:endParaRPr lang="en-US" sz="54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5518150" y="3505200"/>
            <a:ext cx="1189038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5476875" y="4600575"/>
            <a:ext cx="1231900" cy="636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3138" y="4171950"/>
            <a:ext cx="296545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k</a:t>
            </a:r>
            <a:r>
              <a:rPr lang="en-US" altLang="en-US" sz="4400" b="0">
                <a:solidFill>
                  <a:srgbClr val="FF0000"/>
                </a:solidFill>
              </a:rPr>
              <a:t>ªnh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2225" y="5853113"/>
            <a:ext cx="4603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smtClean="0">
                <a:latin typeface=".VnAvant" panose="020B7200000000000000" pitchFamily="34" charset="0"/>
              </a:rPr>
              <a:t>k – ª</a:t>
            </a:r>
            <a:r>
              <a:rPr lang="en-US" sz="4000" b="0" dirty="0" err="1" smtClean="0">
                <a:latin typeface=".VnAvant" panose="020B7200000000000000" pitchFamily="34" charset="0"/>
              </a:rPr>
              <a:t>nh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kªnh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35838" y="4168775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.VnAvant" panose="020B7200000000000000" pitchFamily="34" charset="0"/>
              </a:rPr>
              <a:t>K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13800" y="5080000"/>
            <a:ext cx="147796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smtClean="0">
                <a:latin typeface=".VnAvant" panose="020B7200000000000000" pitchFamily="34" charset="0"/>
              </a:rPr>
              <a:t>ª</a:t>
            </a:r>
            <a:r>
              <a:rPr lang="en-US" sz="4000" b="0" dirty="0" err="1" smtClean="0">
                <a:latin typeface=".VnAvant" panose="020B7200000000000000" pitchFamily="34" charset="0"/>
              </a:rPr>
              <a:t>nh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0231" y="1533292"/>
            <a:ext cx="2410978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ª</a:t>
            </a: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nh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39736" y="2768305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1030" y="2779146"/>
            <a:ext cx="1380178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89518" y="3764648"/>
            <a:ext cx="502083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ª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850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1516063"/>
            <a:ext cx="3886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9963" y="41290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ªch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81725" y="5676900"/>
            <a:ext cx="5500688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sz="4000" b="0" dirty="0" smtClean="0">
                <a:latin typeface=".VnAvant" panose="020B7200000000000000" pitchFamily="34" charset="0"/>
              </a:rPr>
              <a:t>ª- </a:t>
            </a:r>
            <a:r>
              <a:rPr lang="en-US" sz="4000" b="0" dirty="0" err="1" smtClean="0">
                <a:latin typeface=".VnAvant" panose="020B7200000000000000" pitchFamily="34" charset="0"/>
              </a:rPr>
              <a:t>ch</a:t>
            </a:r>
            <a:r>
              <a:rPr lang="en-US" sz="4000" b="0" dirty="0" smtClean="0">
                <a:latin typeface=".VnAvant" panose="020B7200000000000000" pitchFamily="34" charset="0"/>
              </a:rPr>
              <a:t> -ª</a:t>
            </a:r>
            <a:r>
              <a:rPr lang="en-US" sz="4000" b="0" dirty="0" err="1" smtClean="0">
                <a:latin typeface=".VnAvant" panose="020B7200000000000000" pitchFamily="34" charset="0"/>
              </a:rPr>
              <a:t>ch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s¾c</a:t>
            </a:r>
            <a:r>
              <a:rPr lang="en-US" sz="4000" b="0" dirty="0" smtClean="0"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latin typeface=".VnAvant" panose="020B7200000000000000" pitchFamily="34" charset="0"/>
              </a:rPr>
              <a:t>Õch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46950" y="4129088"/>
            <a:ext cx="3030538" cy="755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smtClean="0">
                <a:latin typeface=".VnAvant" panose="020B7200000000000000" pitchFamily="34" charset="0"/>
              </a:rPr>
              <a:t>ª</a:t>
            </a:r>
            <a:r>
              <a:rPr lang="en-US" sz="4800" b="0" dirty="0" err="1" smtClean="0">
                <a:latin typeface=".VnAvant" panose="020B7200000000000000" pitchFamily="34" charset="0"/>
              </a:rPr>
              <a:t>ch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64413" y="4938713"/>
            <a:ext cx="1585912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ª</a:t>
            </a:r>
            <a:r>
              <a:rPr lang="en-US" sz="40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ch</a:t>
            </a:r>
            <a:endParaRPr lang="en-US" sz="40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861425" y="4938713"/>
            <a:ext cx="1393825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578" y="2055643"/>
            <a:ext cx="208517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ª</a:t>
            </a: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</a:t>
            </a:r>
            <a:r>
              <a:rPr lang="en-US" sz="7200" b="0" dirty="0" err="1">
                <a:solidFill>
                  <a:srgbClr val="008000"/>
                </a:solidFill>
                <a:latin typeface=".VnAvant" panose="020B7200000000000000" pitchFamily="34" charset="0"/>
              </a:rPr>
              <a:t>h</a:t>
            </a:r>
            <a:endParaRPr lang="en-US" sz="7200" b="0" dirty="0" smtClean="0">
              <a:solidFill>
                <a:srgbClr val="008000"/>
              </a:solidFill>
              <a:latin typeface="VNAvantH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4528" y="327926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4872" y="3279266"/>
            <a:ext cx="1143879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89519" y="4407611"/>
            <a:ext cx="4984319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ª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8706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581150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9469438" y="4972050"/>
            <a:ext cx="76200" cy="147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80963" y="2847975"/>
            <a:ext cx="3367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m¾t xÕch</a:t>
            </a:r>
            <a:endParaRPr lang="vi-VN" altLang="en-US" sz="4000" b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7874000" y="2644775"/>
            <a:ext cx="351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chªnh lÖch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892175" y="6119813"/>
            <a:ext cx="32273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Kh¸m bÖnh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52400" y="14288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2.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36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36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</a:t>
            </a: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4732338" y="3544888"/>
            <a:ext cx="1187450" cy="782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4618038" y="3532188"/>
            <a:ext cx="1404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  <a:cs typeface="Arial" panose="020B0604020202020204" pitchFamily="34" charset="0"/>
              </a:rPr>
              <a:t>ªnh</a:t>
            </a:r>
          </a:p>
        </p:txBody>
      </p:sp>
      <p:sp>
        <p:nvSpPr>
          <p:cNvPr id="24592" name="Oval 20"/>
          <p:cNvSpPr>
            <a:spLocks noChangeArrowheads="1"/>
          </p:cNvSpPr>
          <p:nvPr/>
        </p:nvSpPr>
        <p:spPr bwMode="auto">
          <a:xfrm>
            <a:off x="6251575" y="3524250"/>
            <a:ext cx="1141413" cy="782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6118225" y="3582988"/>
            <a:ext cx="148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  <a:cs typeface="Arial" panose="020B0604020202020204" pitchFamily="34" charset="0"/>
              </a:rPr>
              <a:t>ªch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2946400" y="3063875"/>
            <a:ext cx="3541713" cy="5651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0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28638"/>
            <a:ext cx="10731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8731250" y="6119813"/>
            <a:ext cx="29797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bËp bªnh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7361238" y="3271838"/>
            <a:ext cx="3022600" cy="5572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4217988" y="4338638"/>
            <a:ext cx="1193800" cy="2001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 flipV="1">
            <a:off x="5608638" y="4335463"/>
            <a:ext cx="3100387" cy="211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52450"/>
            <a:ext cx="40544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682625"/>
            <a:ext cx="30813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7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049713"/>
            <a:ext cx="3289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871913"/>
            <a:ext cx="38242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6" grpId="0" animBg="1"/>
      <p:bldP spid="24590" grpId="0" animBg="1"/>
      <p:bldP spid="24591" grpId="0"/>
      <p:bldP spid="24592" grpId="0" animBg="1"/>
      <p:bldP spid="24593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ªnh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61963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ªch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7284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285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9830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94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32975" y="628650"/>
            <a:ext cx="190500" cy="536575"/>
            <a:chOff x="9338444" y="719956"/>
            <a:chExt cx="189196" cy="536029"/>
          </a:xfrm>
        </p:grpSpPr>
        <p:cxnSp>
          <p:nvCxnSpPr>
            <p:cNvPr id="98326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7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738563" y="1236663"/>
            <a:ext cx="190500" cy="536575"/>
            <a:chOff x="9338444" y="719956"/>
            <a:chExt cx="189196" cy="536029"/>
          </a:xfrm>
        </p:grpSpPr>
        <p:cxnSp>
          <p:nvCxnSpPr>
            <p:cNvPr id="98324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5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19388" y="1811338"/>
            <a:ext cx="190500" cy="536575"/>
            <a:chOff x="9338444" y="719956"/>
            <a:chExt cx="189196" cy="536029"/>
          </a:xfrm>
        </p:grpSpPr>
        <p:cxnSp>
          <p:nvCxnSpPr>
            <p:cNvPr id="98322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3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54150" y="2349500"/>
            <a:ext cx="190500" cy="536575"/>
            <a:chOff x="9338444" y="719956"/>
            <a:chExt cx="189196" cy="536029"/>
          </a:xfrm>
        </p:grpSpPr>
        <p:cxnSp>
          <p:nvCxnSpPr>
            <p:cNvPr id="98320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1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707313" y="3471863"/>
            <a:ext cx="190500" cy="536575"/>
            <a:chOff x="9338444" y="719956"/>
            <a:chExt cx="189196" cy="536029"/>
          </a:xfrm>
        </p:grpSpPr>
        <p:cxnSp>
          <p:nvCxnSpPr>
            <p:cNvPr id="98318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19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1228725" y="12604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8561388" y="17494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737475" y="231298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-736600"/>
            <a:ext cx="12192000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99332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Chªnh vªnh: Kh«ng cã chç dùa ch¾c ch¾n , g©y cmar gi¸c tr¬ chäi , thiÕu vung ch¾c.</a:t>
            </a:r>
            <a:endParaRPr lang="en-US" altLang="en-US" sz="2800" b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003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121094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-Point Star 6"/>
          <p:cNvSpPr/>
          <p:nvPr/>
        </p:nvSpPr>
        <p:spPr>
          <a:xfrm>
            <a:off x="382588" y="696913"/>
            <a:ext cx="40640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9664700" y="50800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3570288" y="111283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2490788" y="168751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1285875" y="23050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381000" y="3490913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7588250" y="3373438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6912" y="27425"/>
            <a:ext cx="511893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 ý </a:t>
            </a:r>
            <a:r>
              <a:rPr lang="en-US" sz="48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8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48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endParaRPr lang="en-US" sz="48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9911" y="2046187"/>
            <a:ext cx="11672089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¶ng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®¸ ­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uíc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u­îc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nhu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biÓn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réng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4273" y="2962869"/>
            <a:ext cx="11697727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T¶ng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®¸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thÌm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u­îc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nh­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nh÷ng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c¸nh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buåm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-14288" y="149225"/>
            <a:ext cx="863601" cy="701675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90513" y="3054350"/>
            <a:ext cx="854075" cy="6746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7650" y="3054350"/>
            <a:ext cx="863600" cy="7651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205288"/>
            <a:ext cx="383698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103688"/>
            <a:ext cx="39211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30113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24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478088"/>
            <a:ext cx="102346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2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5931" y="321917"/>
            <a:ext cx="10632576" cy="6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6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ĐÁP ÁN</a:t>
            </a:r>
            <a:endParaRPr lang="vi-VN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smtClean="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638" y="1463675"/>
            <a:ext cx="73358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257550"/>
            <a:ext cx="4148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</a:t>
            </a:r>
            <a:r>
              <a:rPr lang="en-US" altLang="en-US" sz="3200" b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an:  bøc tranh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9644733" y="4941905"/>
            <a:ext cx="1101386" cy="881045"/>
          </a:xfrm>
          <a:prstGeom prst="rect">
            <a:avLst/>
          </a:prstGeom>
        </p:spPr>
      </p:pic>
      <p:pic>
        <p:nvPicPr>
          <p:cNvPr id="7373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927225"/>
            <a:ext cx="4243387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5700" y="1406525"/>
            <a:ext cx="9539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ach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Viªn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 g….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7188" y="3190875"/>
            <a:ext cx="1941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¹ch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520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kh¸ch s¹n</a:t>
            </a:r>
            <a:endParaRPr lang="en-US" altLang="en-US" sz="5400" b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4762662" y="4453855"/>
            <a:ext cx="1101386" cy="881045"/>
          </a:xfrm>
          <a:prstGeom prst="rect">
            <a:avLst/>
          </a:prstGeom>
        </p:spPr>
      </p:pic>
      <p:pic>
        <p:nvPicPr>
          <p:cNvPr id="7578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909763"/>
            <a:ext cx="48482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10167174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93663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6963" y="530225"/>
            <a:ext cx="456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680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68463"/>
            <a:ext cx="83915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35613" y="1497013"/>
            <a:ext cx="42132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ªnh  – ªch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17494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95: 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988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ªnh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86538" y="2560638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988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ªch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ªnh</a:t>
            </a:r>
            <a:r>
              <a:rPr lang="en-US" altLang="en-US" sz="3600" b="0"/>
              <a:t> vµ </a:t>
            </a:r>
            <a:r>
              <a:rPr lang="en-US" altLang="en-US" sz="4000" b="0">
                <a:solidFill>
                  <a:srgbClr val="FF0000"/>
                </a:solidFill>
              </a:rPr>
              <a:t>ªch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284</Words>
  <Application>Microsoft Office PowerPoint</Application>
  <PresentationFormat>Widescreen</PresentationFormat>
  <Paragraphs>81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50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VNI-Avo</vt:lpstr>
      <vt:lpstr>VNI-Zap</vt:lpstr>
      <vt:lpstr>Tahoma</vt:lpstr>
      <vt:lpstr>Times New Roman</vt:lpstr>
      <vt:lpstr>HP001 4 hàng</vt:lpstr>
      <vt:lpstr>VNAvantH</vt:lpstr>
      <vt:lpstr>Yu Gothic Light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97</cp:revision>
  <dcterms:created xsi:type="dcterms:W3CDTF">2017-07-24T02:09:30Z</dcterms:created>
  <dcterms:modified xsi:type="dcterms:W3CDTF">2021-01-19T12:00:49Z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