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7" r:id="rId9"/>
    <p:sldId id="256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8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86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82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5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953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475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415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81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73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9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4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slide" Target="slide2.xml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slide" Target="slide9.xml"/><Relationship Id="rId26" Type="http://schemas.openxmlformats.org/officeDocument/2006/relationships/image" Target="../media/image18.png"/><Relationship Id="rId3" Type="http://schemas.microsoft.com/office/2007/relationships/hdphoto" Target="../media/hdphoto3.wdp"/><Relationship Id="rId21" Type="http://schemas.openxmlformats.org/officeDocument/2006/relationships/image" Target="../media/image15.png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image" Target="../media/image13.png"/><Relationship Id="rId25" Type="http://schemas.microsoft.com/office/2007/relationships/hdphoto" Target="../media/hdphoto6.wdp"/><Relationship Id="rId2" Type="http://schemas.openxmlformats.org/officeDocument/2006/relationships/image" Target="../media/image6.png"/><Relationship Id="rId16" Type="http://schemas.openxmlformats.org/officeDocument/2006/relationships/slide" Target="slide8.xml"/><Relationship Id="rId20" Type="http://schemas.openxmlformats.org/officeDocument/2006/relationships/slide" Target="slide10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microsoft.com/office/2007/relationships/hdphoto" Target="../media/hdphoto4.wdp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microsoft.com/office/2007/relationships/hdphoto" Target="../media/hdphoto7.wdp"/><Relationship Id="rId10" Type="http://schemas.openxmlformats.org/officeDocument/2006/relationships/slide" Target="slide5.xml"/><Relationship Id="rId19" Type="http://schemas.openxmlformats.org/officeDocument/2006/relationships/image" Target="../media/image14.png"/><Relationship Id="rId31" Type="http://schemas.openxmlformats.org/officeDocument/2006/relationships/slide" Target="slide12.xml"/><Relationship Id="rId4" Type="http://schemas.openxmlformats.org/officeDocument/2006/relationships/image" Target="../media/image7.png"/><Relationship Id="rId9" Type="http://schemas.microsoft.com/office/2007/relationships/hdphoto" Target="../media/hdphoto5.wdp"/><Relationship Id="rId14" Type="http://schemas.openxmlformats.org/officeDocument/2006/relationships/slide" Target="slide7.xml"/><Relationship Id="rId22" Type="http://schemas.openxmlformats.org/officeDocument/2006/relationships/slide" Target="slide11.xml"/><Relationship Id="rId27" Type="http://schemas.openxmlformats.org/officeDocument/2006/relationships/image" Target="../media/image19.png"/><Relationship Id="rId30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ADMIN\Desktop\Tai nguyen thiet ke tro choi\Bảng gỗ\Huong dan 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102870"/>
            <a:ext cx="1641959" cy="6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Tai nguyen thiet ke tro choi\Bảng gỗ\choi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425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0" y="365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2362200" y="2209800"/>
            <a:ext cx="4705350" cy="213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8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438400"/>
            <a:ext cx="5257800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Những chậu hoa đang rất cần được tưới nước để có thể phát triển.Các con hãy tưới nước cho chúng bằng cách cùng nhau trả lời những câu hỏi nhé.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0" y="0"/>
            <a:ext cx="1295400" cy="68580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235527" y="1582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Quay lại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1" b="90556" l="6250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5" t="28822" r="6591" b="41818"/>
          <a:stretch/>
        </p:blipFill>
        <p:spPr>
          <a:xfrm>
            <a:off x="630382" y="1697182"/>
            <a:ext cx="7994072" cy="15101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1" b="90556" l="6250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5" t="28822" r="6591" b="41818"/>
          <a:stretch/>
        </p:blipFill>
        <p:spPr>
          <a:xfrm>
            <a:off x="581891" y="4419600"/>
            <a:ext cx="7994072" cy="15101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40" b="55515" l="10000" r="3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32823" r="70871" b="45909"/>
          <a:stretch/>
        </p:blipFill>
        <p:spPr>
          <a:xfrm>
            <a:off x="422564" y="2900799"/>
            <a:ext cx="1551709" cy="1859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40" b="55515" l="10000" r="3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32823" r="70871" b="45909"/>
          <a:stretch/>
        </p:blipFill>
        <p:spPr>
          <a:xfrm>
            <a:off x="408709" y="5562600"/>
            <a:ext cx="1551709" cy="13785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9" b="21875" l="10000" r="317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2540" r="69856" b="77407"/>
          <a:stretch/>
        </p:blipFill>
        <p:spPr>
          <a:xfrm>
            <a:off x="117764" y="-252845"/>
            <a:ext cx="1932709" cy="3276600"/>
          </a:xfrm>
          <a:prstGeom prst="rect">
            <a:avLst/>
          </a:prstGeom>
        </p:spPr>
      </p:pic>
      <p:pic>
        <p:nvPicPr>
          <p:cNvPr id="18" name="Chậu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34833" l="67000" r="80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70" t="14242" r="21313" b="65636"/>
          <a:stretch/>
        </p:blipFill>
        <p:spPr>
          <a:xfrm>
            <a:off x="2133600" y="1385454"/>
            <a:ext cx="1004455" cy="1149927"/>
          </a:xfrm>
          <a:prstGeom prst="rect">
            <a:avLst/>
          </a:prstGeom>
        </p:spPr>
      </p:pic>
      <p:pic>
        <p:nvPicPr>
          <p:cNvPr id="19" name="Chậu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222" r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42" r="84909" b="62485"/>
          <a:stretch/>
        </p:blipFill>
        <p:spPr>
          <a:xfrm>
            <a:off x="3733800" y="1409863"/>
            <a:ext cx="1219200" cy="1239981"/>
          </a:xfrm>
          <a:prstGeom prst="rect">
            <a:avLst/>
          </a:prstGeom>
        </p:spPr>
      </p:pic>
      <p:pic>
        <p:nvPicPr>
          <p:cNvPr id="20" name="Chậu 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333" r="1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1" t="45587" r="80307" b="35273"/>
          <a:stretch/>
        </p:blipFill>
        <p:spPr>
          <a:xfrm>
            <a:off x="5312228" y="1538514"/>
            <a:ext cx="1233715" cy="1093848"/>
          </a:xfrm>
          <a:prstGeom prst="rect">
            <a:avLst/>
          </a:prstGeom>
        </p:spPr>
      </p:pic>
      <p:pic>
        <p:nvPicPr>
          <p:cNvPr id="21" name="Chậu 4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9000" r="3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5" t="46121" r="66727" b="34606"/>
          <a:stretch/>
        </p:blipFill>
        <p:spPr>
          <a:xfrm>
            <a:off x="6858000" y="1648853"/>
            <a:ext cx="1177637" cy="1101436"/>
          </a:xfrm>
          <a:prstGeom prst="rect">
            <a:avLst/>
          </a:prstGeom>
        </p:spPr>
      </p:pic>
      <p:pic>
        <p:nvPicPr>
          <p:cNvPr id="22" name="Chậu 5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00" b="88500" l="26000" r="40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16121" r="59859" b="65270"/>
          <a:stretch/>
        </p:blipFill>
        <p:spPr>
          <a:xfrm>
            <a:off x="2121477" y="4229024"/>
            <a:ext cx="1097973" cy="1063499"/>
          </a:xfrm>
          <a:prstGeom prst="rect">
            <a:avLst/>
          </a:prstGeom>
        </p:spPr>
      </p:pic>
      <p:pic>
        <p:nvPicPr>
          <p:cNvPr id="23" name="Chậu 6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67167" l="33556" r="48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73" t="46121" r="53879" b="36001"/>
          <a:stretch/>
        </p:blipFill>
        <p:spPr>
          <a:xfrm>
            <a:off x="3688772" y="4270827"/>
            <a:ext cx="1101437" cy="1021696"/>
          </a:xfrm>
          <a:prstGeom prst="rect">
            <a:avLst/>
          </a:prstGeom>
        </p:spPr>
      </p:pic>
      <p:pic>
        <p:nvPicPr>
          <p:cNvPr id="24" name="Chậu 7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500" b="67167" l="45000" r="5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67" t="42909" r="41365" b="37758"/>
          <a:stretch/>
        </p:blipFill>
        <p:spPr>
          <a:xfrm>
            <a:off x="5258460" y="4128655"/>
            <a:ext cx="1197428" cy="1104900"/>
          </a:xfrm>
          <a:prstGeom prst="rect">
            <a:avLst/>
          </a:prstGeom>
        </p:spPr>
      </p:pic>
      <p:pic>
        <p:nvPicPr>
          <p:cNvPr id="25" name="Chậu 8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33" b="62167" l="705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15" t="42908" r="14403" b="35942"/>
          <a:stretch/>
        </p:blipFill>
        <p:spPr>
          <a:xfrm>
            <a:off x="6788727" y="4213619"/>
            <a:ext cx="1164113" cy="1208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1873991" y="2992726"/>
            <a:ext cx="1592943" cy="16883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3360057" y="3101878"/>
            <a:ext cx="1592943" cy="16883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4953000" y="3093296"/>
            <a:ext cx="1592943" cy="16883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6455888" y="3072395"/>
            <a:ext cx="1592943" cy="1688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682" b="82430" l="49409" r="5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2249" r="42493" b="16200"/>
          <a:stretch/>
        </p:blipFill>
        <p:spPr>
          <a:xfrm>
            <a:off x="3730666" y="309551"/>
            <a:ext cx="1222334" cy="17240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682" b="82430" l="49409" r="5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2249" r="42493" b="16200"/>
          <a:stretch/>
        </p:blipFill>
        <p:spPr>
          <a:xfrm>
            <a:off x="2137723" y="385486"/>
            <a:ext cx="1222334" cy="17240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682" b="82430" l="49409" r="5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2249" r="42493" b="16200"/>
          <a:stretch/>
        </p:blipFill>
        <p:spPr>
          <a:xfrm>
            <a:off x="5323609" y="455881"/>
            <a:ext cx="1222334" cy="17240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682" b="82430" l="49409" r="5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2249" r="42493" b="16200"/>
          <a:stretch/>
        </p:blipFill>
        <p:spPr>
          <a:xfrm>
            <a:off x="6813303" y="385486"/>
            <a:ext cx="1222334" cy="1724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44" y="-15174"/>
            <a:ext cx="1362140" cy="8229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28" y="0"/>
            <a:ext cx="1404340" cy="8484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57" y="0"/>
            <a:ext cx="1404340" cy="8484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18" y="31653"/>
            <a:ext cx="1404340" cy="8484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13" y="2565236"/>
            <a:ext cx="1404340" cy="8484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68" y="2535381"/>
            <a:ext cx="1404340" cy="8484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28" y="2599527"/>
            <a:ext cx="1404340" cy="84845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89" y="2599527"/>
            <a:ext cx="1404340" cy="848456"/>
          </a:xfrm>
          <a:prstGeom prst="rect">
            <a:avLst/>
          </a:prstGeom>
        </p:spPr>
      </p:pic>
      <p:sp>
        <p:nvSpPr>
          <p:cNvPr id="40" name="Rounded Rectangle 39">
            <a:hlinkClick r:id="rId31" action="ppaction://hlinksldjump"/>
          </p:cNvPr>
          <p:cNvSpPr/>
          <p:nvPr/>
        </p:nvSpPr>
        <p:spPr>
          <a:xfrm>
            <a:off x="7658100" y="639900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81455" y="4468118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8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832647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53&quot;&gt;&lt;property id=&quot;20148&quot; value=&quot;5&quot;/&gt;&lt;property id=&quot;20300&quot; value=&quot;Slide 12&quot;/&gt;&lt;property id=&quot;20307&quot; value=&quot;26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173</Words>
  <PresentationFormat>On-screen Show (4:3)</PresentationFormat>
  <Paragraphs>20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2020-04-15T08:42:43Z</dcterms:created>
  <dcterms:modified xsi:type="dcterms:W3CDTF">2020-09-10T07:35:30Z</dcterms:modified>
</cp:coreProperties>
</file>