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EEB9D68-B74F-4635-A3AE-2701570E26A1}">
  <a:tblStyle styleId="{BEEB9D68-B74F-4635-A3AE-2701570E26A1}"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indent="-412750" lvl="1" marL="9144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indent="-412750" lvl="2" marL="13716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indent="-412750" lvl="3" marL="18288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indent="-412750" lvl="4" marL="22860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indent="-412750" lvl="5" marL="27432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indent="-412750" lvl="6" marL="32004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indent="-412750" lvl="7" marL="36576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indent="-412750" lvl="8" marL="41148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4E3F59"/>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521468" y="3100412"/>
            <a:ext cx="534106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Light"/>
              <a:buNone/>
            </a:pPr>
            <a:r>
              <a:rPr b="0" i="0" lang="en-US" sz="6600" u="none" cap="none" strike="noStrike">
                <a:solidFill>
                  <a:srgbClr val="4E3F59"/>
                </a:solidFill>
                <a:latin typeface="Montserrat Light"/>
                <a:ea typeface="Montserrat Light"/>
                <a:cs typeface="Montserrat Light"/>
                <a:sym typeface="Montserrat Light"/>
              </a:rPr>
              <a:t>HILLARY</a:t>
            </a:r>
            <a:endParaRPr/>
          </a:p>
        </p:txBody>
      </p:sp>
      <p:sp>
        <p:nvSpPr>
          <p:cNvPr id="148" name="Google Shape;148;p28"/>
          <p:cNvSpPr txBox="1"/>
          <p:nvPr/>
        </p:nvSpPr>
        <p:spPr>
          <a:xfrm>
            <a:off x="4107395" y="5761062"/>
            <a:ext cx="16169210"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14000"/>
              <a:buFont typeface="Montserrat Black"/>
              <a:buNone/>
            </a:pPr>
            <a:r>
              <a:rPr b="0" i="0" lang="en-US" sz="14000" u="none" cap="none" strike="noStrike">
                <a:solidFill>
                  <a:srgbClr val="4E3F59"/>
                </a:solidFill>
                <a:latin typeface="Montserrat Black"/>
                <a:ea typeface="Montserrat Black"/>
                <a:cs typeface="Montserrat Black"/>
                <a:sym typeface="Montserrat Black"/>
              </a:rPr>
              <a:t>Digital Marketing</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4E3F59"/>
              </a:buClr>
              <a:buSzPts val="3200"/>
              <a:buFont typeface="Montserrat"/>
              <a:buNone/>
            </a:pPr>
            <a:r>
              <a:rPr b="0" i="0" lang="en-US" sz="3200" u="none" cap="none" strike="noStrike">
                <a:solidFill>
                  <a:srgbClr val="4E3F59"/>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816"/>
              <a:buFont typeface="Montserrat Black"/>
              <a:buNone/>
            </a:pPr>
            <a:r>
              <a:rPr b="0" i="0" lang="en-US" sz="2816" u="none" cap="none" strike="noStrike">
                <a:solidFill>
                  <a:srgbClr val="4E3F59"/>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816"/>
              <a:buFont typeface="Montserrat Black"/>
              <a:buNone/>
            </a:pPr>
            <a:r>
              <a:rPr b="0" i="0" lang="en-US" sz="2816" u="none" cap="none" strike="noStrike">
                <a:solidFill>
                  <a:srgbClr val="4E3F59"/>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4E3F59"/>
              </a:buClr>
              <a:buSzPts val="14000"/>
              <a:buFont typeface="Poppins"/>
              <a:buNone/>
            </a:pPr>
            <a:r>
              <a:rPr b="1" i="0" lang="en-US" sz="14000" u="none" cap="none" strike="noStrike">
                <a:solidFill>
                  <a:srgbClr val="4E3F59"/>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41308"/>
            <a:ext cx="8886982" cy="21385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5"/>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979"/>
              <a:buFont typeface="Roboto"/>
              <a:buNone/>
            </a:pPr>
            <a:r>
              <a:rPr b="0" i="0" lang="en-US" sz="19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4E3F59"/>
              </a:buClr>
              <a:buSzPts val="1979"/>
              <a:buFont typeface="Roboto"/>
              <a:buNone/>
            </a:pPr>
            <a:r>
              <a:t/>
            </a:r>
            <a:endParaRPr b="0" i="0" sz="1979"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1979"/>
              <a:buFont typeface="Roboto"/>
              <a:buNone/>
            </a:pPr>
            <a:r>
              <a:rPr b="0" i="0" lang="en-US" sz="19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9F8EA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2"/>
          <p:cNvSpPr/>
          <p:nvPr/>
        </p:nvSpPr>
        <p:spPr>
          <a:xfrm>
            <a:off x="1504799" y="2616975"/>
            <a:ext cx="2447608" cy="243942"/>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1" name="Google Shape;671;p52"/>
          <p:cNvGrpSpPr/>
          <p:nvPr/>
        </p:nvGrpSpPr>
        <p:grpSpPr>
          <a:xfrm rot="10800000">
            <a:off x="11882030" y="-163992"/>
            <a:ext cx="7109404" cy="6718340"/>
            <a:chOff x="0" y="58068"/>
            <a:chExt cx="7109401" cy="6718339"/>
          </a:xfrm>
        </p:grpSpPr>
        <p:sp>
          <p:nvSpPr>
            <p:cNvPr id="672" name="Google Shape;672;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5" name="Google Shape;675;p52"/>
          <p:cNvGrpSpPr/>
          <p:nvPr/>
        </p:nvGrpSpPr>
        <p:grpSpPr>
          <a:xfrm>
            <a:off x="-617589" y="9002031"/>
            <a:ext cx="5191809" cy="4906227"/>
            <a:chOff x="0" y="-1"/>
            <a:chExt cx="5191807" cy="4906226"/>
          </a:xfrm>
        </p:grpSpPr>
        <p:sp>
          <p:nvSpPr>
            <p:cNvPr id="676" name="Google Shape;676;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9" name="Google Shape;679;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9F8EA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C8D2C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E3F5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E3F5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9F8E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9F8E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C8D2C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{BEEB9D68-B74F-4635-A3AE-2701570E26A1}</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9F8EA3"/>
                    </a:solidFill>
                  </a:tcPr>
                </a:tc>
                <a:tc>
                  <a:txBody>
                    <a:bodyPr/>
                    <a:lstStyle/>
                    <a:p>
                      <a:pPr indent="0" lvl="0" marL="0" marR="0" rtl="0" algn="ctr">
                        <a:lnSpc>
                          <a:spcPct val="120000"/>
                        </a:lnSpc>
                        <a:spcBef>
                          <a:spcPts val="0"/>
                        </a:spcBef>
                        <a:spcAft>
                          <a:spcPts val="0"/>
                        </a:spcAft>
                        <a:buClr>
                          <a:srgbClr val="4E3F59"/>
                        </a:buClr>
                        <a:buSzPts val="3200"/>
                        <a:buFont typeface="Montserrat Black"/>
                        <a:buNone/>
                      </a:pPr>
                      <a:r>
                        <a:rPr lang="en-US" sz="3200" u="none" cap="none" strike="noStrike">
                          <a:solidFill>
                            <a:srgbClr val="4E3F59"/>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Mar</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Jul</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Nov</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C8D2CD"/>
                    </a:solidFill>
                  </a:tcPr>
                </a:tc>
              </a:tr>
              <a:tr h="77057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0350">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2.</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2</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59000">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4.</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4</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6.</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6</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4E3F59"/>
              </a:buClr>
              <a:buSzPts val="4400"/>
              <a:buFont typeface="Playfair Display"/>
              <a:buNone/>
            </a:pPr>
            <a:r>
              <a:rPr b="1" i="1" lang="en-US" sz="44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4E3F59"/>
              </a:buClr>
              <a:buSzPts val="15000"/>
              <a:buFont typeface="Playfair Display"/>
              <a:buNone/>
            </a:pPr>
            <a:r>
              <a:rPr b="1" i="1" lang="en-US" sz="15000" u="none" cap="none" strike="noStrike">
                <a:solidFill>
                  <a:srgbClr val="4E3F59"/>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779"/>
              <a:buFont typeface="Roboto"/>
              <a:buNone/>
            </a:pPr>
            <a:r>
              <a:rPr b="0" i="0" lang="en-US" sz="17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779"/>
              <a:buFont typeface="Roboto"/>
              <a:buNone/>
            </a:pPr>
            <a:r>
              <a:rPr b="0" i="0" lang="en-US" sz="17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