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Noto Serif Display" panose="020B0604020202020204"/>
      <p:regular r:id="rId16"/>
    </p:embeddedFont>
    <p:embeddedFont>
      <p:font typeface="Open Sans" panose="020B0606030504020204" pitchFamily="3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audio" Target="../media/media13.mp3"/><Relationship Id="rId39" Type="http://schemas.openxmlformats.org/officeDocument/2006/relationships/image" Target="../media/image4.png"/><Relationship Id="rId21" Type="http://schemas.microsoft.com/office/2007/relationships/media" Target="../media/media11.mp3"/><Relationship Id="rId34" Type="http://schemas.openxmlformats.org/officeDocument/2006/relationships/audio" Target="../media/media17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29" Type="http://schemas.microsoft.com/office/2007/relationships/media" Target="../media/media15.mp3"/><Relationship Id="rId41" Type="http://schemas.openxmlformats.org/officeDocument/2006/relationships/image" Target="../media/image6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audio" Target="../media/media12.mp3"/><Relationship Id="rId32" Type="http://schemas.openxmlformats.org/officeDocument/2006/relationships/audio" Target="../media/media16.mp3"/><Relationship Id="rId37" Type="http://schemas.openxmlformats.org/officeDocument/2006/relationships/image" Target="../media/image2.png"/><Relationship Id="rId40" Type="http://schemas.openxmlformats.org/officeDocument/2006/relationships/image" Target="../media/image5.pn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microsoft.com/office/2007/relationships/media" Target="../media/media12.mp3"/><Relationship Id="rId28" Type="http://schemas.openxmlformats.org/officeDocument/2006/relationships/audio" Target="../media/media14.mp3"/><Relationship Id="rId36" Type="http://schemas.openxmlformats.org/officeDocument/2006/relationships/image" Target="../media/image1.jpeg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31" Type="http://schemas.microsoft.com/office/2007/relationships/media" Target="../media/media16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audio" Target="../media/media11.mp3"/><Relationship Id="rId27" Type="http://schemas.microsoft.com/office/2007/relationships/media" Target="../media/media14.mp3"/><Relationship Id="rId30" Type="http://schemas.openxmlformats.org/officeDocument/2006/relationships/audio" Target="../media/media15.mp3"/><Relationship Id="rId35" Type="http://schemas.openxmlformats.org/officeDocument/2006/relationships/slideLayout" Target="../slideLayouts/slideLayout7.xml"/><Relationship Id="rId8" Type="http://schemas.openxmlformats.org/officeDocument/2006/relationships/audio" Target="../media/media4.mp3"/><Relationship Id="rId3" Type="http://schemas.microsoft.com/office/2007/relationships/media" Target="../media/media2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microsoft.com/office/2007/relationships/media" Target="../media/media13.mp3"/><Relationship Id="rId33" Type="http://schemas.microsoft.com/office/2007/relationships/media" Target="../media/media17.mp3"/><Relationship Id="rId38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14.png"/><Relationship Id="rId7" Type="http://schemas.openxmlformats.org/officeDocument/2006/relationships/image" Target="../media/image69.png"/><Relationship Id="rId12" Type="http://schemas.openxmlformats.org/officeDocument/2006/relationships/image" Target="../media/image73.png"/><Relationship Id="rId17" Type="http://schemas.openxmlformats.org/officeDocument/2006/relationships/image" Target="../media/image78.svg"/><Relationship Id="rId2" Type="http://schemas.openxmlformats.org/officeDocument/2006/relationships/image" Target="../media/image1.jpe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4.png"/><Relationship Id="rId15" Type="http://schemas.openxmlformats.org/officeDocument/2006/relationships/image" Target="../media/image76.png"/><Relationship Id="rId10" Type="http://schemas.openxmlformats.org/officeDocument/2006/relationships/image" Target="../media/image72.svg"/><Relationship Id="rId19" Type="http://schemas.openxmlformats.org/officeDocument/2006/relationships/image" Target="../media/image80.svg"/><Relationship Id="rId4" Type="http://schemas.openxmlformats.org/officeDocument/2006/relationships/image" Target="../media/image15.svg"/><Relationship Id="rId9" Type="http://schemas.openxmlformats.org/officeDocument/2006/relationships/image" Target="../media/image71.png"/><Relationship Id="rId14" Type="http://schemas.openxmlformats.org/officeDocument/2006/relationships/image" Target="../media/image7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85.svg"/><Relationship Id="rId18" Type="http://schemas.openxmlformats.org/officeDocument/2006/relationships/image" Target="../media/image88.png"/><Relationship Id="rId26" Type="http://schemas.openxmlformats.org/officeDocument/2006/relationships/image" Target="../media/image94.png"/><Relationship Id="rId3" Type="http://schemas.openxmlformats.org/officeDocument/2006/relationships/image" Target="../media/image14.png"/><Relationship Id="rId21" Type="http://schemas.openxmlformats.org/officeDocument/2006/relationships/image" Target="../media/image90.png"/><Relationship Id="rId7" Type="http://schemas.openxmlformats.org/officeDocument/2006/relationships/image" Target="../media/image81.png"/><Relationship Id="rId12" Type="http://schemas.openxmlformats.org/officeDocument/2006/relationships/image" Target="../media/image84.png"/><Relationship Id="rId17" Type="http://schemas.openxmlformats.org/officeDocument/2006/relationships/image" Target="../media/image22.jpeg"/><Relationship Id="rId25" Type="http://schemas.openxmlformats.org/officeDocument/2006/relationships/image" Target="../media/image93.svg"/><Relationship Id="rId2" Type="http://schemas.openxmlformats.org/officeDocument/2006/relationships/image" Target="../media/image1.jpeg"/><Relationship Id="rId16" Type="http://schemas.openxmlformats.org/officeDocument/2006/relationships/image" Target="../media/image87.svg"/><Relationship Id="rId20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28.jpeg"/><Relationship Id="rId24" Type="http://schemas.openxmlformats.org/officeDocument/2006/relationships/image" Target="../media/image92.png"/><Relationship Id="rId5" Type="http://schemas.openxmlformats.org/officeDocument/2006/relationships/image" Target="../media/image4.png"/><Relationship Id="rId15" Type="http://schemas.openxmlformats.org/officeDocument/2006/relationships/image" Target="../media/image86.png"/><Relationship Id="rId23" Type="http://schemas.openxmlformats.org/officeDocument/2006/relationships/image" Target="../media/image35.jpeg"/><Relationship Id="rId10" Type="http://schemas.openxmlformats.org/officeDocument/2006/relationships/image" Target="../media/image83.svg"/><Relationship Id="rId19" Type="http://schemas.openxmlformats.org/officeDocument/2006/relationships/image" Target="../media/image89.svg"/><Relationship Id="rId4" Type="http://schemas.openxmlformats.org/officeDocument/2006/relationships/image" Target="../media/image15.svg"/><Relationship Id="rId9" Type="http://schemas.openxmlformats.org/officeDocument/2006/relationships/image" Target="../media/image82.png"/><Relationship Id="rId14" Type="http://schemas.openxmlformats.org/officeDocument/2006/relationships/image" Target="../media/image27.jpeg"/><Relationship Id="rId22" Type="http://schemas.openxmlformats.org/officeDocument/2006/relationships/image" Target="../media/image9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svg"/><Relationship Id="rId13" Type="http://schemas.openxmlformats.org/officeDocument/2006/relationships/image" Target="../media/image101.png"/><Relationship Id="rId3" Type="http://schemas.openxmlformats.org/officeDocument/2006/relationships/image" Target="../media/image14.png"/><Relationship Id="rId7" Type="http://schemas.openxmlformats.org/officeDocument/2006/relationships/image" Target="../media/image95.png"/><Relationship Id="rId12" Type="http://schemas.openxmlformats.org/officeDocument/2006/relationships/image" Target="../media/image100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99.png"/><Relationship Id="rId5" Type="http://schemas.openxmlformats.org/officeDocument/2006/relationships/image" Target="../media/image4.png"/><Relationship Id="rId10" Type="http://schemas.openxmlformats.org/officeDocument/2006/relationships/image" Target="../media/image98.svg"/><Relationship Id="rId4" Type="http://schemas.openxmlformats.org/officeDocument/2006/relationships/image" Target="../media/image15.svg"/><Relationship Id="rId9" Type="http://schemas.openxmlformats.org/officeDocument/2006/relationships/image" Target="../media/image97.png"/><Relationship Id="rId14" Type="http://schemas.openxmlformats.org/officeDocument/2006/relationships/image" Target="../media/image10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svg"/><Relationship Id="rId13" Type="http://schemas.openxmlformats.org/officeDocument/2006/relationships/image" Target="../media/image111.svg"/><Relationship Id="rId18" Type="http://schemas.openxmlformats.org/officeDocument/2006/relationships/image" Target="../media/image116.svg"/><Relationship Id="rId26" Type="http://schemas.openxmlformats.org/officeDocument/2006/relationships/image" Target="../media/image124.png"/><Relationship Id="rId3" Type="http://schemas.openxmlformats.org/officeDocument/2006/relationships/image" Target="../media/image103.png"/><Relationship Id="rId21" Type="http://schemas.openxmlformats.org/officeDocument/2006/relationships/image" Target="../media/image119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17" Type="http://schemas.openxmlformats.org/officeDocument/2006/relationships/image" Target="../media/image115.png"/><Relationship Id="rId25" Type="http://schemas.openxmlformats.org/officeDocument/2006/relationships/image" Target="../media/image123.svg"/><Relationship Id="rId2" Type="http://schemas.openxmlformats.org/officeDocument/2006/relationships/image" Target="../media/image1.jpeg"/><Relationship Id="rId16" Type="http://schemas.openxmlformats.org/officeDocument/2006/relationships/image" Target="../media/image114.svg"/><Relationship Id="rId20" Type="http://schemas.openxmlformats.org/officeDocument/2006/relationships/image" Target="../media/image118.svg"/><Relationship Id="rId29" Type="http://schemas.openxmlformats.org/officeDocument/2006/relationships/image" Target="../media/image12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109.svg"/><Relationship Id="rId24" Type="http://schemas.openxmlformats.org/officeDocument/2006/relationships/image" Target="../media/image122.png"/><Relationship Id="rId5" Type="http://schemas.openxmlformats.org/officeDocument/2006/relationships/image" Target="../media/image4.png"/><Relationship Id="rId15" Type="http://schemas.openxmlformats.org/officeDocument/2006/relationships/image" Target="../media/image113.svg"/><Relationship Id="rId23" Type="http://schemas.openxmlformats.org/officeDocument/2006/relationships/image" Target="../media/image121.svg"/><Relationship Id="rId28" Type="http://schemas.openxmlformats.org/officeDocument/2006/relationships/image" Target="../media/image126.png"/><Relationship Id="rId10" Type="http://schemas.openxmlformats.org/officeDocument/2006/relationships/image" Target="../media/image108.svg"/><Relationship Id="rId19" Type="http://schemas.openxmlformats.org/officeDocument/2006/relationships/image" Target="../media/image117.png"/><Relationship Id="rId4" Type="http://schemas.openxmlformats.org/officeDocument/2006/relationships/image" Target="../media/image104.sv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Relationship Id="rId22" Type="http://schemas.openxmlformats.org/officeDocument/2006/relationships/image" Target="../media/image120.svg"/><Relationship Id="rId27" Type="http://schemas.openxmlformats.org/officeDocument/2006/relationships/image" Target="../media/image125.svg"/><Relationship Id="rId30" Type="http://schemas.openxmlformats.org/officeDocument/2006/relationships/image" Target="../media/image12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4.png"/><Relationship Id="rId7" Type="http://schemas.openxmlformats.org/officeDocument/2006/relationships/image" Target="../media/image1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.png"/><Relationship Id="rId10" Type="http://schemas.openxmlformats.org/officeDocument/2006/relationships/image" Target="../media/image132.png"/><Relationship Id="rId4" Type="http://schemas.openxmlformats.org/officeDocument/2006/relationships/image" Target="../media/image15.svg"/><Relationship Id="rId9" Type="http://schemas.openxmlformats.org/officeDocument/2006/relationships/image" Target="../media/image1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21.mp3"/><Relationship Id="rId13" Type="http://schemas.openxmlformats.org/officeDocument/2006/relationships/image" Target="../media/image4.png"/><Relationship Id="rId18" Type="http://schemas.openxmlformats.org/officeDocument/2006/relationships/image" Target="../media/image11.svg"/><Relationship Id="rId3" Type="http://schemas.microsoft.com/office/2007/relationships/media" Target="../media/media19.mp3"/><Relationship Id="rId21" Type="http://schemas.openxmlformats.org/officeDocument/2006/relationships/image" Target="../media/image6.png"/><Relationship Id="rId7" Type="http://schemas.microsoft.com/office/2007/relationships/media" Target="../media/media21.mp3"/><Relationship Id="rId12" Type="http://schemas.openxmlformats.org/officeDocument/2006/relationships/image" Target="../media/image3.svg"/><Relationship Id="rId17" Type="http://schemas.openxmlformats.org/officeDocument/2006/relationships/image" Target="../media/image10.png"/><Relationship Id="rId2" Type="http://schemas.openxmlformats.org/officeDocument/2006/relationships/audio" Target="../media/media18.mp3"/><Relationship Id="rId16" Type="http://schemas.openxmlformats.org/officeDocument/2006/relationships/image" Target="../media/image9.svg"/><Relationship Id="rId20" Type="http://schemas.openxmlformats.org/officeDocument/2006/relationships/image" Target="../media/image13.png"/><Relationship Id="rId1" Type="http://schemas.microsoft.com/office/2007/relationships/media" Target="../media/media18.mp3"/><Relationship Id="rId6" Type="http://schemas.openxmlformats.org/officeDocument/2006/relationships/audio" Target="../media/media20.mp3"/><Relationship Id="rId11" Type="http://schemas.openxmlformats.org/officeDocument/2006/relationships/image" Target="../media/image2.png"/><Relationship Id="rId5" Type="http://schemas.microsoft.com/office/2007/relationships/media" Target="../media/media20.mp3"/><Relationship Id="rId15" Type="http://schemas.openxmlformats.org/officeDocument/2006/relationships/image" Target="../media/image8.png"/><Relationship Id="rId10" Type="http://schemas.openxmlformats.org/officeDocument/2006/relationships/image" Target="../media/image1.jpeg"/><Relationship Id="rId19" Type="http://schemas.openxmlformats.org/officeDocument/2006/relationships/image" Target="../media/image12.png"/><Relationship Id="rId4" Type="http://schemas.openxmlformats.org/officeDocument/2006/relationships/audio" Target="../media/media19.mp3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.jpeg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4.pn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5.svg"/><Relationship Id="rId9" Type="http://schemas.openxmlformats.org/officeDocument/2006/relationships/image" Target="../media/image19.svg"/><Relationship Id="rId14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32.svg"/><Relationship Id="rId3" Type="http://schemas.openxmlformats.org/officeDocument/2006/relationships/image" Target="../media/image14.png"/><Relationship Id="rId7" Type="http://schemas.openxmlformats.org/officeDocument/2006/relationships/image" Target="../media/image27.jpeg"/><Relationship Id="rId12" Type="http://schemas.openxmlformats.org/officeDocument/2006/relationships/image" Target="../media/image29.jpeg"/><Relationship Id="rId17" Type="http://schemas.openxmlformats.org/officeDocument/2006/relationships/image" Target="../media/image31.png"/><Relationship Id="rId2" Type="http://schemas.openxmlformats.org/officeDocument/2006/relationships/image" Target="../media/image1.jpeg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4.png"/><Relationship Id="rId15" Type="http://schemas.openxmlformats.org/officeDocument/2006/relationships/image" Target="../media/image30.jpeg"/><Relationship Id="rId10" Type="http://schemas.openxmlformats.org/officeDocument/2006/relationships/image" Target="../media/image28.jpeg"/><Relationship Id="rId4" Type="http://schemas.openxmlformats.org/officeDocument/2006/relationships/image" Target="../media/image15.svg"/><Relationship Id="rId9" Type="http://schemas.openxmlformats.org/officeDocument/2006/relationships/image" Target="../media/image19.svg"/><Relationship Id="rId14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33.png"/><Relationship Id="rId7" Type="http://schemas.openxmlformats.org/officeDocument/2006/relationships/image" Target="../media/image35.jpeg"/><Relationship Id="rId12" Type="http://schemas.openxmlformats.org/officeDocument/2006/relationships/image" Target="../media/image37.jpeg"/><Relationship Id="rId2" Type="http://schemas.openxmlformats.org/officeDocument/2006/relationships/image" Target="../media/image1.jpeg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4.png"/><Relationship Id="rId15" Type="http://schemas.openxmlformats.org/officeDocument/2006/relationships/image" Target="../media/image38.jpeg"/><Relationship Id="rId10" Type="http://schemas.openxmlformats.org/officeDocument/2006/relationships/image" Target="../media/image36.jpeg"/><Relationship Id="rId4" Type="http://schemas.openxmlformats.org/officeDocument/2006/relationships/image" Target="../media/image34.svg"/><Relationship Id="rId9" Type="http://schemas.openxmlformats.org/officeDocument/2006/relationships/image" Target="../media/image19.svg"/><Relationship Id="rId14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4.png"/><Relationship Id="rId10" Type="http://schemas.openxmlformats.org/officeDocument/2006/relationships/image" Target="../media/image40.jpeg"/><Relationship Id="rId4" Type="http://schemas.openxmlformats.org/officeDocument/2006/relationships/image" Target="../media/image15.svg"/><Relationship Id="rId9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7.svg"/><Relationship Id="rId18" Type="http://schemas.openxmlformats.org/officeDocument/2006/relationships/image" Target="../media/image52.png"/><Relationship Id="rId3" Type="http://schemas.openxmlformats.org/officeDocument/2006/relationships/image" Target="../media/image14.png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1.jpe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4.png"/><Relationship Id="rId15" Type="http://schemas.openxmlformats.org/officeDocument/2006/relationships/image" Target="../media/image49.png"/><Relationship Id="rId10" Type="http://schemas.openxmlformats.org/officeDocument/2006/relationships/image" Target="../media/image44.svg"/><Relationship Id="rId4" Type="http://schemas.openxmlformats.org/officeDocument/2006/relationships/image" Target="../media/image15.sv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60.png"/><Relationship Id="rId3" Type="http://schemas.openxmlformats.org/officeDocument/2006/relationships/image" Target="../media/image53.png"/><Relationship Id="rId21" Type="http://schemas.openxmlformats.org/officeDocument/2006/relationships/image" Target="../media/image63.svg"/><Relationship Id="rId7" Type="http://schemas.openxmlformats.org/officeDocument/2006/relationships/image" Target="../media/image55.png"/><Relationship Id="rId12" Type="http://schemas.openxmlformats.org/officeDocument/2006/relationships/image" Target="../media/image28.jpeg"/><Relationship Id="rId17" Type="http://schemas.openxmlformats.org/officeDocument/2006/relationships/image" Target="../media/image59.svg"/><Relationship Id="rId2" Type="http://schemas.openxmlformats.org/officeDocument/2006/relationships/image" Target="../media/image1.jpe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37.jpeg"/><Relationship Id="rId5" Type="http://schemas.openxmlformats.org/officeDocument/2006/relationships/image" Target="../media/image4.png"/><Relationship Id="rId15" Type="http://schemas.openxmlformats.org/officeDocument/2006/relationships/image" Target="../media/image57.svg"/><Relationship Id="rId23" Type="http://schemas.openxmlformats.org/officeDocument/2006/relationships/image" Target="../media/image65.svg"/><Relationship Id="rId10" Type="http://schemas.openxmlformats.org/officeDocument/2006/relationships/image" Target="../media/image30.jpeg"/><Relationship Id="rId19" Type="http://schemas.openxmlformats.org/officeDocument/2006/relationships/image" Target="../media/image61.svg"/><Relationship Id="rId4" Type="http://schemas.openxmlformats.org/officeDocument/2006/relationships/image" Target="../media/image54.svg"/><Relationship Id="rId9" Type="http://schemas.openxmlformats.org/officeDocument/2006/relationships/image" Target="../media/image27.jpeg"/><Relationship Id="rId14" Type="http://schemas.openxmlformats.org/officeDocument/2006/relationships/image" Target="../media/image56.png"/><Relationship Id="rId22" Type="http://schemas.openxmlformats.org/officeDocument/2006/relationships/image" Target="../media/image6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3.png"/><Relationship Id="rId7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4.png"/><Relationship Id="rId4" Type="http://schemas.openxmlformats.org/officeDocument/2006/relationships/image" Target="../media/image54.svg"/><Relationship Id="rId9" Type="http://schemas.openxmlformats.org/officeDocument/2006/relationships/image" Target="../media/image6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121826" y="497767"/>
            <a:ext cx="16684428" cy="9376439"/>
          </a:xfrm>
          <a:custGeom>
            <a:avLst/>
            <a:gdLst/>
            <a:ahLst/>
            <a:cxnLst/>
            <a:rect l="l" t="t" r="r" b="b"/>
            <a:pathLst>
              <a:path w="16684428" h="9376439">
                <a:moveTo>
                  <a:pt x="0" y="0"/>
                </a:moveTo>
                <a:lnTo>
                  <a:pt x="16684428" y="0"/>
                </a:lnTo>
                <a:lnTo>
                  <a:pt x="16684428" y="9376439"/>
                </a:lnTo>
                <a:lnTo>
                  <a:pt x="0" y="9376439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3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2955074" y="767420"/>
            <a:ext cx="12620625" cy="8753475"/>
          </a:xfrm>
          <a:custGeom>
            <a:avLst/>
            <a:gdLst/>
            <a:ahLst/>
            <a:cxnLst/>
            <a:rect l="l" t="t" r="r" b="b"/>
            <a:pathLst>
              <a:path w="12620625" h="8753475">
                <a:moveTo>
                  <a:pt x="0" y="0"/>
                </a:moveTo>
                <a:lnTo>
                  <a:pt x="12620625" y="0"/>
                </a:lnTo>
                <a:lnTo>
                  <a:pt x="12620625" y="8753475"/>
                </a:lnTo>
                <a:lnTo>
                  <a:pt x="0" y="8753475"/>
                </a:lnTo>
                <a:lnTo>
                  <a:pt x="0" y="0"/>
                </a:lnTo>
                <a:close/>
              </a:path>
            </a:pathLst>
          </a:custGeom>
          <a:blipFill>
            <a:blip r:embed="rId40"/>
            <a:stretch>
              <a:fillRect t="-999" b="-959"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6" name="air">
            <a:hlinkClick r:id="" action="ppaction://media"/>
            <a:extLst>
              <a:ext uri="{FF2B5EF4-FFF2-40B4-BE49-F238E27FC236}">
                <a16:creationId xmlns:a16="http://schemas.microsoft.com/office/drawing/2014/main" id="{43DA5C03-6EFB-7CA4-5E82-8008C4A889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11049000" y="3543300"/>
            <a:ext cx="406400" cy="406400"/>
          </a:xfrm>
          <a:prstGeom prst="rect">
            <a:avLst/>
          </a:prstGeom>
        </p:spPr>
      </p:pic>
      <p:pic>
        <p:nvPicPr>
          <p:cNvPr id="7" name="land">
            <a:hlinkClick r:id="" action="ppaction://media"/>
            <a:extLst>
              <a:ext uri="{FF2B5EF4-FFF2-40B4-BE49-F238E27FC236}">
                <a16:creationId xmlns:a16="http://schemas.microsoft.com/office/drawing/2014/main" id="{84AAC18F-769E-B38B-78D0-091E07A62CA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9829800" y="7124700"/>
            <a:ext cx="406400" cy="406400"/>
          </a:xfrm>
          <a:prstGeom prst="rect">
            <a:avLst/>
          </a:prstGeom>
        </p:spPr>
      </p:pic>
      <p:pic>
        <p:nvPicPr>
          <p:cNvPr id="8" name="ambulance">
            <a:hlinkClick r:id="" action="ppaction://media"/>
            <a:extLst>
              <a:ext uri="{FF2B5EF4-FFF2-40B4-BE49-F238E27FC236}">
                <a16:creationId xmlns:a16="http://schemas.microsoft.com/office/drawing/2014/main" id="{E0CAB217-37C8-B3C3-BD68-D3D2E7FD795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3810000" y="8826230"/>
            <a:ext cx="406400" cy="406400"/>
          </a:xfrm>
          <a:prstGeom prst="rect">
            <a:avLst/>
          </a:prstGeom>
        </p:spPr>
      </p:pic>
      <p:pic>
        <p:nvPicPr>
          <p:cNvPr id="9" name="car">
            <a:hlinkClick r:id="" action="ppaction://media"/>
            <a:extLst>
              <a:ext uri="{FF2B5EF4-FFF2-40B4-BE49-F238E27FC236}">
                <a16:creationId xmlns:a16="http://schemas.microsoft.com/office/drawing/2014/main" id="{E6730751-60D9-E317-0A34-0F0FBBE82FC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10236200" y="9151407"/>
            <a:ext cx="406400" cy="406400"/>
          </a:xfrm>
          <a:prstGeom prst="rect">
            <a:avLst/>
          </a:prstGeom>
        </p:spPr>
      </p:pic>
      <p:pic>
        <p:nvPicPr>
          <p:cNvPr id="10" name="train">
            <a:hlinkClick r:id="" action="ppaction://media"/>
            <a:extLst>
              <a:ext uri="{FF2B5EF4-FFF2-40B4-BE49-F238E27FC236}">
                <a16:creationId xmlns:a16="http://schemas.microsoft.com/office/drawing/2014/main" id="{3CBF498C-E00C-C403-FABB-F30A8E5DA99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7391400" y="9232630"/>
            <a:ext cx="406400" cy="406400"/>
          </a:xfrm>
          <a:prstGeom prst="rect">
            <a:avLst/>
          </a:prstGeom>
        </p:spPr>
      </p:pic>
      <p:pic>
        <p:nvPicPr>
          <p:cNvPr id="11" name="usmotli003">
            <a:hlinkClick r:id="" action="ppaction://media"/>
            <a:extLst>
              <a:ext uri="{FF2B5EF4-FFF2-40B4-BE49-F238E27FC236}">
                <a16:creationId xmlns:a16="http://schemas.microsoft.com/office/drawing/2014/main" id="{8873CBE5-D5C3-3519-7CFF-A56C9298085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12944049" y="9316380"/>
            <a:ext cx="406400" cy="406400"/>
          </a:xfrm>
          <a:prstGeom prst="rect">
            <a:avLst/>
          </a:prstGeom>
        </p:spPr>
      </p:pic>
      <p:pic>
        <p:nvPicPr>
          <p:cNvPr id="12" name="bike">
            <a:hlinkClick r:id="" action="ppaction://media"/>
            <a:extLst>
              <a:ext uri="{FF2B5EF4-FFF2-40B4-BE49-F238E27FC236}">
                <a16:creationId xmlns:a16="http://schemas.microsoft.com/office/drawing/2014/main" id="{7DBF96B3-09DD-834C-3D1E-661E81289F0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14782800" y="6952299"/>
            <a:ext cx="406400" cy="406400"/>
          </a:xfrm>
          <a:prstGeom prst="rect">
            <a:avLst/>
          </a:prstGeom>
        </p:spPr>
      </p:pic>
      <p:pic>
        <p:nvPicPr>
          <p:cNvPr id="13" name="plain">
            <a:hlinkClick r:id="" action="ppaction://media"/>
            <a:extLst>
              <a:ext uri="{FF2B5EF4-FFF2-40B4-BE49-F238E27FC236}">
                <a16:creationId xmlns:a16="http://schemas.microsoft.com/office/drawing/2014/main" id="{6D699E08-8FB8-0353-0F22-EAEE4533B645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9626600" y="1714500"/>
            <a:ext cx="406400" cy="406400"/>
          </a:xfrm>
          <a:prstGeom prst="rect">
            <a:avLst/>
          </a:prstGeom>
        </p:spPr>
      </p:pic>
      <p:pic>
        <p:nvPicPr>
          <p:cNvPr id="14" name="helicopter">
            <a:hlinkClick r:id="" action="ppaction://media"/>
            <a:extLst>
              <a:ext uri="{FF2B5EF4-FFF2-40B4-BE49-F238E27FC236}">
                <a16:creationId xmlns:a16="http://schemas.microsoft.com/office/drawing/2014/main" id="{2AFE0388-6747-E001-0B08-BDFF16F384D6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14393126" y="3340100"/>
            <a:ext cx="406400" cy="406400"/>
          </a:xfrm>
          <a:prstGeom prst="rect">
            <a:avLst/>
          </a:prstGeom>
        </p:spPr>
      </p:pic>
      <p:pic>
        <p:nvPicPr>
          <p:cNvPr id="15" name="balloon">
            <a:hlinkClick r:id="" action="ppaction://media"/>
            <a:extLst>
              <a:ext uri="{FF2B5EF4-FFF2-40B4-BE49-F238E27FC236}">
                <a16:creationId xmlns:a16="http://schemas.microsoft.com/office/drawing/2014/main" id="{4FB2B36F-A7EC-5D1A-A99C-F2CF682A29D9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13639800" y="1308100"/>
            <a:ext cx="406400" cy="406400"/>
          </a:xfrm>
          <a:prstGeom prst="rect">
            <a:avLst/>
          </a:prstGeom>
        </p:spPr>
      </p:pic>
      <p:pic>
        <p:nvPicPr>
          <p:cNvPr id="16" name="truck">
            <a:hlinkClick r:id="" action="ppaction://media"/>
            <a:extLst>
              <a:ext uri="{FF2B5EF4-FFF2-40B4-BE49-F238E27FC236}">
                <a16:creationId xmlns:a16="http://schemas.microsoft.com/office/drawing/2014/main" id="{61D0B3EA-1E66-826D-7542-46DB0356C16B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3810000" y="5141642"/>
            <a:ext cx="406400" cy="406400"/>
          </a:xfrm>
          <a:prstGeom prst="rect">
            <a:avLst/>
          </a:prstGeom>
        </p:spPr>
      </p:pic>
      <p:pic>
        <p:nvPicPr>
          <p:cNvPr id="17" name="boat">
            <a:hlinkClick r:id="" action="ppaction://media"/>
            <a:extLst>
              <a:ext uri="{FF2B5EF4-FFF2-40B4-BE49-F238E27FC236}">
                <a16:creationId xmlns:a16="http://schemas.microsoft.com/office/drawing/2014/main" id="{30F2E56F-1A47-2527-00B6-31FC4052B669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3122942" y="3623085"/>
            <a:ext cx="406400" cy="406400"/>
          </a:xfrm>
          <a:prstGeom prst="rect">
            <a:avLst/>
          </a:prstGeom>
        </p:spPr>
      </p:pic>
      <p:pic>
        <p:nvPicPr>
          <p:cNvPr id="18" name="ship">
            <a:hlinkClick r:id="" action="ppaction://media"/>
            <a:extLst>
              <a:ext uri="{FF2B5EF4-FFF2-40B4-BE49-F238E27FC236}">
                <a16:creationId xmlns:a16="http://schemas.microsoft.com/office/drawing/2014/main" id="{73D0F79B-15C8-F932-65C9-3386B541826E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3810000" y="2120900"/>
            <a:ext cx="406400" cy="406400"/>
          </a:xfrm>
          <a:prstGeom prst="rect">
            <a:avLst/>
          </a:prstGeom>
        </p:spPr>
      </p:pic>
      <p:pic>
        <p:nvPicPr>
          <p:cNvPr id="19" name="submarine">
            <a:hlinkClick r:id="" action="ppaction://media"/>
            <a:extLst>
              <a:ext uri="{FF2B5EF4-FFF2-40B4-BE49-F238E27FC236}">
                <a16:creationId xmlns:a16="http://schemas.microsoft.com/office/drawing/2014/main" id="{719F6ABA-48FB-3A09-C9FD-596DEB676B95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6705600" y="1050655"/>
            <a:ext cx="406400" cy="406400"/>
          </a:xfrm>
          <a:prstGeom prst="rect">
            <a:avLst/>
          </a:prstGeom>
        </p:spPr>
      </p:pic>
      <p:pic>
        <p:nvPicPr>
          <p:cNvPr id="20" name="c">
            <a:hlinkClick r:id="" action="ppaction://media"/>
            <a:extLst>
              <a:ext uri="{FF2B5EF4-FFF2-40B4-BE49-F238E27FC236}">
                <a16:creationId xmlns:a16="http://schemas.microsoft.com/office/drawing/2014/main" id="{7F331F5A-1CC2-B694-9F9A-BE6B0A0AB4BF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7272842" y="3387228"/>
            <a:ext cx="406400" cy="406400"/>
          </a:xfrm>
          <a:prstGeom prst="rect">
            <a:avLst/>
          </a:prstGeom>
        </p:spPr>
      </p:pic>
      <p:pic>
        <p:nvPicPr>
          <p:cNvPr id="21" name="luvvoice.com-20241208-70v4mr">
            <a:hlinkClick r:id="" action="ppaction://media"/>
            <a:extLst>
              <a:ext uri="{FF2B5EF4-FFF2-40B4-BE49-F238E27FC236}">
                <a16:creationId xmlns:a16="http://schemas.microsoft.com/office/drawing/2014/main" id="{40E009CC-433D-43C5-FAE2-8E78B34C61F6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3061141" y="6921500"/>
            <a:ext cx="406400" cy="406400"/>
          </a:xfrm>
          <a:prstGeom prst="rect">
            <a:avLst/>
          </a:prstGeom>
        </p:spPr>
      </p:pic>
      <p:pic>
        <p:nvPicPr>
          <p:cNvPr id="22" name="luvvoice.com-20241208-MhvsDT">
            <a:hlinkClick r:id="" action="ppaction://media"/>
            <a:extLst>
              <a:ext uri="{FF2B5EF4-FFF2-40B4-BE49-F238E27FC236}">
                <a16:creationId xmlns:a16="http://schemas.microsoft.com/office/drawing/2014/main" id="{F82CE4D3-AB85-21EF-E7AE-94687A9B5E27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8818445" y="39497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121826" y="467011"/>
            <a:ext cx="16684428" cy="9407195"/>
          </a:xfrm>
          <a:custGeom>
            <a:avLst/>
            <a:gdLst/>
            <a:ahLst/>
            <a:cxnLst/>
            <a:rect l="l" t="t" r="r" b="b"/>
            <a:pathLst>
              <a:path w="16684428" h="9407195">
                <a:moveTo>
                  <a:pt x="0" y="0"/>
                </a:moveTo>
                <a:lnTo>
                  <a:pt x="16684428" y="0"/>
                </a:lnTo>
                <a:lnTo>
                  <a:pt x="16684428" y="9407195"/>
                </a:lnTo>
                <a:lnTo>
                  <a:pt x="0" y="94071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2206219" y="709003"/>
            <a:ext cx="12458700" cy="809625"/>
          </a:xfrm>
          <a:custGeom>
            <a:avLst/>
            <a:gdLst/>
            <a:ahLst/>
            <a:cxnLst/>
            <a:rect l="l" t="t" r="r" b="b"/>
            <a:pathLst>
              <a:path w="12458700" h="809625">
                <a:moveTo>
                  <a:pt x="0" y="0"/>
                </a:moveTo>
                <a:lnTo>
                  <a:pt x="12458700" y="0"/>
                </a:lnTo>
                <a:lnTo>
                  <a:pt x="12458700" y="809625"/>
                </a:lnTo>
                <a:lnTo>
                  <a:pt x="0" y="8096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2314756" y="2313727"/>
            <a:ext cx="2517772" cy="1800596"/>
          </a:xfrm>
          <a:custGeom>
            <a:avLst/>
            <a:gdLst/>
            <a:ahLst/>
            <a:cxnLst/>
            <a:rect l="l" t="t" r="r" b="b"/>
            <a:pathLst>
              <a:path w="2517772" h="1800596">
                <a:moveTo>
                  <a:pt x="0" y="0"/>
                </a:moveTo>
                <a:lnTo>
                  <a:pt x="2517772" y="0"/>
                </a:lnTo>
                <a:lnTo>
                  <a:pt x="2517772" y="1800597"/>
                </a:lnTo>
                <a:lnTo>
                  <a:pt x="0" y="18005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5828347" y="2040350"/>
            <a:ext cx="2256234" cy="2600811"/>
          </a:xfrm>
          <a:custGeom>
            <a:avLst/>
            <a:gdLst/>
            <a:ahLst/>
            <a:cxnLst/>
            <a:rect l="l" t="t" r="r" b="b"/>
            <a:pathLst>
              <a:path w="2256234" h="2600811">
                <a:moveTo>
                  <a:pt x="0" y="0"/>
                </a:moveTo>
                <a:lnTo>
                  <a:pt x="2256235" y="0"/>
                </a:lnTo>
                <a:lnTo>
                  <a:pt x="2256235" y="2600811"/>
                </a:lnTo>
                <a:lnTo>
                  <a:pt x="0" y="260081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9144000" y="2467756"/>
            <a:ext cx="2400300" cy="1495425"/>
          </a:xfrm>
          <a:custGeom>
            <a:avLst/>
            <a:gdLst/>
            <a:ahLst/>
            <a:cxnLst/>
            <a:rect l="l" t="t" r="r" b="b"/>
            <a:pathLst>
              <a:path w="2400300" h="1495425">
                <a:moveTo>
                  <a:pt x="0" y="0"/>
                </a:moveTo>
                <a:lnTo>
                  <a:pt x="2400300" y="0"/>
                </a:lnTo>
                <a:lnTo>
                  <a:pt x="2400300" y="1495425"/>
                </a:lnTo>
                <a:lnTo>
                  <a:pt x="0" y="149542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2615653" y="2101158"/>
            <a:ext cx="3467100" cy="1771650"/>
          </a:xfrm>
          <a:custGeom>
            <a:avLst/>
            <a:gdLst/>
            <a:ahLst/>
            <a:cxnLst/>
            <a:rect l="l" t="t" r="r" b="b"/>
            <a:pathLst>
              <a:path w="3467100" h="1771650">
                <a:moveTo>
                  <a:pt x="0" y="0"/>
                </a:moveTo>
                <a:lnTo>
                  <a:pt x="3467100" y="0"/>
                </a:lnTo>
                <a:lnTo>
                  <a:pt x="3467100" y="1771650"/>
                </a:lnTo>
                <a:lnTo>
                  <a:pt x="0" y="177165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3681034" y="6724879"/>
            <a:ext cx="2822258" cy="1917697"/>
          </a:xfrm>
          <a:custGeom>
            <a:avLst/>
            <a:gdLst/>
            <a:ahLst/>
            <a:cxnLst/>
            <a:rect l="l" t="t" r="r" b="b"/>
            <a:pathLst>
              <a:path w="2822258" h="1917697">
                <a:moveTo>
                  <a:pt x="0" y="0"/>
                </a:moveTo>
                <a:lnTo>
                  <a:pt x="2822257" y="0"/>
                </a:lnTo>
                <a:lnTo>
                  <a:pt x="2822257" y="1917696"/>
                </a:lnTo>
                <a:lnTo>
                  <a:pt x="0" y="19176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9639729" y="6622742"/>
            <a:ext cx="3181350" cy="1952625"/>
          </a:xfrm>
          <a:custGeom>
            <a:avLst/>
            <a:gdLst/>
            <a:ahLst/>
            <a:cxnLst/>
            <a:rect l="l" t="t" r="r" b="b"/>
            <a:pathLst>
              <a:path w="3181350" h="1952625">
                <a:moveTo>
                  <a:pt x="0" y="0"/>
                </a:moveTo>
                <a:lnTo>
                  <a:pt x="3181350" y="0"/>
                </a:lnTo>
                <a:lnTo>
                  <a:pt x="3181350" y="1952625"/>
                </a:lnTo>
                <a:lnTo>
                  <a:pt x="0" y="195262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2096319" y="7711469"/>
            <a:ext cx="3765261" cy="850887"/>
          </a:xfrm>
          <a:custGeom>
            <a:avLst/>
            <a:gdLst/>
            <a:ahLst/>
            <a:cxnLst/>
            <a:rect l="l" t="t" r="r" b="b"/>
            <a:pathLst>
              <a:path w="3765261" h="850887">
                <a:moveTo>
                  <a:pt x="0" y="0"/>
                </a:moveTo>
                <a:lnTo>
                  <a:pt x="3765261" y="0"/>
                </a:lnTo>
                <a:lnTo>
                  <a:pt x="3765261" y="850887"/>
                </a:lnTo>
                <a:lnTo>
                  <a:pt x="0" y="85088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6266983" y="7189775"/>
            <a:ext cx="2453421" cy="1912810"/>
          </a:xfrm>
          <a:custGeom>
            <a:avLst/>
            <a:gdLst/>
            <a:ahLst/>
            <a:cxnLst/>
            <a:rect l="l" t="t" r="r" b="b"/>
            <a:pathLst>
              <a:path w="2453421" h="1912810">
                <a:moveTo>
                  <a:pt x="0" y="0"/>
                </a:moveTo>
                <a:lnTo>
                  <a:pt x="2453421" y="0"/>
                </a:lnTo>
                <a:lnTo>
                  <a:pt x="2453421" y="1912810"/>
                </a:lnTo>
                <a:lnTo>
                  <a:pt x="0" y="191281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2206219" y="1432465"/>
            <a:ext cx="4006606" cy="50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1"/>
              </a:lnSpc>
            </a:pPr>
            <a:r>
              <a:rPr lang="en-US" sz="285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4. Draw lines to match?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121826" y="467011"/>
            <a:ext cx="16684428" cy="9407195"/>
          </a:xfrm>
          <a:custGeom>
            <a:avLst/>
            <a:gdLst/>
            <a:ahLst/>
            <a:cxnLst/>
            <a:rect l="l" t="t" r="r" b="b"/>
            <a:pathLst>
              <a:path w="16684428" h="9407195">
                <a:moveTo>
                  <a:pt x="0" y="0"/>
                </a:moveTo>
                <a:lnTo>
                  <a:pt x="16684428" y="0"/>
                </a:lnTo>
                <a:lnTo>
                  <a:pt x="16684428" y="9407195"/>
                </a:lnTo>
                <a:lnTo>
                  <a:pt x="0" y="94071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2206219" y="709003"/>
            <a:ext cx="12458700" cy="809625"/>
          </a:xfrm>
          <a:custGeom>
            <a:avLst/>
            <a:gdLst/>
            <a:ahLst/>
            <a:cxnLst/>
            <a:rect l="l" t="t" r="r" b="b"/>
            <a:pathLst>
              <a:path w="12458700" h="809625">
                <a:moveTo>
                  <a:pt x="0" y="0"/>
                </a:moveTo>
                <a:lnTo>
                  <a:pt x="12458700" y="0"/>
                </a:lnTo>
                <a:lnTo>
                  <a:pt x="12458700" y="809625"/>
                </a:lnTo>
                <a:lnTo>
                  <a:pt x="0" y="8096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2206219" y="1518856"/>
            <a:ext cx="11296650" cy="552450"/>
          </a:xfrm>
          <a:custGeom>
            <a:avLst/>
            <a:gdLst/>
            <a:ahLst/>
            <a:cxnLst/>
            <a:rect l="l" t="t" r="r" b="b"/>
            <a:pathLst>
              <a:path w="11296650" h="552450">
                <a:moveTo>
                  <a:pt x="0" y="0"/>
                </a:moveTo>
                <a:lnTo>
                  <a:pt x="11296650" y="0"/>
                </a:lnTo>
                <a:lnTo>
                  <a:pt x="11296650" y="552450"/>
                </a:lnTo>
                <a:lnTo>
                  <a:pt x="0" y="5524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3520888" y="2883913"/>
            <a:ext cx="1691068" cy="1691068"/>
            <a:chOff x="0" y="0"/>
            <a:chExt cx="2254758" cy="225475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54758" cy="2254758"/>
            </a:xfrm>
            <a:custGeom>
              <a:avLst/>
              <a:gdLst/>
              <a:ahLst/>
              <a:cxnLst/>
              <a:rect l="l" t="t" r="r" b="b"/>
              <a:pathLst>
                <a:path w="2254758" h="2254758">
                  <a:moveTo>
                    <a:pt x="292100" y="0"/>
                  </a:moveTo>
                  <a:cubicBezTo>
                    <a:pt x="214630" y="0"/>
                    <a:pt x="140335" y="30734"/>
                    <a:pt x="85598" y="85598"/>
                  </a:cubicBezTo>
                  <a:cubicBezTo>
                    <a:pt x="30861" y="140462"/>
                    <a:pt x="0" y="214630"/>
                    <a:pt x="0" y="292100"/>
                  </a:cubicBezTo>
                  <a:lnTo>
                    <a:pt x="0" y="1962658"/>
                  </a:lnTo>
                  <a:cubicBezTo>
                    <a:pt x="0" y="2040128"/>
                    <a:pt x="30734" y="2114423"/>
                    <a:pt x="85598" y="2169160"/>
                  </a:cubicBezTo>
                  <a:cubicBezTo>
                    <a:pt x="140462" y="2223897"/>
                    <a:pt x="214630" y="2254758"/>
                    <a:pt x="292100" y="2254758"/>
                  </a:cubicBezTo>
                  <a:lnTo>
                    <a:pt x="1962658" y="2254758"/>
                  </a:lnTo>
                  <a:cubicBezTo>
                    <a:pt x="2040128" y="2254758"/>
                    <a:pt x="2114423" y="2224024"/>
                    <a:pt x="2169160" y="2169160"/>
                  </a:cubicBezTo>
                  <a:cubicBezTo>
                    <a:pt x="2223897" y="2114296"/>
                    <a:pt x="2254758" y="2040128"/>
                    <a:pt x="2254758" y="1962658"/>
                  </a:cubicBezTo>
                  <a:lnTo>
                    <a:pt x="2254758" y="292100"/>
                  </a:lnTo>
                  <a:cubicBezTo>
                    <a:pt x="2254758" y="214630"/>
                    <a:pt x="2224024" y="140335"/>
                    <a:pt x="2169160" y="85598"/>
                  </a:cubicBezTo>
                  <a:cubicBezTo>
                    <a:pt x="2114296" y="30861"/>
                    <a:pt x="2040128" y="0"/>
                    <a:pt x="1962658" y="0"/>
                  </a:cubicBezTo>
                  <a:close/>
                </a:path>
              </a:pathLst>
            </a:custGeom>
            <a:blipFill>
              <a:blip r:embed="rId8"/>
              <a:stretch>
                <a:fillRect l="-52733" r="-52735" b="-45312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Freeform 9"/>
          <p:cNvSpPr/>
          <p:nvPr/>
        </p:nvSpPr>
        <p:spPr>
          <a:xfrm>
            <a:off x="3520888" y="2883913"/>
            <a:ext cx="1690983" cy="1690983"/>
          </a:xfrm>
          <a:custGeom>
            <a:avLst/>
            <a:gdLst/>
            <a:ahLst/>
            <a:cxnLst/>
            <a:rect l="l" t="t" r="r" b="b"/>
            <a:pathLst>
              <a:path w="1690983" h="1690983">
                <a:moveTo>
                  <a:pt x="0" y="0"/>
                </a:moveTo>
                <a:lnTo>
                  <a:pt x="1690982" y="0"/>
                </a:lnTo>
                <a:lnTo>
                  <a:pt x="1690982" y="1690983"/>
                </a:lnTo>
                <a:lnTo>
                  <a:pt x="0" y="16909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8298466" y="2883913"/>
            <a:ext cx="1691068" cy="1691068"/>
            <a:chOff x="0" y="0"/>
            <a:chExt cx="2254758" cy="225475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254758" cy="2254758"/>
            </a:xfrm>
            <a:custGeom>
              <a:avLst/>
              <a:gdLst/>
              <a:ahLst/>
              <a:cxnLst/>
              <a:rect l="l" t="t" r="r" b="b"/>
              <a:pathLst>
                <a:path w="2254758" h="2254758">
                  <a:moveTo>
                    <a:pt x="291719" y="0"/>
                  </a:moveTo>
                  <a:cubicBezTo>
                    <a:pt x="214376" y="127"/>
                    <a:pt x="140208" y="30861"/>
                    <a:pt x="85598" y="85598"/>
                  </a:cubicBezTo>
                  <a:cubicBezTo>
                    <a:pt x="30988" y="140335"/>
                    <a:pt x="0" y="214630"/>
                    <a:pt x="0" y="292100"/>
                  </a:cubicBezTo>
                  <a:lnTo>
                    <a:pt x="0" y="1962658"/>
                  </a:lnTo>
                  <a:cubicBezTo>
                    <a:pt x="0" y="2040128"/>
                    <a:pt x="30734" y="2114423"/>
                    <a:pt x="85598" y="2169160"/>
                  </a:cubicBezTo>
                  <a:cubicBezTo>
                    <a:pt x="140462" y="2223897"/>
                    <a:pt x="214630" y="2254758"/>
                    <a:pt x="292100" y="2254758"/>
                  </a:cubicBezTo>
                  <a:lnTo>
                    <a:pt x="1962658" y="2254758"/>
                  </a:lnTo>
                  <a:cubicBezTo>
                    <a:pt x="2040128" y="2254758"/>
                    <a:pt x="2114423" y="2224024"/>
                    <a:pt x="2169160" y="2169160"/>
                  </a:cubicBezTo>
                  <a:cubicBezTo>
                    <a:pt x="2223897" y="2114296"/>
                    <a:pt x="2254758" y="2040128"/>
                    <a:pt x="2254758" y="1962658"/>
                  </a:cubicBezTo>
                  <a:lnTo>
                    <a:pt x="2254758" y="292100"/>
                  </a:lnTo>
                  <a:cubicBezTo>
                    <a:pt x="2254758" y="214630"/>
                    <a:pt x="2224024" y="140335"/>
                    <a:pt x="2169160" y="85598"/>
                  </a:cubicBezTo>
                  <a:cubicBezTo>
                    <a:pt x="2114296" y="30861"/>
                    <a:pt x="2040382" y="127"/>
                    <a:pt x="1963039" y="0"/>
                  </a:cubicBezTo>
                  <a:close/>
                </a:path>
              </a:pathLst>
            </a:custGeom>
            <a:blipFill>
              <a:blip r:embed="rId11"/>
              <a:stretch>
                <a:fillRect l="-46989" r="-47151" b="-37109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" name="Freeform 12"/>
          <p:cNvSpPr/>
          <p:nvPr/>
        </p:nvSpPr>
        <p:spPr>
          <a:xfrm>
            <a:off x="8298466" y="2883913"/>
            <a:ext cx="1690983" cy="1690983"/>
          </a:xfrm>
          <a:custGeom>
            <a:avLst/>
            <a:gdLst/>
            <a:ahLst/>
            <a:cxnLst/>
            <a:rect l="l" t="t" r="r" b="b"/>
            <a:pathLst>
              <a:path w="1690983" h="1690983">
                <a:moveTo>
                  <a:pt x="0" y="0"/>
                </a:moveTo>
                <a:lnTo>
                  <a:pt x="1690983" y="0"/>
                </a:lnTo>
                <a:lnTo>
                  <a:pt x="1690983" y="1690983"/>
                </a:lnTo>
                <a:lnTo>
                  <a:pt x="0" y="16909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2974526" y="2883913"/>
            <a:ext cx="1691068" cy="1691068"/>
            <a:chOff x="0" y="0"/>
            <a:chExt cx="2254758" cy="225475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254758" cy="2254758"/>
            </a:xfrm>
            <a:custGeom>
              <a:avLst/>
              <a:gdLst/>
              <a:ahLst/>
              <a:cxnLst/>
              <a:rect l="l" t="t" r="r" b="b"/>
              <a:pathLst>
                <a:path w="2254758" h="2254758">
                  <a:moveTo>
                    <a:pt x="292100" y="0"/>
                  </a:moveTo>
                  <a:cubicBezTo>
                    <a:pt x="214630" y="0"/>
                    <a:pt x="140335" y="30734"/>
                    <a:pt x="85598" y="85598"/>
                  </a:cubicBezTo>
                  <a:cubicBezTo>
                    <a:pt x="30861" y="140462"/>
                    <a:pt x="0" y="214630"/>
                    <a:pt x="0" y="292100"/>
                  </a:cubicBezTo>
                  <a:lnTo>
                    <a:pt x="0" y="1962658"/>
                  </a:lnTo>
                  <a:cubicBezTo>
                    <a:pt x="0" y="2040128"/>
                    <a:pt x="30734" y="2114423"/>
                    <a:pt x="85598" y="2169160"/>
                  </a:cubicBezTo>
                  <a:cubicBezTo>
                    <a:pt x="140462" y="2223897"/>
                    <a:pt x="214630" y="2254758"/>
                    <a:pt x="292100" y="2254758"/>
                  </a:cubicBezTo>
                  <a:lnTo>
                    <a:pt x="1962658" y="2254758"/>
                  </a:lnTo>
                  <a:cubicBezTo>
                    <a:pt x="2040128" y="2254758"/>
                    <a:pt x="2114423" y="2224024"/>
                    <a:pt x="2169160" y="2169160"/>
                  </a:cubicBezTo>
                  <a:cubicBezTo>
                    <a:pt x="2223897" y="2114296"/>
                    <a:pt x="2254758" y="2040128"/>
                    <a:pt x="2254758" y="1962658"/>
                  </a:cubicBezTo>
                  <a:lnTo>
                    <a:pt x="2254758" y="292100"/>
                  </a:lnTo>
                  <a:cubicBezTo>
                    <a:pt x="2254758" y="214630"/>
                    <a:pt x="2224024" y="140335"/>
                    <a:pt x="2169160" y="85598"/>
                  </a:cubicBezTo>
                  <a:cubicBezTo>
                    <a:pt x="2114296" y="30861"/>
                    <a:pt x="2040128" y="0"/>
                    <a:pt x="1962658" y="0"/>
                  </a:cubicBezTo>
                  <a:close/>
                </a:path>
              </a:pathLst>
            </a:custGeom>
            <a:blipFill>
              <a:blip r:embed="rId14"/>
              <a:stretch>
                <a:fillRect l="-59577" r="-59562" b="-55078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2974526" y="2883913"/>
            <a:ext cx="1690983" cy="1690983"/>
          </a:xfrm>
          <a:custGeom>
            <a:avLst/>
            <a:gdLst/>
            <a:ahLst/>
            <a:cxnLst/>
            <a:rect l="l" t="t" r="r" b="b"/>
            <a:pathLst>
              <a:path w="1690983" h="1690983">
                <a:moveTo>
                  <a:pt x="0" y="0"/>
                </a:moveTo>
                <a:lnTo>
                  <a:pt x="1690983" y="0"/>
                </a:lnTo>
                <a:lnTo>
                  <a:pt x="1690983" y="1690983"/>
                </a:lnTo>
                <a:lnTo>
                  <a:pt x="0" y="169098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2974526" y="6755320"/>
            <a:ext cx="1691068" cy="1691068"/>
            <a:chOff x="0" y="0"/>
            <a:chExt cx="2254758" cy="225475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254758" cy="2254758"/>
            </a:xfrm>
            <a:custGeom>
              <a:avLst/>
              <a:gdLst/>
              <a:ahLst/>
              <a:cxnLst/>
              <a:rect l="l" t="t" r="r" b="b"/>
              <a:pathLst>
                <a:path w="2254758" h="2254758">
                  <a:moveTo>
                    <a:pt x="292100" y="0"/>
                  </a:moveTo>
                  <a:cubicBezTo>
                    <a:pt x="214630" y="0"/>
                    <a:pt x="140335" y="30734"/>
                    <a:pt x="85598" y="85598"/>
                  </a:cubicBezTo>
                  <a:cubicBezTo>
                    <a:pt x="30861" y="140462"/>
                    <a:pt x="0" y="214630"/>
                    <a:pt x="0" y="292100"/>
                  </a:cubicBezTo>
                  <a:lnTo>
                    <a:pt x="0" y="1962658"/>
                  </a:lnTo>
                  <a:cubicBezTo>
                    <a:pt x="0" y="2040128"/>
                    <a:pt x="30734" y="2114423"/>
                    <a:pt x="85598" y="2169160"/>
                  </a:cubicBezTo>
                  <a:cubicBezTo>
                    <a:pt x="140462" y="2223897"/>
                    <a:pt x="214630" y="2254758"/>
                    <a:pt x="292100" y="2254758"/>
                  </a:cubicBezTo>
                  <a:lnTo>
                    <a:pt x="1962658" y="2254758"/>
                  </a:lnTo>
                  <a:cubicBezTo>
                    <a:pt x="2040128" y="2254758"/>
                    <a:pt x="2114423" y="2224024"/>
                    <a:pt x="2169160" y="2169160"/>
                  </a:cubicBezTo>
                  <a:cubicBezTo>
                    <a:pt x="2223897" y="2114296"/>
                    <a:pt x="2254758" y="2040128"/>
                    <a:pt x="2254758" y="1962658"/>
                  </a:cubicBezTo>
                  <a:lnTo>
                    <a:pt x="2254758" y="292100"/>
                  </a:lnTo>
                  <a:cubicBezTo>
                    <a:pt x="2254758" y="214630"/>
                    <a:pt x="2224024" y="140335"/>
                    <a:pt x="2169160" y="85598"/>
                  </a:cubicBezTo>
                  <a:cubicBezTo>
                    <a:pt x="2114296" y="30861"/>
                    <a:pt x="2040128" y="0"/>
                    <a:pt x="1962658" y="0"/>
                  </a:cubicBezTo>
                  <a:close/>
                </a:path>
              </a:pathLst>
            </a:custGeom>
            <a:blipFill>
              <a:blip r:embed="rId17"/>
              <a:stretch>
                <a:fillRect l="-53497" r="-53533" b="-46484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" name="Freeform 18"/>
          <p:cNvSpPr/>
          <p:nvPr/>
        </p:nvSpPr>
        <p:spPr>
          <a:xfrm>
            <a:off x="12974526" y="6755320"/>
            <a:ext cx="1690983" cy="1690983"/>
          </a:xfrm>
          <a:custGeom>
            <a:avLst/>
            <a:gdLst/>
            <a:ahLst/>
            <a:cxnLst/>
            <a:rect l="l" t="t" r="r" b="b"/>
            <a:pathLst>
              <a:path w="1690983" h="1690983">
                <a:moveTo>
                  <a:pt x="0" y="0"/>
                </a:moveTo>
                <a:lnTo>
                  <a:pt x="1690983" y="0"/>
                </a:lnTo>
                <a:lnTo>
                  <a:pt x="1690983" y="1690983"/>
                </a:lnTo>
                <a:lnTo>
                  <a:pt x="0" y="169098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8298466" y="6803812"/>
            <a:ext cx="1691068" cy="1691068"/>
            <a:chOff x="0" y="0"/>
            <a:chExt cx="2254758" cy="225475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254758" cy="2254758"/>
            </a:xfrm>
            <a:custGeom>
              <a:avLst/>
              <a:gdLst/>
              <a:ahLst/>
              <a:cxnLst/>
              <a:rect l="l" t="t" r="r" b="b"/>
              <a:pathLst>
                <a:path w="2254758" h="2254758">
                  <a:moveTo>
                    <a:pt x="292100" y="0"/>
                  </a:moveTo>
                  <a:cubicBezTo>
                    <a:pt x="214630" y="0"/>
                    <a:pt x="140335" y="30734"/>
                    <a:pt x="85598" y="85598"/>
                  </a:cubicBezTo>
                  <a:cubicBezTo>
                    <a:pt x="30861" y="140462"/>
                    <a:pt x="0" y="214630"/>
                    <a:pt x="0" y="292100"/>
                  </a:cubicBezTo>
                  <a:lnTo>
                    <a:pt x="0" y="1962658"/>
                  </a:lnTo>
                  <a:cubicBezTo>
                    <a:pt x="0" y="2040128"/>
                    <a:pt x="30734" y="2114423"/>
                    <a:pt x="85598" y="2169160"/>
                  </a:cubicBezTo>
                  <a:cubicBezTo>
                    <a:pt x="140462" y="2223897"/>
                    <a:pt x="214630" y="2254758"/>
                    <a:pt x="292100" y="2254758"/>
                  </a:cubicBezTo>
                  <a:lnTo>
                    <a:pt x="1962658" y="2254758"/>
                  </a:lnTo>
                  <a:cubicBezTo>
                    <a:pt x="2040128" y="2254758"/>
                    <a:pt x="2114423" y="2224024"/>
                    <a:pt x="2169160" y="2169160"/>
                  </a:cubicBezTo>
                  <a:cubicBezTo>
                    <a:pt x="2223897" y="2114296"/>
                    <a:pt x="2254758" y="2040128"/>
                    <a:pt x="2254758" y="1962658"/>
                  </a:cubicBezTo>
                  <a:lnTo>
                    <a:pt x="2254758" y="292100"/>
                  </a:lnTo>
                  <a:cubicBezTo>
                    <a:pt x="2254758" y="214630"/>
                    <a:pt x="2224024" y="140335"/>
                    <a:pt x="2169160" y="85598"/>
                  </a:cubicBezTo>
                  <a:cubicBezTo>
                    <a:pt x="2114296" y="30861"/>
                    <a:pt x="2040128" y="0"/>
                    <a:pt x="1962658" y="0"/>
                  </a:cubicBezTo>
                  <a:close/>
                </a:path>
              </a:pathLst>
            </a:custGeom>
            <a:blipFill>
              <a:blip r:embed="rId20"/>
              <a:stretch>
                <a:fillRect l="-49033" r="-49013" b="-40234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" name="Freeform 21"/>
          <p:cNvSpPr/>
          <p:nvPr/>
        </p:nvSpPr>
        <p:spPr>
          <a:xfrm>
            <a:off x="8298466" y="6803812"/>
            <a:ext cx="1690983" cy="1690983"/>
          </a:xfrm>
          <a:custGeom>
            <a:avLst/>
            <a:gdLst/>
            <a:ahLst/>
            <a:cxnLst/>
            <a:rect l="l" t="t" r="r" b="b"/>
            <a:pathLst>
              <a:path w="1690983" h="1690983">
                <a:moveTo>
                  <a:pt x="0" y="0"/>
                </a:moveTo>
                <a:lnTo>
                  <a:pt x="1690983" y="0"/>
                </a:lnTo>
                <a:lnTo>
                  <a:pt x="1690983" y="1690983"/>
                </a:lnTo>
                <a:lnTo>
                  <a:pt x="0" y="169098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3520888" y="6852666"/>
            <a:ext cx="1691068" cy="1691068"/>
            <a:chOff x="0" y="0"/>
            <a:chExt cx="2254758" cy="225475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254758" cy="2254758"/>
            </a:xfrm>
            <a:custGeom>
              <a:avLst/>
              <a:gdLst/>
              <a:ahLst/>
              <a:cxnLst/>
              <a:rect l="l" t="t" r="r" b="b"/>
              <a:pathLst>
                <a:path w="2254758" h="2254758">
                  <a:moveTo>
                    <a:pt x="292100" y="0"/>
                  </a:moveTo>
                  <a:cubicBezTo>
                    <a:pt x="214630" y="0"/>
                    <a:pt x="140335" y="30734"/>
                    <a:pt x="85598" y="85598"/>
                  </a:cubicBezTo>
                  <a:cubicBezTo>
                    <a:pt x="30861" y="140462"/>
                    <a:pt x="0" y="214630"/>
                    <a:pt x="0" y="292100"/>
                  </a:cubicBezTo>
                  <a:lnTo>
                    <a:pt x="0" y="1962658"/>
                  </a:lnTo>
                  <a:cubicBezTo>
                    <a:pt x="0" y="2040128"/>
                    <a:pt x="30734" y="2114423"/>
                    <a:pt x="85598" y="2169160"/>
                  </a:cubicBezTo>
                  <a:cubicBezTo>
                    <a:pt x="140462" y="2223897"/>
                    <a:pt x="214630" y="2254758"/>
                    <a:pt x="292100" y="2254758"/>
                  </a:cubicBezTo>
                  <a:lnTo>
                    <a:pt x="1962658" y="2254758"/>
                  </a:lnTo>
                  <a:cubicBezTo>
                    <a:pt x="2040128" y="2254758"/>
                    <a:pt x="2114423" y="2224024"/>
                    <a:pt x="2169160" y="2169160"/>
                  </a:cubicBezTo>
                  <a:cubicBezTo>
                    <a:pt x="2223897" y="2114296"/>
                    <a:pt x="2254758" y="2040128"/>
                    <a:pt x="2254758" y="1962658"/>
                  </a:cubicBezTo>
                  <a:lnTo>
                    <a:pt x="2254758" y="292100"/>
                  </a:lnTo>
                  <a:cubicBezTo>
                    <a:pt x="2254758" y="214630"/>
                    <a:pt x="2224024" y="140335"/>
                    <a:pt x="2169160" y="85598"/>
                  </a:cubicBezTo>
                  <a:cubicBezTo>
                    <a:pt x="2114296" y="30861"/>
                    <a:pt x="2040128" y="0"/>
                    <a:pt x="1962658" y="0"/>
                  </a:cubicBezTo>
                  <a:close/>
                </a:path>
              </a:pathLst>
            </a:custGeom>
            <a:blipFill>
              <a:blip r:embed="rId23"/>
              <a:stretch>
                <a:fillRect l="-51289" r="-51445" b="-43359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" name="Freeform 24"/>
          <p:cNvSpPr/>
          <p:nvPr/>
        </p:nvSpPr>
        <p:spPr>
          <a:xfrm>
            <a:off x="3520888" y="6852666"/>
            <a:ext cx="1690983" cy="1690983"/>
          </a:xfrm>
          <a:custGeom>
            <a:avLst/>
            <a:gdLst/>
            <a:ahLst/>
            <a:cxnLst/>
            <a:rect l="l" t="t" r="r" b="b"/>
            <a:pathLst>
              <a:path w="1690983" h="1690983">
                <a:moveTo>
                  <a:pt x="0" y="0"/>
                </a:moveTo>
                <a:lnTo>
                  <a:pt x="1690982" y="0"/>
                </a:lnTo>
                <a:lnTo>
                  <a:pt x="1690982" y="1690983"/>
                </a:lnTo>
                <a:lnTo>
                  <a:pt x="0" y="169098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5"/>
          <p:cNvSpPr/>
          <p:nvPr/>
        </p:nvSpPr>
        <p:spPr>
          <a:xfrm>
            <a:off x="3128943" y="2069792"/>
            <a:ext cx="2543175" cy="762000"/>
          </a:xfrm>
          <a:custGeom>
            <a:avLst/>
            <a:gdLst/>
            <a:ahLst/>
            <a:cxnLst/>
            <a:rect l="l" t="t" r="r" b="b"/>
            <a:pathLst>
              <a:path w="2543175" h="762000">
                <a:moveTo>
                  <a:pt x="0" y="0"/>
                </a:moveTo>
                <a:lnTo>
                  <a:pt x="2543175" y="0"/>
                </a:lnTo>
                <a:lnTo>
                  <a:pt x="2543175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Freeform 26"/>
          <p:cNvSpPr/>
          <p:nvPr/>
        </p:nvSpPr>
        <p:spPr>
          <a:xfrm>
            <a:off x="7856849" y="2017405"/>
            <a:ext cx="2543175" cy="762000"/>
          </a:xfrm>
          <a:custGeom>
            <a:avLst/>
            <a:gdLst/>
            <a:ahLst/>
            <a:cxnLst/>
            <a:rect l="l" t="t" r="r" b="b"/>
            <a:pathLst>
              <a:path w="2543175" h="762000">
                <a:moveTo>
                  <a:pt x="0" y="0"/>
                </a:moveTo>
                <a:lnTo>
                  <a:pt x="2543175" y="0"/>
                </a:lnTo>
                <a:lnTo>
                  <a:pt x="2543175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Freeform 27"/>
          <p:cNvSpPr/>
          <p:nvPr/>
        </p:nvSpPr>
        <p:spPr>
          <a:xfrm>
            <a:off x="12550502" y="2065030"/>
            <a:ext cx="2543175" cy="762000"/>
          </a:xfrm>
          <a:custGeom>
            <a:avLst/>
            <a:gdLst/>
            <a:ahLst/>
            <a:cxnLst/>
            <a:rect l="l" t="t" r="r" b="b"/>
            <a:pathLst>
              <a:path w="2543175" h="762000">
                <a:moveTo>
                  <a:pt x="0" y="0"/>
                </a:moveTo>
                <a:lnTo>
                  <a:pt x="2543175" y="0"/>
                </a:lnTo>
                <a:lnTo>
                  <a:pt x="2543175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Freeform 28"/>
          <p:cNvSpPr/>
          <p:nvPr/>
        </p:nvSpPr>
        <p:spPr>
          <a:xfrm>
            <a:off x="12550502" y="5937056"/>
            <a:ext cx="2543175" cy="762000"/>
          </a:xfrm>
          <a:custGeom>
            <a:avLst/>
            <a:gdLst/>
            <a:ahLst/>
            <a:cxnLst/>
            <a:rect l="l" t="t" r="r" b="b"/>
            <a:pathLst>
              <a:path w="2543175" h="762000">
                <a:moveTo>
                  <a:pt x="0" y="0"/>
                </a:moveTo>
                <a:lnTo>
                  <a:pt x="2543175" y="0"/>
                </a:lnTo>
                <a:lnTo>
                  <a:pt x="2543175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Freeform 29"/>
          <p:cNvSpPr/>
          <p:nvPr/>
        </p:nvSpPr>
        <p:spPr>
          <a:xfrm>
            <a:off x="7876108" y="5993578"/>
            <a:ext cx="2543175" cy="762000"/>
          </a:xfrm>
          <a:custGeom>
            <a:avLst/>
            <a:gdLst/>
            <a:ahLst/>
            <a:cxnLst/>
            <a:rect l="l" t="t" r="r" b="b"/>
            <a:pathLst>
              <a:path w="2543175" h="762000">
                <a:moveTo>
                  <a:pt x="0" y="0"/>
                </a:moveTo>
                <a:lnTo>
                  <a:pt x="2543175" y="0"/>
                </a:lnTo>
                <a:lnTo>
                  <a:pt x="2543175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/>
          <p:cNvSpPr/>
          <p:nvPr/>
        </p:nvSpPr>
        <p:spPr>
          <a:xfrm>
            <a:off x="3201724" y="6042069"/>
            <a:ext cx="2543175" cy="762000"/>
          </a:xfrm>
          <a:custGeom>
            <a:avLst/>
            <a:gdLst/>
            <a:ahLst/>
            <a:cxnLst/>
            <a:rect l="l" t="t" r="r" b="b"/>
            <a:pathLst>
              <a:path w="2543175" h="762000">
                <a:moveTo>
                  <a:pt x="0" y="0"/>
                </a:moveTo>
                <a:lnTo>
                  <a:pt x="2543175" y="0"/>
                </a:lnTo>
                <a:lnTo>
                  <a:pt x="2543175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1" name="Group 31"/>
          <p:cNvGrpSpPr>
            <a:grpSpLocks noChangeAspect="1"/>
          </p:cNvGrpSpPr>
          <p:nvPr/>
        </p:nvGrpSpPr>
        <p:grpSpPr>
          <a:xfrm>
            <a:off x="3166129" y="8890273"/>
            <a:ext cx="2400300" cy="38100"/>
            <a:chOff x="0" y="0"/>
            <a:chExt cx="2400300" cy="381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400300" cy="38100"/>
            </a:xfrm>
            <a:custGeom>
              <a:avLst/>
              <a:gdLst/>
              <a:ahLst/>
              <a:cxnLst/>
              <a:rect l="l" t="t" r="r" b="b"/>
              <a:pathLst>
                <a:path w="2400300" h="38100">
                  <a:moveTo>
                    <a:pt x="0" y="0"/>
                  </a:moveTo>
                  <a:lnTo>
                    <a:pt x="114300" y="0"/>
                  </a:lnTo>
                  <a:lnTo>
                    <a:pt x="114300" y="38100"/>
                  </a:lnTo>
                  <a:lnTo>
                    <a:pt x="0" y="38100"/>
                  </a:lnTo>
                  <a:moveTo>
                    <a:pt x="152400" y="0"/>
                  </a:moveTo>
                  <a:lnTo>
                    <a:pt x="266700" y="0"/>
                  </a:lnTo>
                  <a:lnTo>
                    <a:pt x="266700" y="38100"/>
                  </a:lnTo>
                  <a:lnTo>
                    <a:pt x="152400" y="38100"/>
                  </a:lnTo>
                  <a:moveTo>
                    <a:pt x="304800" y="0"/>
                  </a:moveTo>
                  <a:lnTo>
                    <a:pt x="419100" y="0"/>
                  </a:lnTo>
                  <a:lnTo>
                    <a:pt x="419100" y="38100"/>
                  </a:lnTo>
                  <a:lnTo>
                    <a:pt x="304800" y="38100"/>
                  </a:lnTo>
                  <a:moveTo>
                    <a:pt x="457200" y="0"/>
                  </a:moveTo>
                  <a:lnTo>
                    <a:pt x="571500" y="0"/>
                  </a:lnTo>
                  <a:lnTo>
                    <a:pt x="571500" y="38100"/>
                  </a:lnTo>
                  <a:lnTo>
                    <a:pt x="457200" y="38100"/>
                  </a:lnTo>
                  <a:moveTo>
                    <a:pt x="609600" y="0"/>
                  </a:moveTo>
                  <a:lnTo>
                    <a:pt x="723900" y="0"/>
                  </a:lnTo>
                  <a:lnTo>
                    <a:pt x="723900" y="38100"/>
                  </a:lnTo>
                  <a:lnTo>
                    <a:pt x="609600" y="38100"/>
                  </a:lnTo>
                  <a:moveTo>
                    <a:pt x="762000" y="0"/>
                  </a:moveTo>
                  <a:lnTo>
                    <a:pt x="876300" y="0"/>
                  </a:lnTo>
                  <a:lnTo>
                    <a:pt x="876300" y="38100"/>
                  </a:lnTo>
                  <a:lnTo>
                    <a:pt x="762000" y="38100"/>
                  </a:lnTo>
                  <a:moveTo>
                    <a:pt x="914400" y="0"/>
                  </a:moveTo>
                  <a:lnTo>
                    <a:pt x="1028700" y="0"/>
                  </a:lnTo>
                  <a:lnTo>
                    <a:pt x="1028700" y="38100"/>
                  </a:lnTo>
                  <a:lnTo>
                    <a:pt x="914400" y="38100"/>
                  </a:lnTo>
                  <a:moveTo>
                    <a:pt x="1066800" y="0"/>
                  </a:moveTo>
                  <a:lnTo>
                    <a:pt x="1181100" y="0"/>
                  </a:lnTo>
                  <a:lnTo>
                    <a:pt x="1181100" y="38100"/>
                  </a:lnTo>
                  <a:lnTo>
                    <a:pt x="1066800" y="38100"/>
                  </a:lnTo>
                  <a:moveTo>
                    <a:pt x="1219200" y="0"/>
                  </a:moveTo>
                  <a:lnTo>
                    <a:pt x="1333500" y="0"/>
                  </a:lnTo>
                  <a:lnTo>
                    <a:pt x="1333500" y="38100"/>
                  </a:lnTo>
                  <a:lnTo>
                    <a:pt x="1219200" y="38100"/>
                  </a:lnTo>
                  <a:moveTo>
                    <a:pt x="1371600" y="0"/>
                  </a:moveTo>
                  <a:lnTo>
                    <a:pt x="1485900" y="0"/>
                  </a:lnTo>
                  <a:lnTo>
                    <a:pt x="1485900" y="38100"/>
                  </a:lnTo>
                  <a:lnTo>
                    <a:pt x="1371600" y="38100"/>
                  </a:lnTo>
                  <a:moveTo>
                    <a:pt x="1524000" y="0"/>
                  </a:moveTo>
                  <a:lnTo>
                    <a:pt x="1638300" y="0"/>
                  </a:lnTo>
                  <a:lnTo>
                    <a:pt x="1638300" y="38100"/>
                  </a:lnTo>
                  <a:lnTo>
                    <a:pt x="1524000" y="38100"/>
                  </a:lnTo>
                  <a:moveTo>
                    <a:pt x="1676400" y="0"/>
                  </a:moveTo>
                  <a:lnTo>
                    <a:pt x="1790700" y="0"/>
                  </a:lnTo>
                  <a:lnTo>
                    <a:pt x="1790700" y="38100"/>
                  </a:lnTo>
                  <a:lnTo>
                    <a:pt x="1676400" y="38100"/>
                  </a:lnTo>
                  <a:moveTo>
                    <a:pt x="1828800" y="0"/>
                  </a:moveTo>
                  <a:lnTo>
                    <a:pt x="1943100" y="0"/>
                  </a:lnTo>
                  <a:lnTo>
                    <a:pt x="1943100" y="38100"/>
                  </a:lnTo>
                  <a:lnTo>
                    <a:pt x="1828800" y="38100"/>
                  </a:lnTo>
                  <a:moveTo>
                    <a:pt x="1981200" y="0"/>
                  </a:moveTo>
                  <a:lnTo>
                    <a:pt x="2095500" y="0"/>
                  </a:lnTo>
                  <a:lnTo>
                    <a:pt x="2095500" y="38100"/>
                  </a:lnTo>
                  <a:lnTo>
                    <a:pt x="1981200" y="38100"/>
                  </a:lnTo>
                  <a:moveTo>
                    <a:pt x="2133600" y="0"/>
                  </a:moveTo>
                  <a:lnTo>
                    <a:pt x="2247900" y="0"/>
                  </a:lnTo>
                  <a:lnTo>
                    <a:pt x="2247900" y="38100"/>
                  </a:lnTo>
                  <a:lnTo>
                    <a:pt x="2133600" y="38100"/>
                  </a:lnTo>
                  <a:moveTo>
                    <a:pt x="2286000" y="0"/>
                  </a:moveTo>
                  <a:lnTo>
                    <a:pt x="2400300" y="0"/>
                  </a:lnTo>
                  <a:lnTo>
                    <a:pt x="2400300" y="38100"/>
                  </a:lnTo>
                  <a:lnTo>
                    <a:pt x="2286000" y="38100"/>
                  </a:lnTo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3" name="Group 33"/>
          <p:cNvGrpSpPr>
            <a:grpSpLocks noChangeAspect="1"/>
          </p:cNvGrpSpPr>
          <p:nvPr/>
        </p:nvGrpSpPr>
        <p:grpSpPr>
          <a:xfrm>
            <a:off x="3267475" y="5074644"/>
            <a:ext cx="2400300" cy="38100"/>
            <a:chOff x="0" y="0"/>
            <a:chExt cx="2400300" cy="381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400300" cy="38100"/>
            </a:xfrm>
            <a:custGeom>
              <a:avLst/>
              <a:gdLst/>
              <a:ahLst/>
              <a:cxnLst/>
              <a:rect l="l" t="t" r="r" b="b"/>
              <a:pathLst>
                <a:path w="2400300" h="38100">
                  <a:moveTo>
                    <a:pt x="0" y="0"/>
                  </a:moveTo>
                  <a:lnTo>
                    <a:pt x="114300" y="0"/>
                  </a:lnTo>
                  <a:lnTo>
                    <a:pt x="114300" y="38100"/>
                  </a:lnTo>
                  <a:lnTo>
                    <a:pt x="0" y="38100"/>
                  </a:lnTo>
                  <a:moveTo>
                    <a:pt x="152400" y="0"/>
                  </a:moveTo>
                  <a:lnTo>
                    <a:pt x="266700" y="0"/>
                  </a:lnTo>
                  <a:lnTo>
                    <a:pt x="266700" y="38100"/>
                  </a:lnTo>
                  <a:lnTo>
                    <a:pt x="152400" y="38100"/>
                  </a:lnTo>
                  <a:moveTo>
                    <a:pt x="304800" y="0"/>
                  </a:moveTo>
                  <a:lnTo>
                    <a:pt x="419100" y="0"/>
                  </a:lnTo>
                  <a:lnTo>
                    <a:pt x="419100" y="38100"/>
                  </a:lnTo>
                  <a:lnTo>
                    <a:pt x="304800" y="38100"/>
                  </a:lnTo>
                  <a:moveTo>
                    <a:pt x="457200" y="0"/>
                  </a:moveTo>
                  <a:lnTo>
                    <a:pt x="571500" y="0"/>
                  </a:lnTo>
                  <a:lnTo>
                    <a:pt x="571500" y="38100"/>
                  </a:lnTo>
                  <a:lnTo>
                    <a:pt x="457200" y="38100"/>
                  </a:lnTo>
                  <a:moveTo>
                    <a:pt x="609600" y="0"/>
                  </a:moveTo>
                  <a:lnTo>
                    <a:pt x="723900" y="0"/>
                  </a:lnTo>
                  <a:lnTo>
                    <a:pt x="723900" y="38100"/>
                  </a:lnTo>
                  <a:lnTo>
                    <a:pt x="609600" y="38100"/>
                  </a:lnTo>
                  <a:moveTo>
                    <a:pt x="762000" y="0"/>
                  </a:moveTo>
                  <a:lnTo>
                    <a:pt x="876300" y="0"/>
                  </a:lnTo>
                  <a:lnTo>
                    <a:pt x="876300" y="38100"/>
                  </a:lnTo>
                  <a:lnTo>
                    <a:pt x="762000" y="38100"/>
                  </a:lnTo>
                  <a:moveTo>
                    <a:pt x="914400" y="0"/>
                  </a:moveTo>
                  <a:lnTo>
                    <a:pt x="1028700" y="0"/>
                  </a:lnTo>
                  <a:lnTo>
                    <a:pt x="1028700" y="38100"/>
                  </a:lnTo>
                  <a:lnTo>
                    <a:pt x="914400" y="38100"/>
                  </a:lnTo>
                  <a:moveTo>
                    <a:pt x="1066800" y="0"/>
                  </a:moveTo>
                  <a:lnTo>
                    <a:pt x="1181100" y="0"/>
                  </a:lnTo>
                  <a:lnTo>
                    <a:pt x="1181100" y="38100"/>
                  </a:lnTo>
                  <a:lnTo>
                    <a:pt x="1066800" y="38100"/>
                  </a:lnTo>
                  <a:moveTo>
                    <a:pt x="1219200" y="0"/>
                  </a:moveTo>
                  <a:lnTo>
                    <a:pt x="1333500" y="0"/>
                  </a:lnTo>
                  <a:lnTo>
                    <a:pt x="1333500" y="38100"/>
                  </a:lnTo>
                  <a:lnTo>
                    <a:pt x="1219200" y="38100"/>
                  </a:lnTo>
                  <a:moveTo>
                    <a:pt x="1371600" y="0"/>
                  </a:moveTo>
                  <a:lnTo>
                    <a:pt x="1485900" y="0"/>
                  </a:lnTo>
                  <a:lnTo>
                    <a:pt x="1485900" y="38100"/>
                  </a:lnTo>
                  <a:lnTo>
                    <a:pt x="1371600" y="38100"/>
                  </a:lnTo>
                  <a:moveTo>
                    <a:pt x="1524000" y="0"/>
                  </a:moveTo>
                  <a:lnTo>
                    <a:pt x="1638300" y="0"/>
                  </a:lnTo>
                  <a:lnTo>
                    <a:pt x="1638300" y="38100"/>
                  </a:lnTo>
                  <a:lnTo>
                    <a:pt x="1524000" y="38100"/>
                  </a:lnTo>
                  <a:moveTo>
                    <a:pt x="1676400" y="0"/>
                  </a:moveTo>
                  <a:lnTo>
                    <a:pt x="1790700" y="0"/>
                  </a:lnTo>
                  <a:lnTo>
                    <a:pt x="1790700" y="38100"/>
                  </a:lnTo>
                  <a:lnTo>
                    <a:pt x="1676400" y="38100"/>
                  </a:lnTo>
                  <a:moveTo>
                    <a:pt x="1828800" y="0"/>
                  </a:moveTo>
                  <a:lnTo>
                    <a:pt x="1943100" y="0"/>
                  </a:lnTo>
                  <a:lnTo>
                    <a:pt x="1943100" y="38100"/>
                  </a:lnTo>
                  <a:lnTo>
                    <a:pt x="1828800" y="38100"/>
                  </a:lnTo>
                  <a:moveTo>
                    <a:pt x="1981200" y="0"/>
                  </a:moveTo>
                  <a:lnTo>
                    <a:pt x="2095500" y="0"/>
                  </a:lnTo>
                  <a:lnTo>
                    <a:pt x="2095500" y="38100"/>
                  </a:lnTo>
                  <a:lnTo>
                    <a:pt x="1981200" y="38100"/>
                  </a:lnTo>
                  <a:moveTo>
                    <a:pt x="2133600" y="0"/>
                  </a:moveTo>
                  <a:lnTo>
                    <a:pt x="2247900" y="0"/>
                  </a:lnTo>
                  <a:lnTo>
                    <a:pt x="2247900" y="38100"/>
                  </a:lnTo>
                  <a:lnTo>
                    <a:pt x="2133600" y="38100"/>
                  </a:lnTo>
                  <a:moveTo>
                    <a:pt x="2286000" y="0"/>
                  </a:moveTo>
                  <a:lnTo>
                    <a:pt x="2400300" y="0"/>
                  </a:lnTo>
                  <a:lnTo>
                    <a:pt x="2400300" y="38100"/>
                  </a:lnTo>
                  <a:lnTo>
                    <a:pt x="2286000" y="38100"/>
                  </a:lnTo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8087125" y="5036544"/>
            <a:ext cx="2400300" cy="38100"/>
            <a:chOff x="0" y="0"/>
            <a:chExt cx="2400300" cy="381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400300" cy="38100"/>
            </a:xfrm>
            <a:custGeom>
              <a:avLst/>
              <a:gdLst/>
              <a:ahLst/>
              <a:cxnLst/>
              <a:rect l="l" t="t" r="r" b="b"/>
              <a:pathLst>
                <a:path w="2400300" h="38100">
                  <a:moveTo>
                    <a:pt x="0" y="0"/>
                  </a:moveTo>
                  <a:lnTo>
                    <a:pt x="114300" y="0"/>
                  </a:lnTo>
                  <a:lnTo>
                    <a:pt x="114300" y="38100"/>
                  </a:lnTo>
                  <a:lnTo>
                    <a:pt x="0" y="38100"/>
                  </a:lnTo>
                  <a:moveTo>
                    <a:pt x="152400" y="0"/>
                  </a:moveTo>
                  <a:lnTo>
                    <a:pt x="266700" y="0"/>
                  </a:lnTo>
                  <a:lnTo>
                    <a:pt x="266700" y="38100"/>
                  </a:lnTo>
                  <a:lnTo>
                    <a:pt x="152400" y="38100"/>
                  </a:lnTo>
                  <a:moveTo>
                    <a:pt x="304800" y="0"/>
                  </a:moveTo>
                  <a:lnTo>
                    <a:pt x="419100" y="0"/>
                  </a:lnTo>
                  <a:lnTo>
                    <a:pt x="419100" y="38100"/>
                  </a:lnTo>
                  <a:lnTo>
                    <a:pt x="304800" y="38100"/>
                  </a:lnTo>
                  <a:moveTo>
                    <a:pt x="457200" y="0"/>
                  </a:moveTo>
                  <a:lnTo>
                    <a:pt x="571500" y="0"/>
                  </a:lnTo>
                  <a:lnTo>
                    <a:pt x="571500" y="38100"/>
                  </a:lnTo>
                  <a:lnTo>
                    <a:pt x="457200" y="38100"/>
                  </a:lnTo>
                  <a:moveTo>
                    <a:pt x="609600" y="0"/>
                  </a:moveTo>
                  <a:lnTo>
                    <a:pt x="723900" y="0"/>
                  </a:lnTo>
                  <a:lnTo>
                    <a:pt x="723900" y="38100"/>
                  </a:lnTo>
                  <a:lnTo>
                    <a:pt x="609600" y="38100"/>
                  </a:lnTo>
                  <a:moveTo>
                    <a:pt x="762000" y="0"/>
                  </a:moveTo>
                  <a:lnTo>
                    <a:pt x="876300" y="0"/>
                  </a:lnTo>
                  <a:lnTo>
                    <a:pt x="876300" y="38100"/>
                  </a:lnTo>
                  <a:lnTo>
                    <a:pt x="762000" y="38100"/>
                  </a:lnTo>
                  <a:moveTo>
                    <a:pt x="914400" y="0"/>
                  </a:moveTo>
                  <a:lnTo>
                    <a:pt x="1028700" y="0"/>
                  </a:lnTo>
                  <a:lnTo>
                    <a:pt x="1028700" y="38100"/>
                  </a:lnTo>
                  <a:lnTo>
                    <a:pt x="914400" y="38100"/>
                  </a:lnTo>
                  <a:moveTo>
                    <a:pt x="1066800" y="0"/>
                  </a:moveTo>
                  <a:lnTo>
                    <a:pt x="1181100" y="0"/>
                  </a:lnTo>
                  <a:lnTo>
                    <a:pt x="1181100" y="38100"/>
                  </a:lnTo>
                  <a:lnTo>
                    <a:pt x="1066800" y="38100"/>
                  </a:lnTo>
                  <a:moveTo>
                    <a:pt x="1219200" y="0"/>
                  </a:moveTo>
                  <a:lnTo>
                    <a:pt x="1333500" y="0"/>
                  </a:lnTo>
                  <a:lnTo>
                    <a:pt x="1333500" y="38100"/>
                  </a:lnTo>
                  <a:lnTo>
                    <a:pt x="1219200" y="38100"/>
                  </a:lnTo>
                  <a:moveTo>
                    <a:pt x="1371600" y="0"/>
                  </a:moveTo>
                  <a:lnTo>
                    <a:pt x="1485900" y="0"/>
                  </a:lnTo>
                  <a:lnTo>
                    <a:pt x="1485900" y="38100"/>
                  </a:lnTo>
                  <a:lnTo>
                    <a:pt x="1371600" y="38100"/>
                  </a:lnTo>
                  <a:moveTo>
                    <a:pt x="1524000" y="0"/>
                  </a:moveTo>
                  <a:lnTo>
                    <a:pt x="1638300" y="0"/>
                  </a:lnTo>
                  <a:lnTo>
                    <a:pt x="1638300" y="38100"/>
                  </a:lnTo>
                  <a:lnTo>
                    <a:pt x="1524000" y="38100"/>
                  </a:lnTo>
                  <a:moveTo>
                    <a:pt x="1676400" y="0"/>
                  </a:moveTo>
                  <a:lnTo>
                    <a:pt x="1790700" y="0"/>
                  </a:lnTo>
                  <a:lnTo>
                    <a:pt x="1790700" y="38100"/>
                  </a:lnTo>
                  <a:lnTo>
                    <a:pt x="1676400" y="38100"/>
                  </a:lnTo>
                  <a:moveTo>
                    <a:pt x="1828800" y="0"/>
                  </a:moveTo>
                  <a:lnTo>
                    <a:pt x="1943100" y="0"/>
                  </a:lnTo>
                  <a:lnTo>
                    <a:pt x="1943100" y="38100"/>
                  </a:lnTo>
                  <a:lnTo>
                    <a:pt x="1828800" y="38100"/>
                  </a:lnTo>
                  <a:moveTo>
                    <a:pt x="1981200" y="0"/>
                  </a:moveTo>
                  <a:lnTo>
                    <a:pt x="2095500" y="0"/>
                  </a:lnTo>
                  <a:lnTo>
                    <a:pt x="2095500" y="38100"/>
                  </a:lnTo>
                  <a:lnTo>
                    <a:pt x="1981200" y="38100"/>
                  </a:lnTo>
                  <a:moveTo>
                    <a:pt x="2133600" y="0"/>
                  </a:moveTo>
                  <a:lnTo>
                    <a:pt x="2247900" y="0"/>
                  </a:lnTo>
                  <a:lnTo>
                    <a:pt x="2247900" y="38100"/>
                  </a:lnTo>
                  <a:lnTo>
                    <a:pt x="2133600" y="38100"/>
                  </a:lnTo>
                  <a:moveTo>
                    <a:pt x="2286000" y="0"/>
                  </a:moveTo>
                  <a:lnTo>
                    <a:pt x="2400300" y="0"/>
                  </a:lnTo>
                  <a:lnTo>
                    <a:pt x="2400300" y="38100"/>
                  </a:lnTo>
                  <a:lnTo>
                    <a:pt x="2286000" y="38100"/>
                  </a:lnTo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7" name="Group 37"/>
          <p:cNvGrpSpPr>
            <a:grpSpLocks noChangeAspect="1"/>
          </p:cNvGrpSpPr>
          <p:nvPr/>
        </p:nvGrpSpPr>
        <p:grpSpPr>
          <a:xfrm>
            <a:off x="8087125" y="8871223"/>
            <a:ext cx="2400300" cy="38100"/>
            <a:chOff x="0" y="0"/>
            <a:chExt cx="2400300" cy="381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2400300" cy="38100"/>
            </a:xfrm>
            <a:custGeom>
              <a:avLst/>
              <a:gdLst/>
              <a:ahLst/>
              <a:cxnLst/>
              <a:rect l="l" t="t" r="r" b="b"/>
              <a:pathLst>
                <a:path w="2400300" h="38100">
                  <a:moveTo>
                    <a:pt x="0" y="0"/>
                  </a:moveTo>
                  <a:lnTo>
                    <a:pt x="114300" y="0"/>
                  </a:lnTo>
                  <a:lnTo>
                    <a:pt x="114300" y="38100"/>
                  </a:lnTo>
                  <a:lnTo>
                    <a:pt x="0" y="38100"/>
                  </a:lnTo>
                  <a:moveTo>
                    <a:pt x="152400" y="0"/>
                  </a:moveTo>
                  <a:lnTo>
                    <a:pt x="266700" y="0"/>
                  </a:lnTo>
                  <a:lnTo>
                    <a:pt x="266700" y="38100"/>
                  </a:lnTo>
                  <a:lnTo>
                    <a:pt x="152400" y="38100"/>
                  </a:lnTo>
                  <a:moveTo>
                    <a:pt x="304800" y="0"/>
                  </a:moveTo>
                  <a:lnTo>
                    <a:pt x="419100" y="0"/>
                  </a:lnTo>
                  <a:lnTo>
                    <a:pt x="419100" y="38100"/>
                  </a:lnTo>
                  <a:lnTo>
                    <a:pt x="304800" y="38100"/>
                  </a:lnTo>
                  <a:moveTo>
                    <a:pt x="457200" y="0"/>
                  </a:moveTo>
                  <a:lnTo>
                    <a:pt x="571500" y="0"/>
                  </a:lnTo>
                  <a:lnTo>
                    <a:pt x="571500" y="38100"/>
                  </a:lnTo>
                  <a:lnTo>
                    <a:pt x="457200" y="38100"/>
                  </a:lnTo>
                  <a:moveTo>
                    <a:pt x="609600" y="0"/>
                  </a:moveTo>
                  <a:lnTo>
                    <a:pt x="723900" y="0"/>
                  </a:lnTo>
                  <a:lnTo>
                    <a:pt x="723900" y="38100"/>
                  </a:lnTo>
                  <a:lnTo>
                    <a:pt x="609600" y="38100"/>
                  </a:lnTo>
                  <a:moveTo>
                    <a:pt x="762000" y="0"/>
                  </a:moveTo>
                  <a:lnTo>
                    <a:pt x="876300" y="0"/>
                  </a:lnTo>
                  <a:lnTo>
                    <a:pt x="876300" y="38100"/>
                  </a:lnTo>
                  <a:lnTo>
                    <a:pt x="762000" y="38100"/>
                  </a:lnTo>
                  <a:moveTo>
                    <a:pt x="914400" y="0"/>
                  </a:moveTo>
                  <a:lnTo>
                    <a:pt x="1028700" y="0"/>
                  </a:lnTo>
                  <a:lnTo>
                    <a:pt x="1028700" y="38100"/>
                  </a:lnTo>
                  <a:lnTo>
                    <a:pt x="914400" y="38100"/>
                  </a:lnTo>
                  <a:moveTo>
                    <a:pt x="1066800" y="0"/>
                  </a:moveTo>
                  <a:lnTo>
                    <a:pt x="1181100" y="0"/>
                  </a:lnTo>
                  <a:lnTo>
                    <a:pt x="1181100" y="38100"/>
                  </a:lnTo>
                  <a:lnTo>
                    <a:pt x="1066800" y="38100"/>
                  </a:lnTo>
                  <a:moveTo>
                    <a:pt x="1219200" y="0"/>
                  </a:moveTo>
                  <a:lnTo>
                    <a:pt x="1333500" y="0"/>
                  </a:lnTo>
                  <a:lnTo>
                    <a:pt x="1333500" y="38100"/>
                  </a:lnTo>
                  <a:lnTo>
                    <a:pt x="1219200" y="38100"/>
                  </a:lnTo>
                  <a:moveTo>
                    <a:pt x="1371600" y="0"/>
                  </a:moveTo>
                  <a:lnTo>
                    <a:pt x="1485900" y="0"/>
                  </a:lnTo>
                  <a:lnTo>
                    <a:pt x="1485900" y="38100"/>
                  </a:lnTo>
                  <a:lnTo>
                    <a:pt x="1371600" y="38100"/>
                  </a:lnTo>
                  <a:moveTo>
                    <a:pt x="1524000" y="0"/>
                  </a:moveTo>
                  <a:lnTo>
                    <a:pt x="1638300" y="0"/>
                  </a:lnTo>
                  <a:lnTo>
                    <a:pt x="1638300" y="38100"/>
                  </a:lnTo>
                  <a:lnTo>
                    <a:pt x="1524000" y="38100"/>
                  </a:lnTo>
                  <a:moveTo>
                    <a:pt x="1676400" y="0"/>
                  </a:moveTo>
                  <a:lnTo>
                    <a:pt x="1790700" y="0"/>
                  </a:lnTo>
                  <a:lnTo>
                    <a:pt x="1790700" y="38100"/>
                  </a:lnTo>
                  <a:lnTo>
                    <a:pt x="1676400" y="38100"/>
                  </a:lnTo>
                  <a:moveTo>
                    <a:pt x="1828800" y="0"/>
                  </a:moveTo>
                  <a:lnTo>
                    <a:pt x="1943100" y="0"/>
                  </a:lnTo>
                  <a:lnTo>
                    <a:pt x="1943100" y="38100"/>
                  </a:lnTo>
                  <a:lnTo>
                    <a:pt x="1828800" y="38100"/>
                  </a:lnTo>
                  <a:moveTo>
                    <a:pt x="1981200" y="0"/>
                  </a:moveTo>
                  <a:lnTo>
                    <a:pt x="2095500" y="0"/>
                  </a:lnTo>
                  <a:lnTo>
                    <a:pt x="2095500" y="38100"/>
                  </a:lnTo>
                  <a:lnTo>
                    <a:pt x="1981200" y="38100"/>
                  </a:lnTo>
                  <a:moveTo>
                    <a:pt x="2133600" y="0"/>
                  </a:moveTo>
                  <a:lnTo>
                    <a:pt x="2247900" y="0"/>
                  </a:lnTo>
                  <a:lnTo>
                    <a:pt x="2247900" y="38100"/>
                  </a:lnTo>
                  <a:lnTo>
                    <a:pt x="2133600" y="38100"/>
                  </a:lnTo>
                  <a:moveTo>
                    <a:pt x="2286000" y="0"/>
                  </a:moveTo>
                  <a:lnTo>
                    <a:pt x="2400300" y="0"/>
                  </a:lnTo>
                  <a:lnTo>
                    <a:pt x="2400300" y="38100"/>
                  </a:lnTo>
                  <a:lnTo>
                    <a:pt x="2286000" y="38100"/>
                  </a:lnTo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9" name="Group 39"/>
          <p:cNvGrpSpPr>
            <a:grpSpLocks noChangeAspect="1"/>
          </p:cNvGrpSpPr>
          <p:nvPr/>
        </p:nvGrpSpPr>
        <p:grpSpPr>
          <a:xfrm>
            <a:off x="12725276" y="5055594"/>
            <a:ext cx="2400300" cy="38100"/>
            <a:chOff x="0" y="0"/>
            <a:chExt cx="2400300" cy="381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2400300" cy="38100"/>
            </a:xfrm>
            <a:custGeom>
              <a:avLst/>
              <a:gdLst/>
              <a:ahLst/>
              <a:cxnLst/>
              <a:rect l="l" t="t" r="r" b="b"/>
              <a:pathLst>
                <a:path w="2400300" h="38100">
                  <a:moveTo>
                    <a:pt x="0" y="0"/>
                  </a:moveTo>
                  <a:lnTo>
                    <a:pt x="114300" y="0"/>
                  </a:lnTo>
                  <a:lnTo>
                    <a:pt x="114300" y="38100"/>
                  </a:lnTo>
                  <a:lnTo>
                    <a:pt x="0" y="38100"/>
                  </a:lnTo>
                  <a:moveTo>
                    <a:pt x="152400" y="0"/>
                  </a:moveTo>
                  <a:lnTo>
                    <a:pt x="266700" y="0"/>
                  </a:lnTo>
                  <a:lnTo>
                    <a:pt x="266700" y="38100"/>
                  </a:lnTo>
                  <a:lnTo>
                    <a:pt x="152400" y="38100"/>
                  </a:lnTo>
                  <a:moveTo>
                    <a:pt x="304800" y="0"/>
                  </a:moveTo>
                  <a:lnTo>
                    <a:pt x="419100" y="0"/>
                  </a:lnTo>
                  <a:lnTo>
                    <a:pt x="419100" y="38100"/>
                  </a:lnTo>
                  <a:lnTo>
                    <a:pt x="304800" y="38100"/>
                  </a:lnTo>
                  <a:moveTo>
                    <a:pt x="457200" y="0"/>
                  </a:moveTo>
                  <a:lnTo>
                    <a:pt x="571500" y="0"/>
                  </a:lnTo>
                  <a:lnTo>
                    <a:pt x="571500" y="38100"/>
                  </a:lnTo>
                  <a:lnTo>
                    <a:pt x="457200" y="38100"/>
                  </a:lnTo>
                  <a:moveTo>
                    <a:pt x="609600" y="0"/>
                  </a:moveTo>
                  <a:lnTo>
                    <a:pt x="723900" y="0"/>
                  </a:lnTo>
                  <a:lnTo>
                    <a:pt x="723900" y="38100"/>
                  </a:lnTo>
                  <a:lnTo>
                    <a:pt x="609600" y="38100"/>
                  </a:lnTo>
                  <a:moveTo>
                    <a:pt x="762000" y="0"/>
                  </a:moveTo>
                  <a:lnTo>
                    <a:pt x="876300" y="0"/>
                  </a:lnTo>
                  <a:lnTo>
                    <a:pt x="876300" y="38100"/>
                  </a:lnTo>
                  <a:lnTo>
                    <a:pt x="762000" y="38100"/>
                  </a:lnTo>
                  <a:moveTo>
                    <a:pt x="914400" y="0"/>
                  </a:moveTo>
                  <a:lnTo>
                    <a:pt x="1028700" y="0"/>
                  </a:lnTo>
                  <a:lnTo>
                    <a:pt x="1028700" y="38100"/>
                  </a:lnTo>
                  <a:lnTo>
                    <a:pt x="914400" y="38100"/>
                  </a:lnTo>
                  <a:moveTo>
                    <a:pt x="1066800" y="0"/>
                  </a:moveTo>
                  <a:lnTo>
                    <a:pt x="1181100" y="0"/>
                  </a:lnTo>
                  <a:lnTo>
                    <a:pt x="1181100" y="38100"/>
                  </a:lnTo>
                  <a:lnTo>
                    <a:pt x="1066800" y="38100"/>
                  </a:lnTo>
                  <a:moveTo>
                    <a:pt x="1219200" y="0"/>
                  </a:moveTo>
                  <a:lnTo>
                    <a:pt x="1333500" y="0"/>
                  </a:lnTo>
                  <a:lnTo>
                    <a:pt x="1333500" y="38100"/>
                  </a:lnTo>
                  <a:lnTo>
                    <a:pt x="1219200" y="38100"/>
                  </a:lnTo>
                  <a:moveTo>
                    <a:pt x="1371600" y="0"/>
                  </a:moveTo>
                  <a:lnTo>
                    <a:pt x="1485900" y="0"/>
                  </a:lnTo>
                  <a:lnTo>
                    <a:pt x="1485900" y="38100"/>
                  </a:lnTo>
                  <a:lnTo>
                    <a:pt x="1371600" y="38100"/>
                  </a:lnTo>
                  <a:moveTo>
                    <a:pt x="1524000" y="0"/>
                  </a:moveTo>
                  <a:lnTo>
                    <a:pt x="1638300" y="0"/>
                  </a:lnTo>
                  <a:lnTo>
                    <a:pt x="1638300" y="38100"/>
                  </a:lnTo>
                  <a:lnTo>
                    <a:pt x="1524000" y="38100"/>
                  </a:lnTo>
                  <a:moveTo>
                    <a:pt x="1676400" y="0"/>
                  </a:moveTo>
                  <a:lnTo>
                    <a:pt x="1790700" y="0"/>
                  </a:lnTo>
                  <a:lnTo>
                    <a:pt x="1790700" y="38100"/>
                  </a:lnTo>
                  <a:lnTo>
                    <a:pt x="1676400" y="38100"/>
                  </a:lnTo>
                  <a:moveTo>
                    <a:pt x="1828800" y="0"/>
                  </a:moveTo>
                  <a:lnTo>
                    <a:pt x="1943100" y="0"/>
                  </a:lnTo>
                  <a:lnTo>
                    <a:pt x="1943100" y="38100"/>
                  </a:lnTo>
                  <a:lnTo>
                    <a:pt x="1828800" y="38100"/>
                  </a:lnTo>
                  <a:moveTo>
                    <a:pt x="1981200" y="0"/>
                  </a:moveTo>
                  <a:lnTo>
                    <a:pt x="2095500" y="0"/>
                  </a:lnTo>
                  <a:lnTo>
                    <a:pt x="2095500" y="38100"/>
                  </a:lnTo>
                  <a:lnTo>
                    <a:pt x="1981200" y="38100"/>
                  </a:lnTo>
                  <a:moveTo>
                    <a:pt x="2133600" y="0"/>
                  </a:moveTo>
                  <a:lnTo>
                    <a:pt x="2247900" y="0"/>
                  </a:lnTo>
                  <a:lnTo>
                    <a:pt x="2247900" y="38100"/>
                  </a:lnTo>
                  <a:lnTo>
                    <a:pt x="2133600" y="38100"/>
                  </a:lnTo>
                  <a:moveTo>
                    <a:pt x="2286000" y="0"/>
                  </a:moveTo>
                  <a:lnTo>
                    <a:pt x="2400300" y="0"/>
                  </a:lnTo>
                  <a:lnTo>
                    <a:pt x="2400300" y="38100"/>
                  </a:lnTo>
                  <a:lnTo>
                    <a:pt x="2286000" y="38100"/>
                  </a:lnTo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1" name="Group 41"/>
          <p:cNvGrpSpPr>
            <a:grpSpLocks noChangeAspect="1"/>
          </p:cNvGrpSpPr>
          <p:nvPr/>
        </p:nvGrpSpPr>
        <p:grpSpPr>
          <a:xfrm>
            <a:off x="12725276" y="8852173"/>
            <a:ext cx="2400300" cy="38100"/>
            <a:chOff x="0" y="0"/>
            <a:chExt cx="2400300" cy="381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2400300" cy="38100"/>
            </a:xfrm>
            <a:custGeom>
              <a:avLst/>
              <a:gdLst/>
              <a:ahLst/>
              <a:cxnLst/>
              <a:rect l="l" t="t" r="r" b="b"/>
              <a:pathLst>
                <a:path w="2400300" h="38100">
                  <a:moveTo>
                    <a:pt x="0" y="0"/>
                  </a:moveTo>
                  <a:lnTo>
                    <a:pt x="114300" y="0"/>
                  </a:lnTo>
                  <a:lnTo>
                    <a:pt x="114300" y="38100"/>
                  </a:lnTo>
                  <a:lnTo>
                    <a:pt x="0" y="38100"/>
                  </a:lnTo>
                  <a:moveTo>
                    <a:pt x="152400" y="0"/>
                  </a:moveTo>
                  <a:lnTo>
                    <a:pt x="266700" y="0"/>
                  </a:lnTo>
                  <a:lnTo>
                    <a:pt x="266700" y="38100"/>
                  </a:lnTo>
                  <a:lnTo>
                    <a:pt x="152400" y="38100"/>
                  </a:lnTo>
                  <a:moveTo>
                    <a:pt x="304800" y="0"/>
                  </a:moveTo>
                  <a:lnTo>
                    <a:pt x="419100" y="0"/>
                  </a:lnTo>
                  <a:lnTo>
                    <a:pt x="419100" y="38100"/>
                  </a:lnTo>
                  <a:lnTo>
                    <a:pt x="304800" y="38100"/>
                  </a:lnTo>
                  <a:moveTo>
                    <a:pt x="457200" y="0"/>
                  </a:moveTo>
                  <a:lnTo>
                    <a:pt x="571500" y="0"/>
                  </a:lnTo>
                  <a:lnTo>
                    <a:pt x="571500" y="38100"/>
                  </a:lnTo>
                  <a:lnTo>
                    <a:pt x="457200" y="38100"/>
                  </a:lnTo>
                  <a:moveTo>
                    <a:pt x="609600" y="0"/>
                  </a:moveTo>
                  <a:lnTo>
                    <a:pt x="723900" y="0"/>
                  </a:lnTo>
                  <a:lnTo>
                    <a:pt x="723900" y="38100"/>
                  </a:lnTo>
                  <a:lnTo>
                    <a:pt x="609600" y="38100"/>
                  </a:lnTo>
                  <a:moveTo>
                    <a:pt x="762000" y="0"/>
                  </a:moveTo>
                  <a:lnTo>
                    <a:pt x="876300" y="0"/>
                  </a:lnTo>
                  <a:lnTo>
                    <a:pt x="876300" y="38100"/>
                  </a:lnTo>
                  <a:lnTo>
                    <a:pt x="762000" y="38100"/>
                  </a:lnTo>
                  <a:moveTo>
                    <a:pt x="914400" y="0"/>
                  </a:moveTo>
                  <a:lnTo>
                    <a:pt x="1028700" y="0"/>
                  </a:lnTo>
                  <a:lnTo>
                    <a:pt x="1028700" y="38100"/>
                  </a:lnTo>
                  <a:lnTo>
                    <a:pt x="914400" y="38100"/>
                  </a:lnTo>
                  <a:moveTo>
                    <a:pt x="1066800" y="0"/>
                  </a:moveTo>
                  <a:lnTo>
                    <a:pt x="1181100" y="0"/>
                  </a:lnTo>
                  <a:lnTo>
                    <a:pt x="1181100" y="38100"/>
                  </a:lnTo>
                  <a:lnTo>
                    <a:pt x="1066800" y="38100"/>
                  </a:lnTo>
                  <a:moveTo>
                    <a:pt x="1219200" y="0"/>
                  </a:moveTo>
                  <a:lnTo>
                    <a:pt x="1333500" y="0"/>
                  </a:lnTo>
                  <a:lnTo>
                    <a:pt x="1333500" y="38100"/>
                  </a:lnTo>
                  <a:lnTo>
                    <a:pt x="1219200" y="38100"/>
                  </a:lnTo>
                  <a:moveTo>
                    <a:pt x="1371600" y="0"/>
                  </a:moveTo>
                  <a:lnTo>
                    <a:pt x="1485900" y="0"/>
                  </a:lnTo>
                  <a:lnTo>
                    <a:pt x="1485900" y="38100"/>
                  </a:lnTo>
                  <a:lnTo>
                    <a:pt x="1371600" y="38100"/>
                  </a:lnTo>
                  <a:moveTo>
                    <a:pt x="1524000" y="0"/>
                  </a:moveTo>
                  <a:lnTo>
                    <a:pt x="1638300" y="0"/>
                  </a:lnTo>
                  <a:lnTo>
                    <a:pt x="1638300" y="38100"/>
                  </a:lnTo>
                  <a:lnTo>
                    <a:pt x="1524000" y="38100"/>
                  </a:lnTo>
                  <a:moveTo>
                    <a:pt x="1676400" y="0"/>
                  </a:moveTo>
                  <a:lnTo>
                    <a:pt x="1790700" y="0"/>
                  </a:lnTo>
                  <a:lnTo>
                    <a:pt x="1790700" y="38100"/>
                  </a:lnTo>
                  <a:lnTo>
                    <a:pt x="1676400" y="38100"/>
                  </a:lnTo>
                  <a:moveTo>
                    <a:pt x="1828800" y="0"/>
                  </a:moveTo>
                  <a:lnTo>
                    <a:pt x="1943100" y="0"/>
                  </a:lnTo>
                  <a:lnTo>
                    <a:pt x="1943100" y="38100"/>
                  </a:lnTo>
                  <a:lnTo>
                    <a:pt x="1828800" y="38100"/>
                  </a:lnTo>
                  <a:moveTo>
                    <a:pt x="1981200" y="0"/>
                  </a:moveTo>
                  <a:lnTo>
                    <a:pt x="2095500" y="0"/>
                  </a:lnTo>
                  <a:lnTo>
                    <a:pt x="2095500" y="38100"/>
                  </a:lnTo>
                  <a:lnTo>
                    <a:pt x="1981200" y="38100"/>
                  </a:lnTo>
                  <a:moveTo>
                    <a:pt x="2133600" y="0"/>
                  </a:moveTo>
                  <a:lnTo>
                    <a:pt x="2247900" y="0"/>
                  </a:lnTo>
                  <a:lnTo>
                    <a:pt x="2247900" y="38100"/>
                  </a:lnTo>
                  <a:lnTo>
                    <a:pt x="2133600" y="38100"/>
                  </a:lnTo>
                  <a:moveTo>
                    <a:pt x="2286000" y="0"/>
                  </a:moveTo>
                  <a:lnTo>
                    <a:pt x="2400300" y="0"/>
                  </a:lnTo>
                  <a:lnTo>
                    <a:pt x="2400300" y="38100"/>
                  </a:lnTo>
                  <a:lnTo>
                    <a:pt x="2286000" y="38100"/>
                  </a:lnTo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3898011" y="2165785"/>
            <a:ext cx="1169098" cy="535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54"/>
              </a:lnSpc>
            </a:pPr>
            <a:r>
              <a:rPr lang="en-US" sz="3038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b/a/o/t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3908136" y="6168809"/>
            <a:ext cx="1148629" cy="535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54"/>
              </a:lnSpc>
            </a:pPr>
            <a:r>
              <a:rPr lang="en-US" sz="3038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b/e/k/i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8776221" y="2144135"/>
            <a:ext cx="827427" cy="535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54"/>
              </a:lnSpc>
            </a:pPr>
            <a:r>
              <a:rPr lang="en-US" sz="3038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r/a/c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8625316" y="6069368"/>
            <a:ext cx="1135256" cy="535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54"/>
              </a:lnSpc>
            </a:pPr>
            <a:r>
              <a:rPr lang="en-US" sz="3038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s/i/h/p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3143948" y="2196532"/>
            <a:ext cx="1378915" cy="535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54"/>
              </a:lnSpc>
            </a:pPr>
            <a:r>
              <a:rPr lang="en-US" sz="3038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t/r/i/a/n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3072291" y="6063796"/>
            <a:ext cx="1451334" cy="535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54"/>
              </a:lnSpc>
            </a:pPr>
            <a:r>
              <a:rPr lang="en-US" sz="3038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t/r/c/u/k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121826" y="467011"/>
            <a:ext cx="16684428" cy="9407195"/>
          </a:xfrm>
          <a:custGeom>
            <a:avLst/>
            <a:gdLst/>
            <a:ahLst/>
            <a:cxnLst/>
            <a:rect l="l" t="t" r="r" b="b"/>
            <a:pathLst>
              <a:path w="16684428" h="9407195">
                <a:moveTo>
                  <a:pt x="0" y="0"/>
                </a:moveTo>
                <a:lnTo>
                  <a:pt x="16684428" y="0"/>
                </a:lnTo>
                <a:lnTo>
                  <a:pt x="16684428" y="9407195"/>
                </a:lnTo>
                <a:lnTo>
                  <a:pt x="0" y="94071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2206219" y="709003"/>
            <a:ext cx="12458700" cy="809625"/>
          </a:xfrm>
          <a:custGeom>
            <a:avLst/>
            <a:gdLst/>
            <a:ahLst/>
            <a:cxnLst/>
            <a:rect l="l" t="t" r="r" b="b"/>
            <a:pathLst>
              <a:path w="12458700" h="809625">
                <a:moveTo>
                  <a:pt x="0" y="0"/>
                </a:moveTo>
                <a:lnTo>
                  <a:pt x="12458700" y="0"/>
                </a:lnTo>
                <a:lnTo>
                  <a:pt x="12458700" y="809625"/>
                </a:lnTo>
                <a:lnTo>
                  <a:pt x="0" y="8096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2772099" y="2395766"/>
            <a:ext cx="5146491" cy="3227470"/>
          </a:xfrm>
          <a:custGeom>
            <a:avLst/>
            <a:gdLst/>
            <a:ahLst/>
            <a:cxnLst/>
            <a:rect l="l" t="t" r="r" b="b"/>
            <a:pathLst>
              <a:path w="5146491" h="3227470">
                <a:moveTo>
                  <a:pt x="0" y="0"/>
                </a:moveTo>
                <a:lnTo>
                  <a:pt x="5146491" y="0"/>
                </a:lnTo>
                <a:lnTo>
                  <a:pt x="5146491" y="3227470"/>
                </a:lnTo>
                <a:lnTo>
                  <a:pt x="0" y="32274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2772099" y="6084446"/>
            <a:ext cx="5146491" cy="3227470"/>
          </a:xfrm>
          <a:custGeom>
            <a:avLst/>
            <a:gdLst/>
            <a:ahLst/>
            <a:cxnLst/>
            <a:rect l="l" t="t" r="r" b="b"/>
            <a:pathLst>
              <a:path w="5146491" h="3227470">
                <a:moveTo>
                  <a:pt x="0" y="0"/>
                </a:moveTo>
                <a:lnTo>
                  <a:pt x="5146491" y="0"/>
                </a:lnTo>
                <a:lnTo>
                  <a:pt x="5146491" y="3227470"/>
                </a:lnTo>
                <a:lnTo>
                  <a:pt x="0" y="32274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9897351" y="6094314"/>
            <a:ext cx="5146491" cy="3227470"/>
          </a:xfrm>
          <a:custGeom>
            <a:avLst/>
            <a:gdLst/>
            <a:ahLst/>
            <a:cxnLst/>
            <a:rect l="l" t="t" r="r" b="b"/>
            <a:pathLst>
              <a:path w="5146491" h="3227470">
                <a:moveTo>
                  <a:pt x="0" y="0"/>
                </a:moveTo>
                <a:lnTo>
                  <a:pt x="5146491" y="0"/>
                </a:lnTo>
                <a:lnTo>
                  <a:pt x="5146491" y="3227470"/>
                </a:lnTo>
                <a:lnTo>
                  <a:pt x="0" y="322747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9897351" y="2395766"/>
            <a:ext cx="5146491" cy="3227470"/>
          </a:xfrm>
          <a:custGeom>
            <a:avLst/>
            <a:gdLst/>
            <a:ahLst/>
            <a:cxnLst/>
            <a:rect l="l" t="t" r="r" b="b"/>
            <a:pathLst>
              <a:path w="5146491" h="3227470">
                <a:moveTo>
                  <a:pt x="0" y="0"/>
                </a:moveTo>
                <a:lnTo>
                  <a:pt x="5146491" y="0"/>
                </a:lnTo>
                <a:lnTo>
                  <a:pt x="5146491" y="3227470"/>
                </a:lnTo>
                <a:lnTo>
                  <a:pt x="0" y="322747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1879387" y="1487795"/>
            <a:ext cx="6832349" cy="529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6. Let’s count. Choose correct answer.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92248" y="4817097"/>
            <a:ext cx="2964247" cy="60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1 2 3 4 5 6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928901" y="8481060"/>
            <a:ext cx="2964247" cy="60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1 2 3 4 5 6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999175" y="4840643"/>
            <a:ext cx="2964247" cy="60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1 2 3 4 5 6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999175" y="8546230"/>
            <a:ext cx="2964247" cy="60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1 2 3 4 5 6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140876" y="467011"/>
            <a:ext cx="16665378" cy="9407195"/>
          </a:xfrm>
          <a:custGeom>
            <a:avLst/>
            <a:gdLst/>
            <a:ahLst/>
            <a:cxnLst/>
            <a:rect l="l" t="t" r="r" b="b"/>
            <a:pathLst>
              <a:path w="16665378" h="9407195">
                <a:moveTo>
                  <a:pt x="0" y="0"/>
                </a:moveTo>
                <a:lnTo>
                  <a:pt x="16665378" y="0"/>
                </a:lnTo>
                <a:lnTo>
                  <a:pt x="16665378" y="9407195"/>
                </a:lnTo>
                <a:lnTo>
                  <a:pt x="0" y="94071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2206219" y="709003"/>
            <a:ext cx="12458700" cy="809625"/>
          </a:xfrm>
          <a:custGeom>
            <a:avLst/>
            <a:gdLst/>
            <a:ahLst/>
            <a:cxnLst/>
            <a:rect l="l" t="t" r="r" b="b"/>
            <a:pathLst>
              <a:path w="12458700" h="809625">
                <a:moveTo>
                  <a:pt x="0" y="0"/>
                </a:moveTo>
                <a:lnTo>
                  <a:pt x="12458700" y="0"/>
                </a:lnTo>
                <a:lnTo>
                  <a:pt x="12458700" y="809625"/>
                </a:lnTo>
                <a:lnTo>
                  <a:pt x="0" y="8096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330883" y="7410650"/>
            <a:ext cx="1793700" cy="1861814"/>
          </a:xfrm>
          <a:custGeom>
            <a:avLst/>
            <a:gdLst/>
            <a:ahLst/>
            <a:cxnLst/>
            <a:rect l="l" t="t" r="r" b="b"/>
            <a:pathLst>
              <a:path w="1793700" h="1861814">
                <a:moveTo>
                  <a:pt x="0" y="0"/>
                </a:moveTo>
                <a:lnTo>
                  <a:pt x="1793700" y="0"/>
                </a:lnTo>
                <a:lnTo>
                  <a:pt x="1793700" y="1861814"/>
                </a:lnTo>
                <a:lnTo>
                  <a:pt x="0" y="18618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3221584" y="2212962"/>
            <a:ext cx="1898209" cy="1229020"/>
          </a:xfrm>
          <a:custGeom>
            <a:avLst/>
            <a:gdLst/>
            <a:ahLst/>
            <a:cxnLst/>
            <a:rect l="l" t="t" r="r" b="b"/>
            <a:pathLst>
              <a:path w="1898209" h="1229020">
                <a:moveTo>
                  <a:pt x="0" y="0"/>
                </a:moveTo>
                <a:lnTo>
                  <a:pt x="1898208" y="0"/>
                </a:lnTo>
                <a:lnTo>
                  <a:pt x="1898208" y="1229021"/>
                </a:lnTo>
                <a:lnTo>
                  <a:pt x="0" y="12290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3337379" y="4811392"/>
            <a:ext cx="2501236" cy="1698622"/>
            <a:chOff x="0" y="0"/>
            <a:chExt cx="2501240" cy="1698625"/>
          </a:xfrm>
        </p:grpSpPr>
        <p:sp>
          <p:nvSpPr>
            <p:cNvPr id="9" name="Freeform 9"/>
            <p:cNvSpPr/>
            <p:nvPr/>
          </p:nvSpPr>
          <p:spPr>
            <a:xfrm>
              <a:off x="699135" y="63500"/>
              <a:ext cx="1738630" cy="1046861"/>
            </a:xfrm>
            <a:custGeom>
              <a:avLst/>
              <a:gdLst/>
              <a:ahLst/>
              <a:cxnLst/>
              <a:rect l="l" t="t" r="r" b="b"/>
              <a:pathLst>
                <a:path w="1738630" h="1046861">
                  <a:moveTo>
                    <a:pt x="0" y="0"/>
                  </a:moveTo>
                  <a:lnTo>
                    <a:pt x="0" y="127127"/>
                  </a:lnTo>
                  <a:lnTo>
                    <a:pt x="317500" y="127127"/>
                  </a:lnTo>
                  <a:lnTo>
                    <a:pt x="317500" y="941959"/>
                  </a:lnTo>
                  <a:lnTo>
                    <a:pt x="1458087" y="1046861"/>
                  </a:lnTo>
                  <a:lnTo>
                    <a:pt x="1738630" y="800608"/>
                  </a:lnTo>
                  <a:lnTo>
                    <a:pt x="1738630" y="124460"/>
                  </a:lnTo>
                  <a:lnTo>
                    <a:pt x="523875" y="124460"/>
                  </a:lnTo>
                  <a:lnTo>
                    <a:pt x="523875" y="0"/>
                  </a:lnTo>
                  <a:close/>
                </a:path>
              </a:pathLst>
            </a:custGeom>
            <a:solidFill>
              <a:srgbClr val="F7F00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16509" y="999363"/>
              <a:ext cx="1767586" cy="235839"/>
            </a:xfrm>
            <a:custGeom>
              <a:avLst/>
              <a:gdLst/>
              <a:ahLst/>
              <a:cxnLst/>
              <a:rect l="l" t="t" r="r" b="b"/>
              <a:pathLst>
                <a:path w="1767586" h="235839">
                  <a:moveTo>
                    <a:pt x="1767586" y="0"/>
                  </a:moveTo>
                  <a:lnTo>
                    <a:pt x="0" y="0"/>
                  </a:lnTo>
                  <a:lnTo>
                    <a:pt x="0" y="235839"/>
                  </a:lnTo>
                  <a:lnTo>
                    <a:pt x="1767586" y="235839"/>
                  </a:lnTo>
                  <a:lnTo>
                    <a:pt x="1767586" y="0"/>
                  </a:lnTo>
                </a:path>
              </a:pathLst>
            </a:custGeom>
            <a:solidFill>
              <a:srgbClr val="3176B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96520" y="778891"/>
              <a:ext cx="143256" cy="143510"/>
            </a:xfrm>
            <a:custGeom>
              <a:avLst/>
              <a:gdLst/>
              <a:ahLst/>
              <a:cxnLst/>
              <a:rect l="l" t="t" r="r" b="b"/>
              <a:pathLst>
                <a:path w="143256" h="143510">
                  <a:moveTo>
                    <a:pt x="143256" y="71755"/>
                  </a:moveTo>
                  <a:cubicBezTo>
                    <a:pt x="143256" y="111379"/>
                    <a:pt x="111125" y="143510"/>
                    <a:pt x="71628" y="143510"/>
                  </a:cubicBezTo>
                  <a:cubicBezTo>
                    <a:pt x="32131" y="143510"/>
                    <a:pt x="0" y="111379"/>
                    <a:pt x="0" y="71755"/>
                  </a:cubicBezTo>
                  <a:cubicBezTo>
                    <a:pt x="0" y="32131"/>
                    <a:pt x="32004" y="0"/>
                    <a:pt x="71501" y="0"/>
                  </a:cubicBezTo>
                  <a:cubicBezTo>
                    <a:pt x="110998" y="0"/>
                    <a:pt x="143129" y="32131"/>
                    <a:pt x="143129" y="71755"/>
                  </a:cubicBezTo>
                </a:path>
              </a:pathLst>
            </a:custGeom>
            <a:solidFill>
              <a:srgbClr val="F6C30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63627" y="235712"/>
              <a:ext cx="905383" cy="996442"/>
            </a:xfrm>
            <a:custGeom>
              <a:avLst/>
              <a:gdLst/>
              <a:ahLst/>
              <a:cxnLst/>
              <a:rect l="l" t="t" r="r" b="b"/>
              <a:pathLst>
                <a:path w="905383" h="996442">
                  <a:moveTo>
                    <a:pt x="423545" y="996442"/>
                  </a:moveTo>
                  <a:lnTo>
                    <a:pt x="0" y="996442"/>
                  </a:lnTo>
                  <a:cubicBezTo>
                    <a:pt x="0" y="996442"/>
                    <a:pt x="127381" y="0"/>
                    <a:pt x="402590" y="0"/>
                  </a:cubicBezTo>
                  <a:cubicBezTo>
                    <a:pt x="402590" y="0"/>
                    <a:pt x="707263" y="0"/>
                    <a:pt x="808863" y="0"/>
                  </a:cubicBezTo>
                  <a:cubicBezTo>
                    <a:pt x="905383" y="0"/>
                    <a:pt x="905383" y="87503"/>
                    <a:pt x="905383" y="87503"/>
                  </a:cubicBezTo>
                  <a:cubicBezTo>
                    <a:pt x="901319" y="156337"/>
                    <a:pt x="905383" y="776859"/>
                    <a:pt x="905383" y="776859"/>
                  </a:cubicBezTo>
                  <a:lnTo>
                    <a:pt x="616839" y="821817"/>
                  </a:lnTo>
                  <a:lnTo>
                    <a:pt x="423545" y="996442"/>
                  </a:lnTo>
                </a:path>
              </a:pathLst>
            </a:custGeom>
            <a:solidFill>
              <a:srgbClr val="E01D2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60452" y="1086104"/>
              <a:ext cx="908558" cy="146050"/>
            </a:xfrm>
            <a:custGeom>
              <a:avLst/>
              <a:gdLst/>
              <a:ahLst/>
              <a:cxnLst/>
              <a:rect l="l" t="t" r="r" b="b"/>
              <a:pathLst>
                <a:path w="908558" h="146050">
                  <a:moveTo>
                    <a:pt x="620014" y="36576"/>
                  </a:moveTo>
                  <a:lnTo>
                    <a:pt x="908558" y="8255"/>
                  </a:lnTo>
                  <a:cubicBezTo>
                    <a:pt x="908558" y="8255"/>
                    <a:pt x="908558" y="5207"/>
                    <a:pt x="908558" y="0"/>
                  </a:cubicBezTo>
                  <a:lnTo>
                    <a:pt x="25781" y="0"/>
                  </a:lnTo>
                  <a:cubicBezTo>
                    <a:pt x="0" y="84455"/>
                    <a:pt x="3175" y="146050"/>
                    <a:pt x="3175" y="146050"/>
                  </a:cubicBezTo>
                  <a:lnTo>
                    <a:pt x="426720" y="146050"/>
                  </a:lnTo>
                  <a:lnTo>
                    <a:pt x="620014" y="36576"/>
                  </a:lnTo>
                </a:path>
              </a:pathLst>
            </a:custGeom>
            <a:solidFill>
              <a:srgbClr val="A11B2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63271" y="325882"/>
              <a:ext cx="420116" cy="389763"/>
            </a:xfrm>
            <a:custGeom>
              <a:avLst/>
              <a:gdLst/>
              <a:ahLst/>
              <a:cxnLst/>
              <a:rect l="l" t="t" r="r" b="b"/>
              <a:pathLst>
                <a:path w="420116" h="389763">
                  <a:moveTo>
                    <a:pt x="420116" y="389763"/>
                  </a:moveTo>
                  <a:lnTo>
                    <a:pt x="0" y="389763"/>
                  </a:lnTo>
                  <a:cubicBezTo>
                    <a:pt x="0" y="79502"/>
                    <a:pt x="164592" y="0"/>
                    <a:pt x="164592" y="0"/>
                  </a:cubicBezTo>
                  <a:lnTo>
                    <a:pt x="420116" y="0"/>
                  </a:lnTo>
                  <a:lnTo>
                    <a:pt x="420116" y="389763"/>
                  </a:lnTo>
                </a:path>
              </a:pathLst>
            </a:custGeom>
            <a:solidFill>
              <a:srgbClr val="BBE5F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739013" y="325882"/>
              <a:ext cx="158115" cy="389763"/>
            </a:xfrm>
            <a:custGeom>
              <a:avLst/>
              <a:gdLst/>
              <a:ahLst/>
              <a:cxnLst/>
              <a:rect l="l" t="t" r="r" b="b"/>
              <a:pathLst>
                <a:path w="158115" h="389763">
                  <a:moveTo>
                    <a:pt x="158115" y="389763"/>
                  </a:moveTo>
                  <a:lnTo>
                    <a:pt x="0" y="389763"/>
                  </a:lnTo>
                  <a:lnTo>
                    <a:pt x="0" y="0"/>
                  </a:lnTo>
                  <a:lnTo>
                    <a:pt x="158115" y="0"/>
                  </a:lnTo>
                  <a:lnTo>
                    <a:pt x="158115" y="389763"/>
                  </a:lnTo>
                </a:path>
              </a:pathLst>
            </a:custGeom>
            <a:solidFill>
              <a:srgbClr val="BBE5F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112012" y="312547"/>
              <a:ext cx="269748" cy="609854"/>
            </a:xfrm>
            <a:custGeom>
              <a:avLst/>
              <a:gdLst/>
              <a:ahLst/>
              <a:cxnLst/>
              <a:rect l="l" t="t" r="r" b="b"/>
              <a:pathLst>
                <a:path w="269748" h="609854">
                  <a:moveTo>
                    <a:pt x="269748" y="609854"/>
                  </a:moveTo>
                  <a:lnTo>
                    <a:pt x="0" y="609854"/>
                  </a:lnTo>
                  <a:lnTo>
                    <a:pt x="0" y="0"/>
                  </a:lnTo>
                  <a:lnTo>
                    <a:pt x="269748" y="0"/>
                  </a:lnTo>
                  <a:lnTo>
                    <a:pt x="269748" y="609854"/>
                  </a:lnTo>
                </a:path>
              </a:pathLst>
            </a:custGeom>
            <a:solidFill>
              <a:srgbClr val="F6C30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448054" y="312547"/>
              <a:ext cx="500126" cy="609854"/>
            </a:xfrm>
            <a:custGeom>
              <a:avLst/>
              <a:gdLst/>
              <a:ahLst/>
              <a:cxnLst/>
              <a:rect l="l" t="t" r="r" b="b"/>
              <a:pathLst>
                <a:path w="500126" h="609854">
                  <a:moveTo>
                    <a:pt x="499999" y="609854"/>
                  </a:moveTo>
                  <a:lnTo>
                    <a:pt x="0" y="609854"/>
                  </a:lnTo>
                  <a:lnTo>
                    <a:pt x="0" y="0"/>
                  </a:lnTo>
                  <a:lnTo>
                    <a:pt x="500126" y="0"/>
                  </a:lnTo>
                  <a:lnTo>
                    <a:pt x="500126" y="609854"/>
                  </a:lnTo>
                </a:path>
              </a:pathLst>
            </a:custGeom>
            <a:solidFill>
              <a:srgbClr val="F6C30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011680" y="312547"/>
              <a:ext cx="330835" cy="609854"/>
            </a:xfrm>
            <a:custGeom>
              <a:avLst/>
              <a:gdLst/>
              <a:ahLst/>
              <a:cxnLst/>
              <a:rect l="l" t="t" r="r" b="b"/>
              <a:pathLst>
                <a:path w="330835" h="609854">
                  <a:moveTo>
                    <a:pt x="170942" y="609854"/>
                  </a:moveTo>
                  <a:lnTo>
                    <a:pt x="0" y="609854"/>
                  </a:lnTo>
                  <a:lnTo>
                    <a:pt x="0" y="0"/>
                  </a:lnTo>
                  <a:lnTo>
                    <a:pt x="330835" y="0"/>
                  </a:lnTo>
                  <a:lnTo>
                    <a:pt x="330454" y="535305"/>
                  </a:lnTo>
                  <a:lnTo>
                    <a:pt x="170942" y="609854"/>
                  </a:lnTo>
                </a:path>
              </a:pathLst>
            </a:custGeom>
            <a:solidFill>
              <a:srgbClr val="F6C30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568071" y="1069086"/>
              <a:ext cx="602996" cy="305181"/>
            </a:xfrm>
            <a:custGeom>
              <a:avLst/>
              <a:gdLst/>
              <a:ahLst/>
              <a:cxnLst/>
              <a:rect l="l" t="t" r="r" b="b"/>
              <a:pathLst>
                <a:path w="602996" h="305181">
                  <a:moveTo>
                    <a:pt x="519938" y="0"/>
                  </a:moveTo>
                  <a:cubicBezTo>
                    <a:pt x="523621" y="13843"/>
                    <a:pt x="528574" y="27432"/>
                    <a:pt x="536194" y="40259"/>
                  </a:cubicBezTo>
                  <a:cubicBezTo>
                    <a:pt x="546989" y="58293"/>
                    <a:pt x="557530" y="76454"/>
                    <a:pt x="567055" y="95123"/>
                  </a:cubicBezTo>
                  <a:cubicBezTo>
                    <a:pt x="575945" y="112649"/>
                    <a:pt x="588518" y="126873"/>
                    <a:pt x="602996" y="138811"/>
                  </a:cubicBezTo>
                  <a:lnTo>
                    <a:pt x="602996" y="305181"/>
                  </a:lnTo>
                  <a:lnTo>
                    <a:pt x="0" y="305181"/>
                  </a:lnTo>
                  <a:lnTo>
                    <a:pt x="0" y="0"/>
                  </a:lnTo>
                  <a:lnTo>
                    <a:pt x="519938" y="0"/>
                  </a:lnTo>
                </a:path>
              </a:pathLst>
            </a:custGeom>
            <a:solidFill>
              <a:srgbClr val="1F4A7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398907" y="978154"/>
              <a:ext cx="905256" cy="396113"/>
            </a:xfrm>
            <a:custGeom>
              <a:avLst/>
              <a:gdLst/>
              <a:ahLst/>
              <a:cxnLst/>
              <a:rect l="l" t="t" r="r" b="b"/>
              <a:pathLst>
                <a:path w="905256" h="396113">
                  <a:moveTo>
                    <a:pt x="615823" y="23622"/>
                  </a:moveTo>
                  <a:cubicBezTo>
                    <a:pt x="575183" y="9144"/>
                    <a:pt x="527812" y="0"/>
                    <a:pt x="472059" y="0"/>
                  </a:cubicBezTo>
                  <a:cubicBezTo>
                    <a:pt x="465328" y="0"/>
                    <a:pt x="459105" y="381"/>
                    <a:pt x="452628" y="508"/>
                  </a:cubicBezTo>
                  <a:cubicBezTo>
                    <a:pt x="446151" y="381"/>
                    <a:pt x="439928" y="0"/>
                    <a:pt x="433197" y="0"/>
                  </a:cubicBezTo>
                  <a:cubicBezTo>
                    <a:pt x="377444" y="0"/>
                    <a:pt x="330073" y="9144"/>
                    <a:pt x="289433" y="23622"/>
                  </a:cubicBezTo>
                  <a:cubicBezTo>
                    <a:pt x="0" y="108839"/>
                    <a:pt x="40132" y="396113"/>
                    <a:pt x="40132" y="396113"/>
                  </a:cubicBezTo>
                  <a:lnTo>
                    <a:pt x="169545" y="396113"/>
                  </a:lnTo>
                  <a:cubicBezTo>
                    <a:pt x="169545" y="396113"/>
                    <a:pt x="156337" y="98425"/>
                    <a:pt x="452628" y="90932"/>
                  </a:cubicBezTo>
                  <a:cubicBezTo>
                    <a:pt x="748919" y="98425"/>
                    <a:pt x="735838" y="396113"/>
                    <a:pt x="735838" y="396113"/>
                  </a:cubicBezTo>
                  <a:lnTo>
                    <a:pt x="864997" y="396113"/>
                  </a:lnTo>
                  <a:cubicBezTo>
                    <a:pt x="864997" y="396113"/>
                    <a:pt x="905256" y="108712"/>
                    <a:pt x="615696" y="23622"/>
                  </a:cubicBezTo>
                </a:path>
              </a:pathLst>
            </a:custGeom>
            <a:solidFill>
              <a:srgbClr val="469BD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568450" y="1069086"/>
              <a:ext cx="679577" cy="305181"/>
            </a:xfrm>
            <a:custGeom>
              <a:avLst/>
              <a:gdLst/>
              <a:ahLst/>
              <a:cxnLst/>
              <a:rect l="l" t="t" r="r" b="b"/>
              <a:pathLst>
                <a:path w="679577" h="305181">
                  <a:moveTo>
                    <a:pt x="9271" y="116078"/>
                  </a:moveTo>
                  <a:cubicBezTo>
                    <a:pt x="50419" y="104775"/>
                    <a:pt x="86106" y="77089"/>
                    <a:pt x="107696" y="40259"/>
                  </a:cubicBezTo>
                  <a:cubicBezTo>
                    <a:pt x="115062" y="27686"/>
                    <a:pt x="119761" y="14097"/>
                    <a:pt x="123317" y="0"/>
                  </a:cubicBezTo>
                  <a:lnTo>
                    <a:pt x="593598" y="0"/>
                  </a:lnTo>
                  <a:cubicBezTo>
                    <a:pt x="609600" y="39878"/>
                    <a:pt x="640715" y="73406"/>
                    <a:pt x="679577" y="91186"/>
                  </a:cubicBezTo>
                  <a:lnTo>
                    <a:pt x="679577" y="305181"/>
                  </a:lnTo>
                  <a:lnTo>
                    <a:pt x="0" y="305181"/>
                  </a:lnTo>
                  <a:lnTo>
                    <a:pt x="0" y="118110"/>
                  </a:lnTo>
                  <a:cubicBezTo>
                    <a:pt x="3048" y="117475"/>
                    <a:pt x="6096" y="116840"/>
                    <a:pt x="9271" y="116078"/>
                  </a:cubicBezTo>
                </a:path>
              </a:pathLst>
            </a:custGeom>
            <a:solidFill>
              <a:srgbClr val="1F4A7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443990" y="978154"/>
              <a:ext cx="905256" cy="396113"/>
            </a:xfrm>
            <a:custGeom>
              <a:avLst/>
              <a:gdLst/>
              <a:ahLst/>
              <a:cxnLst/>
              <a:rect l="l" t="t" r="r" b="b"/>
              <a:pathLst>
                <a:path w="905256" h="396113">
                  <a:moveTo>
                    <a:pt x="615823" y="23622"/>
                  </a:moveTo>
                  <a:cubicBezTo>
                    <a:pt x="575310" y="9144"/>
                    <a:pt x="527812" y="0"/>
                    <a:pt x="472059" y="0"/>
                  </a:cubicBezTo>
                  <a:cubicBezTo>
                    <a:pt x="465455" y="0"/>
                    <a:pt x="459105" y="381"/>
                    <a:pt x="452628" y="508"/>
                  </a:cubicBezTo>
                  <a:cubicBezTo>
                    <a:pt x="446151" y="381"/>
                    <a:pt x="439928" y="0"/>
                    <a:pt x="433197" y="0"/>
                  </a:cubicBezTo>
                  <a:cubicBezTo>
                    <a:pt x="377444" y="0"/>
                    <a:pt x="330073" y="9144"/>
                    <a:pt x="289433" y="23622"/>
                  </a:cubicBezTo>
                  <a:cubicBezTo>
                    <a:pt x="0" y="108839"/>
                    <a:pt x="40259" y="396113"/>
                    <a:pt x="40259" y="396113"/>
                  </a:cubicBezTo>
                  <a:lnTo>
                    <a:pt x="169418" y="396113"/>
                  </a:lnTo>
                  <a:cubicBezTo>
                    <a:pt x="169418" y="396113"/>
                    <a:pt x="156337" y="98425"/>
                    <a:pt x="452628" y="90932"/>
                  </a:cubicBezTo>
                  <a:cubicBezTo>
                    <a:pt x="748919" y="98425"/>
                    <a:pt x="735711" y="396113"/>
                    <a:pt x="735711" y="396113"/>
                  </a:cubicBezTo>
                  <a:lnTo>
                    <a:pt x="864997" y="396113"/>
                  </a:lnTo>
                  <a:cubicBezTo>
                    <a:pt x="864997" y="396113"/>
                    <a:pt x="905256" y="108712"/>
                    <a:pt x="615823" y="23622"/>
                  </a:cubicBezTo>
                </a:path>
              </a:pathLst>
            </a:custGeom>
            <a:solidFill>
              <a:srgbClr val="469BD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591058" y="1113409"/>
              <a:ext cx="520954" cy="521716"/>
            </a:xfrm>
            <a:custGeom>
              <a:avLst/>
              <a:gdLst/>
              <a:ahLst/>
              <a:cxnLst/>
              <a:rect l="l" t="t" r="r" b="b"/>
              <a:pathLst>
                <a:path w="520954" h="521716">
                  <a:moveTo>
                    <a:pt x="173609" y="0"/>
                  </a:moveTo>
                  <a:lnTo>
                    <a:pt x="173609" y="15113"/>
                  </a:lnTo>
                  <a:cubicBezTo>
                    <a:pt x="164973" y="18161"/>
                    <a:pt x="156591" y="21717"/>
                    <a:pt x="148336" y="25654"/>
                  </a:cubicBezTo>
                  <a:lnTo>
                    <a:pt x="137668" y="14859"/>
                  </a:lnTo>
                  <a:lnTo>
                    <a:pt x="14859" y="137795"/>
                  </a:lnTo>
                  <a:lnTo>
                    <a:pt x="25527" y="148590"/>
                  </a:lnTo>
                  <a:cubicBezTo>
                    <a:pt x="21590" y="156845"/>
                    <a:pt x="18161" y="165227"/>
                    <a:pt x="15113" y="173863"/>
                  </a:cubicBezTo>
                  <a:lnTo>
                    <a:pt x="0" y="173863"/>
                  </a:lnTo>
                  <a:lnTo>
                    <a:pt x="0" y="347853"/>
                  </a:lnTo>
                  <a:lnTo>
                    <a:pt x="15113" y="347853"/>
                  </a:lnTo>
                  <a:cubicBezTo>
                    <a:pt x="18161" y="356489"/>
                    <a:pt x="21717" y="364998"/>
                    <a:pt x="25527" y="373126"/>
                  </a:cubicBezTo>
                  <a:lnTo>
                    <a:pt x="14859" y="383794"/>
                  </a:lnTo>
                  <a:lnTo>
                    <a:pt x="137668" y="506857"/>
                  </a:lnTo>
                  <a:lnTo>
                    <a:pt x="148336" y="496062"/>
                  </a:lnTo>
                  <a:cubicBezTo>
                    <a:pt x="156591" y="499999"/>
                    <a:pt x="164973" y="503428"/>
                    <a:pt x="173609" y="506603"/>
                  </a:cubicBezTo>
                  <a:lnTo>
                    <a:pt x="173609" y="521716"/>
                  </a:lnTo>
                  <a:lnTo>
                    <a:pt x="347218" y="521716"/>
                  </a:lnTo>
                  <a:lnTo>
                    <a:pt x="347218" y="506603"/>
                  </a:lnTo>
                  <a:cubicBezTo>
                    <a:pt x="355854" y="503555"/>
                    <a:pt x="364363" y="499999"/>
                    <a:pt x="372491" y="496062"/>
                  </a:cubicBezTo>
                  <a:lnTo>
                    <a:pt x="383286" y="506857"/>
                  </a:lnTo>
                  <a:lnTo>
                    <a:pt x="506095" y="383794"/>
                  </a:lnTo>
                  <a:lnTo>
                    <a:pt x="495427" y="373126"/>
                  </a:lnTo>
                  <a:cubicBezTo>
                    <a:pt x="499364" y="364871"/>
                    <a:pt x="502920" y="356489"/>
                    <a:pt x="505841" y="347853"/>
                  </a:cubicBezTo>
                  <a:lnTo>
                    <a:pt x="520954" y="347853"/>
                  </a:lnTo>
                  <a:lnTo>
                    <a:pt x="520954" y="173863"/>
                  </a:lnTo>
                  <a:lnTo>
                    <a:pt x="505841" y="173863"/>
                  </a:lnTo>
                  <a:cubicBezTo>
                    <a:pt x="502793" y="165227"/>
                    <a:pt x="499237" y="156845"/>
                    <a:pt x="495427" y="148590"/>
                  </a:cubicBezTo>
                  <a:lnTo>
                    <a:pt x="506095" y="137922"/>
                  </a:lnTo>
                  <a:lnTo>
                    <a:pt x="444881" y="76708"/>
                  </a:lnTo>
                  <a:lnTo>
                    <a:pt x="444373" y="76073"/>
                  </a:lnTo>
                  <a:lnTo>
                    <a:pt x="383286" y="14859"/>
                  </a:lnTo>
                  <a:lnTo>
                    <a:pt x="372491" y="25527"/>
                  </a:lnTo>
                  <a:cubicBezTo>
                    <a:pt x="364363" y="21590"/>
                    <a:pt x="355981" y="18161"/>
                    <a:pt x="347218" y="14986"/>
                  </a:cubicBezTo>
                  <a:lnTo>
                    <a:pt x="347218" y="0"/>
                  </a:lnTo>
                  <a:close/>
                </a:path>
              </a:pathLst>
            </a:custGeom>
            <a:solidFill>
              <a:srgbClr val="110F0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636395" y="1110361"/>
              <a:ext cx="520827" cy="521970"/>
            </a:xfrm>
            <a:custGeom>
              <a:avLst/>
              <a:gdLst/>
              <a:ahLst/>
              <a:cxnLst/>
              <a:rect l="l" t="t" r="r" b="b"/>
              <a:pathLst>
                <a:path w="520827" h="521970">
                  <a:moveTo>
                    <a:pt x="505587" y="173990"/>
                  </a:moveTo>
                  <a:cubicBezTo>
                    <a:pt x="502539" y="165354"/>
                    <a:pt x="498983" y="156845"/>
                    <a:pt x="495173" y="148717"/>
                  </a:cubicBezTo>
                  <a:lnTo>
                    <a:pt x="505841" y="138049"/>
                  </a:lnTo>
                  <a:lnTo>
                    <a:pt x="444754" y="76835"/>
                  </a:lnTo>
                  <a:lnTo>
                    <a:pt x="444119" y="76200"/>
                  </a:lnTo>
                  <a:lnTo>
                    <a:pt x="383032" y="14986"/>
                  </a:lnTo>
                  <a:lnTo>
                    <a:pt x="372364" y="25654"/>
                  </a:lnTo>
                  <a:cubicBezTo>
                    <a:pt x="364236" y="21717"/>
                    <a:pt x="355727" y="18288"/>
                    <a:pt x="347091" y="15240"/>
                  </a:cubicBezTo>
                  <a:lnTo>
                    <a:pt x="347091" y="0"/>
                  </a:lnTo>
                  <a:lnTo>
                    <a:pt x="173482" y="0"/>
                  </a:lnTo>
                  <a:lnTo>
                    <a:pt x="173482" y="15240"/>
                  </a:lnTo>
                  <a:cubicBezTo>
                    <a:pt x="164846" y="18288"/>
                    <a:pt x="156464" y="21844"/>
                    <a:pt x="148209" y="25781"/>
                  </a:cubicBezTo>
                  <a:lnTo>
                    <a:pt x="137541" y="14986"/>
                  </a:lnTo>
                  <a:lnTo>
                    <a:pt x="14859" y="137922"/>
                  </a:lnTo>
                  <a:lnTo>
                    <a:pt x="25527" y="148717"/>
                  </a:lnTo>
                  <a:cubicBezTo>
                    <a:pt x="21590" y="156972"/>
                    <a:pt x="18161" y="165354"/>
                    <a:pt x="15113" y="173990"/>
                  </a:cubicBezTo>
                  <a:lnTo>
                    <a:pt x="0" y="173990"/>
                  </a:lnTo>
                  <a:lnTo>
                    <a:pt x="0" y="347980"/>
                  </a:lnTo>
                  <a:lnTo>
                    <a:pt x="15113" y="347980"/>
                  </a:lnTo>
                  <a:cubicBezTo>
                    <a:pt x="18161" y="356616"/>
                    <a:pt x="21717" y="365125"/>
                    <a:pt x="25527" y="373253"/>
                  </a:cubicBezTo>
                  <a:lnTo>
                    <a:pt x="14859" y="384048"/>
                  </a:lnTo>
                  <a:lnTo>
                    <a:pt x="137541" y="506984"/>
                  </a:lnTo>
                  <a:lnTo>
                    <a:pt x="148209" y="496316"/>
                  </a:lnTo>
                  <a:cubicBezTo>
                    <a:pt x="156464" y="500253"/>
                    <a:pt x="164846" y="503682"/>
                    <a:pt x="173482" y="506857"/>
                  </a:cubicBezTo>
                  <a:lnTo>
                    <a:pt x="173482" y="521970"/>
                  </a:lnTo>
                  <a:lnTo>
                    <a:pt x="347091" y="521970"/>
                  </a:lnTo>
                  <a:lnTo>
                    <a:pt x="347091" y="506857"/>
                  </a:lnTo>
                  <a:cubicBezTo>
                    <a:pt x="355727" y="503809"/>
                    <a:pt x="364236" y="500253"/>
                    <a:pt x="372364" y="496316"/>
                  </a:cubicBezTo>
                  <a:lnTo>
                    <a:pt x="383032" y="506984"/>
                  </a:lnTo>
                  <a:lnTo>
                    <a:pt x="505841" y="384048"/>
                  </a:lnTo>
                  <a:lnTo>
                    <a:pt x="495173" y="373253"/>
                  </a:lnTo>
                  <a:cubicBezTo>
                    <a:pt x="499110" y="364998"/>
                    <a:pt x="502666" y="356616"/>
                    <a:pt x="505587" y="347980"/>
                  </a:cubicBezTo>
                  <a:lnTo>
                    <a:pt x="520827" y="347980"/>
                  </a:lnTo>
                  <a:lnTo>
                    <a:pt x="520827" y="173990"/>
                  </a:lnTo>
                  <a:lnTo>
                    <a:pt x="505587" y="173990"/>
                  </a:lnTo>
                </a:path>
              </a:pathLst>
            </a:custGeom>
            <a:solidFill>
              <a:srgbClr val="110F0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757807" y="1232281"/>
              <a:ext cx="277749" cy="278130"/>
            </a:xfrm>
            <a:custGeom>
              <a:avLst/>
              <a:gdLst/>
              <a:ahLst/>
              <a:cxnLst/>
              <a:rect l="l" t="t" r="r" b="b"/>
              <a:pathLst>
                <a:path w="277749" h="278130">
                  <a:moveTo>
                    <a:pt x="277749" y="139065"/>
                  </a:moveTo>
                  <a:cubicBezTo>
                    <a:pt x="277749" y="215900"/>
                    <a:pt x="215519" y="278130"/>
                    <a:pt x="138811" y="278130"/>
                  </a:cubicBezTo>
                  <a:cubicBezTo>
                    <a:pt x="62103" y="278130"/>
                    <a:pt x="0" y="215773"/>
                    <a:pt x="0" y="139065"/>
                  </a:cubicBezTo>
                  <a:cubicBezTo>
                    <a:pt x="0" y="62357"/>
                    <a:pt x="62230" y="0"/>
                    <a:pt x="138811" y="0"/>
                  </a:cubicBezTo>
                  <a:cubicBezTo>
                    <a:pt x="215392" y="0"/>
                    <a:pt x="277749" y="62230"/>
                    <a:pt x="277749" y="139065"/>
                  </a:cubicBezTo>
                </a:path>
              </a:pathLst>
            </a:custGeom>
            <a:solidFill>
              <a:srgbClr val="CDCCC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712724" y="1235202"/>
              <a:ext cx="277622" cy="278130"/>
            </a:xfrm>
            <a:custGeom>
              <a:avLst/>
              <a:gdLst/>
              <a:ahLst/>
              <a:cxnLst/>
              <a:rect l="l" t="t" r="r" b="b"/>
              <a:pathLst>
                <a:path w="277622" h="278130">
                  <a:moveTo>
                    <a:pt x="277622" y="139065"/>
                  </a:moveTo>
                  <a:cubicBezTo>
                    <a:pt x="277622" y="215900"/>
                    <a:pt x="215392" y="278130"/>
                    <a:pt x="138811" y="278130"/>
                  </a:cubicBezTo>
                  <a:cubicBezTo>
                    <a:pt x="62230" y="278130"/>
                    <a:pt x="0" y="215900"/>
                    <a:pt x="0" y="139065"/>
                  </a:cubicBezTo>
                  <a:cubicBezTo>
                    <a:pt x="0" y="62230"/>
                    <a:pt x="62230" y="0"/>
                    <a:pt x="138811" y="0"/>
                  </a:cubicBezTo>
                  <a:cubicBezTo>
                    <a:pt x="215392" y="0"/>
                    <a:pt x="277622" y="62230"/>
                    <a:pt x="277622" y="139065"/>
                  </a:cubicBezTo>
                </a:path>
              </a:pathLst>
            </a:custGeom>
            <a:solidFill>
              <a:srgbClr val="CDCCC8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7" name="Freeform 27"/>
          <p:cNvSpPr/>
          <p:nvPr/>
        </p:nvSpPr>
        <p:spPr>
          <a:xfrm>
            <a:off x="5574373" y="7432605"/>
            <a:ext cx="1793700" cy="1861814"/>
          </a:xfrm>
          <a:custGeom>
            <a:avLst/>
            <a:gdLst/>
            <a:ahLst/>
            <a:cxnLst/>
            <a:rect l="l" t="t" r="r" b="b"/>
            <a:pathLst>
              <a:path w="1793700" h="1861814">
                <a:moveTo>
                  <a:pt x="0" y="0"/>
                </a:moveTo>
                <a:lnTo>
                  <a:pt x="1793700" y="0"/>
                </a:lnTo>
                <a:lnTo>
                  <a:pt x="1793700" y="1861814"/>
                </a:lnTo>
                <a:lnTo>
                  <a:pt x="0" y="18618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Freeform 28"/>
          <p:cNvSpPr/>
          <p:nvPr/>
        </p:nvSpPr>
        <p:spPr>
          <a:xfrm>
            <a:off x="5519718" y="2212962"/>
            <a:ext cx="1898209" cy="1229020"/>
          </a:xfrm>
          <a:custGeom>
            <a:avLst/>
            <a:gdLst/>
            <a:ahLst/>
            <a:cxnLst/>
            <a:rect l="l" t="t" r="r" b="b"/>
            <a:pathLst>
              <a:path w="1898209" h="1229020">
                <a:moveTo>
                  <a:pt x="0" y="0"/>
                </a:moveTo>
                <a:lnTo>
                  <a:pt x="1898209" y="0"/>
                </a:lnTo>
                <a:lnTo>
                  <a:pt x="1898209" y="1229021"/>
                </a:lnTo>
                <a:lnTo>
                  <a:pt x="0" y="122902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Freeform 29"/>
          <p:cNvSpPr/>
          <p:nvPr/>
        </p:nvSpPr>
        <p:spPr>
          <a:xfrm>
            <a:off x="6374816" y="5079997"/>
            <a:ext cx="2602097" cy="1393488"/>
          </a:xfrm>
          <a:custGeom>
            <a:avLst/>
            <a:gdLst/>
            <a:ahLst/>
            <a:cxnLst/>
            <a:rect l="l" t="t" r="r" b="b"/>
            <a:pathLst>
              <a:path w="2602097" h="1393488">
                <a:moveTo>
                  <a:pt x="0" y="0"/>
                </a:moveTo>
                <a:lnTo>
                  <a:pt x="2602096" y="0"/>
                </a:lnTo>
                <a:lnTo>
                  <a:pt x="2602096" y="1393488"/>
                </a:lnTo>
                <a:lnTo>
                  <a:pt x="0" y="139348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/>
          <p:cNvSpPr/>
          <p:nvPr/>
        </p:nvSpPr>
        <p:spPr>
          <a:xfrm>
            <a:off x="7817853" y="2212962"/>
            <a:ext cx="1898209" cy="1229020"/>
          </a:xfrm>
          <a:custGeom>
            <a:avLst/>
            <a:gdLst/>
            <a:ahLst/>
            <a:cxnLst/>
            <a:rect l="l" t="t" r="r" b="b"/>
            <a:pathLst>
              <a:path w="1898209" h="1229020">
                <a:moveTo>
                  <a:pt x="0" y="0"/>
                </a:moveTo>
                <a:lnTo>
                  <a:pt x="1898209" y="0"/>
                </a:lnTo>
                <a:lnTo>
                  <a:pt x="1898209" y="1229021"/>
                </a:lnTo>
                <a:lnTo>
                  <a:pt x="0" y="122902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Freeform 31"/>
          <p:cNvSpPr/>
          <p:nvPr/>
        </p:nvSpPr>
        <p:spPr>
          <a:xfrm>
            <a:off x="7927153" y="7410650"/>
            <a:ext cx="1793700" cy="1861814"/>
          </a:xfrm>
          <a:custGeom>
            <a:avLst/>
            <a:gdLst/>
            <a:ahLst/>
            <a:cxnLst/>
            <a:rect l="l" t="t" r="r" b="b"/>
            <a:pathLst>
              <a:path w="1793700" h="1861814">
                <a:moveTo>
                  <a:pt x="0" y="0"/>
                </a:moveTo>
                <a:lnTo>
                  <a:pt x="1793700" y="0"/>
                </a:lnTo>
                <a:lnTo>
                  <a:pt x="1793700" y="1861814"/>
                </a:lnTo>
                <a:lnTo>
                  <a:pt x="0" y="186181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2" name="Freeform 32"/>
          <p:cNvSpPr/>
          <p:nvPr/>
        </p:nvSpPr>
        <p:spPr>
          <a:xfrm>
            <a:off x="5189734" y="3930967"/>
            <a:ext cx="7285730" cy="57150"/>
          </a:xfrm>
          <a:custGeom>
            <a:avLst/>
            <a:gdLst/>
            <a:ahLst/>
            <a:cxnLst/>
            <a:rect l="l" t="t" r="r" b="b"/>
            <a:pathLst>
              <a:path w="7285730" h="57150">
                <a:moveTo>
                  <a:pt x="0" y="0"/>
                </a:moveTo>
                <a:lnTo>
                  <a:pt x="7285730" y="0"/>
                </a:lnTo>
                <a:lnTo>
                  <a:pt x="7285730" y="57150"/>
                </a:lnTo>
                <a:lnTo>
                  <a:pt x="0" y="5715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3" name="Freeform 33"/>
          <p:cNvSpPr/>
          <p:nvPr/>
        </p:nvSpPr>
        <p:spPr>
          <a:xfrm>
            <a:off x="5126184" y="6722183"/>
            <a:ext cx="7412736" cy="2623776"/>
          </a:xfrm>
          <a:custGeom>
            <a:avLst/>
            <a:gdLst/>
            <a:ahLst/>
            <a:cxnLst/>
            <a:rect l="l" t="t" r="r" b="b"/>
            <a:pathLst>
              <a:path w="7412736" h="2623776">
                <a:moveTo>
                  <a:pt x="0" y="0"/>
                </a:moveTo>
                <a:lnTo>
                  <a:pt x="7412736" y="0"/>
                </a:lnTo>
                <a:lnTo>
                  <a:pt x="7412736" y="2623776"/>
                </a:lnTo>
                <a:lnTo>
                  <a:pt x="0" y="2623776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4" name="Freeform 34"/>
          <p:cNvSpPr/>
          <p:nvPr/>
        </p:nvSpPr>
        <p:spPr>
          <a:xfrm>
            <a:off x="10114197" y="2212962"/>
            <a:ext cx="1898209" cy="1229020"/>
          </a:xfrm>
          <a:custGeom>
            <a:avLst/>
            <a:gdLst/>
            <a:ahLst/>
            <a:cxnLst/>
            <a:rect l="l" t="t" r="r" b="b"/>
            <a:pathLst>
              <a:path w="1898209" h="1229020">
                <a:moveTo>
                  <a:pt x="0" y="0"/>
                </a:moveTo>
                <a:lnTo>
                  <a:pt x="1898209" y="0"/>
                </a:lnTo>
                <a:lnTo>
                  <a:pt x="1898209" y="1229021"/>
                </a:lnTo>
                <a:lnTo>
                  <a:pt x="0" y="122902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5" name="Freeform 35"/>
          <p:cNvSpPr/>
          <p:nvPr/>
        </p:nvSpPr>
        <p:spPr>
          <a:xfrm>
            <a:off x="9506083" y="5079997"/>
            <a:ext cx="2602097" cy="1393488"/>
          </a:xfrm>
          <a:custGeom>
            <a:avLst/>
            <a:gdLst/>
            <a:ahLst/>
            <a:cxnLst/>
            <a:rect l="l" t="t" r="r" b="b"/>
            <a:pathLst>
              <a:path w="2602097" h="1393488">
                <a:moveTo>
                  <a:pt x="0" y="0"/>
                </a:moveTo>
                <a:lnTo>
                  <a:pt x="2602097" y="0"/>
                </a:lnTo>
                <a:lnTo>
                  <a:pt x="2602097" y="1393488"/>
                </a:lnTo>
                <a:lnTo>
                  <a:pt x="0" y="139348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6" name="Freeform 36"/>
          <p:cNvSpPr/>
          <p:nvPr/>
        </p:nvSpPr>
        <p:spPr>
          <a:xfrm>
            <a:off x="12564456" y="1988287"/>
            <a:ext cx="2029082" cy="1319927"/>
          </a:xfrm>
          <a:custGeom>
            <a:avLst/>
            <a:gdLst/>
            <a:ahLst/>
            <a:cxnLst/>
            <a:rect l="l" t="t" r="r" b="b"/>
            <a:pathLst>
              <a:path w="2029082" h="1319927">
                <a:moveTo>
                  <a:pt x="0" y="0"/>
                </a:moveTo>
                <a:lnTo>
                  <a:pt x="2029082" y="0"/>
                </a:lnTo>
                <a:lnTo>
                  <a:pt x="2029082" y="1319926"/>
                </a:lnTo>
                <a:lnTo>
                  <a:pt x="0" y="1319926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7" name="Freeform 37"/>
          <p:cNvSpPr/>
          <p:nvPr/>
        </p:nvSpPr>
        <p:spPr>
          <a:xfrm>
            <a:off x="13085321" y="7271414"/>
            <a:ext cx="1793700" cy="1861814"/>
          </a:xfrm>
          <a:custGeom>
            <a:avLst/>
            <a:gdLst/>
            <a:ahLst/>
            <a:cxnLst/>
            <a:rect l="l" t="t" r="r" b="b"/>
            <a:pathLst>
              <a:path w="1793700" h="1861814">
                <a:moveTo>
                  <a:pt x="0" y="0"/>
                </a:moveTo>
                <a:lnTo>
                  <a:pt x="1793701" y="0"/>
                </a:lnTo>
                <a:lnTo>
                  <a:pt x="1793701" y="1861813"/>
                </a:lnTo>
                <a:lnTo>
                  <a:pt x="0" y="1861813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8" name="Freeform 38"/>
          <p:cNvSpPr/>
          <p:nvPr/>
        </p:nvSpPr>
        <p:spPr>
          <a:xfrm>
            <a:off x="12680775" y="5049241"/>
            <a:ext cx="2602097" cy="1393488"/>
          </a:xfrm>
          <a:custGeom>
            <a:avLst/>
            <a:gdLst/>
            <a:ahLst/>
            <a:cxnLst/>
            <a:rect l="l" t="t" r="r" b="b"/>
            <a:pathLst>
              <a:path w="2602097" h="1393488">
                <a:moveTo>
                  <a:pt x="0" y="0"/>
                </a:moveTo>
                <a:lnTo>
                  <a:pt x="2602097" y="0"/>
                </a:lnTo>
                <a:lnTo>
                  <a:pt x="2602097" y="1393488"/>
                </a:lnTo>
                <a:lnTo>
                  <a:pt x="0" y="139348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9" name="TextBox 39"/>
          <p:cNvSpPr txBox="1"/>
          <p:nvPr/>
        </p:nvSpPr>
        <p:spPr>
          <a:xfrm>
            <a:off x="2340112" y="1516047"/>
            <a:ext cx="4561542" cy="529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7. Which one is different?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121826" y="467011"/>
            <a:ext cx="16684428" cy="9407195"/>
          </a:xfrm>
          <a:custGeom>
            <a:avLst/>
            <a:gdLst/>
            <a:ahLst/>
            <a:cxnLst/>
            <a:rect l="l" t="t" r="r" b="b"/>
            <a:pathLst>
              <a:path w="16684428" h="9407195">
                <a:moveTo>
                  <a:pt x="0" y="0"/>
                </a:moveTo>
                <a:lnTo>
                  <a:pt x="16684428" y="0"/>
                </a:lnTo>
                <a:lnTo>
                  <a:pt x="16684428" y="9407195"/>
                </a:lnTo>
                <a:lnTo>
                  <a:pt x="0" y="94071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2206219" y="709003"/>
            <a:ext cx="12458700" cy="809625"/>
          </a:xfrm>
          <a:custGeom>
            <a:avLst/>
            <a:gdLst/>
            <a:ahLst/>
            <a:cxnLst/>
            <a:rect l="l" t="t" r="r" b="b"/>
            <a:pathLst>
              <a:path w="12458700" h="809625">
                <a:moveTo>
                  <a:pt x="0" y="0"/>
                </a:moveTo>
                <a:lnTo>
                  <a:pt x="12458700" y="0"/>
                </a:lnTo>
                <a:lnTo>
                  <a:pt x="12458700" y="809625"/>
                </a:lnTo>
                <a:lnTo>
                  <a:pt x="0" y="8096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316234" y="2242499"/>
            <a:ext cx="1381125" cy="2752725"/>
          </a:xfrm>
          <a:custGeom>
            <a:avLst/>
            <a:gdLst/>
            <a:ahLst/>
            <a:cxnLst/>
            <a:rect l="l" t="t" r="r" b="b"/>
            <a:pathLst>
              <a:path w="1381125" h="2752725">
                <a:moveTo>
                  <a:pt x="0" y="0"/>
                </a:moveTo>
                <a:lnTo>
                  <a:pt x="1381125" y="0"/>
                </a:lnTo>
                <a:lnTo>
                  <a:pt x="1381125" y="2752725"/>
                </a:lnTo>
                <a:lnTo>
                  <a:pt x="0" y="27527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9931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6911626" y="6219558"/>
            <a:ext cx="1247404" cy="2752725"/>
          </a:xfrm>
          <a:custGeom>
            <a:avLst/>
            <a:gdLst/>
            <a:ahLst/>
            <a:cxnLst/>
            <a:rect l="l" t="t" r="r" b="b"/>
            <a:pathLst>
              <a:path w="1247404" h="2752725">
                <a:moveTo>
                  <a:pt x="0" y="0"/>
                </a:moveTo>
                <a:lnTo>
                  <a:pt x="1247403" y="0"/>
                </a:lnTo>
                <a:lnTo>
                  <a:pt x="1247403" y="2752725"/>
                </a:lnTo>
                <a:lnTo>
                  <a:pt x="0" y="27527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2067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6221920" y="3146041"/>
            <a:ext cx="3200400" cy="1847850"/>
          </a:xfrm>
          <a:custGeom>
            <a:avLst/>
            <a:gdLst/>
            <a:ahLst/>
            <a:cxnLst/>
            <a:rect l="l" t="t" r="r" b="b"/>
            <a:pathLst>
              <a:path w="3200400" h="1847850">
                <a:moveTo>
                  <a:pt x="0" y="0"/>
                </a:moveTo>
                <a:lnTo>
                  <a:pt x="3200400" y="0"/>
                </a:lnTo>
                <a:lnTo>
                  <a:pt x="3200400" y="1847850"/>
                </a:lnTo>
                <a:lnTo>
                  <a:pt x="0" y="18478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08197" r="-13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3136935" y="7123100"/>
            <a:ext cx="2085975" cy="1847850"/>
          </a:xfrm>
          <a:custGeom>
            <a:avLst/>
            <a:gdLst/>
            <a:ahLst/>
            <a:cxnLst/>
            <a:rect l="l" t="t" r="r" b="b"/>
            <a:pathLst>
              <a:path w="2085975" h="1847850">
                <a:moveTo>
                  <a:pt x="0" y="0"/>
                </a:moveTo>
                <a:lnTo>
                  <a:pt x="2085975" y="0"/>
                </a:lnTo>
                <a:lnTo>
                  <a:pt x="2085975" y="1847850"/>
                </a:lnTo>
                <a:lnTo>
                  <a:pt x="0" y="18478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21963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0947063" y="2725007"/>
            <a:ext cx="1695450" cy="2495550"/>
          </a:xfrm>
          <a:custGeom>
            <a:avLst/>
            <a:gdLst/>
            <a:ahLst/>
            <a:cxnLst/>
            <a:rect l="l" t="t" r="r" b="b"/>
            <a:pathLst>
              <a:path w="1695450" h="2495550">
                <a:moveTo>
                  <a:pt x="0" y="0"/>
                </a:moveTo>
                <a:lnTo>
                  <a:pt x="1695450" y="0"/>
                </a:lnTo>
                <a:lnTo>
                  <a:pt x="1695450" y="2495550"/>
                </a:lnTo>
                <a:lnTo>
                  <a:pt x="0" y="249555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17948" r="-2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3411648" y="6479734"/>
            <a:ext cx="1847850" cy="2495550"/>
          </a:xfrm>
          <a:custGeom>
            <a:avLst/>
            <a:gdLst/>
            <a:ahLst/>
            <a:cxnLst/>
            <a:rect l="l" t="t" r="r" b="b"/>
            <a:pathLst>
              <a:path w="1847850" h="2495550">
                <a:moveTo>
                  <a:pt x="0" y="0"/>
                </a:moveTo>
                <a:lnTo>
                  <a:pt x="1847850" y="0"/>
                </a:lnTo>
                <a:lnTo>
                  <a:pt x="1847850" y="2495550"/>
                </a:lnTo>
                <a:lnTo>
                  <a:pt x="0" y="249555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r="-10000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13826414" y="2725007"/>
            <a:ext cx="2047780" cy="2276475"/>
          </a:xfrm>
          <a:custGeom>
            <a:avLst/>
            <a:gdLst/>
            <a:ahLst/>
            <a:cxnLst/>
            <a:rect l="l" t="t" r="r" b="b"/>
            <a:pathLst>
              <a:path w="2047780" h="2276475">
                <a:moveTo>
                  <a:pt x="0" y="0"/>
                </a:moveTo>
                <a:lnTo>
                  <a:pt x="2047780" y="0"/>
                </a:lnTo>
                <a:lnTo>
                  <a:pt x="2047780" y="2276475"/>
                </a:lnTo>
                <a:lnTo>
                  <a:pt x="0" y="22764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8140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10295134" y="6704076"/>
            <a:ext cx="1495425" cy="2266950"/>
          </a:xfrm>
          <a:custGeom>
            <a:avLst/>
            <a:gdLst/>
            <a:ahLst/>
            <a:cxnLst/>
            <a:rect l="l" t="t" r="r" b="b"/>
            <a:pathLst>
              <a:path w="1495425" h="2266950">
                <a:moveTo>
                  <a:pt x="0" y="0"/>
                </a:moveTo>
                <a:lnTo>
                  <a:pt x="1495425" y="0"/>
                </a:lnTo>
                <a:lnTo>
                  <a:pt x="1495425" y="2266950"/>
                </a:lnTo>
                <a:lnTo>
                  <a:pt x="0" y="226695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14777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2340112" y="1516047"/>
            <a:ext cx="1987696" cy="529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8. Find half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121826" y="497767"/>
            <a:ext cx="16684428" cy="9376439"/>
          </a:xfrm>
          <a:custGeom>
            <a:avLst/>
            <a:gdLst/>
            <a:ahLst/>
            <a:cxnLst/>
            <a:rect l="l" t="t" r="r" b="b"/>
            <a:pathLst>
              <a:path w="16684428" h="9376439">
                <a:moveTo>
                  <a:pt x="0" y="0"/>
                </a:moveTo>
                <a:lnTo>
                  <a:pt x="16684428" y="0"/>
                </a:lnTo>
                <a:lnTo>
                  <a:pt x="16684428" y="9376439"/>
                </a:lnTo>
                <a:lnTo>
                  <a:pt x="0" y="937643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2128456" y="693191"/>
            <a:ext cx="4314825" cy="885825"/>
          </a:xfrm>
          <a:custGeom>
            <a:avLst/>
            <a:gdLst/>
            <a:ahLst/>
            <a:cxnLst/>
            <a:rect l="l" t="t" r="r" b="b"/>
            <a:pathLst>
              <a:path w="4314825" h="885825">
                <a:moveTo>
                  <a:pt x="0" y="0"/>
                </a:moveTo>
                <a:lnTo>
                  <a:pt x="4314826" y="0"/>
                </a:lnTo>
                <a:lnTo>
                  <a:pt x="4314826" y="885825"/>
                </a:lnTo>
                <a:lnTo>
                  <a:pt x="0" y="88582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5886460" y="5223453"/>
            <a:ext cx="2138705" cy="1741618"/>
            <a:chOff x="0" y="0"/>
            <a:chExt cx="2138705" cy="1741614"/>
          </a:xfrm>
        </p:grpSpPr>
        <p:sp>
          <p:nvSpPr>
            <p:cNvPr id="7" name="Freeform 7"/>
            <p:cNvSpPr/>
            <p:nvPr/>
          </p:nvSpPr>
          <p:spPr>
            <a:xfrm>
              <a:off x="1718564" y="742569"/>
              <a:ext cx="180086" cy="179832"/>
            </a:xfrm>
            <a:custGeom>
              <a:avLst/>
              <a:gdLst/>
              <a:ahLst/>
              <a:cxnLst/>
              <a:rect l="l" t="t" r="r" b="b"/>
              <a:pathLst>
                <a:path w="180086" h="179832">
                  <a:moveTo>
                    <a:pt x="161544" y="35687"/>
                  </a:moveTo>
                  <a:cubicBezTo>
                    <a:pt x="165100" y="40386"/>
                    <a:pt x="168148" y="45339"/>
                    <a:pt x="170815" y="50673"/>
                  </a:cubicBezTo>
                  <a:cubicBezTo>
                    <a:pt x="173482" y="56007"/>
                    <a:pt x="175387" y="61468"/>
                    <a:pt x="176911" y="67183"/>
                  </a:cubicBezTo>
                  <a:cubicBezTo>
                    <a:pt x="178435" y="72898"/>
                    <a:pt x="179324" y="78613"/>
                    <a:pt x="179705" y="84582"/>
                  </a:cubicBezTo>
                  <a:cubicBezTo>
                    <a:pt x="180086" y="90551"/>
                    <a:pt x="179832" y="96266"/>
                    <a:pt x="179070" y="102108"/>
                  </a:cubicBezTo>
                  <a:cubicBezTo>
                    <a:pt x="178308" y="107950"/>
                    <a:pt x="176911" y="113665"/>
                    <a:pt x="175006" y="119253"/>
                  </a:cubicBezTo>
                  <a:cubicBezTo>
                    <a:pt x="173101" y="124841"/>
                    <a:pt x="170561" y="130175"/>
                    <a:pt x="167640" y="135255"/>
                  </a:cubicBezTo>
                  <a:cubicBezTo>
                    <a:pt x="164719" y="140335"/>
                    <a:pt x="161163" y="145034"/>
                    <a:pt x="157353" y="149479"/>
                  </a:cubicBezTo>
                  <a:cubicBezTo>
                    <a:pt x="153543" y="153924"/>
                    <a:pt x="149098" y="157861"/>
                    <a:pt x="144399" y="161417"/>
                  </a:cubicBezTo>
                  <a:cubicBezTo>
                    <a:pt x="139700" y="164973"/>
                    <a:pt x="134747" y="168021"/>
                    <a:pt x="129413" y="170561"/>
                  </a:cubicBezTo>
                  <a:cubicBezTo>
                    <a:pt x="124079" y="173101"/>
                    <a:pt x="118618" y="175133"/>
                    <a:pt x="112903" y="176657"/>
                  </a:cubicBezTo>
                  <a:cubicBezTo>
                    <a:pt x="107188" y="178181"/>
                    <a:pt x="101346" y="179070"/>
                    <a:pt x="95504" y="179451"/>
                  </a:cubicBezTo>
                  <a:cubicBezTo>
                    <a:pt x="89662" y="179832"/>
                    <a:pt x="83693" y="179578"/>
                    <a:pt x="77851" y="178816"/>
                  </a:cubicBezTo>
                  <a:cubicBezTo>
                    <a:pt x="72009" y="178054"/>
                    <a:pt x="66294" y="176657"/>
                    <a:pt x="60706" y="174752"/>
                  </a:cubicBezTo>
                  <a:cubicBezTo>
                    <a:pt x="55118" y="172847"/>
                    <a:pt x="49784" y="170434"/>
                    <a:pt x="44704" y="167386"/>
                  </a:cubicBezTo>
                  <a:cubicBezTo>
                    <a:pt x="39624" y="164338"/>
                    <a:pt x="34798" y="160909"/>
                    <a:pt x="30480" y="157099"/>
                  </a:cubicBezTo>
                  <a:cubicBezTo>
                    <a:pt x="26162" y="153289"/>
                    <a:pt x="22098" y="148844"/>
                    <a:pt x="18542" y="144145"/>
                  </a:cubicBezTo>
                  <a:cubicBezTo>
                    <a:pt x="14986" y="139446"/>
                    <a:pt x="11938" y="134493"/>
                    <a:pt x="9271" y="129159"/>
                  </a:cubicBezTo>
                  <a:cubicBezTo>
                    <a:pt x="6604" y="123825"/>
                    <a:pt x="4699" y="118364"/>
                    <a:pt x="3175" y="112649"/>
                  </a:cubicBezTo>
                  <a:cubicBezTo>
                    <a:pt x="1651" y="106934"/>
                    <a:pt x="762" y="101219"/>
                    <a:pt x="381" y="95250"/>
                  </a:cubicBezTo>
                  <a:cubicBezTo>
                    <a:pt x="0" y="89281"/>
                    <a:pt x="254" y="83566"/>
                    <a:pt x="1016" y="77724"/>
                  </a:cubicBezTo>
                  <a:cubicBezTo>
                    <a:pt x="1778" y="71882"/>
                    <a:pt x="3175" y="66167"/>
                    <a:pt x="5080" y="60579"/>
                  </a:cubicBezTo>
                  <a:cubicBezTo>
                    <a:pt x="6985" y="54991"/>
                    <a:pt x="9525" y="49657"/>
                    <a:pt x="12446" y="44577"/>
                  </a:cubicBezTo>
                  <a:cubicBezTo>
                    <a:pt x="15367" y="39497"/>
                    <a:pt x="18923" y="34798"/>
                    <a:pt x="22733" y="30353"/>
                  </a:cubicBezTo>
                  <a:cubicBezTo>
                    <a:pt x="26543" y="25908"/>
                    <a:pt x="30988" y="21971"/>
                    <a:pt x="35687" y="18415"/>
                  </a:cubicBezTo>
                  <a:cubicBezTo>
                    <a:pt x="40386" y="14859"/>
                    <a:pt x="45339" y="11811"/>
                    <a:pt x="50673" y="9271"/>
                  </a:cubicBezTo>
                  <a:cubicBezTo>
                    <a:pt x="56007" y="6731"/>
                    <a:pt x="61468" y="4699"/>
                    <a:pt x="67183" y="3175"/>
                  </a:cubicBezTo>
                  <a:cubicBezTo>
                    <a:pt x="72898" y="1651"/>
                    <a:pt x="78740" y="762"/>
                    <a:pt x="84582" y="381"/>
                  </a:cubicBezTo>
                  <a:cubicBezTo>
                    <a:pt x="90424" y="0"/>
                    <a:pt x="96393" y="254"/>
                    <a:pt x="102235" y="1016"/>
                  </a:cubicBezTo>
                  <a:cubicBezTo>
                    <a:pt x="108077" y="1778"/>
                    <a:pt x="113792" y="3175"/>
                    <a:pt x="119380" y="5080"/>
                  </a:cubicBezTo>
                  <a:cubicBezTo>
                    <a:pt x="124968" y="6985"/>
                    <a:pt x="130302" y="9398"/>
                    <a:pt x="135382" y="12446"/>
                  </a:cubicBezTo>
                  <a:cubicBezTo>
                    <a:pt x="140462" y="15494"/>
                    <a:pt x="145288" y="18923"/>
                    <a:pt x="149606" y="22733"/>
                  </a:cubicBezTo>
                  <a:cubicBezTo>
                    <a:pt x="153924" y="26543"/>
                    <a:pt x="157988" y="30988"/>
                    <a:pt x="161544" y="35687"/>
                  </a:cubicBezTo>
                  <a:close/>
                </a:path>
              </a:pathLst>
            </a:custGeom>
            <a:solidFill>
              <a:srgbClr val="423D9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1764411" y="788543"/>
              <a:ext cx="88138" cy="88011"/>
            </a:xfrm>
            <a:custGeom>
              <a:avLst/>
              <a:gdLst/>
              <a:ahLst/>
              <a:cxnLst/>
              <a:rect l="l" t="t" r="r" b="b"/>
              <a:pathLst>
                <a:path w="88138" h="88011">
                  <a:moveTo>
                    <a:pt x="78867" y="17653"/>
                  </a:moveTo>
                  <a:cubicBezTo>
                    <a:pt x="82423" y="22225"/>
                    <a:pt x="84836" y="27305"/>
                    <a:pt x="86360" y="32893"/>
                  </a:cubicBezTo>
                  <a:cubicBezTo>
                    <a:pt x="87884" y="38481"/>
                    <a:pt x="88138" y="44196"/>
                    <a:pt x="87376" y="49911"/>
                  </a:cubicBezTo>
                  <a:cubicBezTo>
                    <a:pt x="86614" y="55626"/>
                    <a:pt x="84709" y="60960"/>
                    <a:pt x="81788" y="66040"/>
                  </a:cubicBezTo>
                  <a:cubicBezTo>
                    <a:pt x="78867" y="71120"/>
                    <a:pt x="75057" y="75311"/>
                    <a:pt x="70485" y="78740"/>
                  </a:cubicBezTo>
                  <a:cubicBezTo>
                    <a:pt x="65913" y="82169"/>
                    <a:pt x="60706" y="84709"/>
                    <a:pt x="55118" y="86233"/>
                  </a:cubicBezTo>
                  <a:cubicBezTo>
                    <a:pt x="49530" y="87757"/>
                    <a:pt x="43815" y="88011"/>
                    <a:pt x="38100" y="87249"/>
                  </a:cubicBezTo>
                  <a:cubicBezTo>
                    <a:pt x="32385" y="86487"/>
                    <a:pt x="27051" y="84582"/>
                    <a:pt x="21971" y="81661"/>
                  </a:cubicBezTo>
                  <a:cubicBezTo>
                    <a:pt x="16891" y="78740"/>
                    <a:pt x="12700" y="74930"/>
                    <a:pt x="9271" y="70358"/>
                  </a:cubicBezTo>
                  <a:cubicBezTo>
                    <a:pt x="5842" y="65786"/>
                    <a:pt x="3302" y="60706"/>
                    <a:pt x="1778" y="55118"/>
                  </a:cubicBezTo>
                  <a:cubicBezTo>
                    <a:pt x="254" y="49530"/>
                    <a:pt x="0" y="43815"/>
                    <a:pt x="762" y="38100"/>
                  </a:cubicBezTo>
                  <a:cubicBezTo>
                    <a:pt x="1524" y="32385"/>
                    <a:pt x="3429" y="27051"/>
                    <a:pt x="6350" y="21971"/>
                  </a:cubicBezTo>
                  <a:cubicBezTo>
                    <a:pt x="9271" y="16891"/>
                    <a:pt x="13081" y="12700"/>
                    <a:pt x="17653" y="9271"/>
                  </a:cubicBezTo>
                  <a:cubicBezTo>
                    <a:pt x="22225" y="5842"/>
                    <a:pt x="27432" y="3302"/>
                    <a:pt x="33020" y="1778"/>
                  </a:cubicBezTo>
                  <a:cubicBezTo>
                    <a:pt x="38608" y="254"/>
                    <a:pt x="44323" y="0"/>
                    <a:pt x="50038" y="762"/>
                  </a:cubicBezTo>
                  <a:cubicBezTo>
                    <a:pt x="55753" y="1524"/>
                    <a:pt x="61087" y="3429"/>
                    <a:pt x="66167" y="6350"/>
                  </a:cubicBezTo>
                  <a:cubicBezTo>
                    <a:pt x="71247" y="9271"/>
                    <a:pt x="75438" y="13081"/>
                    <a:pt x="78867" y="17653"/>
                  </a:cubicBezTo>
                  <a:close/>
                </a:path>
              </a:pathLst>
            </a:custGeom>
            <a:solidFill>
              <a:srgbClr val="211A6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841502" y="393192"/>
              <a:ext cx="358775" cy="320548"/>
            </a:xfrm>
            <a:custGeom>
              <a:avLst/>
              <a:gdLst/>
              <a:ahLst/>
              <a:cxnLst/>
              <a:rect l="l" t="t" r="r" b="b"/>
              <a:pathLst>
                <a:path w="358775" h="320548">
                  <a:moveTo>
                    <a:pt x="358775" y="197485"/>
                  </a:moveTo>
                  <a:lnTo>
                    <a:pt x="67945" y="320548"/>
                  </a:lnTo>
                  <a:lnTo>
                    <a:pt x="5334" y="136652"/>
                  </a:lnTo>
                  <a:cubicBezTo>
                    <a:pt x="1397" y="125095"/>
                    <a:pt x="0" y="113919"/>
                    <a:pt x="762" y="103251"/>
                  </a:cubicBezTo>
                  <a:cubicBezTo>
                    <a:pt x="4699" y="42037"/>
                    <a:pt x="77343" y="0"/>
                    <a:pt x="134493" y="40132"/>
                  </a:cubicBezTo>
                  <a:lnTo>
                    <a:pt x="358775" y="197485"/>
                  </a:lnTo>
                  <a:close/>
                </a:path>
              </a:pathLst>
            </a:custGeom>
            <a:solidFill>
              <a:srgbClr val="F34B5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841502" y="496443"/>
              <a:ext cx="358775" cy="217297"/>
            </a:xfrm>
            <a:custGeom>
              <a:avLst/>
              <a:gdLst/>
              <a:ahLst/>
              <a:cxnLst/>
              <a:rect l="l" t="t" r="r" b="b"/>
              <a:pathLst>
                <a:path w="358775" h="217297">
                  <a:moveTo>
                    <a:pt x="358775" y="94234"/>
                  </a:moveTo>
                  <a:lnTo>
                    <a:pt x="67945" y="217297"/>
                  </a:lnTo>
                  <a:lnTo>
                    <a:pt x="5334" y="33401"/>
                  </a:lnTo>
                  <a:cubicBezTo>
                    <a:pt x="1397" y="21844"/>
                    <a:pt x="0" y="10668"/>
                    <a:pt x="762" y="0"/>
                  </a:cubicBezTo>
                  <a:cubicBezTo>
                    <a:pt x="762" y="0"/>
                    <a:pt x="93345" y="201168"/>
                    <a:pt x="358775" y="94361"/>
                  </a:cubicBezTo>
                  <a:close/>
                </a:path>
              </a:pathLst>
            </a:custGeom>
            <a:solidFill>
              <a:srgbClr val="E1122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817753" y="1196340"/>
              <a:ext cx="362712" cy="230759"/>
            </a:xfrm>
            <a:custGeom>
              <a:avLst/>
              <a:gdLst/>
              <a:ahLst/>
              <a:cxnLst/>
              <a:rect l="l" t="t" r="r" b="b"/>
              <a:pathLst>
                <a:path w="362712" h="230759">
                  <a:moveTo>
                    <a:pt x="0" y="219075"/>
                  </a:moveTo>
                  <a:cubicBezTo>
                    <a:pt x="0" y="219075"/>
                    <a:pt x="188341" y="230759"/>
                    <a:pt x="309880" y="167132"/>
                  </a:cubicBezTo>
                  <a:cubicBezTo>
                    <a:pt x="362712" y="150241"/>
                    <a:pt x="314579" y="0"/>
                    <a:pt x="261747" y="16891"/>
                  </a:cubicBezTo>
                  <a:lnTo>
                    <a:pt x="0" y="219075"/>
                  </a:lnTo>
                  <a:close/>
                </a:path>
              </a:pathLst>
            </a:custGeom>
            <a:solidFill>
              <a:srgbClr val="423D9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071118" y="1228852"/>
              <a:ext cx="64897" cy="118999"/>
            </a:xfrm>
            <a:custGeom>
              <a:avLst/>
              <a:gdLst/>
              <a:ahLst/>
              <a:cxnLst/>
              <a:rect l="l" t="t" r="r" b="b"/>
              <a:pathLst>
                <a:path w="64897" h="118999">
                  <a:moveTo>
                    <a:pt x="50038" y="114300"/>
                  </a:moveTo>
                  <a:cubicBezTo>
                    <a:pt x="35433" y="118999"/>
                    <a:pt x="19558" y="94615"/>
                    <a:pt x="10795" y="67691"/>
                  </a:cubicBezTo>
                  <a:cubicBezTo>
                    <a:pt x="1651" y="40005"/>
                    <a:pt x="0" y="9398"/>
                    <a:pt x="14986" y="4699"/>
                  </a:cubicBezTo>
                  <a:cubicBezTo>
                    <a:pt x="29591" y="0"/>
                    <a:pt x="45720" y="24638"/>
                    <a:pt x="54483" y="51816"/>
                  </a:cubicBezTo>
                  <a:cubicBezTo>
                    <a:pt x="63373" y="79375"/>
                    <a:pt x="64897" y="109474"/>
                    <a:pt x="50038" y="114173"/>
                  </a:cubicBezTo>
                  <a:close/>
                </a:path>
              </a:pathLst>
            </a:custGeom>
            <a:solidFill>
              <a:srgbClr val="211A6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57277" y="446532"/>
              <a:ext cx="2036826" cy="698373"/>
            </a:xfrm>
            <a:custGeom>
              <a:avLst/>
              <a:gdLst/>
              <a:ahLst/>
              <a:cxnLst/>
              <a:rect l="l" t="t" r="r" b="b"/>
              <a:pathLst>
                <a:path w="2036826" h="698373">
                  <a:moveTo>
                    <a:pt x="1698371" y="127"/>
                  </a:moveTo>
                  <a:cubicBezTo>
                    <a:pt x="1371854" y="127"/>
                    <a:pt x="686435" y="342392"/>
                    <a:pt x="537718" y="418719"/>
                  </a:cubicBezTo>
                  <a:cubicBezTo>
                    <a:pt x="528955" y="423291"/>
                    <a:pt x="519303" y="425450"/>
                    <a:pt x="509778" y="425450"/>
                  </a:cubicBezTo>
                  <a:cubicBezTo>
                    <a:pt x="499618" y="425450"/>
                    <a:pt x="489331" y="422910"/>
                    <a:pt x="480187" y="417830"/>
                  </a:cubicBezTo>
                  <a:lnTo>
                    <a:pt x="203200" y="265430"/>
                  </a:lnTo>
                  <a:cubicBezTo>
                    <a:pt x="189484" y="257810"/>
                    <a:pt x="174117" y="254000"/>
                    <a:pt x="158750" y="254000"/>
                  </a:cubicBezTo>
                  <a:cubicBezTo>
                    <a:pt x="149352" y="254000"/>
                    <a:pt x="139954" y="255397"/>
                    <a:pt x="130810" y="258318"/>
                  </a:cubicBezTo>
                  <a:lnTo>
                    <a:pt x="27559" y="291211"/>
                  </a:lnTo>
                  <a:cubicBezTo>
                    <a:pt x="8001" y="297434"/>
                    <a:pt x="0" y="320802"/>
                    <a:pt x="11557" y="337693"/>
                  </a:cubicBezTo>
                  <a:lnTo>
                    <a:pt x="233299" y="659384"/>
                  </a:lnTo>
                  <a:cubicBezTo>
                    <a:pt x="250063" y="683641"/>
                    <a:pt x="277622" y="698373"/>
                    <a:pt x="307086" y="698373"/>
                  </a:cubicBezTo>
                  <a:cubicBezTo>
                    <a:pt x="308229" y="698373"/>
                    <a:pt x="309499" y="698373"/>
                    <a:pt x="310642" y="698246"/>
                  </a:cubicBezTo>
                  <a:cubicBezTo>
                    <a:pt x="1122426" y="665480"/>
                    <a:pt x="1868678" y="382016"/>
                    <a:pt x="2000631" y="195707"/>
                  </a:cubicBezTo>
                  <a:cubicBezTo>
                    <a:pt x="2036826" y="144653"/>
                    <a:pt x="2012823" y="72136"/>
                    <a:pt x="1955292" y="47625"/>
                  </a:cubicBezTo>
                  <a:cubicBezTo>
                    <a:pt x="1937385" y="40005"/>
                    <a:pt x="1917954" y="36449"/>
                    <a:pt x="1898015" y="36449"/>
                  </a:cubicBezTo>
                  <a:cubicBezTo>
                    <a:pt x="1879981" y="36449"/>
                    <a:pt x="1861439" y="39243"/>
                    <a:pt x="1842770" y="44577"/>
                  </a:cubicBezTo>
                  <a:cubicBezTo>
                    <a:pt x="1813179" y="13335"/>
                    <a:pt x="1762760" y="0"/>
                    <a:pt x="1698371" y="0"/>
                  </a:cubicBezTo>
                  <a:close/>
                </a:path>
              </a:pathLst>
            </a:custGeom>
            <a:solidFill>
              <a:srgbClr val="E9E7F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62509" y="508762"/>
              <a:ext cx="1826387" cy="637413"/>
            </a:xfrm>
            <a:custGeom>
              <a:avLst/>
              <a:gdLst/>
              <a:ahLst/>
              <a:cxnLst/>
              <a:rect l="l" t="t" r="r" b="b"/>
              <a:pathLst>
                <a:path w="1826387" h="637413">
                  <a:moveTo>
                    <a:pt x="1795399" y="133604"/>
                  </a:moveTo>
                  <a:cubicBezTo>
                    <a:pt x="1663446" y="319786"/>
                    <a:pt x="917067" y="603377"/>
                    <a:pt x="105410" y="636143"/>
                  </a:cubicBezTo>
                  <a:cubicBezTo>
                    <a:pt x="74803" y="637413"/>
                    <a:pt x="45466" y="622554"/>
                    <a:pt x="28067" y="597027"/>
                  </a:cubicBezTo>
                  <a:lnTo>
                    <a:pt x="0" y="556006"/>
                  </a:lnTo>
                  <a:cubicBezTo>
                    <a:pt x="1485011" y="498094"/>
                    <a:pt x="1773936" y="0"/>
                    <a:pt x="1773936" y="0"/>
                  </a:cubicBezTo>
                  <a:cubicBezTo>
                    <a:pt x="1813687" y="31496"/>
                    <a:pt x="1826387" y="90424"/>
                    <a:pt x="1795399" y="133604"/>
                  </a:cubicBezTo>
                  <a:close/>
                </a:path>
              </a:pathLst>
            </a:custGeom>
            <a:solidFill>
              <a:srgbClr val="CCCFF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50798" y="973582"/>
              <a:ext cx="362712" cy="230759"/>
            </a:xfrm>
            <a:custGeom>
              <a:avLst/>
              <a:gdLst/>
              <a:ahLst/>
              <a:cxnLst/>
              <a:rect l="l" t="t" r="r" b="b"/>
              <a:pathLst>
                <a:path w="362712" h="230759">
                  <a:moveTo>
                    <a:pt x="0" y="219075"/>
                  </a:moveTo>
                  <a:cubicBezTo>
                    <a:pt x="0" y="219075"/>
                    <a:pt x="188341" y="230759"/>
                    <a:pt x="309880" y="167132"/>
                  </a:cubicBezTo>
                  <a:cubicBezTo>
                    <a:pt x="362712" y="150241"/>
                    <a:pt x="314579" y="0"/>
                    <a:pt x="261747" y="16891"/>
                  </a:cubicBezTo>
                  <a:lnTo>
                    <a:pt x="0" y="219075"/>
                  </a:lnTo>
                  <a:close/>
                </a:path>
              </a:pathLst>
            </a:custGeom>
            <a:solidFill>
              <a:srgbClr val="423D9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308227" y="1009904"/>
              <a:ext cx="56896" cy="111379"/>
            </a:xfrm>
            <a:custGeom>
              <a:avLst/>
              <a:gdLst/>
              <a:ahLst/>
              <a:cxnLst/>
              <a:rect l="l" t="t" r="r" b="b"/>
              <a:pathLst>
                <a:path w="56896" h="111379">
                  <a:moveTo>
                    <a:pt x="50546" y="48641"/>
                  </a:moveTo>
                  <a:cubicBezTo>
                    <a:pt x="52832" y="55880"/>
                    <a:pt x="54610" y="63119"/>
                    <a:pt x="55626" y="70104"/>
                  </a:cubicBezTo>
                  <a:cubicBezTo>
                    <a:pt x="56642" y="77089"/>
                    <a:pt x="56896" y="83566"/>
                    <a:pt x="56515" y="89408"/>
                  </a:cubicBezTo>
                  <a:cubicBezTo>
                    <a:pt x="56134" y="95250"/>
                    <a:pt x="54991" y="99949"/>
                    <a:pt x="53086" y="103632"/>
                  </a:cubicBezTo>
                  <a:cubicBezTo>
                    <a:pt x="51181" y="107315"/>
                    <a:pt x="48895" y="109601"/>
                    <a:pt x="45974" y="110490"/>
                  </a:cubicBezTo>
                  <a:cubicBezTo>
                    <a:pt x="43053" y="111379"/>
                    <a:pt x="39751" y="110998"/>
                    <a:pt x="36195" y="108966"/>
                  </a:cubicBezTo>
                  <a:cubicBezTo>
                    <a:pt x="32639" y="106934"/>
                    <a:pt x="28956" y="103886"/>
                    <a:pt x="25273" y="99441"/>
                  </a:cubicBezTo>
                  <a:cubicBezTo>
                    <a:pt x="21590" y="94996"/>
                    <a:pt x="18034" y="89535"/>
                    <a:pt x="14732" y="83185"/>
                  </a:cubicBezTo>
                  <a:cubicBezTo>
                    <a:pt x="11430" y="76835"/>
                    <a:pt x="8636" y="69977"/>
                    <a:pt x="6350" y="62738"/>
                  </a:cubicBezTo>
                  <a:cubicBezTo>
                    <a:pt x="4064" y="55499"/>
                    <a:pt x="2286" y="48260"/>
                    <a:pt x="1270" y="41275"/>
                  </a:cubicBezTo>
                  <a:cubicBezTo>
                    <a:pt x="254" y="34290"/>
                    <a:pt x="0" y="27813"/>
                    <a:pt x="381" y="21971"/>
                  </a:cubicBezTo>
                  <a:cubicBezTo>
                    <a:pt x="762" y="16129"/>
                    <a:pt x="1905" y="11430"/>
                    <a:pt x="3810" y="7747"/>
                  </a:cubicBezTo>
                  <a:cubicBezTo>
                    <a:pt x="5715" y="4064"/>
                    <a:pt x="8001" y="1778"/>
                    <a:pt x="10922" y="889"/>
                  </a:cubicBezTo>
                  <a:cubicBezTo>
                    <a:pt x="13843" y="0"/>
                    <a:pt x="17145" y="381"/>
                    <a:pt x="20701" y="2413"/>
                  </a:cubicBezTo>
                  <a:cubicBezTo>
                    <a:pt x="24257" y="4445"/>
                    <a:pt x="27940" y="7493"/>
                    <a:pt x="31623" y="11938"/>
                  </a:cubicBezTo>
                  <a:cubicBezTo>
                    <a:pt x="35306" y="16383"/>
                    <a:pt x="38862" y="21844"/>
                    <a:pt x="42164" y="28194"/>
                  </a:cubicBezTo>
                  <a:cubicBezTo>
                    <a:pt x="45466" y="34544"/>
                    <a:pt x="48260" y="41402"/>
                    <a:pt x="50546" y="48641"/>
                  </a:cubicBezTo>
                  <a:close/>
                </a:path>
              </a:pathLst>
            </a:custGeom>
            <a:solidFill>
              <a:srgbClr val="211A6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66929" y="960628"/>
              <a:ext cx="496316" cy="291211"/>
            </a:xfrm>
            <a:custGeom>
              <a:avLst/>
              <a:gdLst/>
              <a:ahLst/>
              <a:cxnLst/>
              <a:rect l="l" t="t" r="r" b="b"/>
              <a:pathLst>
                <a:path w="496316" h="291211">
                  <a:moveTo>
                    <a:pt x="146558" y="268478"/>
                  </a:moveTo>
                  <a:cubicBezTo>
                    <a:pt x="143002" y="269621"/>
                    <a:pt x="139192" y="270764"/>
                    <a:pt x="135382" y="271780"/>
                  </a:cubicBezTo>
                  <a:cubicBezTo>
                    <a:pt x="97536" y="282956"/>
                    <a:pt x="52324" y="291211"/>
                    <a:pt x="35306" y="278257"/>
                  </a:cubicBezTo>
                  <a:cubicBezTo>
                    <a:pt x="0" y="251206"/>
                    <a:pt x="149479" y="129921"/>
                    <a:pt x="213741" y="89535"/>
                  </a:cubicBezTo>
                  <a:cubicBezTo>
                    <a:pt x="261620" y="59436"/>
                    <a:pt x="437769" y="0"/>
                    <a:pt x="469011" y="44831"/>
                  </a:cubicBezTo>
                  <a:cubicBezTo>
                    <a:pt x="496316" y="83947"/>
                    <a:pt x="234569" y="240411"/>
                    <a:pt x="146558" y="268478"/>
                  </a:cubicBezTo>
                  <a:close/>
                </a:path>
              </a:pathLst>
            </a:custGeom>
            <a:solidFill>
              <a:srgbClr val="F34B5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791972" y="829056"/>
              <a:ext cx="105410" cy="105283"/>
            </a:xfrm>
            <a:custGeom>
              <a:avLst/>
              <a:gdLst/>
              <a:ahLst/>
              <a:cxnLst/>
              <a:rect l="l" t="t" r="r" b="b"/>
              <a:pathLst>
                <a:path w="105410" h="105283">
                  <a:moveTo>
                    <a:pt x="97028" y="37465"/>
                  </a:moveTo>
                  <a:cubicBezTo>
                    <a:pt x="105410" y="61976"/>
                    <a:pt x="92456" y="88519"/>
                    <a:pt x="67945" y="96901"/>
                  </a:cubicBezTo>
                  <a:cubicBezTo>
                    <a:pt x="43434" y="105283"/>
                    <a:pt x="16764" y="92202"/>
                    <a:pt x="8382" y="67691"/>
                  </a:cubicBezTo>
                  <a:cubicBezTo>
                    <a:pt x="0" y="43180"/>
                    <a:pt x="13081" y="16764"/>
                    <a:pt x="37592" y="8382"/>
                  </a:cubicBezTo>
                  <a:cubicBezTo>
                    <a:pt x="62103" y="0"/>
                    <a:pt x="88773" y="12954"/>
                    <a:pt x="97028" y="37338"/>
                  </a:cubicBezTo>
                  <a:close/>
                </a:path>
              </a:pathLst>
            </a:custGeom>
            <a:solidFill>
              <a:srgbClr val="57B3F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957453" y="765302"/>
              <a:ext cx="105410" cy="105283"/>
            </a:xfrm>
            <a:custGeom>
              <a:avLst/>
              <a:gdLst/>
              <a:ahLst/>
              <a:cxnLst/>
              <a:rect l="l" t="t" r="r" b="b"/>
              <a:pathLst>
                <a:path w="105410" h="105283">
                  <a:moveTo>
                    <a:pt x="97028" y="37465"/>
                  </a:moveTo>
                  <a:cubicBezTo>
                    <a:pt x="105410" y="61976"/>
                    <a:pt x="92456" y="88519"/>
                    <a:pt x="67945" y="96901"/>
                  </a:cubicBezTo>
                  <a:cubicBezTo>
                    <a:pt x="43434" y="105283"/>
                    <a:pt x="16764" y="92202"/>
                    <a:pt x="8382" y="67691"/>
                  </a:cubicBezTo>
                  <a:cubicBezTo>
                    <a:pt x="0" y="43180"/>
                    <a:pt x="13081" y="16764"/>
                    <a:pt x="37592" y="8382"/>
                  </a:cubicBezTo>
                  <a:cubicBezTo>
                    <a:pt x="62103" y="0"/>
                    <a:pt x="88773" y="12954"/>
                    <a:pt x="97028" y="37338"/>
                  </a:cubicBezTo>
                  <a:close/>
                </a:path>
              </a:pathLst>
            </a:custGeom>
            <a:solidFill>
              <a:srgbClr val="57B3F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122807" y="701421"/>
              <a:ext cx="105410" cy="105283"/>
            </a:xfrm>
            <a:custGeom>
              <a:avLst/>
              <a:gdLst/>
              <a:ahLst/>
              <a:cxnLst/>
              <a:rect l="l" t="t" r="r" b="b"/>
              <a:pathLst>
                <a:path w="105410" h="105283">
                  <a:moveTo>
                    <a:pt x="97028" y="37465"/>
                  </a:moveTo>
                  <a:cubicBezTo>
                    <a:pt x="105410" y="61976"/>
                    <a:pt x="92456" y="88519"/>
                    <a:pt x="67945" y="96901"/>
                  </a:cubicBezTo>
                  <a:cubicBezTo>
                    <a:pt x="43434" y="105283"/>
                    <a:pt x="16764" y="92202"/>
                    <a:pt x="8382" y="67691"/>
                  </a:cubicBezTo>
                  <a:cubicBezTo>
                    <a:pt x="0" y="43180"/>
                    <a:pt x="13081" y="16764"/>
                    <a:pt x="37592" y="8382"/>
                  </a:cubicBezTo>
                  <a:cubicBezTo>
                    <a:pt x="62103" y="0"/>
                    <a:pt x="88773" y="12954"/>
                    <a:pt x="97028" y="37338"/>
                  </a:cubicBezTo>
                  <a:close/>
                </a:path>
              </a:pathLst>
            </a:custGeom>
            <a:solidFill>
              <a:srgbClr val="57B3F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288288" y="637540"/>
              <a:ext cx="105410" cy="105283"/>
            </a:xfrm>
            <a:custGeom>
              <a:avLst/>
              <a:gdLst/>
              <a:ahLst/>
              <a:cxnLst/>
              <a:rect l="l" t="t" r="r" b="b"/>
              <a:pathLst>
                <a:path w="105410" h="105283">
                  <a:moveTo>
                    <a:pt x="97028" y="37465"/>
                  </a:moveTo>
                  <a:cubicBezTo>
                    <a:pt x="105410" y="61976"/>
                    <a:pt x="92456" y="88519"/>
                    <a:pt x="67945" y="96901"/>
                  </a:cubicBezTo>
                  <a:cubicBezTo>
                    <a:pt x="43434" y="105283"/>
                    <a:pt x="16764" y="92202"/>
                    <a:pt x="8382" y="67691"/>
                  </a:cubicBezTo>
                  <a:cubicBezTo>
                    <a:pt x="0" y="43180"/>
                    <a:pt x="13081" y="16764"/>
                    <a:pt x="37592" y="8382"/>
                  </a:cubicBezTo>
                  <a:cubicBezTo>
                    <a:pt x="62103" y="0"/>
                    <a:pt x="88773" y="12954"/>
                    <a:pt x="97028" y="37338"/>
                  </a:cubicBezTo>
                  <a:close/>
                </a:path>
              </a:pathLst>
            </a:custGeom>
            <a:solidFill>
              <a:srgbClr val="57B3F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453642" y="573786"/>
              <a:ext cx="105410" cy="105283"/>
            </a:xfrm>
            <a:custGeom>
              <a:avLst/>
              <a:gdLst/>
              <a:ahLst/>
              <a:cxnLst/>
              <a:rect l="l" t="t" r="r" b="b"/>
              <a:pathLst>
                <a:path w="105410" h="105283">
                  <a:moveTo>
                    <a:pt x="97028" y="37465"/>
                  </a:moveTo>
                  <a:cubicBezTo>
                    <a:pt x="105410" y="61976"/>
                    <a:pt x="92456" y="88519"/>
                    <a:pt x="67945" y="96901"/>
                  </a:cubicBezTo>
                  <a:cubicBezTo>
                    <a:pt x="43434" y="105283"/>
                    <a:pt x="16764" y="92202"/>
                    <a:pt x="8382" y="67691"/>
                  </a:cubicBezTo>
                  <a:cubicBezTo>
                    <a:pt x="0" y="43180"/>
                    <a:pt x="13081" y="16764"/>
                    <a:pt x="37592" y="8382"/>
                  </a:cubicBezTo>
                  <a:cubicBezTo>
                    <a:pt x="62103" y="0"/>
                    <a:pt x="88773" y="12954"/>
                    <a:pt x="97028" y="37338"/>
                  </a:cubicBezTo>
                  <a:close/>
                </a:path>
              </a:pathLst>
            </a:custGeom>
            <a:solidFill>
              <a:srgbClr val="57B3F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641094" y="447167"/>
              <a:ext cx="259080" cy="175895"/>
            </a:xfrm>
            <a:custGeom>
              <a:avLst/>
              <a:gdLst/>
              <a:ahLst/>
              <a:cxnLst/>
              <a:rect l="l" t="t" r="r" b="b"/>
              <a:pathLst>
                <a:path w="259080" h="175895">
                  <a:moveTo>
                    <a:pt x="258953" y="44069"/>
                  </a:moveTo>
                  <a:cubicBezTo>
                    <a:pt x="248158" y="52578"/>
                    <a:pt x="237617" y="60325"/>
                    <a:pt x="227584" y="67564"/>
                  </a:cubicBezTo>
                  <a:lnTo>
                    <a:pt x="227457" y="67564"/>
                  </a:lnTo>
                  <a:cubicBezTo>
                    <a:pt x="74803" y="175895"/>
                    <a:pt x="0" y="141986"/>
                    <a:pt x="5715" y="101600"/>
                  </a:cubicBezTo>
                  <a:cubicBezTo>
                    <a:pt x="7493" y="87884"/>
                    <a:pt x="21590" y="72390"/>
                    <a:pt x="39878" y="57912"/>
                  </a:cubicBezTo>
                  <a:cubicBezTo>
                    <a:pt x="78486" y="27051"/>
                    <a:pt x="135890" y="0"/>
                    <a:pt x="135890" y="0"/>
                  </a:cubicBezTo>
                  <a:cubicBezTo>
                    <a:pt x="135890" y="0"/>
                    <a:pt x="136017" y="0"/>
                    <a:pt x="136144" y="0"/>
                  </a:cubicBezTo>
                  <a:cubicBezTo>
                    <a:pt x="190246" y="2794"/>
                    <a:pt x="232791" y="16256"/>
                    <a:pt x="259080" y="44069"/>
                  </a:cubicBezTo>
                  <a:close/>
                </a:path>
              </a:pathLst>
            </a:custGeom>
            <a:solidFill>
              <a:srgbClr val="57B3F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388239" y="771144"/>
              <a:ext cx="1034542" cy="768350"/>
            </a:xfrm>
            <a:custGeom>
              <a:avLst/>
              <a:gdLst/>
              <a:ahLst/>
              <a:cxnLst/>
              <a:rect l="l" t="t" r="r" b="b"/>
              <a:pathLst>
                <a:path w="1034542" h="768350">
                  <a:moveTo>
                    <a:pt x="1000506" y="114046"/>
                  </a:moveTo>
                  <a:cubicBezTo>
                    <a:pt x="1034542" y="202946"/>
                    <a:pt x="462407" y="652907"/>
                    <a:pt x="276987" y="729869"/>
                  </a:cubicBezTo>
                  <a:cubicBezTo>
                    <a:pt x="270510" y="732536"/>
                    <a:pt x="264668" y="734822"/>
                    <a:pt x="259207" y="736473"/>
                  </a:cubicBezTo>
                  <a:cubicBezTo>
                    <a:pt x="185547" y="759968"/>
                    <a:pt x="98171" y="768350"/>
                    <a:pt x="51816" y="732155"/>
                  </a:cubicBezTo>
                  <a:cubicBezTo>
                    <a:pt x="0" y="691642"/>
                    <a:pt x="365379" y="351917"/>
                    <a:pt x="479044" y="260731"/>
                  </a:cubicBezTo>
                  <a:cubicBezTo>
                    <a:pt x="565023" y="191516"/>
                    <a:pt x="956945" y="0"/>
                    <a:pt x="1000379" y="114046"/>
                  </a:cubicBezTo>
                  <a:close/>
                </a:path>
              </a:pathLst>
            </a:custGeom>
            <a:solidFill>
              <a:srgbClr val="F34B5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388366" y="1003554"/>
              <a:ext cx="520446" cy="535940"/>
            </a:xfrm>
            <a:custGeom>
              <a:avLst/>
              <a:gdLst/>
              <a:ahLst/>
              <a:cxnLst/>
              <a:rect l="l" t="t" r="r" b="b"/>
              <a:pathLst>
                <a:path w="520446" h="535940">
                  <a:moveTo>
                    <a:pt x="276987" y="497459"/>
                  </a:moveTo>
                  <a:cubicBezTo>
                    <a:pt x="270510" y="500126"/>
                    <a:pt x="264668" y="502412"/>
                    <a:pt x="259207" y="504063"/>
                  </a:cubicBezTo>
                  <a:cubicBezTo>
                    <a:pt x="185547" y="527558"/>
                    <a:pt x="98171" y="535940"/>
                    <a:pt x="51816" y="499745"/>
                  </a:cubicBezTo>
                  <a:cubicBezTo>
                    <a:pt x="0" y="459232"/>
                    <a:pt x="365379" y="119507"/>
                    <a:pt x="479044" y="28321"/>
                  </a:cubicBezTo>
                  <a:cubicBezTo>
                    <a:pt x="488950" y="20320"/>
                    <a:pt x="503174" y="10668"/>
                    <a:pt x="520446" y="0"/>
                  </a:cubicBezTo>
                  <a:cubicBezTo>
                    <a:pt x="520446" y="0"/>
                    <a:pt x="117221" y="433959"/>
                    <a:pt x="276987" y="497332"/>
                  </a:cubicBezTo>
                  <a:close/>
                </a:path>
              </a:pathLst>
            </a:custGeom>
            <a:solidFill>
              <a:srgbClr val="E1122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66929" y="1050163"/>
              <a:ext cx="213741" cy="201676"/>
            </a:xfrm>
            <a:custGeom>
              <a:avLst/>
              <a:gdLst/>
              <a:ahLst/>
              <a:cxnLst/>
              <a:rect l="l" t="t" r="r" b="b"/>
              <a:pathLst>
                <a:path w="213741" h="201676">
                  <a:moveTo>
                    <a:pt x="135382" y="182245"/>
                  </a:moveTo>
                  <a:cubicBezTo>
                    <a:pt x="97536" y="193421"/>
                    <a:pt x="52324" y="201676"/>
                    <a:pt x="35306" y="188722"/>
                  </a:cubicBezTo>
                  <a:cubicBezTo>
                    <a:pt x="0" y="161671"/>
                    <a:pt x="149479" y="40386"/>
                    <a:pt x="213741" y="0"/>
                  </a:cubicBezTo>
                  <a:cubicBezTo>
                    <a:pt x="213741" y="0"/>
                    <a:pt x="34544" y="145796"/>
                    <a:pt x="135509" y="182245"/>
                  </a:cubicBezTo>
                  <a:close/>
                </a:path>
              </a:pathLst>
            </a:custGeom>
            <a:solidFill>
              <a:srgbClr val="E1122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1086104" y="934339"/>
              <a:ext cx="196342" cy="223139"/>
            </a:xfrm>
            <a:custGeom>
              <a:avLst/>
              <a:gdLst/>
              <a:ahLst/>
              <a:cxnLst/>
              <a:rect l="l" t="t" r="r" b="b"/>
              <a:pathLst>
                <a:path w="196342" h="223139">
                  <a:moveTo>
                    <a:pt x="196342" y="0"/>
                  </a:moveTo>
                  <a:cubicBezTo>
                    <a:pt x="188341" y="24130"/>
                    <a:pt x="176657" y="46736"/>
                    <a:pt x="163449" y="68326"/>
                  </a:cubicBezTo>
                  <a:cubicBezTo>
                    <a:pt x="125349" y="130683"/>
                    <a:pt x="66802" y="193548"/>
                    <a:pt x="0" y="223139"/>
                  </a:cubicBezTo>
                  <a:cubicBezTo>
                    <a:pt x="57531" y="161417"/>
                    <a:pt x="16256" y="211455"/>
                    <a:pt x="147955" y="57277"/>
                  </a:cubicBezTo>
                  <a:cubicBezTo>
                    <a:pt x="163703" y="38227"/>
                    <a:pt x="179578" y="19050"/>
                    <a:pt x="19634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641094" y="505079"/>
              <a:ext cx="227584" cy="117983"/>
            </a:xfrm>
            <a:custGeom>
              <a:avLst/>
              <a:gdLst/>
              <a:ahLst/>
              <a:cxnLst/>
              <a:rect l="l" t="t" r="r" b="b"/>
              <a:pathLst>
                <a:path w="227584" h="117983">
                  <a:moveTo>
                    <a:pt x="227457" y="9652"/>
                  </a:moveTo>
                  <a:cubicBezTo>
                    <a:pt x="74803" y="117983"/>
                    <a:pt x="0" y="84074"/>
                    <a:pt x="5715" y="43688"/>
                  </a:cubicBezTo>
                  <a:cubicBezTo>
                    <a:pt x="7493" y="29972"/>
                    <a:pt x="21590" y="14478"/>
                    <a:pt x="39878" y="0"/>
                  </a:cubicBezTo>
                  <a:lnTo>
                    <a:pt x="227584" y="9525"/>
                  </a:lnTo>
                  <a:close/>
                </a:path>
              </a:pathLst>
            </a:custGeom>
            <a:solidFill>
              <a:srgbClr val="5094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66446" y="766953"/>
              <a:ext cx="215900" cy="121285"/>
            </a:xfrm>
            <a:custGeom>
              <a:avLst/>
              <a:gdLst/>
              <a:ahLst/>
              <a:cxnLst/>
              <a:rect l="l" t="t" r="r" b="b"/>
              <a:pathLst>
                <a:path w="215900" h="121285">
                  <a:moveTo>
                    <a:pt x="0" y="0"/>
                  </a:moveTo>
                  <a:cubicBezTo>
                    <a:pt x="65024" y="19431"/>
                    <a:pt x="165608" y="75819"/>
                    <a:pt x="215900" y="121285"/>
                  </a:cubicBezTo>
                  <a:cubicBezTo>
                    <a:pt x="163957" y="105791"/>
                    <a:pt x="94742" y="68707"/>
                    <a:pt x="49657" y="37973"/>
                  </a:cubicBezTo>
                  <a:cubicBezTo>
                    <a:pt x="32512" y="26416"/>
                    <a:pt x="15621" y="1422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964311" y="476758"/>
              <a:ext cx="136525" cy="96647"/>
            </a:xfrm>
            <a:custGeom>
              <a:avLst/>
              <a:gdLst/>
              <a:ahLst/>
              <a:cxnLst/>
              <a:rect l="l" t="t" r="r" b="b"/>
              <a:pathLst>
                <a:path w="136525" h="96647">
                  <a:moveTo>
                    <a:pt x="0" y="0"/>
                  </a:moveTo>
                  <a:cubicBezTo>
                    <a:pt x="25654" y="9017"/>
                    <a:pt x="52070" y="25400"/>
                    <a:pt x="73914" y="40386"/>
                  </a:cubicBezTo>
                  <a:cubicBezTo>
                    <a:pt x="94107" y="54610"/>
                    <a:pt x="120523" y="76454"/>
                    <a:pt x="136525" y="96647"/>
                  </a:cubicBezTo>
                  <a:cubicBezTo>
                    <a:pt x="112268" y="88265"/>
                    <a:pt x="82804" y="70612"/>
                    <a:pt x="62611" y="56261"/>
                  </a:cubicBezTo>
                  <a:cubicBezTo>
                    <a:pt x="41148" y="40640"/>
                    <a:pt x="17018" y="2133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55880" y="55118"/>
              <a:ext cx="753745" cy="359156"/>
            </a:xfrm>
            <a:custGeom>
              <a:avLst/>
              <a:gdLst/>
              <a:ahLst/>
              <a:cxnLst/>
              <a:rect l="l" t="t" r="r" b="b"/>
              <a:pathLst>
                <a:path w="753745" h="359156">
                  <a:moveTo>
                    <a:pt x="25908" y="271399"/>
                  </a:moveTo>
                  <a:cubicBezTo>
                    <a:pt x="221615" y="359156"/>
                    <a:pt x="645795" y="331089"/>
                    <a:pt x="697357" y="265303"/>
                  </a:cubicBezTo>
                  <a:cubicBezTo>
                    <a:pt x="697357" y="265303"/>
                    <a:pt x="722757" y="237109"/>
                    <a:pt x="687324" y="220091"/>
                  </a:cubicBezTo>
                  <a:cubicBezTo>
                    <a:pt x="687324" y="220091"/>
                    <a:pt x="753745" y="167640"/>
                    <a:pt x="697357" y="106934"/>
                  </a:cubicBezTo>
                  <a:cubicBezTo>
                    <a:pt x="647827" y="53213"/>
                    <a:pt x="605155" y="90932"/>
                    <a:pt x="605155" y="90932"/>
                  </a:cubicBezTo>
                  <a:cubicBezTo>
                    <a:pt x="605155" y="90932"/>
                    <a:pt x="616331" y="16891"/>
                    <a:pt x="552196" y="9144"/>
                  </a:cubicBezTo>
                  <a:cubicBezTo>
                    <a:pt x="473583" y="0"/>
                    <a:pt x="390906" y="77343"/>
                    <a:pt x="390906" y="77343"/>
                  </a:cubicBezTo>
                  <a:cubicBezTo>
                    <a:pt x="390906" y="77343"/>
                    <a:pt x="310007" y="19431"/>
                    <a:pt x="223520" y="130429"/>
                  </a:cubicBezTo>
                  <a:cubicBezTo>
                    <a:pt x="223520" y="130429"/>
                    <a:pt x="139192" y="115824"/>
                    <a:pt x="122936" y="205613"/>
                  </a:cubicBezTo>
                  <a:cubicBezTo>
                    <a:pt x="83439" y="206756"/>
                    <a:pt x="48895" y="215265"/>
                    <a:pt x="18669" y="231394"/>
                  </a:cubicBezTo>
                  <a:cubicBezTo>
                    <a:pt x="0" y="241173"/>
                    <a:pt x="6604" y="262763"/>
                    <a:pt x="25908" y="271399"/>
                  </a:cubicBezTo>
                  <a:close/>
                </a:path>
              </a:pathLst>
            </a:custGeom>
            <a:solidFill>
              <a:srgbClr val="E9E7F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1170940" y="1343533"/>
              <a:ext cx="791972" cy="334391"/>
            </a:xfrm>
            <a:custGeom>
              <a:avLst/>
              <a:gdLst/>
              <a:ahLst/>
              <a:cxnLst/>
              <a:rect l="l" t="t" r="r" b="b"/>
              <a:pathLst>
                <a:path w="791972" h="334391">
                  <a:moveTo>
                    <a:pt x="566293" y="127"/>
                  </a:moveTo>
                  <a:cubicBezTo>
                    <a:pt x="488061" y="127"/>
                    <a:pt x="410718" y="72517"/>
                    <a:pt x="410718" y="72517"/>
                  </a:cubicBezTo>
                  <a:cubicBezTo>
                    <a:pt x="410718" y="72517"/>
                    <a:pt x="388620" y="56642"/>
                    <a:pt x="354838" y="56642"/>
                  </a:cubicBezTo>
                  <a:cubicBezTo>
                    <a:pt x="322453" y="56642"/>
                    <a:pt x="279400" y="71247"/>
                    <a:pt x="234823" y="128270"/>
                  </a:cubicBezTo>
                  <a:cubicBezTo>
                    <a:pt x="234823" y="128270"/>
                    <a:pt x="229489" y="127381"/>
                    <a:pt x="221107" y="127381"/>
                  </a:cubicBezTo>
                  <a:cubicBezTo>
                    <a:pt x="195580" y="127381"/>
                    <a:pt x="141986" y="136144"/>
                    <a:pt x="129159" y="207264"/>
                  </a:cubicBezTo>
                  <a:cubicBezTo>
                    <a:pt x="87757" y="208407"/>
                    <a:pt x="51308" y="217424"/>
                    <a:pt x="19558" y="234315"/>
                  </a:cubicBezTo>
                  <a:cubicBezTo>
                    <a:pt x="0" y="244602"/>
                    <a:pt x="6858" y="267208"/>
                    <a:pt x="27178" y="276352"/>
                  </a:cubicBezTo>
                  <a:cubicBezTo>
                    <a:pt x="118872" y="317500"/>
                    <a:pt x="258318" y="334391"/>
                    <a:pt x="389509" y="334391"/>
                  </a:cubicBezTo>
                  <a:cubicBezTo>
                    <a:pt x="552577" y="334391"/>
                    <a:pt x="702818" y="308229"/>
                    <a:pt x="732790" y="269875"/>
                  </a:cubicBezTo>
                  <a:cubicBezTo>
                    <a:pt x="732790" y="269875"/>
                    <a:pt x="759460" y="240284"/>
                    <a:pt x="722249" y="222377"/>
                  </a:cubicBezTo>
                  <a:cubicBezTo>
                    <a:pt x="722249" y="222377"/>
                    <a:pt x="791972" y="167259"/>
                    <a:pt x="732790" y="103378"/>
                  </a:cubicBezTo>
                  <a:cubicBezTo>
                    <a:pt x="711200" y="79883"/>
                    <a:pt x="690753" y="73025"/>
                    <a:pt x="674370" y="73025"/>
                  </a:cubicBezTo>
                  <a:cubicBezTo>
                    <a:pt x="651256" y="73025"/>
                    <a:pt x="635889" y="86614"/>
                    <a:pt x="635889" y="86614"/>
                  </a:cubicBezTo>
                  <a:cubicBezTo>
                    <a:pt x="635889" y="86614"/>
                    <a:pt x="647573" y="8763"/>
                    <a:pt x="580136" y="762"/>
                  </a:cubicBezTo>
                  <a:cubicBezTo>
                    <a:pt x="575564" y="254"/>
                    <a:pt x="570865" y="0"/>
                    <a:pt x="566166" y="0"/>
                  </a:cubicBezTo>
                  <a:close/>
                </a:path>
              </a:pathLst>
            </a:custGeom>
            <a:solidFill>
              <a:srgbClr val="E9E7FC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3" name="Freeform 33"/>
          <p:cNvSpPr/>
          <p:nvPr/>
        </p:nvSpPr>
        <p:spPr>
          <a:xfrm>
            <a:off x="8390934" y="2824124"/>
            <a:ext cx="2716492" cy="1755305"/>
          </a:xfrm>
          <a:custGeom>
            <a:avLst/>
            <a:gdLst/>
            <a:ahLst/>
            <a:cxnLst/>
            <a:rect l="l" t="t" r="r" b="b"/>
            <a:pathLst>
              <a:path w="2716492" h="1755305">
                <a:moveTo>
                  <a:pt x="0" y="0"/>
                </a:moveTo>
                <a:lnTo>
                  <a:pt x="2716492" y="0"/>
                </a:lnTo>
                <a:lnTo>
                  <a:pt x="2716492" y="1755306"/>
                </a:lnTo>
                <a:lnTo>
                  <a:pt x="0" y="175530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4" name="Freeform 34"/>
          <p:cNvSpPr/>
          <p:nvPr/>
        </p:nvSpPr>
        <p:spPr>
          <a:xfrm>
            <a:off x="9429217" y="5228596"/>
            <a:ext cx="2366381" cy="1560852"/>
          </a:xfrm>
          <a:custGeom>
            <a:avLst/>
            <a:gdLst/>
            <a:ahLst/>
            <a:cxnLst/>
            <a:rect l="l" t="t" r="r" b="b"/>
            <a:pathLst>
              <a:path w="2366381" h="1560852">
                <a:moveTo>
                  <a:pt x="0" y="0"/>
                </a:moveTo>
                <a:lnTo>
                  <a:pt x="2366381" y="0"/>
                </a:lnTo>
                <a:lnTo>
                  <a:pt x="2366381" y="1560853"/>
                </a:lnTo>
                <a:lnTo>
                  <a:pt x="0" y="156085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5" name="Freeform 35"/>
          <p:cNvSpPr/>
          <p:nvPr/>
        </p:nvSpPr>
        <p:spPr>
          <a:xfrm>
            <a:off x="5576602" y="1481757"/>
            <a:ext cx="2276475" cy="1495425"/>
          </a:xfrm>
          <a:custGeom>
            <a:avLst/>
            <a:gdLst/>
            <a:ahLst/>
            <a:cxnLst/>
            <a:rect l="l" t="t" r="r" b="b"/>
            <a:pathLst>
              <a:path w="2276475" h="1495425">
                <a:moveTo>
                  <a:pt x="0" y="0"/>
                </a:moveTo>
                <a:lnTo>
                  <a:pt x="2276475" y="0"/>
                </a:lnTo>
                <a:lnTo>
                  <a:pt x="2276475" y="1495425"/>
                </a:lnTo>
                <a:lnTo>
                  <a:pt x="0" y="1495425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6" name="Freeform 36"/>
          <p:cNvSpPr/>
          <p:nvPr/>
        </p:nvSpPr>
        <p:spPr>
          <a:xfrm>
            <a:off x="5457720" y="7600855"/>
            <a:ext cx="2390775" cy="1504950"/>
          </a:xfrm>
          <a:custGeom>
            <a:avLst/>
            <a:gdLst/>
            <a:ahLst/>
            <a:cxnLst/>
            <a:rect l="l" t="t" r="r" b="b"/>
            <a:pathLst>
              <a:path w="2390775" h="1504950">
                <a:moveTo>
                  <a:pt x="0" y="0"/>
                </a:moveTo>
                <a:lnTo>
                  <a:pt x="2390775" y="0"/>
                </a:lnTo>
                <a:lnTo>
                  <a:pt x="2390775" y="1504950"/>
                </a:lnTo>
                <a:lnTo>
                  <a:pt x="0" y="150495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7" name="TextBox 37"/>
          <p:cNvSpPr txBox="1"/>
          <p:nvPr/>
        </p:nvSpPr>
        <p:spPr>
          <a:xfrm>
            <a:off x="3397006" y="3825726"/>
            <a:ext cx="1018308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It’s ...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289773" y="2334025"/>
            <a:ext cx="1236974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It’s a ...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162119" y="7792517"/>
            <a:ext cx="1497349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It’s an....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984011" y="5366528"/>
            <a:ext cx="1860709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I can see...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261073" y="1625917"/>
            <a:ext cx="2597991" cy="60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spc="27" dirty="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1.What is it?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2257473" y="3152765"/>
            <a:ext cx="5070167" cy="60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2. What color is this car?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254358" y="4618101"/>
            <a:ext cx="11671106" cy="60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3. What type of transport do you see in the sky/in water?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2215525" y="6894100"/>
            <a:ext cx="12091235" cy="60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4. What type of transport takes sick people to the hospital?</a:t>
            </a:r>
          </a:p>
        </p:txBody>
      </p:sp>
      <p:pic>
        <p:nvPicPr>
          <p:cNvPr id="45" name="luvvoice.com-20241208-oGrJ7Q">
            <a:hlinkClick r:id="" action="ppaction://media"/>
            <a:extLst>
              <a:ext uri="{FF2B5EF4-FFF2-40B4-BE49-F238E27FC236}">
                <a16:creationId xmlns:a16="http://schemas.microsoft.com/office/drawing/2014/main" id="{33DF3A62-5B92-63C9-35CA-DDE387C8B1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722056" y="6991933"/>
            <a:ext cx="406400" cy="406400"/>
          </a:xfrm>
          <a:prstGeom prst="rect">
            <a:avLst/>
          </a:prstGeom>
        </p:spPr>
      </p:pic>
      <p:pic>
        <p:nvPicPr>
          <p:cNvPr id="46" name="luvvoice.com-20241208-py6jXy">
            <a:hlinkClick r:id="" action="ppaction://media"/>
            <a:extLst>
              <a:ext uri="{FF2B5EF4-FFF2-40B4-BE49-F238E27FC236}">
                <a16:creationId xmlns:a16="http://schemas.microsoft.com/office/drawing/2014/main" id="{72ED9033-C40F-278F-058B-22EC1327E1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854004" y="4758743"/>
            <a:ext cx="406400" cy="406400"/>
          </a:xfrm>
          <a:prstGeom prst="rect">
            <a:avLst/>
          </a:prstGeom>
        </p:spPr>
      </p:pic>
      <p:pic>
        <p:nvPicPr>
          <p:cNvPr id="47" name="luvvoice.com-20241208-07ZPVf">
            <a:hlinkClick r:id="" action="ppaction://media"/>
            <a:extLst>
              <a:ext uri="{FF2B5EF4-FFF2-40B4-BE49-F238E27FC236}">
                <a16:creationId xmlns:a16="http://schemas.microsoft.com/office/drawing/2014/main" id="{CF04A384-B620-4E4B-22CD-FD390FB4073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954680" y="3144023"/>
            <a:ext cx="406400" cy="406400"/>
          </a:xfrm>
          <a:prstGeom prst="rect">
            <a:avLst/>
          </a:prstGeom>
        </p:spPr>
      </p:pic>
      <p:pic>
        <p:nvPicPr>
          <p:cNvPr id="48" name="luvvoice.com-20241208-NRXpS2">
            <a:hlinkClick r:id="" action="ppaction://media"/>
            <a:extLst>
              <a:ext uri="{FF2B5EF4-FFF2-40B4-BE49-F238E27FC236}">
                <a16:creationId xmlns:a16="http://schemas.microsoft.com/office/drawing/2014/main" id="{2995E6AC-AA3E-3658-B5DB-534136CACA7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036718" y="2050018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121826" y="467011"/>
            <a:ext cx="16684428" cy="9407195"/>
          </a:xfrm>
          <a:custGeom>
            <a:avLst/>
            <a:gdLst/>
            <a:ahLst/>
            <a:cxnLst/>
            <a:rect l="l" t="t" r="r" b="b"/>
            <a:pathLst>
              <a:path w="16684428" h="9407195">
                <a:moveTo>
                  <a:pt x="0" y="0"/>
                </a:moveTo>
                <a:lnTo>
                  <a:pt x="16684428" y="0"/>
                </a:lnTo>
                <a:lnTo>
                  <a:pt x="16684428" y="9407195"/>
                </a:lnTo>
                <a:lnTo>
                  <a:pt x="0" y="94071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2257473" y="736521"/>
            <a:ext cx="4029075" cy="828675"/>
          </a:xfrm>
          <a:custGeom>
            <a:avLst/>
            <a:gdLst/>
            <a:ahLst/>
            <a:cxnLst/>
            <a:rect l="l" t="t" r="r" b="b"/>
            <a:pathLst>
              <a:path w="4029075" h="828675">
                <a:moveTo>
                  <a:pt x="0" y="0"/>
                </a:moveTo>
                <a:lnTo>
                  <a:pt x="4029075" y="0"/>
                </a:lnTo>
                <a:lnTo>
                  <a:pt x="4029075" y="828675"/>
                </a:lnTo>
                <a:lnTo>
                  <a:pt x="0" y="8286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2063105" y="1791462"/>
            <a:ext cx="1664370" cy="1664370"/>
            <a:chOff x="0" y="0"/>
            <a:chExt cx="2219160" cy="22191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19198" cy="2219198"/>
            </a:xfrm>
            <a:custGeom>
              <a:avLst/>
              <a:gdLst/>
              <a:ahLst/>
              <a:cxnLst/>
              <a:rect l="l" t="t" r="r" b="b"/>
              <a:pathLst>
                <a:path w="2219198" h="2219198">
                  <a:moveTo>
                    <a:pt x="292100" y="0"/>
                  </a:moveTo>
                  <a:cubicBezTo>
                    <a:pt x="214630" y="0"/>
                    <a:pt x="140335" y="30734"/>
                    <a:pt x="85598" y="85598"/>
                  </a:cubicBezTo>
                  <a:cubicBezTo>
                    <a:pt x="30861" y="140462"/>
                    <a:pt x="0" y="214630"/>
                    <a:pt x="0" y="292100"/>
                  </a:cubicBezTo>
                  <a:lnTo>
                    <a:pt x="0" y="1927098"/>
                  </a:lnTo>
                  <a:cubicBezTo>
                    <a:pt x="0" y="2004568"/>
                    <a:pt x="30734" y="2078863"/>
                    <a:pt x="85598" y="2133600"/>
                  </a:cubicBezTo>
                  <a:cubicBezTo>
                    <a:pt x="140462" y="2188337"/>
                    <a:pt x="214630" y="2219198"/>
                    <a:pt x="292100" y="2219198"/>
                  </a:cubicBezTo>
                  <a:lnTo>
                    <a:pt x="1927098" y="2219198"/>
                  </a:lnTo>
                  <a:cubicBezTo>
                    <a:pt x="2004568" y="2219198"/>
                    <a:pt x="2078863" y="2188464"/>
                    <a:pt x="2133600" y="2133600"/>
                  </a:cubicBezTo>
                  <a:cubicBezTo>
                    <a:pt x="2188337" y="2078736"/>
                    <a:pt x="2219198" y="2004568"/>
                    <a:pt x="2219198" y="1927098"/>
                  </a:cubicBezTo>
                  <a:lnTo>
                    <a:pt x="2219198" y="292100"/>
                  </a:lnTo>
                  <a:cubicBezTo>
                    <a:pt x="2219198" y="214630"/>
                    <a:pt x="2188464" y="140335"/>
                    <a:pt x="2133600" y="85598"/>
                  </a:cubicBezTo>
                  <a:cubicBezTo>
                    <a:pt x="2078736" y="30861"/>
                    <a:pt x="2004568" y="0"/>
                    <a:pt x="1927098" y="0"/>
                  </a:cubicBezTo>
                  <a:close/>
                </a:path>
              </a:pathLst>
            </a:custGeom>
            <a:blipFill>
              <a:blip r:embed="rId7"/>
              <a:stretch>
                <a:fillRect l="-20712" r="-20691" b="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Freeform 8"/>
          <p:cNvSpPr/>
          <p:nvPr/>
        </p:nvSpPr>
        <p:spPr>
          <a:xfrm>
            <a:off x="2063105" y="1791462"/>
            <a:ext cx="1664341" cy="1664341"/>
          </a:xfrm>
          <a:custGeom>
            <a:avLst/>
            <a:gdLst/>
            <a:ahLst/>
            <a:cxnLst/>
            <a:rect l="l" t="t" r="r" b="b"/>
            <a:pathLst>
              <a:path w="1664341" h="1664341">
                <a:moveTo>
                  <a:pt x="0" y="0"/>
                </a:moveTo>
                <a:lnTo>
                  <a:pt x="1664342" y="0"/>
                </a:lnTo>
                <a:lnTo>
                  <a:pt x="1664342" y="1664341"/>
                </a:lnTo>
                <a:lnTo>
                  <a:pt x="0" y="16643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2063105" y="3684432"/>
            <a:ext cx="1664370" cy="1664370"/>
            <a:chOff x="0" y="0"/>
            <a:chExt cx="2219160" cy="22191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19198" cy="2219198"/>
            </a:xfrm>
            <a:custGeom>
              <a:avLst/>
              <a:gdLst/>
              <a:ahLst/>
              <a:cxnLst/>
              <a:rect l="l" t="t" r="r" b="b"/>
              <a:pathLst>
                <a:path w="2219198" h="2219198">
                  <a:moveTo>
                    <a:pt x="291592" y="0"/>
                  </a:moveTo>
                  <a:cubicBezTo>
                    <a:pt x="214249" y="127"/>
                    <a:pt x="140208" y="30861"/>
                    <a:pt x="85598" y="85598"/>
                  </a:cubicBezTo>
                  <a:cubicBezTo>
                    <a:pt x="30734" y="140335"/>
                    <a:pt x="0" y="214630"/>
                    <a:pt x="0" y="292100"/>
                  </a:cubicBezTo>
                  <a:lnTo>
                    <a:pt x="0" y="1927098"/>
                  </a:lnTo>
                  <a:cubicBezTo>
                    <a:pt x="0" y="2004568"/>
                    <a:pt x="30734" y="2078863"/>
                    <a:pt x="85598" y="2133600"/>
                  </a:cubicBezTo>
                  <a:cubicBezTo>
                    <a:pt x="140462" y="2188337"/>
                    <a:pt x="214630" y="2219198"/>
                    <a:pt x="292100" y="2219198"/>
                  </a:cubicBezTo>
                  <a:lnTo>
                    <a:pt x="1927098" y="2219198"/>
                  </a:lnTo>
                  <a:cubicBezTo>
                    <a:pt x="2004568" y="2219198"/>
                    <a:pt x="2078863" y="2188464"/>
                    <a:pt x="2133600" y="2133600"/>
                  </a:cubicBezTo>
                  <a:cubicBezTo>
                    <a:pt x="2188337" y="2078736"/>
                    <a:pt x="2219198" y="2004568"/>
                    <a:pt x="2219198" y="1927098"/>
                  </a:cubicBezTo>
                  <a:lnTo>
                    <a:pt x="2219198" y="292100"/>
                  </a:lnTo>
                  <a:cubicBezTo>
                    <a:pt x="2219198" y="214630"/>
                    <a:pt x="2188464" y="140335"/>
                    <a:pt x="2133600" y="85598"/>
                  </a:cubicBezTo>
                  <a:cubicBezTo>
                    <a:pt x="2078990" y="30861"/>
                    <a:pt x="2004822" y="127"/>
                    <a:pt x="1927606" y="0"/>
                  </a:cubicBezTo>
                  <a:close/>
                </a:path>
              </a:pathLst>
            </a:custGeom>
            <a:blipFill>
              <a:blip r:embed="rId10"/>
              <a:stretch>
                <a:fillRect l="-20876" r="-20918" b="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Freeform 11"/>
          <p:cNvSpPr/>
          <p:nvPr/>
        </p:nvSpPr>
        <p:spPr>
          <a:xfrm>
            <a:off x="2063105" y="3684432"/>
            <a:ext cx="1664341" cy="1664341"/>
          </a:xfrm>
          <a:custGeom>
            <a:avLst/>
            <a:gdLst/>
            <a:ahLst/>
            <a:cxnLst/>
            <a:rect l="l" t="t" r="r" b="b"/>
            <a:pathLst>
              <a:path w="1664341" h="1664341">
                <a:moveTo>
                  <a:pt x="0" y="0"/>
                </a:moveTo>
                <a:lnTo>
                  <a:pt x="1664342" y="0"/>
                </a:lnTo>
                <a:lnTo>
                  <a:pt x="1664342" y="1664341"/>
                </a:lnTo>
                <a:lnTo>
                  <a:pt x="0" y="16643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2063105" y="5556075"/>
            <a:ext cx="1664370" cy="1664370"/>
            <a:chOff x="0" y="0"/>
            <a:chExt cx="2219160" cy="221916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19198" cy="2219198"/>
            </a:xfrm>
            <a:custGeom>
              <a:avLst/>
              <a:gdLst/>
              <a:ahLst/>
              <a:cxnLst/>
              <a:rect l="l" t="t" r="r" b="b"/>
              <a:pathLst>
                <a:path w="2219198" h="2219198">
                  <a:moveTo>
                    <a:pt x="292100" y="0"/>
                  </a:moveTo>
                  <a:cubicBezTo>
                    <a:pt x="214630" y="0"/>
                    <a:pt x="140335" y="30734"/>
                    <a:pt x="85598" y="85598"/>
                  </a:cubicBezTo>
                  <a:cubicBezTo>
                    <a:pt x="30861" y="140462"/>
                    <a:pt x="0" y="214630"/>
                    <a:pt x="0" y="292100"/>
                  </a:cubicBezTo>
                  <a:lnTo>
                    <a:pt x="0" y="1927098"/>
                  </a:lnTo>
                  <a:cubicBezTo>
                    <a:pt x="0" y="2004568"/>
                    <a:pt x="30734" y="2078863"/>
                    <a:pt x="85598" y="2133600"/>
                  </a:cubicBezTo>
                  <a:cubicBezTo>
                    <a:pt x="140208" y="2188210"/>
                    <a:pt x="214376" y="2219071"/>
                    <a:pt x="291592" y="2219198"/>
                  </a:cubicBezTo>
                  <a:lnTo>
                    <a:pt x="1927606" y="2219198"/>
                  </a:lnTo>
                  <a:cubicBezTo>
                    <a:pt x="2004822" y="2219071"/>
                    <a:pt x="2078990" y="2188337"/>
                    <a:pt x="2133600" y="2133600"/>
                  </a:cubicBezTo>
                  <a:cubicBezTo>
                    <a:pt x="2188337" y="2078863"/>
                    <a:pt x="2219198" y="2004568"/>
                    <a:pt x="2219198" y="1927098"/>
                  </a:cubicBezTo>
                  <a:lnTo>
                    <a:pt x="2219198" y="292100"/>
                  </a:lnTo>
                  <a:cubicBezTo>
                    <a:pt x="2219198" y="214630"/>
                    <a:pt x="2188464" y="140335"/>
                    <a:pt x="2133600" y="85598"/>
                  </a:cubicBezTo>
                  <a:cubicBezTo>
                    <a:pt x="2078736" y="30861"/>
                    <a:pt x="2004568" y="0"/>
                    <a:pt x="1927098" y="0"/>
                  </a:cubicBezTo>
                  <a:close/>
                </a:path>
              </a:pathLst>
            </a:custGeom>
            <a:blipFill>
              <a:blip r:embed="rId12"/>
              <a:stretch>
                <a:fillRect l="-20712" r="-20691" b="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" name="Freeform 14"/>
          <p:cNvSpPr/>
          <p:nvPr/>
        </p:nvSpPr>
        <p:spPr>
          <a:xfrm>
            <a:off x="2063105" y="5556075"/>
            <a:ext cx="1664341" cy="1664341"/>
          </a:xfrm>
          <a:custGeom>
            <a:avLst/>
            <a:gdLst/>
            <a:ahLst/>
            <a:cxnLst/>
            <a:rect l="l" t="t" r="r" b="b"/>
            <a:pathLst>
              <a:path w="1664341" h="1664341">
                <a:moveTo>
                  <a:pt x="0" y="0"/>
                </a:moveTo>
                <a:lnTo>
                  <a:pt x="1664342" y="0"/>
                </a:lnTo>
                <a:lnTo>
                  <a:pt x="1664342" y="1664342"/>
                </a:lnTo>
                <a:lnTo>
                  <a:pt x="0" y="166434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2063105" y="7427709"/>
            <a:ext cx="1664370" cy="1664370"/>
            <a:chOff x="0" y="0"/>
            <a:chExt cx="2219160" cy="221916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219198" cy="2219198"/>
            </a:xfrm>
            <a:custGeom>
              <a:avLst/>
              <a:gdLst/>
              <a:ahLst/>
              <a:cxnLst/>
              <a:rect l="l" t="t" r="r" b="b"/>
              <a:pathLst>
                <a:path w="2219198" h="2219198">
                  <a:moveTo>
                    <a:pt x="292100" y="0"/>
                  </a:moveTo>
                  <a:cubicBezTo>
                    <a:pt x="214630" y="0"/>
                    <a:pt x="140335" y="30734"/>
                    <a:pt x="85598" y="85598"/>
                  </a:cubicBezTo>
                  <a:cubicBezTo>
                    <a:pt x="30861" y="140462"/>
                    <a:pt x="0" y="214630"/>
                    <a:pt x="0" y="292100"/>
                  </a:cubicBezTo>
                  <a:lnTo>
                    <a:pt x="0" y="1927098"/>
                  </a:lnTo>
                  <a:cubicBezTo>
                    <a:pt x="0" y="2004568"/>
                    <a:pt x="30734" y="2078863"/>
                    <a:pt x="85598" y="2133600"/>
                  </a:cubicBezTo>
                  <a:cubicBezTo>
                    <a:pt x="140462" y="2188337"/>
                    <a:pt x="214376" y="2219071"/>
                    <a:pt x="291719" y="2219198"/>
                  </a:cubicBezTo>
                  <a:lnTo>
                    <a:pt x="1927479" y="2219198"/>
                  </a:lnTo>
                  <a:cubicBezTo>
                    <a:pt x="2004822" y="2219071"/>
                    <a:pt x="2078863" y="2188337"/>
                    <a:pt x="2133600" y="2133600"/>
                  </a:cubicBezTo>
                  <a:cubicBezTo>
                    <a:pt x="2188337" y="2078863"/>
                    <a:pt x="2219198" y="2004568"/>
                    <a:pt x="2219198" y="1927098"/>
                  </a:cubicBezTo>
                  <a:lnTo>
                    <a:pt x="2219198" y="292100"/>
                  </a:lnTo>
                  <a:cubicBezTo>
                    <a:pt x="2219198" y="214630"/>
                    <a:pt x="2188464" y="140335"/>
                    <a:pt x="2133600" y="85598"/>
                  </a:cubicBezTo>
                  <a:cubicBezTo>
                    <a:pt x="2078736" y="30861"/>
                    <a:pt x="2004568" y="0"/>
                    <a:pt x="1927098" y="0"/>
                  </a:cubicBezTo>
                  <a:close/>
                </a:path>
              </a:pathLst>
            </a:custGeom>
            <a:blipFill>
              <a:blip r:embed="rId15"/>
              <a:stretch>
                <a:fillRect l="-20712" r="-20691" b="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" name="Freeform 17"/>
          <p:cNvSpPr/>
          <p:nvPr/>
        </p:nvSpPr>
        <p:spPr>
          <a:xfrm>
            <a:off x="2063105" y="7427709"/>
            <a:ext cx="1664341" cy="1664341"/>
          </a:xfrm>
          <a:custGeom>
            <a:avLst/>
            <a:gdLst/>
            <a:ahLst/>
            <a:cxnLst/>
            <a:rect l="l" t="t" r="r" b="b"/>
            <a:pathLst>
              <a:path w="1664341" h="1664341">
                <a:moveTo>
                  <a:pt x="0" y="0"/>
                </a:moveTo>
                <a:lnTo>
                  <a:pt x="1664342" y="0"/>
                </a:lnTo>
                <a:lnTo>
                  <a:pt x="1664342" y="1664342"/>
                </a:lnTo>
                <a:lnTo>
                  <a:pt x="0" y="166434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5208737" y="3153032"/>
            <a:ext cx="10629948" cy="57083"/>
            <a:chOff x="0" y="0"/>
            <a:chExt cx="10629951" cy="5708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629900" cy="57023"/>
            </a:xfrm>
            <a:custGeom>
              <a:avLst/>
              <a:gdLst/>
              <a:ahLst/>
              <a:cxnLst/>
              <a:rect l="l" t="t" r="r" b="b"/>
              <a:pathLst>
                <a:path w="10629900" h="57023">
                  <a:moveTo>
                    <a:pt x="0" y="18923"/>
                  </a:moveTo>
                  <a:lnTo>
                    <a:pt x="114300" y="18669"/>
                  </a:lnTo>
                  <a:lnTo>
                    <a:pt x="114427" y="56769"/>
                  </a:lnTo>
                  <a:lnTo>
                    <a:pt x="127" y="57023"/>
                  </a:lnTo>
                  <a:moveTo>
                    <a:pt x="152400" y="18669"/>
                  </a:moveTo>
                  <a:lnTo>
                    <a:pt x="266700" y="18415"/>
                  </a:lnTo>
                  <a:lnTo>
                    <a:pt x="266827" y="56515"/>
                  </a:lnTo>
                  <a:lnTo>
                    <a:pt x="152527" y="56769"/>
                  </a:lnTo>
                  <a:moveTo>
                    <a:pt x="304800" y="18415"/>
                  </a:moveTo>
                  <a:lnTo>
                    <a:pt x="419100" y="18161"/>
                  </a:lnTo>
                  <a:lnTo>
                    <a:pt x="419227" y="56261"/>
                  </a:lnTo>
                  <a:lnTo>
                    <a:pt x="304927" y="56515"/>
                  </a:lnTo>
                  <a:moveTo>
                    <a:pt x="457200" y="18161"/>
                  </a:moveTo>
                  <a:lnTo>
                    <a:pt x="571500" y="17907"/>
                  </a:lnTo>
                  <a:lnTo>
                    <a:pt x="571627" y="56007"/>
                  </a:lnTo>
                  <a:lnTo>
                    <a:pt x="457327" y="56261"/>
                  </a:lnTo>
                  <a:moveTo>
                    <a:pt x="609600" y="17907"/>
                  </a:moveTo>
                  <a:lnTo>
                    <a:pt x="723900" y="17653"/>
                  </a:lnTo>
                  <a:lnTo>
                    <a:pt x="724027" y="55753"/>
                  </a:lnTo>
                  <a:lnTo>
                    <a:pt x="609727" y="56007"/>
                  </a:lnTo>
                  <a:moveTo>
                    <a:pt x="762000" y="17653"/>
                  </a:moveTo>
                  <a:lnTo>
                    <a:pt x="876300" y="17399"/>
                  </a:lnTo>
                  <a:lnTo>
                    <a:pt x="876427" y="55499"/>
                  </a:lnTo>
                  <a:lnTo>
                    <a:pt x="762127" y="55753"/>
                  </a:lnTo>
                  <a:moveTo>
                    <a:pt x="914400" y="17399"/>
                  </a:moveTo>
                  <a:lnTo>
                    <a:pt x="1028700" y="17145"/>
                  </a:lnTo>
                  <a:lnTo>
                    <a:pt x="1028827" y="55245"/>
                  </a:lnTo>
                  <a:lnTo>
                    <a:pt x="914527" y="55499"/>
                  </a:lnTo>
                  <a:moveTo>
                    <a:pt x="1066800" y="17018"/>
                  </a:moveTo>
                  <a:lnTo>
                    <a:pt x="1181100" y="16764"/>
                  </a:lnTo>
                  <a:lnTo>
                    <a:pt x="1181227" y="54864"/>
                  </a:lnTo>
                  <a:lnTo>
                    <a:pt x="1066927" y="55118"/>
                  </a:lnTo>
                  <a:moveTo>
                    <a:pt x="1219200" y="16764"/>
                  </a:moveTo>
                  <a:lnTo>
                    <a:pt x="1333500" y="16510"/>
                  </a:lnTo>
                  <a:lnTo>
                    <a:pt x="1333627" y="54610"/>
                  </a:lnTo>
                  <a:lnTo>
                    <a:pt x="1219327" y="54864"/>
                  </a:lnTo>
                  <a:moveTo>
                    <a:pt x="1371600" y="16510"/>
                  </a:moveTo>
                  <a:lnTo>
                    <a:pt x="1485900" y="16256"/>
                  </a:lnTo>
                  <a:lnTo>
                    <a:pt x="1486027" y="54356"/>
                  </a:lnTo>
                  <a:lnTo>
                    <a:pt x="1371727" y="54610"/>
                  </a:lnTo>
                  <a:moveTo>
                    <a:pt x="1524000" y="16256"/>
                  </a:moveTo>
                  <a:lnTo>
                    <a:pt x="1638300" y="16002"/>
                  </a:lnTo>
                  <a:lnTo>
                    <a:pt x="1638427" y="54102"/>
                  </a:lnTo>
                  <a:lnTo>
                    <a:pt x="1524127" y="54356"/>
                  </a:lnTo>
                  <a:moveTo>
                    <a:pt x="1676400" y="16002"/>
                  </a:moveTo>
                  <a:lnTo>
                    <a:pt x="1790700" y="15748"/>
                  </a:lnTo>
                  <a:lnTo>
                    <a:pt x="1790827" y="53848"/>
                  </a:lnTo>
                  <a:lnTo>
                    <a:pt x="1676527" y="54102"/>
                  </a:lnTo>
                  <a:moveTo>
                    <a:pt x="1828800" y="15748"/>
                  </a:moveTo>
                  <a:lnTo>
                    <a:pt x="1943100" y="15494"/>
                  </a:lnTo>
                  <a:lnTo>
                    <a:pt x="1943227" y="53594"/>
                  </a:lnTo>
                  <a:lnTo>
                    <a:pt x="1828927" y="53848"/>
                  </a:lnTo>
                  <a:moveTo>
                    <a:pt x="1981200" y="15494"/>
                  </a:moveTo>
                  <a:lnTo>
                    <a:pt x="2095500" y="15240"/>
                  </a:lnTo>
                  <a:lnTo>
                    <a:pt x="2095627" y="53340"/>
                  </a:lnTo>
                  <a:lnTo>
                    <a:pt x="1981327" y="53594"/>
                  </a:lnTo>
                  <a:moveTo>
                    <a:pt x="2133600" y="15113"/>
                  </a:moveTo>
                  <a:lnTo>
                    <a:pt x="2247900" y="14859"/>
                  </a:lnTo>
                  <a:lnTo>
                    <a:pt x="2248027" y="52959"/>
                  </a:lnTo>
                  <a:lnTo>
                    <a:pt x="2133727" y="53213"/>
                  </a:lnTo>
                  <a:moveTo>
                    <a:pt x="2286000" y="14859"/>
                  </a:moveTo>
                  <a:lnTo>
                    <a:pt x="2400300" y="14605"/>
                  </a:lnTo>
                  <a:lnTo>
                    <a:pt x="2400427" y="52705"/>
                  </a:lnTo>
                  <a:lnTo>
                    <a:pt x="2286127" y="52959"/>
                  </a:lnTo>
                  <a:moveTo>
                    <a:pt x="2438400" y="14605"/>
                  </a:moveTo>
                  <a:lnTo>
                    <a:pt x="2552700" y="14351"/>
                  </a:lnTo>
                  <a:lnTo>
                    <a:pt x="2552827" y="52451"/>
                  </a:lnTo>
                  <a:lnTo>
                    <a:pt x="2438527" y="52705"/>
                  </a:lnTo>
                  <a:moveTo>
                    <a:pt x="2590800" y="14351"/>
                  </a:moveTo>
                  <a:lnTo>
                    <a:pt x="2705100" y="14097"/>
                  </a:lnTo>
                  <a:lnTo>
                    <a:pt x="2705227" y="52197"/>
                  </a:lnTo>
                  <a:lnTo>
                    <a:pt x="2590927" y="52451"/>
                  </a:lnTo>
                  <a:moveTo>
                    <a:pt x="2743200" y="14097"/>
                  </a:moveTo>
                  <a:lnTo>
                    <a:pt x="2857500" y="13843"/>
                  </a:lnTo>
                  <a:lnTo>
                    <a:pt x="2857627" y="51943"/>
                  </a:lnTo>
                  <a:lnTo>
                    <a:pt x="2743327" y="52197"/>
                  </a:lnTo>
                  <a:moveTo>
                    <a:pt x="2895600" y="13843"/>
                  </a:moveTo>
                  <a:lnTo>
                    <a:pt x="3009900" y="13589"/>
                  </a:lnTo>
                  <a:lnTo>
                    <a:pt x="3010027" y="51689"/>
                  </a:lnTo>
                  <a:lnTo>
                    <a:pt x="2895727" y="51943"/>
                  </a:lnTo>
                  <a:moveTo>
                    <a:pt x="3048000" y="13589"/>
                  </a:moveTo>
                  <a:lnTo>
                    <a:pt x="3162300" y="13335"/>
                  </a:lnTo>
                  <a:lnTo>
                    <a:pt x="3162427" y="51435"/>
                  </a:lnTo>
                  <a:lnTo>
                    <a:pt x="3048127" y="51689"/>
                  </a:lnTo>
                  <a:moveTo>
                    <a:pt x="3200400" y="13208"/>
                  </a:moveTo>
                  <a:lnTo>
                    <a:pt x="3314700" y="12954"/>
                  </a:lnTo>
                  <a:lnTo>
                    <a:pt x="3314827" y="51054"/>
                  </a:lnTo>
                  <a:lnTo>
                    <a:pt x="3200527" y="51308"/>
                  </a:lnTo>
                  <a:moveTo>
                    <a:pt x="3352800" y="12954"/>
                  </a:moveTo>
                  <a:lnTo>
                    <a:pt x="3467100" y="12700"/>
                  </a:lnTo>
                  <a:lnTo>
                    <a:pt x="3467227" y="50800"/>
                  </a:lnTo>
                  <a:lnTo>
                    <a:pt x="3352927" y="51054"/>
                  </a:lnTo>
                  <a:moveTo>
                    <a:pt x="3505200" y="12700"/>
                  </a:moveTo>
                  <a:lnTo>
                    <a:pt x="3619500" y="12446"/>
                  </a:lnTo>
                  <a:lnTo>
                    <a:pt x="3619627" y="50546"/>
                  </a:lnTo>
                  <a:lnTo>
                    <a:pt x="3505200" y="50800"/>
                  </a:lnTo>
                  <a:moveTo>
                    <a:pt x="3657600" y="12446"/>
                  </a:moveTo>
                  <a:lnTo>
                    <a:pt x="3771900" y="12192"/>
                  </a:lnTo>
                  <a:lnTo>
                    <a:pt x="3772027" y="50292"/>
                  </a:lnTo>
                  <a:lnTo>
                    <a:pt x="3657727" y="50546"/>
                  </a:lnTo>
                  <a:moveTo>
                    <a:pt x="3810000" y="12192"/>
                  </a:moveTo>
                  <a:lnTo>
                    <a:pt x="3924300" y="11938"/>
                  </a:lnTo>
                  <a:lnTo>
                    <a:pt x="3924427" y="50038"/>
                  </a:lnTo>
                  <a:lnTo>
                    <a:pt x="3810127" y="50292"/>
                  </a:lnTo>
                  <a:moveTo>
                    <a:pt x="3962400" y="11938"/>
                  </a:moveTo>
                  <a:lnTo>
                    <a:pt x="4076700" y="11684"/>
                  </a:lnTo>
                  <a:lnTo>
                    <a:pt x="4076827" y="49784"/>
                  </a:lnTo>
                  <a:lnTo>
                    <a:pt x="3962527" y="50038"/>
                  </a:lnTo>
                  <a:moveTo>
                    <a:pt x="4114800" y="11684"/>
                  </a:moveTo>
                  <a:lnTo>
                    <a:pt x="4229100" y="11430"/>
                  </a:lnTo>
                  <a:lnTo>
                    <a:pt x="4229227" y="49530"/>
                  </a:lnTo>
                  <a:lnTo>
                    <a:pt x="4114927" y="49784"/>
                  </a:lnTo>
                  <a:moveTo>
                    <a:pt x="4267200" y="11303"/>
                  </a:moveTo>
                  <a:lnTo>
                    <a:pt x="4381500" y="11049"/>
                  </a:lnTo>
                  <a:lnTo>
                    <a:pt x="4381627" y="49149"/>
                  </a:lnTo>
                  <a:lnTo>
                    <a:pt x="4267327" y="49403"/>
                  </a:lnTo>
                  <a:moveTo>
                    <a:pt x="4419600" y="11049"/>
                  </a:moveTo>
                  <a:lnTo>
                    <a:pt x="4533900" y="10795"/>
                  </a:lnTo>
                  <a:lnTo>
                    <a:pt x="4534027" y="48895"/>
                  </a:lnTo>
                  <a:lnTo>
                    <a:pt x="4419727" y="49149"/>
                  </a:lnTo>
                  <a:moveTo>
                    <a:pt x="4572000" y="10795"/>
                  </a:moveTo>
                  <a:lnTo>
                    <a:pt x="4686300" y="10541"/>
                  </a:lnTo>
                  <a:lnTo>
                    <a:pt x="4686427" y="48641"/>
                  </a:lnTo>
                  <a:lnTo>
                    <a:pt x="4572127" y="48895"/>
                  </a:lnTo>
                  <a:moveTo>
                    <a:pt x="4724400" y="10541"/>
                  </a:moveTo>
                  <a:lnTo>
                    <a:pt x="4838700" y="10287"/>
                  </a:lnTo>
                  <a:lnTo>
                    <a:pt x="4838827" y="48387"/>
                  </a:lnTo>
                  <a:lnTo>
                    <a:pt x="4724527" y="48641"/>
                  </a:lnTo>
                  <a:moveTo>
                    <a:pt x="4876800" y="10287"/>
                  </a:moveTo>
                  <a:lnTo>
                    <a:pt x="4991100" y="10033"/>
                  </a:lnTo>
                  <a:lnTo>
                    <a:pt x="4991227" y="48133"/>
                  </a:lnTo>
                  <a:lnTo>
                    <a:pt x="4876927" y="48387"/>
                  </a:lnTo>
                  <a:moveTo>
                    <a:pt x="5029200" y="10033"/>
                  </a:moveTo>
                  <a:lnTo>
                    <a:pt x="5143500" y="9779"/>
                  </a:lnTo>
                  <a:lnTo>
                    <a:pt x="5143627" y="47879"/>
                  </a:lnTo>
                  <a:lnTo>
                    <a:pt x="5029327" y="48133"/>
                  </a:lnTo>
                  <a:moveTo>
                    <a:pt x="5181600" y="9779"/>
                  </a:moveTo>
                  <a:lnTo>
                    <a:pt x="5295900" y="9525"/>
                  </a:lnTo>
                  <a:lnTo>
                    <a:pt x="5296027" y="47625"/>
                  </a:lnTo>
                  <a:lnTo>
                    <a:pt x="5181727" y="47879"/>
                  </a:lnTo>
                  <a:moveTo>
                    <a:pt x="5334000" y="9398"/>
                  </a:moveTo>
                  <a:lnTo>
                    <a:pt x="5448300" y="9144"/>
                  </a:lnTo>
                  <a:lnTo>
                    <a:pt x="5448427" y="47244"/>
                  </a:lnTo>
                  <a:lnTo>
                    <a:pt x="5334127" y="47498"/>
                  </a:lnTo>
                  <a:moveTo>
                    <a:pt x="5486400" y="9144"/>
                  </a:moveTo>
                  <a:lnTo>
                    <a:pt x="5600700" y="8890"/>
                  </a:lnTo>
                  <a:lnTo>
                    <a:pt x="5600827" y="46990"/>
                  </a:lnTo>
                  <a:lnTo>
                    <a:pt x="5486527" y="47244"/>
                  </a:lnTo>
                  <a:moveTo>
                    <a:pt x="5638800" y="8890"/>
                  </a:moveTo>
                  <a:lnTo>
                    <a:pt x="5753100" y="8636"/>
                  </a:lnTo>
                  <a:lnTo>
                    <a:pt x="5753227" y="46736"/>
                  </a:lnTo>
                  <a:lnTo>
                    <a:pt x="5638927" y="46990"/>
                  </a:lnTo>
                  <a:moveTo>
                    <a:pt x="5791200" y="8636"/>
                  </a:moveTo>
                  <a:lnTo>
                    <a:pt x="5905500" y="8382"/>
                  </a:lnTo>
                  <a:lnTo>
                    <a:pt x="5905627" y="46482"/>
                  </a:lnTo>
                  <a:lnTo>
                    <a:pt x="5791327" y="46736"/>
                  </a:lnTo>
                  <a:moveTo>
                    <a:pt x="5943600" y="8382"/>
                  </a:moveTo>
                  <a:lnTo>
                    <a:pt x="6057900" y="8128"/>
                  </a:lnTo>
                  <a:lnTo>
                    <a:pt x="6058027" y="46228"/>
                  </a:lnTo>
                  <a:lnTo>
                    <a:pt x="5943727" y="46482"/>
                  </a:lnTo>
                  <a:moveTo>
                    <a:pt x="6096000" y="8128"/>
                  </a:moveTo>
                  <a:lnTo>
                    <a:pt x="6210300" y="7874"/>
                  </a:lnTo>
                  <a:lnTo>
                    <a:pt x="6210427" y="45974"/>
                  </a:lnTo>
                  <a:lnTo>
                    <a:pt x="6096127" y="46228"/>
                  </a:lnTo>
                  <a:moveTo>
                    <a:pt x="6248400" y="7874"/>
                  </a:moveTo>
                  <a:lnTo>
                    <a:pt x="6362700" y="7620"/>
                  </a:lnTo>
                  <a:lnTo>
                    <a:pt x="6362827" y="45720"/>
                  </a:lnTo>
                  <a:lnTo>
                    <a:pt x="6248527" y="45974"/>
                  </a:lnTo>
                  <a:moveTo>
                    <a:pt x="6400800" y="7493"/>
                  </a:moveTo>
                  <a:lnTo>
                    <a:pt x="6515100" y="7239"/>
                  </a:lnTo>
                  <a:lnTo>
                    <a:pt x="6515227" y="45339"/>
                  </a:lnTo>
                  <a:lnTo>
                    <a:pt x="6400927" y="45593"/>
                  </a:lnTo>
                  <a:moveTo>
                    <a:pt x="6553200" y="7239"/>
                  </a:moveTo>
                  <a:lnTo>
                    <a:pt x="6667500" y="6985"/>
                  </a:lnTo>
                  <a:lnTo>
                    <a:pt x="6667627" y="45085"/>
                  </a:lnTo>
                  <a:lnTo>
                    <a:pt x="6553327" y="45339"/>
                  </a:lnTo>
                  <a:moveTo>
                    <a:pt x="6705600" y="6985"/>
                  </a:moveTo>
                  <a:lnTo>
                    <a:pt x="6819900" y="6731"/>
                  </a:lnTo>
                  <a:lnTo>
                    <a:pt x="6820027" y="44831"/>
                  </a:lnTo>
                  <a:lnTo>
                    <a:pt x="6705727" y="45085"/>
                  </a:lnTo>
                  <a:moveTo>
                    <a:pt x="6858000" y="6731"/>
                  </a:moveTo>
                  <a:lnTo>
                    <a:pt x="6972300" y="6477"/>
                  </a:lnTo>
                  <a:lnTo>
                    <a:pt x="6972427" y="44577"/>
                  </a:lnTo>
                  <a:lnTo>
                    <a:pt x="6858127" y="44831"/>
                  </a:lnTo>
                  <a:moveTo>
                    <a:pt x="7010400" y="6477"/>
                  </a:moveTo>
                  <a:lnTo>
                    <a:pt x="7124700" y="6223"/>
                  </a:lnTo>
                  <a:lnTo>
                    <a:pt x="7124827" y="44323"/>
                  </a:lnTo>
                  <a:lnTo>
                    <a:pt x="7010527" y="44577"/>
                  </a:lnTo>
                  <a:moveTo>
                    <a:pt x="7162800" y="6223"/>
                  </a:moveTo>
                  <a:lnTo>
                    <a:pt x="7277100" y="5969"/>
                  </a:lnTo>
                  <a:lnTo>
                    <a:pt x="7277227" y="44069"/>
                  </a:lnTo>
                  <a:lnTo>
                    <a:pt x="7162927" y="44323"/>
                  </a:lnTo>
                  <a:moveTo>
                    <a:pt x="7315200" y="5969"/>
                  </a:moveTo>
                  <a:lnTo>
                    <a:pt x="7429500" y="5715"/>
                  </a:lnTo>
                  <a:lnTo>
                    <a:pt x="7429627" y="43815"/>
                  </a:lnTo>
                  <a:lnTo>
                    <a:pt x="7315327" y="44069"/>
                  </a:lnTo>
                  <a:moveTo>
                    <a:pt x="7467600" y="5588"/>
                  </a:moveTo>
                  <a:lnTo>
                    <a:pt x="7581900" y="5334"/>
                  </a:lnTo>
                  <a:lnTo>
                    <a:pt x="7582027" y="43434"/>
                  </a:lnTo>
                  <a:lnTo>
                    <a:pt x="7467727" y="43688"/>
                  </a:lnTo>
                  <a:moveTo>
                    <a:pt x="7620000" y="5334"/>
                  </a:moveTo>
                  <a:lnTo>
                    <a:pt x="7734300" y="5080"/>
                  </a:lnTo>
                  <a:lnTo>
                    <a:pt x="7734427" y="43180"/>
                  </a:lnTo>
                  <a:lnTo>
                    <a:pt x="7620127" y="43434"/>
                  </a:lnTo>
                  <a:moveTo>
                    <a:pt x="7772400" y="5080"/>
                  </a:moveTo>
                  <a:lnTo>
                    <a:pt x="7886700" y="4826"/>
                  </a:lnTo>
                  <a:lnTo>
                    <a:pt x="7886827" y="42926"/>
                  </a:lnTo>
                  <a:lnTo>
                    <a:pt x="7772527" y="43180"/>
                  </a:lnTo>
                  <a:moveTo>
                    <a:pt x="7924800" y="4826"/>
                  </a:moveTo>
                  <a:lnTo>
                    <a:pt x="8039100" y="4572"/>
                  </a:lnTo>
                  <a:lnTo>
                    <a:pt x="8039227" y="42672"/>
                  </a:lnTo>
                  <a:lnTo>
                    <a:pt x="7924927" y="42926"/>
                  </a:lnTo>
                  <a:moveTo>
                    <a:pt x="8077200" y="4572"/>
                  </a:moveTo>
                  <a:lnTo>
                    <a:pt x="8191500" y="4318"/>
                  </a:lnTo>
                  <a:lnTo>
                    <a:pt x="8191627" y="42418"/>
                  </a:lnTo>
                  <a:lnTo>
                    <a:pt x="8077327" y="42672"/>
                  </a:lnTo>
                  <a:moveTo>
                    <a:pt x="8229600" y="4318"/>
                  </a:moveTo>
                  <a:lnTo>
                    <a:pt x="8343900" y="4064"/>
                  </a:lnTo>
                  <a:lnTo>
                    <a:pt x="8344027" y="42164"/>
                  </a:lnTo>
                  <a:lnTo>
                    <a:pt x="8229727" y="42418"/>
                  </a:lnTo>
                  <a:moveTo>
                    <a:pt x="8382000" y="4064"/>
                  </a:moveTo>
                  <a:lnTo>
                    <a:pt x="8496300" y="3810"/>
                  </a:lnTo>
                  <a:lnTo>
                    <a:pt x="8496427" y="41910"/>
                  </a:lnTo>
                  <a:lnTo>
                    <a:pt x="8382127" y="42164"/>
                  </a:lnTo>
                  <a:moveTo>
                    <a:pt x="8534400" y="3683"/>
                  </a:moveTo>
                  <a:lnTo>
                    <a:pt x="8648700" y="3429"/>
                  </a:lnTo>
                  <a:lnTo>
                    <a:pt x="8648827" y="41529"/>
                  </a:lnTo>
                  <a:lnTo>
                    <a:pt x="8534527" y="41783"/>
                  </a:lnTo>
                  <a:moveTo>
                    <a:pt x="8686800" y="3429"/>
                  </a:moveTo>
                  <a:lnTo>
                    <a:pt x="8801100" y="3175"/>
                  </a:lnTo>
                  <a:lnTo>
                    <a:pt x="8801227" y="41275"/>
                  </a:lnTo>
                  <a:lnTo>
                    <a:pt x="8686927" y="41529"/>
                  </a:lnTo>
                  <a:moveTo>
                    <a:pt x="8839200" y="3175"/>
                  </a:moveTo>
                  <a:lnTo>
                    <a:pt x="8953500" y="2921"/>
                  </a:lnTo>
                  <a:lnTo>
                    <a:pt x="8953627" y="41021"/>
                  </a:lnTo>
                  <a:lnTo>
                    <a:pt x="8839327" y="41275"/>
                  </a:lnTo>
                  <a:moveTo>
                    <a:pt x="8991600" y="2921"/>
                  </a:moveTo>
                  <a:lnTo>
                    <a:pt x="9105900" y="2667"/>
                  </a:lnTo>
                  <a:lnTo>
                    <a:pt x="9106027" y="40767"/>
                  </a:lnTo>
                  <a:lnTo>
                    <a:pt x="8991727" y="41021"/>
                  </a:lnTo>
                  <a:moveTo>
                    <a:pt x="9144000" y="2667"/>
                  </a:moveTo>
                  <a:lnTo>
                    <a:pt x="9258300" y="2413"/>
                  </a:lnTo>
                  <a:lnTo>
                    <a:pt x="9258427" y="40513"/>
                  </a:lnTo>
                  <a:lnTo>
                    <a:pt x="9144127" y="40767"/>
                  </a:lnTo>
                  <a:moveTo>
                    <a:pt x="9296400" y="2413"/>
                  </a:moveTo>
                  <a:lnTo>
                    <a:pt x="9410700" y="2159"/>
                  </a:lnTo>
                  <a:lnTo>
                    <a:pt x="9410827" y="40259"/>
                  </a:lnTo>
                  <a:lnTo>
                    <a:pt x="9296527" y="40513"/>
                  </a:lnTo>
                  <a:moveTo>
                    <a:pt x="9448800" y="2159"/>
                  </a:moveTo>
                  <a:lnTo>
                    <a:pt x="9563100" y="1905"/>
                  </a:lnTo>
                  <a:lnTo>
                    <a:pt x="9563227" y="40005"/>
                  </a:lnTo>
                  <a:lnTo>
                    <a:pt x="9448927" y="40259"/>
                  </a:lnTo>
                  <a:moveTo>
                    <a:pt x="9601200" y="1778"/>
                  </a:moveTo>
                  <a:lnTo>
                    <a:pt x="9715500" y="1524"/>
                  </a:lnTo>
                  <a:lnTo>
                    <a:pt x="9715627" y="39624"/>
                  </a:lnTo>
                  <a:lnTo>
                    <a:pt x="9601327" y="39878"/>
                  </a:lnTo>
                  <a:moveTo>
                    <a:pt x="9753600" y="1524"/>
                  </a:moveTo>
                  <a:lnTo>
                    <a:pt x="9867900" y="1270"/>
                  </a:lnTo>
                  <a:lnTo>
                    <a:pt x="9868027" y="39370"/>
                  </a:lnTo>
                  <a:lnTo>
                    <a:pt x="9753727" y="39624"/>
                  </a:lnTo>
                  <a:moveTo>
                    <a:pt x="9906000" y="1270"/>
                  </a:moveTo>
                  <a:lnTo>
                    <a:pt x="10020300" y="1016"/>
                  </a:lnTo>
                  <a:lnTo>
                    <a:pt x="10020427" y="39116"/>
                  </a:lnTo>
                  <a:lnTo>
                    <a:pt x="9906127" y="39370"/>
                  </a:lnTo>
                  <a:moveTo>
                    <a:pt x="10058400" y="1016"/>
                  </a:moveTo>
                  <a:lnTo>
                    <a:pt x="10172700" y="762"/>
                  </a:lnTo>
                  <a:lnTo>
                    <a:pt x="10172827" y="38862"/>
                  </a:lnTo>
                  <a:lnTo>
                    <a:pt x="10058527" y="39116"/>
                  </a:lnTo>
                  <a:moveTo>
                    <a:pt x="10210800" y="762"/>
                  </a:moveTo>
                  <a:lnTo>
                    <a:pt x="10325100" y="508"/>
                  </a:lnTo>
                  <a:lnTo>
                    <a:pt x="10325227" y="38608"/>
                  </a:lnTo>
                  <a:lnTo>
                    <a:pt x="10210927" y="38862"/>
                  </a:lnTo>
                  <a:moveTo>
                    <a:pt x="10363200" y="508"/>
                  </a:moveTo>
                  <a:lnTo>
                    <a:pt x="10477500" y="254"/>
                  </a:lnTo>
                  <a:lnTo>
                    <a:pt x="10477627" y="38354"/>
                  </a:lnTo>
                  <a:lnTo>
                    <a:pt x="10363327" y="38608"/>
                  </a:lnTo>
                  <a:moveTo>
                    <a:pt x="10515600" y="254"/>
                  </a:moveTo>
                  <a:lnTo>
                    <a:pt x="10629900" y="0"/>
                  </a:lnTo>
                  <a:lnTo>
                    <a:pt x="10629900" y="38100"/>
                  </a:lnTo>
                  <a:lnTo>
                    <a:pt x="10515600" y="38354"/>
                  </a:lnTo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5279469" y="6844817"/>
            <a:ext cx="11174863" cy="57150"/>
            <a:chOff x="0" y="0"/>
            <a:chExt cx="11174870" cy="5715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174984" cy="57150"/>
            </a:xfrm>
            <a:custGeom>
              <a:avLst/>
              <a:gdLst/>
              <a:ahLst/>
              <a:cxnLst/>
              <a:rect l="l" t="t" r="r" b="b"/>
              <a:pathLst>
                <a:path w="11174984" h="57150">
                  <a:moveTo>
                    <a:pt x="0" y="19050"/>
                  </a:moveTo>
                  <a:lnTo>
                    <a:pt x="114300" y="18796"/>
                  </a:lnTo>
                  <a:lnTo>
                    <a:pt x="114427" y="56896"/>
                  </a:lnTo>
                  <a:lnTo>
                    <a:pt x="127" y="57150"/>
                  </a:lnTo>
                  <a:moveTo>
                    <a:pt x="152400" y="18796"/>
                  </a:moveTo>
                  <a:lnTo>
                    <a:pt x="266700" y="18542"/>
                  </a:lnTo>
                  <a:lnTo>
                    <a:pt x="266827" y="56642"/>
                  </a:lnTo>
                  <a:lnTo>
                    <a:pt x="152527" y="56896"/>
                  </a:lnTo>
                  <a:moveTo>
                    <a:pt x="304800" y="18542"/>
                  </a:moveTo>
                  <a:lnTo>
                    <a:pt x="419100" y="18288"/>
                  </a:lnTo>
                  <a:lnTo>
                    <a:pt x="419227" y="56388"/>
                  </a:lnTo>
                  <a:lnTo>
                    <a:pt x="304927" y="56642"/>
                  </a:lnTo>
                  <a:moveTo>
                    <a:pt x="457200" y="18288"/>
                  </a:moveTo>
                  <a:lnTo>
                    <a:pt x="571500" y="18034"/>
                  </a:lnTo>
                  <a:lnTo>
                    <a:pt x="571627" y="56134"/>
                  </a:lnTo>
                  <a:lnTo>
                    <a:pt x="457327" y="56388"/>
                  </a:lnTo>
                  <a:moveTo>
                    <a:pt x="609600" y="18034"/>
                  </a:moveTo>
                  <a:lnTo>
                    <a:pt x="723900" y="17780"/>
                  </a:lnTo>
                  <a:lnTo>
                    <a:pt x="724027" y="55880"/>
                  </a:lnTo>
                  <a:lnTo>
                    <a:pt x="609727" y="56134"/>
                  </a:lnTo>
                  <a:moveTo>
                    <a:pt x="762000" y="17780"/>
                  </a:moveTo>
                  <a:lnTo>
                    <a:pt x="876300" y="17526"/>
                  </a:lnTo>
                  <a:lnTo>
                    <a:pt x="876427" y="55626"/>
                  </a:lnTo>
                  <a:lnTo>
                    <a:pt x="762127" y="55880"/>
                  </a:lnTo>
                  <a:moveTo>
                    <a:pt x="914400" y="17526"/>
                  </a:moveTo>
                  <a:lnTo>
                    <a:pt x="1028700" y="17272"/>
                  </a:lnTo>
                  <a:lnTo>
                    <a:pt x="1028827" y="55372"/>
                  </a:lnTo>
                  <a:lnTo>
                    <a:pt x="914527" y="55626"/>
                  </a:lnTo>
                  <a:moveTo>
                    <a:pt x="1066800" y="17272"/>
                  </a:moveTo>
                  <a:lnTo>
                    <a:pt x="1181100" y="17018"/>
                  </a:lnTo>
                  <a:lnTo>
                    <a:pt x="1181227" y="55118"/>
                  </a:lnTo>
                  <a:lnTo>
                    <a:pt x="1066927" y="55372"/>
                  </a:lnTo>
                  <a:moveTo>
                    <a:pt x="1219200" y="17018"/>
                  </a:moveTo>
                  <a:lnTo>
                    <a:pt x="1333500" y="16764"/>
                  </a:lnTo>
                  <a:lnTo>
                    <a:pt x="1333627" y="54864"/>
                  </a:lnTo>
                  <a:lnTo>
                    <a:pt x="1219327" y="55118"/>
                  </a:lnTo>
                  <a:moveTo>
                    <a:pt x="1371600" y="16764"/>
                  </a:moveTo>
                  <a:lnTo>
                    <a:pt x="1485900" y="16510"/>
                  </a:lnTo>
                  <a:lnTo>
                    <a:pt x="1486027" y="54610"/>
                  </a:lnTo>
                  <a:lnTo>
                    <a:pt x="1371727" y="54864"/>
                  </a:lnTo>
                  <a:moveTo>
                    <a:pt x="1524000" y="16510"/>
                  </a:moveTo>
                  <a:lnTo>
                    <a:pt x="1638300" y="16256"/>
                  </a:lnTo>
                  <a:lnTo>
                    <a:pt x="1638427" y="54356"/>
                  </a:lnTo>
                  <a:lnTo>
                    <a:pt x="1524127" y="54610"/>
                  </a:lnTo>
                  <a:moveTo>
                    <a:pt x="1676400" y="16129"/>
                  </a:moveTo>
                  <a:lnTo>
                    <a:pt x="1790700" y="15875"/>
                  </a:lnTo>
                  <a:lnTo>
                    <a:pt x="1790827" y="53975"/>
                  </a:lnTo>
                  <a:lnTo>
                    <a:pt x="1676527" y="54229"/>
                  </a:lnTo>
                  <a:moveTo>
                    <a:pt x="1828800" y="15875"/>
                  </a:moveTo>
                  <a:lnTo>
                    <a:pt x="1943100" y="15621"/>
                  </a:lnTo>
                  <a:lnTo>
                    <a:pt x="1943227" y="53721"/>
                  </a:lnTo>
                  <a:lnTo>
                    <a:pt x="1828927" y="53975"/>
                  </a:lnTo>
                  <a:moveTo>
                    <a:pt x="1981200" y="15621"/>
                  </a:moveTo>
                  <a:lnTo>
                    <a:pt x="2095500" y="15367"/>
                  </a:lnTo>
                  <a:lnTo>
                    <a:pt x="2095627" y="53467"/>
                  </a:lnTo>
                  <a:lnTo>
                    <a:pt x="1981327" y="53721"/>
                  </a:lnTo>
                  <a:moveTo>
                    <a:pt x="2133600" y="15367"/>
                  </a:moveTo>
                  <a:lnTo>
                    <a:pt x="2247900" y="15113"/>
                  </a:lnTo>
                  <a:lnTo>
                    <a:pt x="2248027" y="53213"/>
                  </a:lnTo>
                  <a:lnTo>
                    <a:pt x="2133727" y="53467"/>
                  </a:lnTo>
                  <a:moveTo>
                    <a:pt x="2286000" y="15113"/>
                  </a:moveTo>
                  <a:lnTo>
                    <a:pt x="2400300" y="14859"/>
                  </a:lnTo>
                  <a:lnTo>
                    <a:pt x="2400427" y="52959"/>
                  </a:lnTo>
                  <a:lnTo>
                    <a:pt x="2286127" y="53213"/>
                  </a:lnTo>
                  <a:moveTo>
                    <a:pt x="2438400" y="14859"/>
                  </a:moveTo>
                  <a:lnTo>
                    <a:pt x="2552700" y="14605"/>
                  </a:lnTo>
                  <a:lnTo>
                    <a:pt x="2552827" y="52705"/>
                  </a:lnTo>
                  <a:lnTo>
                    <a:pt x="2438527" y="52959"/>
                  </a:lnTo>
                  <a:moveTo>
                    <a:pt x="2590800" y="14605"/>
                  </a:moveTo>
                  <a:lnTo>
                    <a:pt x="2705100" y="14351"/>
                  </a:lnTo>
                  <a:lnTo>
                    <a:pt x="2705227" y="52451"/>
                  </a:lnTo>
                  <a:lnTo>
                    <a:pt x="2590927" y="52705"/>
                  </a:lnTo>
                  <a:moveTo>
                    <a:pt x="2743200" y="14351"/>
                  </a:moveTo>
                  <a:lnTo>
                    <a:pt x="2857500" y="14097"/>
                  </a:lnTo>
                  <a:lnTo>
                    <a:pt x="2857627" y="52197"/>
                  </a:lnTo>
                  <a:lnTo>
                    <a:pt x="2743327" y="52451"/>
                  </a:lnTo>
                  <a:moveTo>
                    <a:pt x="2895600" y="14097"/>
                  </a:moveTo>
                  <a:lnTo>
                    <a:pt x="3009900" y="13843"/>
                  </a:lnTo>
                  <a:lnTo>
                    <a:pt x="3010027" y="51943"/>
                  </a:lnTo>
                  <a:lnTo>
                    <a:pt x="2895727" y="52197"/>
                  </a:lnTo>
                  <a:moveTo>
                    <a:pt x="3048000" y="13843"/>
                  </a:moveTo>
                  <a:lnTo>
                    <a:pt x="3162300" y="13589"/>
                  </a:lnTo>
                  <a:lnTo>
                    <a:pt x="3162427" y="51689"/>
                  </a:lnTo>
                  <a:lnTo>
                    <a:pt x="3048127" y="51943"/>
                  </a:lnTo>
                  <a:moveTo>
                    <a:pt x="3200400" y="13589"/>
                  </a:moveTo>
                  <a:lnTo>
                    <a:pt x="3314700" y="13335"/>
                  </a:lnTo>
                  <a:lnTo>
                    <a:pt x="3314827" y="51435"/>
                  </a:lnTo>
                  <a:lnTo>
                    <a:pt x="3200527" y="51689"/>
                  </a:lnTo>
                  <a:moveTo>
                    <a:pt x="3352800" y="13335"/>
                  </a:moveTo>
                  <a:lnTo>
                    <a:pt x="3467100" y="13081"/>
                  </a:lnTo>
                  <a:lnTo>
                    <a:pt x="3467227" y="51181"/>
                  </a:lnTo>
                  <a:lnTo>
                    <a:pt x="3352927" y="51435"/>
                  </a:lnTo>
                  <a:moveTo>
                    <a:pt x="3505200" y="13081"/>
                  </a:moveTo>
                  <a:lnTo>
                    <a:pt x="3619500" y="12827"/>
                  </a:lnTo>
                  <a:lnTo>
                    <a:pt x="3619627" y="50927"/>
                  </a:lnTo>
                  <a:lnTo>
                    <a:pt x="3505327" y="51181"/>
                  </a:lnTo>
                  <a:moveTo>
                    <a:pt x="3657600" y="12827"/>
                  </a:moveTo>
                  <a:lnTo>
                    <a:pt x="3771900" y="12573"/>
                  </a:lnTo>
                  <a:lnTo>
                    <a:pt x="3772027" y="50673"/>
                  </a:lnTo>
                  <a:lnTo>
                    <a:pt x="3657727" y="50927"/>
                  </a:lnTo>
                  <a:moveTo>
                    <a:pt x="3810000" y="12573"/>
                  </a:moveTo>
                  <a:lnTo>
                    <a:pt x="3924300" y="12319"/>
                  </a:lnTo>
                  <a:lnTo>
                    <a:pt x="3924427" y="50419"/>
                  </a:lnTo>
                  <a:lnTo>
                    <a:pt x="3810127" y="50673"/>
                  </a:lnTo>
                  <a:moveTo>
                    <a:pt x="3962400" y="12319"/>
                  </a:moveTo>
                  <a:lnTo>
                    <a:pt x="4076700" y="12065"/>
                  </a:lnTo>
                  <a:lnTo>
                    <a:pt x="4076827" y="50165"/>
                  </a:lnTo>
                  <a:lnTo>
                    <a:pt x="3962527" y="50419"/>
                  </a:lnTo>
                  <a:moveTo>
                    <a:pt x="4114800" y="12065"/>
                  </a:moveTo>
                  <a:lnTo>
                    <a:pt x="4229100" y="11811"/>
                  </a:lnTo>
                  <a:lnTo>
                    <a:pt x="4229227" y="49911"/>
                  </a:lnTo>
                  <a:lnTo>
                    <a:pt x="4114927" y="50165"/>
                  </a:lnTo>
                  <a:moveTo>
                    <a:pt x="4267200" y="11811"/>
                  </a:moveTo>
                  <a:lnTo>
                    <a:pt x="4381500" y="11557"/>
                  </a:lnTo>
                  <a:lnTo>
                    <a:pt x="4381627" y="49657"/>
                  </a:lnTo>
                  <a:lnTo>
                    <a:pt x="4267327" y="49911"/>
                  </a:lnTo>
                  <a:moveTo>
                    <a:pt x="4419600" y="11557"/>
                  </a:moveTo>
                  <a:lnTo>
                    <a:pt x="4533900" y="11303"/>
                  </a:lnTo>
                  <a:lnTo>
                    <a:pt x="4534027" y="49403"/>
                  </a:lnTo>
                  <a:lnTo>
                    <a:pt x="4419727" y="49657"/>
                  </a:lnTo>
                  <a:moveTo>
                    <a:pt x="4572000" y="11303"/>
                  </a:moveTo>
                  <a:lnTo>
                    <a:pt x="4686300" y="11049"/>
                  </a:lnTo>
                  <a:lnTo>
                    <a:pt x="4686427" y="49149"/>
                  </a:lnTo>
                  <a:lnTo>
                    <a:pt x="4572127" y="49403"/>
                  </a:lnTo>
                  <a:moveTo>
                    <a:pt x="4724400" y="11049"/>
                  </a:moveTo>
                  <a:lnTo>
                    <a:pt x="4838700" y="10795"/>
                  </a:lnTo>
                  <a:lnTo>
                    <a:pt x="4838827" y="48895"/>
                  </a:lnTo>
                  <a:lnTo>
                    <a:pt x="4724527" y="49149"/>
                  </a:lnTo>
                  <a:moveTo>
                    <a:pt x="4876800" y="10795"/>
                  </a:moveTo>
                  <a:lnTo>
                    <a:pt x="4991100" y="10541"/>
                  </a:lnTo>
                  <a:lnTo>
                    <a:pt x="4991227" y="48641"/>
                  </a:lnTo>
                  <a:lnTo>
                    <a:pt x="4876927" y="48895"/>
                  </a:lnTo>
                  <a:moveTo>
                    <a:pt x="5029200" y="10414"/>
                  </a:moveTo>
                  <a:lnTo>
                    <a:pt x="5143500" y="10160"/>
                  </a:lnTo>
                  <a:lnTo>
                    <a:pt x="5143627" y="48260"/>
                  </a:lnTo>
                  <a:lnTo>
                    <a:pt x="5029327" y="48514"/>
                  </a:lnTo>
                  <a:moveTo>
                    <a:pt x="5181600" y="10160"/>
                  </a:moveTo>
                  <a:lnTo>
                    <a:pt x="5295900" y="9906"/>
                  </a:lnTo>
                  <a:lnTo>
                    <a:pt x="5296027" y="48006"/>
                  </a:lnTo>
                  <a:lnTo>
                    <a:pt x="5181727" y="48260"/>
                  </a:lnTo>
                  <a:moveTo>
                    <a:pt x="5334000" y="9906"/>
                  </a:moveTo>
                  <a:lnTo>
                    <a:pt x="5448300" y="9652"/>
                  </a:lnTo>
                  <a:lnTo>
                    <a:pt x="5448427" y="47752"/>
                  </a:lnTo>
                  <a:lnTo>
                    <a:pt x="5334127" y="48006"/>
                  </a:lnTo>
                  <a:moveTo>
                    <a:pt x="5486400" y="9652"/>
                  </a:moveTo>
                  <a:lnTo>
                    <a:pt x="5600700" y="9398"/>
                  </a:lnTo>
                  <a:lnTo>
                    <a:pt x="5600827" y="47498"/>
                  </a:lnTo>
                  <a:lnTo>
                    <a:pt x="5486527" y="47752"/>
                  </a:lnTo>
                  <a:moveTo>
                    <a:pt x="5638800" y="9398"/>
                  </a:moveTo>
                  <a:lnTo>
                    <a:pt x="5753100" y="9144"/>
                  </a:lnTo>
                  <a:lnTo>
                    <a:pt x="5753227" y="47244"/>
                  </a:lnTo>
                  <a:lnTo>
                    <a:pt x="5638927" y="47498"/>
                  </a:lnTo>
                  <a:moveTo>
                    <a:pt x="5791200" y="9144"/>
                  </a:moveTo>
                  <a:lnTo>
                    <a:pt x="5905500" y="8890"/>
                  </a:lnTo>
                  <a:lnTo>
                    <a:pt x="5905627" y="46990"/>
                  </a:lnTo>
                  <a:lnTo>
                    <a:pt x="5791327" y="47244"/>
                  </a:lnTo>
                  <a:moveTo>
                    <a:pt x="5943600" y="8890"/>
                  </a:moveTo>
                  <a:lnTo>
                    <a:pt x="6057900" y="8636"/>
                  </a:lnTo>
                  <a:lnTo>
                    <a:pt x="6058027" y="46736"/>
                  </a:lnTo>
                  <a:lnTo>
                    <a:pt x="5943727" y="46990"/>
                  </a:lnTo>
                  <a:moveTo>
                    <a:pt x="6096000" y="8636"/>
                  </a:moveTo>
                  <a:lnTo>
                    <a:pt x="6210300" y="8382"/>
                  </a:lnTo>
                  <a:lnTo>
                    <a:pt x="6210427" y="46482"/>
                  </a:lnTo>
                  <a:lnTo>
                    <a:pt x="6096127" y="46736"/>
                  </a:lnTo>
                  <a:moveTo>
                    <a:pt x="6248400" y="8382"/>
                  </a:moveTo>
                  <a:lnTo>
                    <a:pt x="6362700" y="8128"/>
                  </a:lnTo>
                  <a:lnTo>
                    <a:pt x="6362827" y="46228"/>
                  </a:lnTo>
                  <a:lnTo>
                    <a:pt x="6248527" y="46482"/>
                  </a:lnTo>
                  <a:moveTo>
                    <a:pt x="6400800" y="8128"/>
                  </a:moveTo>
                  <a:lnTo>
                    <a:pt x="6515100" y="7874"/>
                  </a:lnTo>
                  <a:lnTo>
                    <a:pt x="6515227" y="45974"/>
                  </a:lnTo>
                  <a:lnTo>
                    <a:pt x="6400927" y="46228"/>
                  </a:lnTo>
                  <a:moveTo>
                    <a:pt x="6553200" y="7874"/>
                  </a:moveTo>
                  <a:lnTo>
                    <a:pt x="6667500" y="7620"/>
                  </a:lnTo>
                  <a:lnTo>
                    <a:pt x="6667627" y="45720"/>
                  </a:lnTo>
                  <a:lnTo>
                    <a:pt x="6553327" y="45974"/>
                  </a:lnTo>
                  <a:moveTo>
                    <a:pt x="6705600" y="7620"/>
                  </a:moveTo>
                  <a:lnTo>
                    <a:pt x="6819900" y="7366"/>
                  </a:lnTo>
                  <a:lnTo>
                    <a:pt x="6820027" y="45466"/>
                  </a:lnTo>
                  <a:lnTo>
                    <a:pt x="6705727" y="45720"/>
                  </a:lnTo>
                  <a:moveTo>
                    <a:pt x="6858000" y="7366"/>
                  </a:moveTo>
                  <a:lnTo>
                    <a:pt x="6972300" y="7112"/>
                  </a:lnTo>
                  <a:lnTo>
                    <a:pt x="6972427" y="45212"/>
                  </a:lnTo>
                  <a:lnTo>
                    <a:pt x="6858127" y="45466"/>
                  </a:lnTo>
                  <a:moveTo>
                    <a:pt x="7010400" y="7112"/>
                  </a:moveTo>
                  <a:lnTo>
                    <a:pt x="7124700" y="6858"/>
                  </a:lnTo>
                  <a:lnTo>
                    <a:pt x="7124827" y="44958"/>
                  </a:lnTo>
                  <a:lnTo>
                    <a:pt x="7010527" y="45212"/>
                  </a:lnTo>
                  <a:moveTo>
                    <a:pt x="7162800" y="6858"/>
                  </a:moveTo>
                  <a:lnTo>
                    <a:pt x="7277100" y="6604"/>
                  </a:lnTo>
                  <a:lnTo>
                    <a:pt x="7277227" y="44704"/>
                  </a:lnTo>
                  <a:lnTo>
                    <a:pt x="7162927" y="44958"/>
                  </a:lnTo>
                  <a:moveTo>
                    <a:pt x="7315200" y="6604"/>
                  </a:moveTo>
                  <a:lnTo>
                    <a:pt x="7429500" y="6350"/>
                  </a:lnTo>
                  <a:lnTo>
                    <a:pt x="7429627" y="44450"/>
                  </a:lnTo>
                  <a:lnTo>
                    <a:pt x="7315327" y="44704"/>
                  </a:lnTo>
                  <a:moveTo>
                    <a:pt x="7467600" y="6350"/>
                  </a:moveTo>
                  <a:lnTo>
                    <a:pt x="7581900" y="6096"/>
                  </a:lnTo>
                  <a:lnTo>
                    <a:pt x="7582027" y="44196"/>
                  </a:lnTo>
                  <a:lnTo>
                    <a:pt x="7467727" y="44450"/>
                  </a:lnTo>
                  <a:moveTo>
                    <a:pt x="7620000" y="6096"/>
                  </a:moveTo>
                  <a:lnTo>
                    <a:pt x="7734300" y="5842"/>
                  </a:lnTo>
                  <a:lnTo>
                    <a:pt x="7734427" y="43942"/>
                  </a:lnTo>
                  <a:lnTo>
                    <a:pt x="7620127" y="44196"/>
                  </a:lnTo>
                  <a:moveTo>
                    <a:pt x="7772400" y="5842"/>
                  </a:moveTo>
                  <a:lnTo>
                    <a:pt x="7886700" y="5588"/>
                  </a:lnTo>
                  <a:lnTo>
                    <a:pt x="7886827" y="43688"/>
                  </a:lnTo>
                  <a:lnTo>
                    <a:pt x="7772527" y="43942"/>
                  </a:lnTo>
                  <a:moveTo>
                    <a:pt x="7924800" y="5588"/>
                  </a:moveTo>
                  <a:lnTo>
                    <a:pt x="8039100" y="5334"/>
                  </a:lnTo>
                  <a:lnTo>
                    <a:pt x="8039227" y="43434"/>
                  </a:lnTo>
                  <a:lnTo>
                    <a:pt x="7924927" y="43688"/>
                  </a:lnTo>
                  <a:moveTo>
                    <a:pt x="8077200" y="5334"/>
                  </a:moveTo>
                  <a:lnTo>
                    <a:pt x="8191500" y="5080"/>
                  </a:lnTo>
                  <a:lnTo>
                    <a:pt x="8191627" y="43180"/>
                  </a:lnTo>
                  <a:lnTo>
                    <a:pt x="8077327" y="43434"/>
                  </a:lnTo>
                  <a:moveTo>
                    <a:pt x="8229600" y="5080"/>
                  </a:moveTo>
                  <a:lnTo>
                    <a:pt x="8343900" y="4826"/>
                  </a:lnTo>
                  <a:lnTo>
                    <a:pt x="8344027" y="42926"/>
                  </a:lnTo>
                  <a:lnTo>
                    <a:pt x="8229727" y="43180"/>
                  </a:lnTo>
                  <a:moveTo>
                    <a:pt x="8382000" y="4699"/>
                  </a:moveTo>
                  <a:lnTo>
                    <a:pt x="8496300" y="4445"/>
                  </a:lnTo>
                  <a:lnTo>
                    <a:pt x="8496427" y="42545"/>
                  </a:lnTo>
                  <a:lnTo>
                    <a:pt x="8382127" y="42799"/>
                  </a:lnTo>
                  <a:moveTo>
                    <a:pt x="8534400" y="4445"/>
                  </a:moveTo>
                  <a:lnTo>
                    <a:pt x="8648700" y="4191"/>
                  </a:lnTo>
                  <a:lnTo>
                    <a:pt x="8648827" y="42291"/>
                  </a:lnTo>
                  <a:lnTo>
                    <a:pt x="8534527" y="42545"/>
                  </a:lnTo>
                  <a:moveTo>
                    <a:pt x="8686800" y="4191"/>
                  </a:moveTo>
                  <a:lnTo>
                    <a:pt x="8801100" y="3937"/>
                  </a:lnTo>
                  <a:lnTo>
                    <a:pt x="8801227" y="42037"/>
                  </a:lnTo>
                  <a:lnTo>
                    <a:pt x="8686927" y="42291"/>
                  </a:lnTo>
                  <a:moveTo>
                    <a:pt x="8839200" y="3937"/>
                  </a:moveTo>
                  <a:lnTo>
                    <a:pt x="8953500" y="3683"/>
                  </a:lnTo>
                  <a:lnTo>
                    <a:pt x="8953627" y="41783"/>
                  </a:lnTo>
                  <a:lnTo>
                    <a:pt x="8839327" y="42037"/>
                  </a:lnTo>
                  <a:moveTo>
                    <a:pt x="8991600" y="3683"/>
                  </a:moveTo>
                  <a:lnTo>
                    <a:pt x="9105900" y="3429"/>
                  </a:lnTo>
                  <a:lnTo>
                    <a:pt x="9106027" y="41529"/>
                  </a:lnTo>
                  <a:lnTo>
                    <a:pt x="8991727" y="41783"/>
                  </a:lnTo>
                  <a:moveTo>
                    <a:pt x="9144000" y="3429"/>
                  </a:moveTo>
                  <a:lnTo>
                    <a:pt x="9258300" y="3175"/>
                  </a:lnTo>
                  <a:lnTo>
                    <a:pt x="9258427" y="41275"/>
                  </a:lnTo>
                  <a:lnTo>
                    <a:pt x="9144127" y="41529"/>
                  </a:lnTo>
                  <a:moveTo>
                    <a:pt x="9296400" y="3175"/>
                  </a:moveTo>
                  <a:lnTo>
                    <a:pt x="9410700" y="2921"/>
                  </a:lnTo>
                  <a:lnTo>
                    <a:pt x="9410827" y="41021"/>
                  </a:lnTo>
                  <a:lnTo>
                    <a:pt x="9296527" y="41275"/>
                  </a:lnTo>
                  <a:moveTo>
                    <a:pt x="9448800" y="2921"/>
                  </a:moveTo>
                  <a:lnTo>
                    <a:pt x="9563100" y="2667"/>
                  </a:lnTo>
                  <a:lnTo>
                    <a:pt x="9563227" y="40767"/>
                  </a:lnTo>
                  <a:lnTo>
                    <a:pt x="9448927" y="41021"/>
                  </a:lnTo>
                  <a:moveTo>
                    <a:pt x="9601200" y="2667"/>
                  </a:moveTo>
                  <a:lnTo>
                    <a:pt x="9715500" y="2413"/>
                  </a:lnTo>
                  <a:lnTo>
                    <a:pt x="9715627" y="40513"/>
                  </a:lnTo>
                  <a:lnTo>
                    <a:pt x="9601327" y="40767"/>
                  </a:lnTo>
                  <a:moveTo>
                    <a:pt x="9753600" y="2413"/>
                  </a:moveTo>
                  <a:lnTo>
                    <a:pt x="9867900" y="2159"/>
                  </a:lnTo>
                  <a:lnTo>
                    <a:pt x="9868027" y="40259"/>
                  </a:lnTo>
                  <a:lnTo>
                    <a:pt x="9753727" y="40513"/>
                  </a:lnTo>
                  <a:moveTo>
                    <a:pt x="9906000" y="2159"/>
                  </a:moveTo>
                  <a:lnTo>
                    <a:pt x="10020300" y="1905"/>
                  </a:lnTo>
                  <a:lnTo>
                    <a:pt x="10020427" y="40005"/>
                  </a:lnTo>
                  <a:lnTo>
                    <a:pt x="9906127" y="40259"/>
                  </a:lnTo>
                  <a:moveTo>
                    <a:pt x="10058400" y="1905"/>
                  </a:moveTo>
                  <a:lnTo>
                    <a:pt x="10172700" y="1651"/>
                  </a:lnTo>
                  <a:lnTo>
                    <a:pt x="10172827" y="39751"/>
                  </a:lnTo>
                  <a:lnTo>
                    <a:pt x="10058527" y="40005"/>
                  </a:lnTo>
                  <a:moveTo>
                    <a:pt x="10210800" y="1651"/>
                  </a:moveTo>
                  <a:lnTo>
                    <a:pt x="10325100" y="1397"/>
                  </a:lnTo>
                  <a:lnTo>
                    <a:pt x="10325227" y="39497"/>
                  </a:lnTo>
                  <a:lnTo>
                    <a:pt x="10210927" y="39751"/>
                  </a:lnTo>
                  <a:moveTo>
                    <a:pt x="10363200" y="1397"/>
                  </a:moveTo>
                  <a:lnTo>
                    <a:pt x="10477500" y="1143"/>
                  </a:lnTo>
                  <a:lnTo>
                    <a:pt x="10477627" y="39243"/>
                  </a:lnTo>
                  <a:lnTo>
                    <a:pt x="10363327" y="39497"/>
                  </a:lnTo>
                  <a:moveTo>
                    <a:pt x="10515600" y="1143"/>
                  </a:moveTo>
                  <a:lnTo>
                    <a:pt x="10629900" y="889"/>
                  </a:lnTo>
                  <a:lnTo>
                    <a:pt x="10630027" y="38989"/>
                  </a:lnTo>
                  <a:lnTo>
                    <a:pt x="10515727" y="39243"/>
                  </a:lnTo>
                  <a:moveTo>
                    <a:pt x="10668000" y="889"/>
                  </a:moveTo>
                  <a:lnTo>
                    <a:pt x="10782300" y="635"/>
                  </a:lnTo>
                  <a:lnTo>
                    <a:pt x="10782427" y="38735"/>
                  </a:lnTo>
                  <a:lnTo>
                    <a:pt x="10668127" y="38989"/>
                  </a:lnTo>
                  <a:moveTo>
                    <a:pt x="10820400" y="635"/>
                  </a:moveTo>
                  <a:lnTo>
                    <a:pt x="10934700" y="381"/>
                  </a:lnTo>
                  <a:lnTo>
                    <a:pt x="10934827" y="38481"/>
                  </a:lnTo>
                  <a:lnTo>
                    <a:pt x="10820527" y="38735"/>
                  </a:lnTo>
                  <a:moveTo>
                    <a:pt x="10972800" y="381"/>
                  </a:moveTo>
                  <a:lnTo>
                    <a:pt x="11087100" y="127"/>
                  </a:lnTo>
                  <a:lnTo>
                    <a:pt x="11087227" y="38227"/>
                  </a:lnTo>
                  <a:lnTo>
                    <a:pt x="10972927" y="38481"/>
                  </a:lnTo>
                  <a:moveTo>
                    <a:pt x="11125200" y="127"/>
                  </a:moveTo>
                  <a:lnTo>
                    <a:pt x="11174857" y="0"/>
                  </a:lnTo>
                  <a:lnTo>
                    <a:pt x="11174984" y="38100"/>
                  </a:lnTo>
                  <a:lnTo>
                    <a:pt x="11125327" y="38227"/>
                  </a:lnTo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5971013" y="4714418"/>
            <a:ext cx="10556091" cy="48292"/>
            <a:chOff x="0" y="0"/>
            <a:chExt cx="10556100" cy="4828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556113" cy="48260"/>
            </a:xfrm>
            <a:custGeom>
              <a:avLst/>
              <a:gdLst/>
              <a:ahLst/>
              <a:cxnLst/>
              <a:rect l="l" t="t" r="r" b="b"/>
              <a:pathLst>
                <a:path w="10556113" h="48260">
                  <a:moveTo>
                    <a:pt x="0" y="0"/>
                  </a:moveTo>
                  <a:lnTo>
                    <a:pt x="114300" y="127"/>
                  </a:lnTo>
                  <a:lnTo>
                    <a:pt x="114300" y="38227"/>
                  </a:lnTo>
                  <a:lnTo>
                    <a:pt x="0" y="38100"/>
                  </a:lnTo>
                  <a:moveTo>
                    <a:pt x="152400" y="127"/>
                  </a:moveTo>
                  <a:lnTo>
                    <a:pt x="266700" y="254"/>
                  </a:lnTo>
                  <a:lnTo>
                    <a:pt x="266700" y="38354"/>
                  </a:lnTo>
                  <a:lnTo>
                    <a:pt x="152400" y="38227"/>
                  </a:lnTo>
                  <a:moveTo>
                    <a:pt x="304800" y="254"/>
                  </a:moveTo>
                  <a:lnTo>
                    <a:pt x="419100" y="381"/>
                  </a:lnTo>
                  <a:lnTo>
                    <a:pt x="419100" y="38481"/>
                  </a:lnTo>
                  <a:lnTo>
                    <a:pt x="304800" y="38354"/>
                  </a:lnTo>
                  <a:moveTo>
                    <a:pt x="457200" y="381"/>
                  </a:moveTo>
                  <a:lnTo>
                    <a:pt x="571500" y="508"/>
                  </a:lnTo>
                  <a:lnTo>
                    <a:pt x="571500" y="38608"/>
                  </a:lnTo>
                  <a:lnTo>
                    <a:pt x="457200" y="38481"/>
                  </a:lnTo>
                  <a:moveTo>
                    <a:pt x="609600" y="635"/>
                  </a:moveTo>
                  <a:lnTo>
                    <a:pt x="723900" y="762"/>
                  </a:lnTo>
                  <a:lnTo>
                    <a:pt x="723900" y="38862"/>
                  </a:lnTo>
                  <a:lnTo>
                    <a:pt x="609600" y="38735"/>
                  </a:lnTo>
                  <a:moveTo>
                    <a:pt x="762000" y="762"/>
                  </a:moveTo>
                  <a:lnTo>
                    <a:pt x="876300" y="889"/>
                  </a:lnTo>
                  <a:lnTo>
                    <a:pt x="876300" y="38989"/>
                  </a:lnTo>
                  <a:lnTo>
                    <a:pt x="762000" y="38862"/>
                  </a:lnTo>
                  <a:moveTo>
                    <a:pt x="914400" y="889"/>
                  </a:moveTo>
                  <a:lnTo>
                    <a:pt x="1028700" y="1016"/>
                  </a:lnTo>
                  <a:lnTo>
                    <a:pt x="1028700" y="39116"/>
                  </a:lnTo>
                  <a:lnTo>
                    <a:pt x="914400" y="38989"/>
                  </a:lnTo>
                  <a:moveTo>
                    <a:pt x="1066800" y="1016"/>
                  </a:moveTo>
                  <a:lnTo>
                    <a:pt x="1181100" y="1143"/>
                  </a:lnTo>
                  <a:lnTo>
                    <a:pt x="1181100" y="39243"/>
                  </a:lnTo>
                  <a:lnTo>
                    <a:pt x="1066800" y="39116"/>
                  </a:lnTo>
                  <a:moveTo>
                    <a:pt x="1219200" y="1143"/>
                  </a:moveTo>
                  <a:lnTo>
                    <a:pt x="1333500" y="1270"/>
                  </a:lnTo>
                  <a:lnTo>
                    <a:pt x="1333500" y="39370"/>
                  </a:lnTo>
                  <a:lnTo>
                    <a:pt x="1219200" y="39243"/>
                  </a:lnTo>
                  <a:moveTo>
                    <a:pt x="1371600" y="1270"/>
                  </a:moveTo>
                  <a:lnTo>
                    <a:pt x="1485900" y="1397"/>
                  </a:lnTo>
                  <a:lnTo>
                    <a:pt x="1485900" y="39497"/>
                  </a:lnTo>
                  <a:lnTo>
                    <a:pt x="1371600" y="39370"/>
                  </a:lnTo>
                  <a:moveTo>
                    <a:pt x="1524000" y="1524"/>
                  </a:moveTo>
                  <a:lnTo>
                    <a:pt x="1638300" y="1651"/>
                  </a:lnTo>
                  <a:lnTo>
                    <a:pt x="1638300" y="39751"/>
                  </a:lnTo>
                  <a:lnTo>
                    <a:pt x="1524000" y="39624"/>
                  </a:lnTo>
                  <a:moveTo>
                    <a:pt x="1676400" y="1651"/>
                  </a:moveTo>
                  <a:lnTo>
                    <a:pt x="1790700" y="1778"/>
                  </a:lnTo>
                  <a:lnTo>
                    <a:pt x="1790700" y="39878"/>
                  </a:lnTo>
                  <a:lnTo>
                    <a:pt x="1676400" y="39751"/>
                  </a:lnTo>
                  <a:moveTo>
                    <a:pt x="1828800" y="1778"/>
                  </a:moveTo>
                  <a:lnTo>
                    <a:pt x="1943100" y="1905"/>
                  </a:lnTo>
                  <a:lnTo>
                    <a:pt x="1943100" y="40005"/>
                  </a:lnTo>
                  <a:lnTo>
                    <a:pt x="1828800" y="39878"/>
                  </a:lnTo>
                  <a:moveTo>
                    <a:pt x="1981200" y="1905"/>
                  </a:moveTo>
                  <a:lnTo>
                    <a:pt x="2095500" y="2032"/>
                  </a:lnTo>
                  <a:lnTo>
                    <a:pt x="2095500" y="40132"/>
                  </a:lnTo>
                  <a:lnTo>
                    <a:pt x="1981200" y="40005"/>
                  </a:lnTo>
                  <a:moveTo>
                    <a:pt x="2133600" y="2032"/>
                  </a:moveTo>
                  <a:lnTo>
                    <a:pt x="2247900" y="2159"/>
                  </a:lnTo>
                  <a:lnTo>
                    <a:pt x="2247900" y="40259"/>
                  </a:lnTo>
                  <a:lnTo>
                    <a:pt x="2133600" y="40132"/>
                  </a:lnTo>
                  <a:moveTo>
                    <a:pt x="2286000" y="2159"/>
                  </a:moveTo>
                  <a:lnTo>
                    <a:pt x="2400300" y="2286"/>
                  </a:lnTo>
                  <a:lnTo>
                    <a:pt x="2400300" y="40386"/>
                  </a:lnTo>
                  <a:lnTo>
                    <a:pt x="2286000" y="40259"/>
                  </a:lnTo>
                  <a:moveTo>
                    <a:pt x="2438400" y="2413"/>
                  </a:moveTo>
                  <a:lnTo>
                    <a:pt x="2552700" y="2540"/>
                  </a:lnTo>
                  <a:lnTo>
                    <a:pt x="2552700" y="40640"/>
                  </a:lnTo>
                  <a:lnTo>
                    <a:pt x="2438400" y="40513"/>
                  </a:lnTo>
                  <a:moveTo>
                    <a:pt x="2590800" y="2540"/>
                  </a:moveTo>
                  <a:lnTo>
                    <a:pt x="2705100" y="2667"/>
                  </a:lnTo>
                  <a:lnTo>
                    <a:pt x="2705100" y="40767"/>
                  </a:lnTo>
                  <a:lnTo>
                    <a:pt x="2590800" y="40640"/>
                  </a:lnTo>
                  <a:moveTo>
                    <a:pt x="2743200" y="2667"/>
                  </a:moveTo>
                  <a:lnTo>
                    <a:pt x="2857500" y="2794"/>
                  </a:lnTo>
                  <a:lnTo>
                    <a:pt x="2857500" y="40894"/>
                  </a:lnTo>
                  <a:lnTo>
                    <a:pt x="2743200" y="40767"/>
                  </a:lnTo>
                  <a:moveTo>
                    <a:pt x="2895600" y="2794"/>
                  </a:moveTo>
                  <a:lnTo>
                    <a:pt x="3009900" y="2921"/>
                  </a:lnTo>
                  <a:lnTo>
                    <a:pt x="3009900" y="41021"/>
                  </a:lnTo>
                  <a:lnTo>
                    <a:pt x="2895600" y="40894"/>
                  </a:lnTo>
                  <a:moveTo>
                    <a:pt x="3048000" y="2921"/>
                  </a:moveTo>
                  <a:lnTo>
                    <a:pt x="3162300" y="3048"/>
                  </a:lnTo>
                  <a:lnTo>
                    <a:pt x="3162300" y="41148"/>
                  </a:lnTo>
                  <a:lnTo>
                    <a:pt x="3048000" y="41021"/>
                  </a:lnTo>
                  <a:moveTo>
                    <a:pt x="3200400" y="3048"/>
                  </a:moveTo>
                  <a:lnTo>
                    <a:pt x="3314700" y="3175"/>
                  </a:lnTo>
                  <a:lnTo>
                    <a:pt x="3314700" y="41275"/>
                  </a:lnTo>
                  <a:lnTo>
                    <a:pt x="3200400" y="41148"/>
                  </a:lnTo>
                  <a:moveTo>
                    <a:pt x="3352800" y="3175"/>
                  </a:moveTo>
                  <a:lnTo>
                    <a:pt x="3467100" y="3302"/>
                  </a:lnTo>
                  <a:lnTo>
                    <a:pt x="3467100" y="41402"/>
                  </a:lnTo>
                  <a:lnTo>
                    <a:pt x="3352800" y="41275"/>
                  </a:lnTo>
                  <a:moveTo>
                    <a:pt x="3505200" y="3429"/>
                  </a:moveTo>
                  <a:lnTo>
                    <a:pt x="3619500" y="3556"/>
                  </a:lnTo>
                  <a:lnTo>
                    <a:pt x="3619500" y="41656"/>
                  </a:lnTo>
                  <a:lnTo>
                    <a:pt x="3505200" y="41529"/>
                  </a:lnTo>
                  <a:moveTo>
                    <a:pt x="3657600" y="3556"/>
                  </a:moveTo>
                  <a:lnTo>
                    <a:pt x="3771900" y="3683"/>
                  </a:lnTo>
                  <a:lnTo>
                    <a:pt x="3771900" y="41783"/>
                  </a:lnTo>
                  <a:lnTo>
                    <a:pt x="3657600" y="41656"/>
                  </a:lnTo>
                  <a:moveTo>
                    <a:pt x="3810000" y="3683"/>
                  </a:moveTo>
                  <a:lnTo>
                    <a:pt x="3924300" y="3810"/>
                  </a:lnTo>
                  <a:lnTo>
                    <a:pt x="3924300" y="41910"/>
                  </a:lnTo>
                  <a:lnTo>
                    <a:pt x="3810000" y="41783"/>
                  </a:lnTo>
                  <a:moveTo>
                    <a:pt x="3962400" y="3810"/>
                  </a:moveTo>
                  <a:lnTo>
                    <a:pt x="4076700" y="3937"/>
                  </a:lnTo>
                  <a:lnTo>
                    <a:pt x="4076700" y="42037"/>
                  </a:lnTo>
                  <a:lnTo>
                    <a:pt x="3962400" y="41910"/>
                  </a:lnTo>
                  <a:moveTo>
                    <a:pt x="4114800" y="3937"/>
                  </a:moveTo>
                  <a:lnTo>
                    <a:pt x="4229100" y="4064"/>
                  </a:lnTo>
                  <a:lnTo>
                    <a:pt x="4229100" y="42164"/>
                  </a:lnTo>
                  <a:lnTo>
                    <a:pt x="4114800" y="42037"/>
                  </a:lnTo>
                  <a:moveTo>
                    <a:pt x="4267200" y="4064"/>
                  </a:moveTo>
                  <a:lnTo>
                    <a:pt x="4381500" y="4191"/>
                  </a:lnTo>
                  <a:lnTo>
                    <a:pt x="4381500" y="42291"/>
                  </a:lnTo>
                  <a:lnTo>
                    <a:pt x="4267200" y="42164"/>
                  </a:lnTo>
                  <a:moveTo>
                    <a:pt x="4419600" y="4318"/>
                  </a:moveTo>
                  <a:lnTo>
                    <a:pt x="4533900" y="4445"/>
                  </a:lnTo>
                  <a:lnTo>
                    <a:pt x="4533900" y="42545"/>
                  </a:lnTo>
                  <a:lnTo>
                    <a:pt x="4419600" y="42418"/>
                  </a:lnTo>
                  <a:moveTo>
                    <a:pt x="4572000" y="4445"/>
                  </a:moveTo>
                  <a:lnTo>
                    <a:pt x="4686300" y="4572"/>
                  </a:lnTo>
                  <a:lnTo>
                    <a:pt x="4686300" y="42672"/>
                  </a:lnTo>
                  <a:lnTo>
                    <a:pt x="4572000" y="42545"/>
                  </a:lnTo>
                  <a:moveTo>
                    <a:pt x="4724400" y="4572"/>
                  </a:moveTo>
                  <a:lnTo>
                    <a:pt x="4838700" y="4699"/>
                  </a:lnTo>
                  <a:lnTo>
                    <a:pt x="4838700" y="42799"/>
                  </a:lnTo>
                  <a:lnTo>
                    <a:pt x="4724400" y="42672"/>
                  </a:lnTo>
                  <a:moveTo>
                    <a:pt x="4876800" y="4699"/>
                  </a:moveTo>
                  <a:lnTo>
                    <a:pt x="4991100" y="4826"/>
                  </a:lnTo>
                  <a:lnTo>
                    <a:pt x="4991100" y="42926"/>
                  </a:lnTo>
                  <a:lnTo>
                    <a:pt x="4876800" y="42799"/>
                  </a:lnTo>
                  <a:moveTo>
                    <a:pt x="5029200" y="4826"/>
                  </a:moveTo>
                  <a:lnTo>
                    <a:pt x="5143500" y="4953"/>
                  </a:lnTo>
                  <a:lnTo>
                    <a:pt x="5143500" y="43053"/>
                  </a:lnTo>
                  <a:lnTo>
                    <a:pt x="5029200" y="42926"/>
                  </a:lnTo>
                  <a:moveTo>
                    <a:pt x="5181600" y="4953"/>
                  </a:moveTo>
                  <a:lnTo>
                    <a:pt x="5295900" y="5080"/>
                  </a:lnTo>
                  <a:lnTo>
                    <a:pt x="5295900" y="43180"/>
                  </a:lnTo>
                  <a:lnTo>
                    <a:pt x="5181600" y="43053"/>
                  </a:lnTo>
                  <a:moveTo>
                    <a:pt x="5334000" y="5207"/>
                  </a:moveTo>
                  <a:lnTo>
                    <a:pt x="5448300" y="5334"/>
                  </a:lnTo>
                  <a:lnTo>
                    <a:pt x="5448300" y="43434"/>
                  </a:lnTo>
                  <a:lnTo>
                    <a:pt x="5334000" y="43307"/>
                  </a:lnTo>
                  <a:moveTo>
                    <a:pt x="5486400" y="5334"/>
                  </a:moveTo>
                  <a:lnTo>
                    <a:pt x="5600700" y="5461"/>
                  </a:lnTo>
                  <a:lnTo>
                    <a:pt x="5600700" y="43561"/>
                  </a:lnTo>
                  <a:lnTo>
                    <a:pt x="5486400" y="43434"/>
                  </a:lnTo>
                  <a:moveTo>
                    <a:pt x="5638800" y="5461"/>
                  </a:moveTo>
                  <a:lnTo>
                    <a:pt x="5753100" y="5588"/>
                  </a:lnTo>
                  <a:lnTo>
                    <a:pt x="5753100" y="43688"/>
                  </a:lnTo>
                  <a:lnTo>
                    <a:pt x="5638800" y="43561"/>
                  </a:lnTo>
                  <a:moveTo>
                    <a:pt x="5791200" y="5588"/>
                  </a:moveTo>
                  <a:lnTo>
                    <a:pt x="5905500" y="5715"/>
                  </a:lnTo>
                  <a:lnTo>
                    <a:pt x="5905500" y="43815"/>
                  </a:lnTo>
                  <a:lnTo>
                    <a:pt x="5791200" y="43688"/>
                  </a:lnTo>
                  <a:moveTo>
                    <a:pt x="5943600" y="5715"/>
                  </a:moveTo>
                  <a:lnTo>
                    <a:pt x="6057900" y="5842"/>
                  </a:lnTo>
                  <a:lnTo>
                    <a:pt x="6057900" y="43942"/>
                  </a:lnTo>
                  <a:lnTo>
                    <a:pt x="5943600" y="43815"/>
                  </a:lnTo>
                  <a:moveTo>
                    <a:pt x="6096000" y="5842"/>
                  </a:moveTo>
                  <a:lnTo>
                    <a:pt x="6210300" y="5969"/>
                  </a:lnTo>
                  <a:lnTo>
                    <a:pt x="6210300" y="44069"/>
                  </a:lnTo>
                  <a:lnTo>
                    <a:pt x="6096000" y="43942"/>
                  </a:lnTo>
                  <a:moveTo>
                    <a:pt x="6248400" y="5969"/>
                  </a:moveTo>
                  <a:lnTo>
                    <a:pt x="6362700" y="6096"/>
                  </a:lnTo>
                  <a:lnTo>
                    <a:pt x="6362700" y="44196"/>
                  </a:lnTo>
                  <a:lnTo>
                    <a:pt x="6248400" y="44069"/>
                  </a:lnTo>
                  <a:moveTo>
                    <a:pt x="6400800" y="6223"/>
                  </a:moveTo>
                  <a:lnTo>
                    <a:pt x="6515100" y="6350"/>
                  </a:lnTo>
                  <a:lnTo>
                    <a:pt x="6515100" y="44450"/>
                  </a:lnTo>
                  <a:lnTo>
                    <a:pt x="6400800" y="44323"/>
                  </a:lnTo>
                  <a:moveTo>
                    <a:pt x="6553200" y="6350"/>
                  </a:moveTo>
                  <a:lnTo>
                    <a:pt x="6667500" y="6477"/>
                  </a:lnTo>
                  <a:lnTo>
                    <a:pt x="6667500" y="44577"/>
                  </a:lnTo>
                  <a:lnTo>
                    <a:pt x="6553200" y="44450"/>
                  </a:lnTo>
                  <a:moveTo>
                    <a:pt x="6705600" y="6477"/>
                  </a:moveTo>
                  <a:lnTo>
                    <a:pt x="6819900" y="6604"/>
                  </a:lnTo>
                  <a:lnTo>
                    <a:pt x="6819900" y="44704"/>
                  </a:lnTo>
                  <a:lnTo>
                    <a:pt x="6705600" y="44577"/>
                  </a:lnTo>
                  <a:moveTo>
                    <a:pt x="6858000" y="6604"/>
                  </a:moveTo>
                  <a:lnTo>
                    <a:pt x="6972300" y="6731"/>
                  </a:lnTo>
                  <a:lnTo>
                    <a:pt x="6972300" y="44831"/>
                  </a:lnTo>
                  <a:lnTo>
                    <a:pt x="6858000" y="44704"/>
                  </a:lnTo>
                  <a:moveTo>
                    <a:pt x="7010400" y="6731"/>
                  </a:moveTo>
                  <a:lnTo>
                    <a:pt x="7124700" y="6858"/>
                  </a:lnTo>
                  <a:lnTo>
                    <a:pt x="7124700" y="44958"/>
                  </a:lnTo>
                  <a:lnTo>
                    <a:pt x="7010400" y="44831"/>
                  </a:lnTo>
                  <a:moveTo>
                    <a:pt x="7162800" y="6858"/>
                  </a:moveTo>
                  <a:lnTo>
                    <a:pt x="7277100" y="6985"/>
                  </a:lnTo>
                  <a:lnTo>
                    <a:pt x="7277100" y="45085"/>
                  </a:lnTo>
                  <a:lnTo>
                    <a:pt x="7162800" y="44958"/>
                  </a:lnTo>
                  <a:moveTo>
                    <a:pt x="7315200" y="7112"/>
                  </a:moveTo>
                  <a:lnTo>
                    <a:pt x="7429500" y="7239"/>
                  </a:lnTo>
                  <a:lnTo>
                    <a:pt x="7429500" y="45339"/>
                  </a:lnTo>
                  <a:lnTo>
                    <a:pt x="7315200" y="45212"/>
                  </a:lnTo>
                  <a:moveTo>
                    <a:pt x="7467600" y="7239"/>
                  </a:moveTo>
                  <a:lnTo>
                    <a:pt x="7581900" y="7366"/>
                  </a:lnTo>
                  <a:lnTo>
                    <a:pt x="7581900" y="45466"/>
                  </a:lnTo>
                  <a:lnTo>
                    <a:pt x="7467600" y="45339"/>
                  </a:lnTo>
                  <a:moveTo>
                    <a:pt x="7620000" y="7366"/>
                  </a:moveTo>
                  <a:lnTo>
                    <a:pt x="7734300" y="7493"/>
                  </a:lnTo>
                  <a:lnTo>
                    <a:pt x="7734300" y="45593"/>
                  </a:lnTo>
                  <a:lnTo>
                    <a:pt x="7620000" y="45466"/>
                  </a:lnTo>
                  <a:moveTo>
                    <a:pt x="7772400" y="7493"/>
                  </a:moveTo>
                  <a:lnTo>
                    <a:pt x="7886700" y="7620"/>
                  </a:lnTo>
                  <a:lnTo>
                    <a:pt x="7886700" y="45720"/>
                  </a:lnTo>
                  <a:lnTo>
                    <a:pt x="7772400" y="45593"/>
                  </a:lnTo>
                  <a:moveTo>
                    <a:pt x="7924800" y="7620"/>
                  </a:moveTo>
                  <a:lnTo>
                    <a:pt x="8039100" y="7747"/>
                  </a:lnTo>
                  <a:lnTo>
                    <a:pt x="8039100" y="45847"/>
                  </a:lnTo>
                  <a:lnTo>
                    <a:pt x="7924800" y="45720"/>
                  </a:lnTo>
                  <a:moveTo>
                    <a:pt x="8077200" y="7747"/>
                  </a:moveTo>
                  <a:lnTo>
                    <a:pt x="8191500" y="7874"/>
                  </a:lnTo>
                  <a:lnTo>
                    <a:pt x="8191500" y="45974"/>
                  </a:lnTo>
                  <a:lnTo>
                    <a:pt x="8077200" y="45847"/>
                  </a:lnTo>
                  <a:moveTo>
                    <a:pt x="8229600" y="8001"/>
                  </a:moveTo>
                  <a:lnTo>
                    <a:pt x="8343900" y="8128"/>
                  </a:lnTo>
                  <a:lnTo>
                    <a:pt x="8343900" y="46228"/>
                  </a:lnTo>
                  <a:lnTo>
                    <a:pt x="8229600" y="46101"/>
                  </a:lnTo>
                  <a:moveTo>
                    <a:pt x="8382000" y="8128"/>
                  </a:moveTo>
                  <a:lnTo>
                    <a:pt x="8496300" y="8255"/>
                  </a:lnTo>
                  <a:lnTo>
                    <a:pt x="8496300" y="46355"/>
                  </a:lnTo>
                  <a:lnTo>
                    <a:pt x="8382000" y="46228"/>
                  </a:lnTo>
                  <a:moveTo>
                    <a:pt x="8534400" y="8255"/>
                  </a:moveTo>
                  <a:lnTo>
                    <a:pt x="8648700" y="8382"/>
                  </a:lnTo>
                  <a:lnTo>
                    <a:pt x="8648700" y="46482"/>
                  </a:lnTo>
                  <a:lnTo>
                    <a:pt x="8534400" y="46355"/>
                  </a:lnTo>
                  <a:moveTo>
                    <a:pt x="8686800" y="8382"/>
                  </a:moveTo>
                  <a:lnTo>
                    <a:pt x="8801100" y="8509"/>
                  </a:lnTo>
                  <a:lnTo>
                    <a:pt x="8801100" y="46609"/>
                  </a:lnTo>
                  <a:lnTo>
                    <a:pt x="8686800" y="46482"/>
                  </a:lnTo>
                  <a:moveTo>
                    <a:pt x="8839200" y="8509"/>
                  </a:moveTo>
                  <a:lnTo>
                    <a:pt x="8953500" y="8636"/>
                  </a:lnTo>
                  <a:lnTo>
                    <a:pt x="8953500" y="46736"/>
                  </a:lnTo>
                  <a:lnTo>
                    <a:pt x="8839200" y="46609"/>
                  </a:lnTo>
                  <a:moveTo>
                    <a:pt x="8991600" y="8636"/>
                  </a:moveTo>
                  <a:lnTo>
                    <a:pt x="9105900" y="8763"/>
                  </a:lnTo>
                  <a:lnTo>
                    <a:pt x="9105900" y="46863"/>
                  </a:lnTo>
                  <a:lnTo>
                    <a:pt x="8991600" y="46736"/>
                  </a:lnTo>
                  <a:moveTo>
                    <a:pt x="9144000" y="8763"/>
                  </a:moveTo>
                  <a:lnTo>
                    <a:pt x="9258300" y="8890"/>
                  </a:lnTo>
                  <a:lnTo>
                    <a:pt x="9258300" y="46990"/>
                  </a:lnTo>
                  <a:lnTo>
                    <a:pt x="9144000" y="46863"/>
                  </a:lnTo>
                  <a:moveTo>
                    <a:pt x="9296400" y="9017"/>
                  </a:moveTo>
                  <a:lnTo>
                    <a:pt x="9410700" y="9144"/>
                  </a:lnTo>
                  <a:lnTo>
                    <a:pt x="9410700" y="47244"/>
                  </a:lnTo>
                  <a:lnTo>
                    <a:pt x="9296400" y="47117"/>
                  </a:lnTo>
                  <a:moveTo>
                    <a:pt x="9448800" y="9144"/>
                  </a:moveTo>
                  <a:lnTo>
                    <a:pt x="9563100" y="9271"/>
                  </a:lnTo>
                  <a:lnTo>
                    <a:pt x="9563100" y="47371"/>
                  </a:lnTo>
                  <a:lnTo>
                    <a:pt x="9448800" y="47244"/>
                  </a:lnTo>
                  <a:moveTo>
                    <a:pt x="9601200" y="9271"/>
                  </a:moveTo>
                  <a:lnTo>
                    <a:pt x="9715500" y="9398"/>
                  </a:lnTo>
                  <a:lnTo>
                    <a:pt x="9715500" y="47498"/>
                  </a:lnTo>
                  <a:lnTo>
                    <a:pt x="9601200" y="47371"/>
                  </a:lnTo>
                  <a:moveTo>
                    <a:pt x="9753600" y="9398"/>
                  </a:moveTo>
                  <a:lnTo>
                    <a:pt x="9867900" y="9525"/>
                  </a:lnTo>
                  <a:lnTo>
                    <a:pt x="9867900" y="47625"/>
                  </a:lnTo>
                  <a:lnTo>
                    <a:pt x="9753600" y="47498"/>
                  </a:lnTo>
                  <a:moveTo>
                    <a:pt x="9906000" y="9525"/>
                  </a:moveTo>
                  <a:lnTo>
                    <a:pt x="10020300" y="9652"/>
                  </a:lnTo>
                  <a:lnTo>
                    <a:pt x="10020300" y="47752"/>
                  </a:lnTo>
                  <a:lnTo>
                    <a:pt x="9906000" y="47625"/>
                  </a:lnTo>
                  <a:moveTo>
                    <a:pt x="10058400" y="9652"/>
                  </a:moveTo>
                  <a:lnTo>
                    <a:pt x="10172700" y="9779"/>
                  </a:lnTo>
                  <a:lnTo>
                    <a:pt x="10172700" y="47879"/>
                  </a:lnTo>
                  <a:lnTo>
                    <a:pt x="10058400" y="47752"/>
                  </a:lnTo>
                  <a:moveTo>
                    <a:pt x="10210800" y="9906"/>
                  </a:moveTo>
                  <a:lnTo>
                    <a:pt x="10325100" y="10033"/>
                  </a:lnTo>
                  <a:lnTo>
                    <a:pt x="10325100" y="48133"/>
                  </a:lnTo>
                  <a:lnTo>
                    <a:pt x="10210800" y="48006"/>
                  </a:lnTo>
                  <a:moveTo>
                    <a:pt x="10363200" y="10033"/>
                  </a:moveTo>
                  <a:lnTo>
                    <a:pt x="10477500" y="10160"/>
                  </a:lnTo>
                  <a:lnTo>
                    <a:pt x="10477500" y="48260"/>
                  </a:lnTo>
                  <a:lnTo>
                    <a:pt x="10363200" y="48133"/>
                  </a:lnTo>
                  <a:moveTo>
                    <a:pt x="10515600" y="10160"/>
                  </a:moveTo>
                  <a:lnTo>
                    <a:pt x="10556113" y="10160"/>
                  </a:lnTo>
                  <a:lnTo>
                    <a:pt x="10556113" y="48260"/>
                  </a:lnTo>
                  <a:lnTo>
                    <a:pt x="10515600" y="48260"/>
                  </a:lnTo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6284709" y="8701878"/>
            <a:ext cx="10242423" cy="57150"/>
            <a:chOff x="0" y="0"/>
            <a:chExt cx="10242423" cy="5715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0242423" cy="57150"/>
            </a:xfrm>
            <a:custGeom>
              <a:avLst/>
              <a:gdLst/>
              <a:ahLst/>
              <a:cxnLst/>
              <a:rect l="l" t="t" r="r" b="b"/>
              <a:pathLst>
                <a:path w="10242423" h="57150">
                  <a:moveTo>
                    <a:pt x="127" y="0"/>
                  </a:moveTo>
                  <a:lnTo>
                    <a:pt x="114427" y="254"/>
                  </a:lnTo>
                  <a:lnTo>
                    <a:pt x="114300" y="38354"/>
                  </a:lnTo>
                  <a:lnTo>
                    <a:pt x="0" y="38100"/>
                  </a:lnTo>
                  <a:moveTo>
                    <a:pt x="152527" y="254"/>
                  </a:moveTo>
                  <a:lnTo>
                    <a:pt x="266827" y="508"/>
                  </a:lnTo>
                  <a:lnTo>
                    <a:pt x="266700" y="38608"/>
                  </a:lnTo>
                  <a:lnTo>
                    <a:pt x="152400" y="38354"/>
                  </a:lnTo>
                  <a:moveTo>
                    <a:pt x="304927" y="508"/>
                  </a:moveTo>
                  <a:lnTo>
                    <a:pt x="419227" y="762"/>
                  </a:lnTo>
                  <a:lnTo>
                    <a:pt x="419100" y="38862"/>
                  </a:lnTo>
                  <a:lnTo>
                    <a:pt x="304800" y="38608"/>
                  </a:lnTo>
                  <a:moveTo>
                    <a:pt x="457327" y="889"/>
                  </a:moveTo>
                  <a:lnTo>
                    <a:pt x="571627" y="1143"/>
                  </a:lnTo>
                  <a:lnTo>
                    <a:pt x="571500" y="39243"/>
                  </a:lnTo>
                  <a:lnTo>
                    <a:pt x="457200" y="38989"/>
                  </a:lnTo>
                  <a:moveTo>
                    <a:pt x="609727" y="1143"/>
                  </a:moveTo>
                  <a:lnTo>
                    <a:pt x="724027" y="1397"/>
                  </a:lnTo>
                  <a:lnTo>
                    <a:pt x="723900" y="39497"/>
                  </a:lnTo>
                  <a:lnTo>
                    <a:pt x="609600" y="39243"/>
                  </a:lnTo>
                  <a:moveTo>
                    <a:pt x="762127" y="1397"/>
                  </a:moveTo>
                  <a:lnTo>
                    <a:pt x="876427" y="1651"/>
                  </a:lnTo>
                  <a:lnTo>
                    <a:pt x="876300" y="39751"/>
                  </a:lnTo>
                  <a:lnTo>
                    <a:pt x="762000" y="39497"/>
                  </a:lnTo>
                  <a:moveTo>
                    <a:pt x="914527" y="1651"/>
                  </a:moveTo>
                  <a:lnTo>
                    <a:pt x="1028827" y="1905"/>
                  </a:lnTo>
                  <a:lnTo>
                    <a:pt x="1028700" y="40005"/>
                  </a:lnTo>
                  <a:lnTo>
                    <a:pt x="914400" y="39751"/>
                  </a:lnTo>
                  <a:moveTo>
                    <a:pt x="1066927" y="2032"/>
                  </a:moveTo>
                  <a:lnTo>
                    <a:pt x="1181227" y="2286"/>
                  </a:lnTo>
                  <a:lnTo>
                    <a:pt x="1181100" y="40386"/>
                  </a:lnTo>
                  <a:lnTo>
                    <a:pt x="1066800" y="40132"/>
                  </a:lnTo>
                  <a:moveTo>
                    <a:pt x="1219327" y="2286"/>
                  </a:moveTo>
                  <a:lnTo>
                    <a:pt x="1333627" y="2540"/>
                  </a:lnTo>
                  <a:lnTo>
                    <a:pt x="1333500" y="40640"/>
                  </a:lnTo>
                  <a:lnTo>
                    <a:pt x="1219200" y="40386"/>
                  </a:lnTo>
                  <a:moveTo>
                    <a:pt x="1371727" y="2540"/>
                  </a:moveTo>
                  <a:lnTo>
                    <a:pt x="1486027" y="2794"/>
                  </a:lnTo>
                  <a:lnTo>
                    <a:pt x="1485900" y="40894"/>
                  </a:lnTo>
                  <a:lnTo>
                    <a:pt x="1371600" y="40640"/>
                  </a:lnTo>
                  <a:moveTo>
                    <a:pt x="1524127" y="2794"/>
                  </a:moveTo>
                  <a:lnTo>
                    <a:pt x="1638427" y="3048"/>
                  </a:lnTo>
                  <a:lnTo>
                    <a:pt x="1638300" y="41148"/>
                  </a:lnTo>
                  <a:lnTo>
                    <a:pt x="1524000" y="40894"/>
                  </a:lnTo>
                  <a:moveTo>
                    <a:pt x="1676527" y="3175"/>
                  </a:moveTo>
                  <a:lnTo>
                    <a:pt x="1790827" y="3429"/>
                  </a:lnTo>
                  <a:lnTo>
                    <a:pt x="1790700" y="41529"/>
                  </a:lnTo>
                  <a:lnTo>
                    <a:pt x="1676400" y="41275"/>
                  </a:lnTo>
                  <a:moveTo>
                    <a:pt x="1828927" y="3429"/>
                  </a:moveTo>
                  <a:lnTo>
                    <a:pt x="1943227" y="3683"/>
                  </a:lnTo>
                  <a:lnTo>
                    <a:pt x="1943100" y="41783"/>
                  </a:lnTo>
                  <a:lnTo>
                    <a:pt x="1828800" y="41529"/>
                  </a:lnTo>
                  <a:moveTo>
                    <a:pt x="1981327" y="3683"/>
                  </a:moveTo>
                  <a:lnTo>
                    <a:pt x="2095627" y="3937"/>
                  </a:lnTo>
                  <a:lnTo>
                    <a:pt x="2095500" y="42037"/>
                  </a:lnTo>
                  <a:lnTo>
                    <a:pt x="1981200" y="41783"/>
                  </a:lnTo>
                  <a:moveTo>
                    <a:pt x="2133727" y="3937"/>
                  </a:moveTo>
                  <a:lnTo>
                    <a:pt x="2248027" y="4191"/>
                  </a:lnTo>
                  <a:lnTo>
                    <a:pt x="2247900" y="42291"/>
                  </a:lnTo>
                  <a:lnTo>
                    <a:pt x="2133600" y="42037"/>
                  </a:lnTo>
                  <a:moveTo>
                    <a:pt x="2286127" y="4191"/>
                  </a:moveTo>
                  <a:lnTo>
                    <a:pt x="2400427" y="4445"/>
                  </a:lnTo>
                  <a:lnTo>
                    <a:pt x="2400300" y="42545"/>
                  </a:lnTo>
                  <a:lnTo>
                    <a:pt x="2286000" y="42291"/>
                  </a:lnTo>
                  <a:moveTo>
                    <a:pt x="2438527" y="4572"/>
                  </a:moveTo>
                  <a:lnTo>
                    <a:pt x="2552827" y="4826"/>
                  </a:lnTo>
                  <a:lnTo>
                    <a:pt x="2552700" y="42926"/>
                  </a:lnTo>
                  <a:lnTo>
                    <a:pt x="2438400" y="42672"/>
                  </a:lnTo>
                  <a:moveTo>
                    <a:pt x="2590927" y="4826"/>
                  </a:moveTo>
                  <a:lnTo>
                    <a:pt x="2705227" y="5080"/>
                  </a:lnTo>
                  <a:lnTo>
                    <a:pt x="2705100" y="43180"/>
                  </a:lnTo>
                  <a:lnTo>
                    <a:pt x="2590800" y="42926"/>
                  </a:lnTo>
                  <a:moveTo>
                    <a:pt x="2743327" y="5080"/>
                  </a:moveTo>
                  <a:lnTo>
                    <a:pt x="2857627" y="5334"/>
                  </a:lnTo>
                  <a:lnTo>
                    <a:pt x="2857500" y="43434"/>
                  </a:lnTo>
                  <a:lnTo>
                    <a:pt x="2743200" y="43180"/>
                  </a:lnTo>
                  <a:moveTo>
                    <a:pt x="2895727" y="5334"/>
                  </a:moveTo>
                  <a:lnTo>
                    <a:pt x="3010027" y="5588"/>
                  </a:lnTo>
                  <a:lnTo>
                    <a:pt x="3009900" y="43688"/>
                  </a:lnTo>
                  <a:lnTo>
                    <a:pt x="2895600" y="43434"/>
                  </a:lnTo>
                  <a:moveTo>
                    <a:pt x="3048127" y="5715"/>
                  </a:moveTo>
                  <a:lnTo>
                    <a:pt x="3162427" y="5969"/>
                  </a:lnTo>
                  <a:lnTo>
                    <a:pt x="3162300" y="44069"/>
                  </a:lnTo>
                  <a:lnTo>
                    <a:pt x="3048000" y="43815"/>
                  </a:lnTo>
                  <a:moveTo>
                    <a:pt x="3200527" y="5969"/>
                  </a:moveTo>
                  <a:lnTo>
                    <a:pt x="3314827" y="6223"/>
                  </a:lnTo>
                  <a:lnTo>
                    <a:pt x="3314700" y="44323"/>
                  </a:lnTo>
                  <a:lnTo>
                    <a:pt x="3200400" y="44069"/>
                  </a:lnTo>
                  <a:moveTo>
                    <a:pt x="3352927" y="6223"/>
                  </a:moveTo>
                  <a:lnTo>
                    <a:pt x="3467227" y="6477"/>
                  </a:lnTo>
                  <a:lnTo>
                    <a:pt x="3467100" y="44577"/>
                  </a:lnTo>
                  <a:lnTo>
                    <a:pt x="3352800" y="44323"/>
                  </a:lnTo>
                  <a:moveTo>
                    <a:pt x="3505327" y="6477"/>
                  </a:moveTo>
                  <a:lnTo>
                    <a:pt x="3619627" y="6731"/>
                  </a:lnTo>
                  <a:lnTo>
                    <a:pt x="3619500" y="44831"/>
                  </a:lnTo>
                  <a:lnTo>
                    <a:pt x="3505200" y="44577"/>
                  </a:lnTo>
                  <a:moveTo>
                    <a:pt x="3657727" y="6858"/>
                  </a:moveTo>
                  <a:lnTo>
                    <a:pt x="3772027" y="7112"/>
                  </a:lnTo>
                  <a:lnTo>
                    <a:pt x="3771900" y="45212"/>
                  </a:lnTo>
                  <a:lnTo>
                    <a:pt x="3657600" y="44958"/>
                  </a:lnTo>
                  <a:moveTo>
                    <a:pt x="3810127" y="7112"/>
                  </a:moveTo>
                  <a:lnTo>
                    <a:pt x="3924427" y="7366"/>
                  </a:lnTo>
                  <a:lnTo>
                    <a:pt x="3924300" y="45466"/>
                  </a:lnTo>
                  <a:lnTo>
                    <a:pt x="3810000" y="45212"/>
                  </a:lnTo>
                  <a:moveTo>
                    <a:pt x="3962527" y="7366"/>
                  </a:moveTo>
                  <a:lnTo>
                    <a:pt x="4076827" y="7620"/>
                  </a:lnTo>
                  <a:lnTo>
                    <a:pt x="4076700" y="45720"/>
                  </a:lnTo>
                  <a:lnTo>
                    <a:pt x="3962400" y="45466"/>
                  </a:lnTo>
                  <a:moveTo>
                    <a:pt x="4114927" y="7620"/>
                  </a:moveTo>
                  <a:lnTo>
                    <a:pt x="4229227" y="7874"/>
                  </a:lnTo>
                  <a:lnTo>
                    <a:pt x="4229100" y="45974"/>
                  </a:lnTo>
                  <a:lnTo>
                    <a:pt x="4114800" y="45720"/>
                  </a:lnTo>
                  <a:moveTo>
                    <a:pt x="4267200" y="7874"/>
                  </a:moveTo>
                  <a:lnTo>
                    <a:pt x="4381500" y="8128"/>
                  </a:lnTo>
                  <a:lnTo>
                    <a:pt x="4381373" y="46228"/>
                  </a:lnTo>
                  <a:lnTo>
                    <a:pt x="4267073" y="45974"/>
                  </a:lnTo>
                  <a:moveTo>
                    <a:pt x="4419600" y="8255"/>
                  </a:moveTo>
                  <a:lnTo>
                    <a:pt x="4533900" y="8509"/>
                  </a:lnTo>
                  <a:lnTo>
                    <a:pt x="4533773" y="46609"/>
                  </a:lnTo>
                  <a:lnTo>
                    <a:pt x="4419473" y="46355"/>
                  </a:lnTo>
                  <a:moveTo>
                    <a:pt x="4572000" y="8509"/>
                  </a:moveTo>
                  <a:lnTo>
                    <a:pt x="4686300" y="8763"/>
                  </a:lnTo>
                  <a:lnTo>
                    <a:pt x="4686173" y="46863"/>
                  </a:lnTo>
                  <a:lnTo>
                    <a:pt x="4571873" y="46609"/>
                  </a:lnTo>
                  <a:moveTo>
                    <a:pt x="4724400" y="8763"/>
                  </a:moveTo>
                  <a:lnTo>
                    <a:pt x="4838700" y="9017"/>
                  </a:lnTo>
                  <a:lnTo>
                    <a:pt x="4838573" y="47117"/>
                  </a:lnTo>
                  <a:lnTo>
                    <a:pt x="4724273" y="46863"/>
                  </a:lnTo>
                  <a:moveTo>
                    <a:pt x="4876800" y="9017"/>
                  </a:moveTo>
                  <a:lnTo>
                    <a:pt x="4991100" y="9271"/>
                  </a:lnTo>
                  <a:lnTo>
                    <a:pt x="4990973" y="47371"/>
                  </a:lnTo>
                  <a:lnTo>
                    <a:pt x="4876673" y="47117"/>
                  </a:lnTo>
                  <a:moveTo>
                    <a:pt x="5029200" y="9398"/>
                  </a:moveTo>
                  <a:lnTo>
                    <a:pt x="5143500" y="9652"/>
                  </a:lnTo>
                  <a:lnTo>
                    <a:pt x="5143373" y="47752"/>
                  </a:lnTo>
                  <a:lnTo>
                    <a:pt x="5029073" y="47498"/>
                  </a:lnTo>
                  <a:moveTo>
                    <a:pt x="5181600" y="9652"/>
                  </a:moveTo>
                  <a:lnTo>
                    <a:pt x="5295900" y="9906"/>
                  </a:lnTo>
                  <a:lnTo>
                    <a:pt x="5295773" y="48006"/>
                  </a:lnTo>
                  <a:lnTo>
                    <a:pt x="5181473" y="47752"/>
                  </a:lnTo>
                  <a:moveTo>
                    <a:pt x="5334000" y="9906"/>
                  </a:moveTo>
                  <a:lnTo>
                    <a:pt x="5448300" y="10160"/>
                  </a:lnTo>
                  <a:lnTo>
                    <a:pt x="5448173" y="48260"/>
                  </a:lnTo>
                  <a:lnTo>
                    <a:pt x="5333873" y="48006"/>
                  </a:lnTo>
                  <a:moveTo>
                    <a:pt x="5486400" y="10160"/>
                  </a:moveTo>
                  <a:lnTo>
                    <a:pt x="5600700" y="10414"/>
                  </a:lnTo>
                  <a:lnTo>
                    <a:pt x="5600573" y="48514"/>
                  </a:lnTo>
                  <a:lnTo>
                    <a:pt x="5486273" y="48260"/>
                  </a:lnTo>
                  <a:moveTo>
                    <a:pt x="5638800" y="10541"/>
                  </a:moveTo>
                  <a:lnTo>
                    <a:pt x="5753100" y="10795"/>
                  </a:lnTo>
                  <a:lnTo>
                    <a:pt x="5752973" y="48895"/>
                  </a:lnTo>
                  <a:lnTo>
                    <a:pt x="5638673" y="48641"/>
                  </a:lnTo>
                  <a:moveTo>
                    <a:pt x="5791200" y="10795"/>
                  </a:moveTo>
                  <a:lnTo>
                    <a:pt x="5905500" y="11049"/>
                  </a:lnTo>
                  <a:lnTo>
                    <a:pt x="5905373" y="49149"/>
                  </a:lnTo>
                  <a:lnTo>
                    <a:pt x="5791073" y="48895"/>
                  </a:lnTo>
                  <a:moveTo>
                    <a:pt x="5943600" y="11049"/>
                  </a:moveTo>
                  <a:lnTo>
                    <a:pt x="6057900" y="11303"/>
                  </a:lnTo>
                  <a:lnTo>
                    <a:pt x="6057773" y="49403"/>
                  </a:lnTo>
                  <a:lnTo>
                    <a:pt x="5943473" y="49149"/>
                  </a:lnTo>
                  <a:moveTo>
                    <a:pt x="6096000" y="11303"/>
                  </a:moveTo>
                  <a:lnTo>
                    <a:pt x="6210300" y="11557"/>
                  </a:lnTo>
                  <a:lnTo>
                    <a:pt x="6210173" y="49657"/>
                  </a:lnTo>
                  <a:lnTo>
                    <a:pt x="6095873" y="49403"/>
                  </a:lnTo>
                  <a:moveTo>
                    <a:pt x="6248400" y="11684"/>
                  </a:moveTo>
                  <a:lnTo>
                    <a:pt x="6362700" y="11938"/>
                  </a:lnTo>
                  <a:lnTo>
                    <a:pt x="6362573" y="50038"/>
                  </a:lnTo>
                  <a:lnTo>
                    <a:pt x="6248273" y="49784"/>
                  </a:lnTo>
                  <a:moveTo>
                    <a:pt x="6400800" y="11938"/>
                  </a:moveTo>
                  <a:lnTo>
                    <a:pt x="6515100" y="12192"/>
                  </a:lnTo>
                  <a:lnTo>
                    <a:pt x="6514973" y="50292"/>
                  </a:lnTo>
                  <a:lnTo>
                    <a:pt x="6400673" y="50038"/>
                  </a:lnTo>
                  <a:moveTo>
                    <a:pt x="6553200" y="12192"/>
                  </a:moveTo>
                  <a:lnTo>
                    <a:pt x="6667500" y="12446"/>
                  </a:lnTo>
                  <a:lnTo>
                    <a:pt x="6667373" y="50546"/>
                  </a:lnTo>
                  <a:lnTo>
                    <a:pt x="6553073" y="50292"/>
                  </a:lnTo>
                  <a:moveTo>
                    <a:pt x="6705600" y="12446"/>
                  </a:moveTo>
                  <a:lnTo>
                    <a:pt x="6819900" y="12700"/>
                  </a:lnTo>
                  <a:lnTo>
                    <a:pt x="6819900" y="50800"/>
                  </a:lnTo>
                  <a:lnTo>
                    <a:pt x="6705600" y="50546"/>
                  </a:lnTo>
                  <a:moveTo>
                    <a:pt x="6858000" y="12700"/>
                  </a:moveTo>
                  <a:lnTo>
                    <a:pt x="6972300" y="12954"/>
                  </a:lnTo>
                  <a:lnTo>
                    <a:pt x="6972173" y="51054"/>
                  </a:lnTo>
                  <a:lnTo>
                    <a:pt x="6858000" y="50800"/>
                  </a:lnTo>
                  <a:moveTo>
                    <a:pt x="7010400" y="13081"/>
                  </a:moveTo>
                  <a:lnTo>
                    <a:pt x="7124700" y="13335"/>
                  </a:lnTo>
                  <a:lnTo>
                    <a:pt x="7124573" y="51435"/>
                  </a:lnTo>
                  <a:lnTo>
                    <a:pt x="7010273" y="51181"/>
                  </a:lnTo>
                  <a:moveTo>
                    <a:pt x="7162800" y="13335"/>
                  </a:moveTo>
                  <a:lnTo>
                    <a:pt x="7277100" y="13589"/>
                  </a:lnTo>
                  <a:lnTo>
                    <a:pt x="7276973" y="51689"/>
                  </a:lnTo>
                  <a:lnTo>
                    <a:pt x="7162673" y="51435"/>
                  </a:lnTo>
                  <a:moveTo>
                    <a:pt x="7315200" y="13589"/>
                  </a:moveTo>
                  <a:lnTo>
                    <a:pt x="7429500" y="13843"/>
                  </a:lnTo>
                  <a:lnTo>
                    <a:pt x="7429373" y="51943"/>
                  </a:lnTo>
                  <a:lnTo>
                    <a:pt x="7315073" y="51689"/>
                  </a:lnTo>
                  <a:moveTo>
                    <a:pt x="7467600" y="13843"/>
                  </a:moveTo>
                  <a:lnTo>
                    <a:pt x="7581900" y="14097"/>
                  </a:lnTo>
                  <a:lnTo>
                    <a:pt x="7581773" y="52197"/>
                  </a:lnTo>
                  <a:lnTo>
                    <a:pt x="7467473" y="51943"/>
                  </a:lnTo>
                  <a:moveTo>
                    <a:pt x="7620000" y="14224"/>
                  </a:moveTo>
                  <a:lnTo>
                    <a:pt x="7734300" y="14478"/>
                  </a:lnTo>
                  <a:lnTo>
                    <a:pt x="7734173" y="52578"/>
                  </a:lnTo>
                  <a:lnTo>
                    <a:pt x="7619873" y="52324"/>
                  </a:lnTo>
                  <a:moveTo>
                    <a:pt x="7772400" y="14478"/>
                  </a:moveTo>
                  <a:lnTo>
                    <a:pt x="7886700" y="14732"/>
                  </a:lnTo>
                  <a:lnTo>
                    <a:pt x="7886573" y="52832"/>
                  </a:lnTo>
                  <a:lnTo>
                    <a:pt x="7772273" y="52578"/>
                  </a:lnTo>
                  <a:moveTo>
                    <a:pt x="7924800" y="14732"/>
                  </a:moveTo>
                  <a:lnTo>
                    <a:pt x="8039100" y="14986"/>
                  </a:lnTo>
                  <a:lnTo>
                    <a:pt x="8038973" y="53086"/>
                  </a:lnTo>
                  <a:lnTo>
                    <a:pt x="7924673" y="52832"/>
                  </a:lnTo>
                  <a:moveTo>
                    <a:pt x="8077200" y="14986"/>
                  </a:moveTo>
                  <a:lnTo>
                    <a:pt x="8191500" y="15240"/>
                  </a:lnTo>
                  <a:lnTo>
                    <a:pt x="8191373" y="53340"/>
                  </a:lnTo>
                  <a:lnTo>
                    <a:pt x="8077073" y="53086"/>
                  </a:lnTo>
                  <a:moveTo>
                    <a:pt x="8229600" y="15367"/>
                  </a:moveTo>
                  <a:lnTo>
                    <a:pt x="8343900" y="15621"/>
                  </a:lnTo>
                  <a:lnTo>
                    <a:pt x="8343773" y="53721"/>
                  </a:lnTo>
                  <a:lnTo>
                    <a:pt x="8229473" y="53467"/>
                  </a:lnTo>
                  <a:moveTo>
                    <a:pt x="8382000" y="15621"/>
                  </a:moveTo>
                  <a:lnTo>
                    <a:pt x="8496300" y="15875"/>
                  </a:lnTo>
                  <a:lnTo>
                    <a:pt x="8496173" y="53975"/>
                  </a:lnTo>
                  <a:lnTo>
                    <a:pt x="8381873" y="53721"/>
                  </a:lnTo>
                  <a:moveTo>
                    <a:pt x="8534400" y="15875"/>
                  </a:moveTo>
                  <a:lnTo>
                    <a:pt x="8648700" y="16129"/>
                  </a:lnTo>
                  <a:lnTo>
                    <a:pt x="8648573" y="54229"/>
                  </a:lnTo>
                  <a:lnTo>
                    <a:pt x="8534273" y="53975"/>
                  </a:lnTo>
                  <a:moveTo>
                    <a:pt x="8686800" y="16129"/>
                  </a:moveTo>
                  <a:lnTo>
                    <a:pt x="8801100" y="16383"/>
                  </a:lnTo>
                  <a:lnTo>
                    <a:pt x="8800973" y="54483"/>
                  </a:lnTo>
                  <a:lnTo>
                    <a:pt x="8686673" y="54229"/>
                  </a:lnTo>
                  <a:moveTo>
                    <a:pt x="8839200" y="16383"/>
                  </a:moveTo>
                  <a:lnTo>
                    <a:pt x="8953500" y="16637"/>
                  </a:lnTo>
                  <a:lnTo>
                    <a:pt x="8953373" y="54737"/>
                  </a:lnTo>
                  <a:lnTo>
                    <a:pt x="8839073" y="54483"/>
                  </a:lnTo>
                  <a:moveTo>
                    <a:pt x="8991600" y="16764"/>
                  </a:moveTo>
                  <a:lnTo>
                    <a:pt x="9105900" y="17018"/>
                  </a:lnTo>
                  <a:lnTo>
                    <a:pt x="9105773" y="55118"/>
                  </a:lnTo>
                  <a:lnTo>
                    <a:pt x="8991473" y="54864"/>
                  </a:lnTo>
                  <a:moveTo>
                    <a:pt x="9144000" y="17018"/>
                  </a:moveTo>
                  <a:lnTo>
                    <a:pt x="9258300" y="17272"/>
                  </a:lnTo>
                  <a:lnTo>
                    <a:pt x="9258173" y="55372"/>
                  </a:lnTo>
                  <a:lnTo>
                    <a:pt x="9143873" y="55118"/>
                  </a:lnTo>
                  <a:moveTo>
                    <a:pt x="9296400" y="17272"/>
                  </a:moveTo>
                  <a:lnTo>
                    <a:pt x="9410700" y="17526"/>
                  </a:lnTo>
                  <a:lnTo>
                    <a:pt x="9410573" y="55626"/>
                  </a:lnTo>
                  <a:lnTo>
                    <a:pt x="9296273" y="55372"/>
                  </a:lnTo>
                  <a:moveTo>
                    <a:pt x="9448800" y="17526"/>
                  </a:moveTo>
                  <a:lnTo>
                    <a:pt x="9563100" y="17780"/>
                  </a:lnTo>
                  <a:lnTo>
                    <a:pt x="9562973" y="55880"/>
                  </a:lnTo>
                  <a:lnTo>
                    <a:pt x="9448673" y="55626"/>
                  </a:lnTo>
                  <a:moveTo>
                    <a:pt x="9601200" y="17907"/>
                  </a:moveTo>
                  <a:lnTo>
                    <a:pt x="9715500" y="18161"/>
                  </a:lnTo>
                  <a:lnTo>
                    <a:pt x="9715373" y="56261"/>
                  </a:lnTo>
                  <a:lnTo>
                    <a:pt x="9601073" y="56007"/>
                  </a:lnTo>
                  <a:moveTo>
                    <a:pt x="9753600" y="18161"/>
                  </a:moveTo>
                  <a:lnTo>
                    <a:pt x="9867900" y="18415"/>
                  </a:lnTo>
                  <a:lnTo>
                    <a:pt x="9867773" y="56515"/>
                  </a:lnTo>
                  <a:lnTo>
                    <a:pt x="9753473" y="56261"/>
                  </a:lnTo>
                  <a:moveTo>
                    <a:pt x="9906000" y="18415"/>
                  </a:moveTo>
                  <a:lnTo>
                    <a:pt x="10020300" y="18669"/>
                  </a:lnTo>
                  <a:lnTo>
                    <a:pt x="10020173" y="56769"/>
                  </a:lnTo>
                  <a:lnTo>
                    <a:pt x="9905873" y="56515"/>
                  </a:lnTo>
                  <a:moveTo>
                    <a:pt x="10058400" y="18669"/>
                  </a:moveTo>
                  <a:lnTo>
                    <a:pt x="10172700" y="18923"/>
                  </a:lnTo>
                  <a:lnTo>
                    <a:pt x="10172573" y="57023"/>
                  </a:lnTo>
                  <a:lnTo>
                    <a:pt x="10058273" y="56769"/>
                  </a:lnTo>
                  <a:moveTo>
                    <a:pt x="10210800" y="19050"/>
                  </a:moveTo>
                  <a:lnTo>
                    <a:pt x="10242423" y="19050"/>
                  </a:lnTo>
                  <a:lnTo>
                    <a:pt x="10242296" y="57150"/>
                  </a:lnTo>
                  <a:lnTo>
                    <a:pt x="10210673" y="57150"/>
                  </a:lnTo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3987032" y="2734189"/>
            <a:ext cx="1053408" cy="60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boat: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918071" y="6342259"/>
            <a:ext cx="1242336" cy="60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truck: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825707" y="4303376"/>
            <a:ext cx="2087870" cy="60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fire truck: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816439" y="8418071"/>
            <a:ext cx="2460879" cy="60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ambulance: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121826" y="467011"/>
            <a:ext cx="16684428" cy="9407195"/>
          </a:xfrm>
          <a:custGeom>
            <a:avLst/>
            <a:gdLst/>
            <a:ahLst/>
            <a:cxnLst/>
            <a:rect l="l" t="t" r="r" b="b"/>
            <a:pathLst>
              <a:path w="16684428" h="9407195">
                <a:moveTo>
                  <a:pt x="0" y="0"/>
                </a:moveTo>
                <a:lnTo>
                  <a:pt x="16684428" y="0"/>
                </a:lnTo>
                <a:lnTo>
                  <a:pt x="16684428" y="9407195"/>
                </a:lnTo>
                <a:lnTo>
                  <a:pt x="0" y="94071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2257473" y="736521"/>
            <a:ext cx="4029075" cy="828675"/>
          </a:xfrm>
          <a:custGeom>
            <a:avLst/>
            <a:gdLst/>
            <a:ahLst/>
            <a:cxnLst/>
            <a:rect l="l" t="t" r="r" b="b"/>
            <a:pathLst>
              <a:path w="4029075" h="828675">
                <a:moveTo>
                  <a:pt x="0" y="0"/>
                </a:moveTo>
                <a:lnTo>
                  <a:pt x="4029075" y="0"/>
                </a:lnTo>
                <a:lnTo>
                  <a:pt x="4029075" y="828675"/>
                </a:lnTo>
                <a:lnTo>
                  <a:pt x="0" y="8286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2063105" y="1791462"/>
            <a:ext cx="1664370" cy="1664370"/>
            <a:chOff x="0" y="0"/>
            <a:chExt cx="2219160" cy="22191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19198" cy="2219198"/>
            </a:xfrm>
            <a:custGeom>
              <a:avLst/>
              <a:gdLst/>
              <a:ahLst/>
              <a:cxnLst/>
              <a:rect l="l" t="t" r="r" b="b"/>
              <a:pathLst>
                <a:path w="2219198" h="2219198">
                  <a:moveTo>
                    <a:pt x="292100" y="0"/>
                  </a:moveTo>
                  <a:cubicBezTo>
                    <a:pt x="214630" y="0"/>
                    <a:pt x="140335" y="30734"/>
                    <a:pt x="85598" y="85598"/>
                  </a:cubicBezTo>
                  <a:cubicBezTo>
                    <a:pt x="30861" y="140462"/>
                    <a:pt x="0" y="214630"/>
                    <a:pt x="0" y="292100"/>
                  </a:cubicBezTo>
                  <a:lnTo>
                    <a:pt x="0" y="1927098"/>
                  </a:lnTo>
                  <a:cubicBezTo>
                    <a:pt x="0" y="2004568"/>
                    <a:pt x="30734" y="2078863"/>
                    <a:pt x="85598" y="2133600"/>
                  </a:cubicBezTo>
                  <a:cubicBezTo>
                    <a:pt x="140462" y="2188337"/>
                    <a:pt x="214630" y="2219198"/>
                    <a:pt x="292100" y="2219198"/>
                  </a:cubicBezTo>
                  <a:lnTo>
                    <a:pt x="1927098" y="2219198"/>
                  </a:lnTo>
                  <a:cubicBezTo>
                    <a:pt x="2004568" y="2219198"/>
                    <a:pt x="2078863" y="2188464"/>
                    <a:pt x="2133600" y="2133600"/>
                  </a:cubicBezTo>
                  <a:cubicBezTo>
                    <a:pt x="2188337" y="2078736"/>
                    <a:pt x="2219198" y="2004568"/>
                    <a:pt x="2219198" y="1927098"/>
                  </a:cubicBezTo>
                  <a:lnTo>
                    <a:pt x="2219198" y="292100"/>
                  </a:lnTo>
                  <a:cubicBezTo>
                    <a:pt x="2219198" y="214630"/>
                    <a:pt x="2188464" y="140335"/>
                    <a:pt x="2133600" y="85598"/>
                  </a:cubicBezTo>
                  <a:cubicBezTo>
                    <a:pt x="2078736" y="30861"/>
                    <a:pt x="2004568" y="0"/>
                    <a:pt x="1927098" y="0"/>
                  </a:cubicBezTo>
                  <a:close/>
                </a:path>
              </a:pathLst>
            </a:custGeom>
            <a:blipFill>
              <a:blip r:embed="rId7"/>
              <a:stretch>
                <a:fillRect l="-20712" r="-20691" b="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Freeform 8"/>
          <p:cNvSpPr/>
          <p:nvPr/>
        </p:nvSpPr>
        <p:spPr>
          <a:xfrm>
            <a:off x="2063105" y="1791462"/>
            <a:ext cx="1664341" cy="1664341"/>
          </a:xfrm>
          <a:custGeom>
            <a:avLst/>
            <a:gdLst/>
            <a:ahLst/>
            <a:cxnLst/>
            <a:rect l="l" t="t" r="r" b="b"/>
            <a:pathLst>
              <a:path w="1664341" h="1664341">
                <a:moveTo>
                  <a:pt x="0" y="0"/>
                </a:moveTo>
                <a:lnTo>
                  <a:pt x="1664342" y="0"/>
                </a:lnTo>
                <a:lnTo>
                  <a:pt x="1664342" y="1664341"/>
                </a:lnTo>
                <a:lnTo>
                  <a:pt x="0" y="16643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2063105" y="3684432"/>
            <a:ext cx="1664370" cy="1664370"/>
            <a:chOff x="0" y="0"/>
            <a:chExt cx="2219160" cy="22191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19198" cy="2219198"/>
            </a:xfrm>
            <a:custGeom>
              <a:avLst/>
              <a:gdLst/>
              <a:ahLst/>
              <a:cxnLst/>
              <a:rect l="l" t="t" r="r" b="b"/>
              <a:pathLst>
                <a:path w="2219198" h="2219198">
                  <a:moveTo>
                    <a:pt x="291592" y="0"/>
                  </a:moveTo>
                  <a:cubicBezTo>
                    <a:pt x="214249" y="127"/>
                    <a:pt x="140208" y="30861"/>
                    <a:pt x="85598" y="85598"/>
                  </a:cubicBezTo>
                  <a:cubicBezTo>
                    <a:pt x="30734" y="140335"/>
                    <a:pt x="0" y="214630"/>
                    <a:pt x="0" y="292100"/>
                  </a:cubicBezTo>
                  <a:lnTo>
                    <a:pt x="0" y="1927098"/>
                  </a:lnTo>
                  <a:cubicBezTo>
                    <a:pt x="0" y="2004568"/>
                    <a:pt x="30734" y="2078863"/>
                    <a:pt x="85598" y="2133600"/>
                  </a:cubicBezTo>
                  <a:cubicBezTo>
                    <a:pt x="140462" y="2188337"/>
                    <a:pt x="214630" y="2219198"/>
                    <a:pt x="292100" y="2219198"/>
                  </a:cubicBezTo>
                  <a:lnTo>
                    <a:pt x="1927098" y="2219198"/>
                  </a:lnTo>
                  <a:cubicBezTo>
                    <a:pt x="2004568" y="2219198"/>
                    <a:pt x="2078863" y="2188464"/>
                    <a:pt x="2133600" y="2133600"/>
                  </a:cubicBezTo>
                  <a:cubicBezTo>
                    <a:pt x="2188337" y="2078736"/>
                    <a:pt x="2219198" y="2004568"/>
                    <a:pt x="2219198" y="1927098"/>
                  </a:cubicBezTo>
                  <a:lnTo>
                    <a:pt x="2219198" y="292100"/>
                  </a:lnTo>
                  <a:cubicBezTo>
                    <a:pt x="2219198" y="214630"/>
                    <a:pt x="2188464" y="140335"/>
                    <a:pt x="2133600" y="85598"/>
                  </a:cubicBezTo>
                  <a:cubicBezTo>
                    <a:pt x="2078990" y="30861"/>
                    <a:pt x="2004822" y="127"/>
                    <a:pt x="1927606" y="0"/>
                  </a:cubicBezTo>
                  <a:close/>
                </a:path>
              </a:pathLst>
            </a:custGeom>
            <a:blipFill>
              <a:blip r:embed="rId10"/>
              <a:stretch>
                <a:fillRect l="-20712" r="-20691" b="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Freeform 11"/>
          <p:cNvSpPr/>
          <p:nvPr/>
        </p:nvSpPr>
        <p:spPr>
          <a:xfrm>
            <a:off x="2063105" y="3684432"/>
            <a:ext cx="1664341" cy="1664341"/>
          </a:xfrm>
          <a:custGeom>
            <a:avLst/>
            <a:gdLst/>
            <a:ahLst/>
            <a:cxnLst/>
            <a:rect l="l" t="t" r="r" b="b"/>
            <a:pathLst>
              <a:path w="1664341" h="1664341">
                <a:moveTo>
                  <a:pt x="0" y="0"/>
                </a:moveTo>
                <a:lnTo>
                  <a:pt x="1664342" y="0"/>
                </a:lnTo>
                <a:lnTo>
                  <a:pt x="1664342" y="1664341"/>
                </a:lnTo>
                <a:lnTo>
                  <a:pt x="0" y="16643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2063105" y="5556075"/>
            <a:ext cx="1664370" cy="1664370"/>
            <a:chOff x="0" y="0"/>
            <a:chExt cx="2219160" cy="221916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19198" cy="2219198"/>
            </a:xfrm>
            <a:custGeom>
              <a:avLst/>
              <a:gdLst/>
              <a:ahLst/>
              <a:cxnLst/>
              <a:rect l="l" t="t" r="r" b="b"/>
              <a:pathLst>
                <a:path w="2219198" h="2219198">
                  <a:moveTo>
                    <a:pt x="292100" y="0"/>
                  </a:moveTo>
                  <a:cubicBezTo>
                    <a:pt x="214630" y="0"/>
                    <a:pt x="140335" y="30734"/>
                    <a:pt x="85598" y="85598"/>
                  </a:cubicBezTo>
                  <a:cubicBezTo>
                    <a:pt x="30861" y="140462"/>
                    <a:pt x="0" y="214630"/>
                    <a:pt x="0" y="292100"/>
                  </a:cubicBezTo>
                  <a:lnTo>
                    <a:pt x="0" y="1927098"/>
                  </a:lnTo>
                  <a:cubicBezTo>
                    <a:pt x="0" y="2004568"/>
                    <a:pt x="30734" y="2078863"/>
                    <a:pt x="85598" y="2133600"/>
                  </a:cubicBezTo>
                  <a:cubicBezTo>
                    <a:pt x="140208" y="2188210"/>
                    <a:pt x="214376" y="2219071"/>
                    <a:pt x="291592" y="2219198"/>
                  </a:cubicBezTo>
                  <a:lnTo>
                    <a:pt x="1927606" y="2219198"/>
                  </a:lnTo>
                  <a:cubicBezTo>
                    <a:pt x="2004822" y="2219071"/>
                    <a:pt x="2078990" y="2188337"/>
                    <a:pt x="2133600" y="2133600"/>
                  </a:cubicBezTo>
                  <a:cubicBezTo>
                    <a:pt x="2188337" y="2078863"/>
                    <a:pt x="2219198" y="2004568"/>
                    <a:pt x="2219198" y="1927098"/>
                  </a:cubicBezTo>
                  <a:lnTo>
                    <a:pt x="2219198" y="292100"/>
                  </a:lnTo>
                  <a:cubicBezTo>
                    <a:pt x="2219198" y="214630"/>
                    <a:pt x="2188464" y="140335"/>
                    <a:pt x="2133600" y="85598"/>
                  </a:cubicBezTo>
                  <a:cubicBezTo>
                    <a:pt x="2078736" y="30861"/>
                    <a:pt x="2004568" y="0"/>
                    <a:pt x="1927098" y="0"/>
                  </a:cubicBezTo>
                  <a:close/>
                </a:path>
              </a:pathLst>
            </a:custGeom>
            <a:blipFill>
              <a:blip r:embed="rId12"/>
              <a:stretch>
                <a:fillRect l="-20712" r="-20691" b="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" name="Freeform 14"/>
          <p:cNvSpPr/>
          <p:nvPr/>
        </p:nvSpPr>
        <p:spPr>
          <a:xfrm>
            <a:off x="2063105" y="5556075"/>
            <a:ext cx="1664341" cy="1664341"/>
          </a:xfrm>
          <a:custGeom>
            <a:avLst/>
            <a:gdLst/>
            <a:ahLst/>
            <a:cxnLst/>
            <a:rect l="l" t="t" r="r" b="b"/>
            <a:pathLst>
              <a:path w="1664341" h="1664341">
                <a:moveTo>
                  <a:pt x="0" y="0"/>
                </a:moveTo>
                <a:lnTo>
                  <a:pt x="1664342" y="0"/>
                </a:lnTo>
                <a:lnTo>
                  <a:pt x="1664342" y="1664342"/>
                </a:lnTo>
                <a:lnTo>
                  <a:pt x="0" y="166434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2063105" y="7427709"/>
            <a:ext cx="1664370" cy="1664370"/>
            <a:chOff x="0" y="0"/>
            <a:chExt cx="2219160" cy="221916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219198" cy="2219198"/>
            </a:xfrm>
            <a:custGeom>
              <a:avLst/>
              <a:gdLst/>
              <a:ahLst/>
              <a:cxnLst/>
              <a:rect l="l" t="t" r="r" b="b"/>
              <a:pathLst>
                <a:path w="2219198" h="2219198">
                  <a:moveTo>
                    <a:pt x="292100" y="0"/>
                  </a:moveTo>
                  <a:cubicBezTo>
                    <a:pt x="214630" y="0"/>
                    <a:pt x="140335" y="30734"/>
                    <a:pt x="85598" y="85598"/>
                  </a:cubicBezTo>
                  <a:cubicBezTo>
                    <a:pt x="30861" y="140462"/>
                    <a:pt x="0" y="214630"/>
                    <a:pt x="0" y="292100"/>
                  </a:cubicBezTo>
                  <a:lnTo>
                    <a:pt x="0" y="1927098"/>
                  </a:lnTo>
                  <a:cubicBezTo>
                    <a:pt x="0" y="2004568"/>
                    <a:pt x="30734" y="2078863"/>
                    <a:pt x="85598" y="2133600"/>
                  </a:cubicBezTo>
                  <a:cubicBezTo>
                    <a:pt x="140462" y="2188337"/>
                    <a:pt x="214376" y="2219071"/>
                    <a:pt x="291719" y="2219198"/>
                  </a:cubicBezTo>
                  <a:lnTo>
                    <a:pt x="1927479" y="2219198"/>
                  </a:lnTo>
                  <a:cubicBezTo>
                    <a:pt x="2004822" y="2219071"/>
                    <a:pt x="2078863" y="2188337"/>
                    <a:pt x="2133600" y="2133600"/>
                  </a:cubicBezTo>
                  <a:cubicBezTo>
                    <a:pt x="2188337" y="2078863"/>
                    <a:pt x="2219198" y="2004568"/>
                    <a:pt x="2219198" y="1927098"/>
                  </a:cubicBezTo>
                  <a:lnTo>
                    <a:pt x="2219198" y="292100"/>
                  </a:lnTo>
                  <a:cubicBezTo>
                    <a:pt x="2219198" y="214630"/>
                    <a:pt x="2188464" y="140335"/>
                    <a:pt x="2133600" y="85598"/>
                  </a:cubicBezTo>
                  <a:cubicBezTo>
                    <a:pt x="2078736" y="30861"/>
                    <a:pt x="2004568" y="0"/>
                    <a:pt x="1927098" y="0"/>
                  </a:cubicBezTo>
                  <a:close/>
                </a:path>
              </a:pathLst>
            </a:custGeom>
            <a:blipFill>
              <a:blip r:embed="rId15"/>
              <a:stretch>
                <a:fillRect l="-20712" r="-20691" b="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" name="Freeform 17"/>
          <p:cNvSpPr/>
          <p:nvPr/>
        </p:nvSpPr>
        <p:spPr>
          <a:xfrm>
            <a:off x="2063105" y="7427709"/>
            <a:ext cx="1664341" cy="1664341"/>
          </a:xfrm>
          <a:custGeom>
            <a:avLst/>
            <a:gdLst/>
            <a:ahLst/>
            <a:cxnLst/>
            <a:rect l="l" t="t" r="r" b="b"/>
            <a:pathLst>
              <a:path w="1664341" h="1664341">
                <a:moveTo>
                  <a:pt x="0" y="0"/>
                </a:moveTo>
                <a:lnTo>
                  <a:pt x="1664342" y="0"/>
                </a:lnTo>
                <a:lnTo>
                  <a:pt x="1664342" y="1664342"/>
                </a:lnTo>
                <a:lnTo>
                  <a:pt x="0" y="166434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4817421" y="5055594"/>
            <a:ext cx="10882970" cy="57150"/>
            <a:chOff x="0" y="0"/>
            <a:chExt cx="10882973" cy="5715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883011" cy="57150"/>
            </a:xfrm>
            <a:custGeom>
              <a:avLst/>
              <a:gdLst/>
              <a:ahLst/>
              <a:cxnLst/>
              <a:rect l="l" t="t" r="r" b="b"/>
              <a:pathLst>
                <a:path w="10883011" h="57150">
                  <a:moveTo>
                    <a:pt x="0" y="19050"/>
                  </a:moveTo>
                  <a:lnTo>
                    <a:pt x="114300" y="18796"/>
                  </a:lnTo>
                  <a:lnTo>
                    <a:pt x="114427" y="56896"/>
                  </a:lnTo>
                  <a:lnTo>
                    <a:pt x="127" y="57150"/>
                  </a:lnTo>
                  <a:moveTo>
                    <a:pt x="152400" y="18796"/>
                  </a:moveTo>
                  <a:lnTo>
                    <a:pt x="266700" y="18542"/>
                  </a:lnTo>
                  <a:lnTo>
                    <a:pt x="266827" y="56642"/>
                  </a:lnTo>
                  <a:lnTo>
                    <a:pt x="152527" y="56896"/>
                  </a:lnTo>
                  <a:moveTo>
                    <a:pt x="304800" y="18542"/>
                  </a:moveTo>
                  <a:lnTo>
                    <a:pt x="419100" y="18288"/>
                  </a:lnTo>
                  <a:lnTo>
                    <a:pt x="419227" y="56388"/>
                  </a:lnTo>
                  <a:lnTo>
                    <a:pt x="304927" y="56642"/>
                  </a:lnTo>
                  <a:moveTo>
                    <a:pt x="457200" y="18288"/>
                  </a:moveTo>
                  <a:lnTo>
                    <a:pt x="571500" y="18034"/>
                  </a:lnTo>
                  <a:lnTo>
                    <a:pt x="571627" y="56134"/>
                  </a:lnTo>
                  <a:lnTo>
                    <a:pt x="457327" y="56388"/>
                  </a:lnTo>
                  <a:moveTo>
                    <a:pt x="609600" y="18034"/>
                  </a:moveTo>
                  <a:lnTo>
                    <a:pt x="723900" y="17780"/>
                  </a:lnTo>
                  <a:lnTo>
                    <a:pt x="724027" y="55880"/>
                  </a:lnTo>
                  <a:lnTo>
                    <a:pt x="609727" y="56134"/>
                  </a:lnTo>
                  <a:moveTo>
                    <a:pt x="762000" y="17653"/>
                  </a:moveTo>
                  <a:lnTo>
                    <a:pt x="876300" y="17399"/>
                  </a:lnTo>
                  <a:lnTo>
                    <a:pt x="876427" y="55499"/>
                  </a:lnTo>
                  <a:lnTo>
                    <a:pt x="762127" y="55753"/>
                  </a:lnTo>
                  <a:moveTo>
                    <a:pt x="914400" y="17399"/>
                  </a:moveTo>
                  <a:lnTo>
                    <a:pt x="1028700" y="17145"/>
                  </a:lnTo>
                  <a:lnTo>
                    <a:pt x="1028827" y="55245"/>
                  </a:lnTo>
                  <a:lnTo>
                    <a:pt x="914527" y="55499"/>
                  </a:lnTo>
                  <a:moveTo>
                    <a:pt x="1066800" y="17145"/>
                  </a:moveTo>
                  <a:lnTo>
                    <a:pt x="1181100" y="16891"/>
                  </a:lnTo>
                  <a:lnTo>
                    <a:pt x="1181227" y="54991"/>
                  </a:lnTo>
                  <a:lnTo>
                    <a:pt x="1066927" y="55245"/>
                  </a:lnTo>
                  <a:moveTo>
                    <a:pt x="1219200" y="16891"/>
                  </a:moveTo>
                  <a:lnTo>
                    <a:pt x="1333500" y="16637"/>
                  </a:lnTo>
                  <a:lnTo>
                    <a:pt x="1333627" y="54737"/>
                  </a:lnTo>
                  <a:lnTo>
                    <a:pt x="1219327" y="54991"/>
                  </a:lnTo>
                  <a:moveTo>
                    <a:pt x="1371600" y="16637"/>
                  </a:moveTo>
                  <a:lnTo>
                    <a:pt x="1485900" y="16383"/>
                  </a:lnTo>
                  <a:lnTo>
                    <a:pt x="1486027" y="54483"/>
                  </a:lnTo>
                  <a:lnTo>
                    <a:pt x="1371727" y="54737"/>
                  </a:lnTo>
                  <a:moveTo>
                    <a:pt x="1524000" y="16383"/>
                  </a:moveTo>
                  <a:lnTo>
                    <a:pt x="1638300" y="16129"/>
                  </a:lnTo>
                  <a:lnTo>
                    <a:pt x="1638427" y="54229"/>
                  </a:lnTo>
                  <a:lnTo>
                    <a:pt x="1524127" y="54483"/>
                  </a:lnTo>
                  <a:moveTo>
                    <a:pt x="1676400" y="16129"/>
                  </a:moveTo>
                  <a:lnTo>
                    <a:pt x="1790700" y="15875"/>
                  </a:lnTo>
                  <a:lnTo>
                    <a:pt x="1790827" y="53975"/>
                  </a:lnTo>
                  <a:lnTo>
                    <a:pt x="1676527" y="54229"/>
                  </a:lnTo>
                  <a:moveTo>
                    <a:pt x="1828800" y="15875"/>
                  </a:moveTo>
                  <a:lnTo>
                    <a:pt x="1943100" y="15621"/>
                  </a:lnTo>
                  <a:lnTo>
                    <a:pt x="1943227" y="53721"/>
                  </a:lnTo>
                  <a:lnTo>
                    <a:pt x="1828927" y="53975"/>
                  </a:lnTo>
                  <a:moveTo>
                    <a:pt x="1981200" y="15621"/>
                  </a:moveTo>
                  <a:lnTo>
                    <a:pt x="2095500" y="15367"/>
                  </a:lnTo>
                  <a:lnTo>
                    <a:pt x="2095627" y="53467"/>
                  </a:lnTo>
                  <a:lnTo>
                    <a:pt x="1981327" y="53721"/>
                  </a:lnTo>
                  <a:moveTo>
                    <a:pt x="2133600" y="15367"/>
                  </a:moveTo>
                  <a:lnTo>
                    <a:pt x="2247900" y="15113"/>
                  </a:lnTo>
                  <a:lnTo>
                    <a:pt x="2248027" y="53213"/>
                  </a:lnTo>
                  <a:lnTo>
                    <a:pt x="2133727" y="53467"/>
                  </a:lnTo>
                  <a:moveTo>
                    <a:pt x="2286000" y="14986"/>
                  </a:moveTo>
                  <a:lnTo>
                    <a:pt x="2400300" y="14732"/>
                  </a:lnTo>
                  <a:lnTo>
                    <a:pt x="2400427" y="52832"/>
                  </a:lnTo>
                  <a:lnTo>
                    <a:pt x="2286127" y="53086"/>
                  </a:lnTo>
                  <a:moveTo>
                    <a:pt x="2438400" y="14732"/>
                  </a:moveTo>
                  <a:lnTo>
                    <a:pt x="2552700" y="14478"/>
                  </a:lnTo>
                  <a:lnTo>
                    <a:pt x="2552827" y="52578"/>
                  </a:lnTo>
                  <a:lnTo>
                    <a:pt x="2438527" y="52832"/>
                  </a:lnTo>
                  <a:moveTo>
                    <a:pt x="2590800" y="14478"/>
                  </a:moveTo>
                  <a:lnTo>
                    <a:pt x="2705100" y="14224"/>
                  </a:lnTo>
                  <a:lnTo>
                    <a:pt x="2705227" y="52324"/>
                  </a:lnTo>
                  <a:lnTo>
                    <a:pt x="2590927" y="52578"/>
                  </a:lnTo>
                  <a:moveTo>
                    <a:pt x="2743200" y="14224"/>
                  </a:moveTo>
                  <a:lnTo>
                    <a:pt x="2857500" y="13970"/>
                  </a:lnTo>
                  <a:lnTo>
                    <a:pt x="2857627" y="52070"/>
                  </a:lnTo>
                  <a:lnTo>
                    <a:pt x="2743327" y="52324"/>
                  </a:lnTo>
                  <a:moveTo>
                    <a:pt x="2895600" y="13970"/>
                  </a:moveTo>
                  <a:lnTo>
                    <a:pt x="3009900" y="13716"/>
                  </a:lnTo>
                  <a:lnTo>
                    <a:pt x="3010027" y="51816"/>
                  </a:lnTo>
                  <a:lnTo>
                    <a:pt x="2895727" y="52070"/>
                  </a:lnTo>
                  <a:moveTo>
                    <a:pt x="3048000" y="13716"/>
                  </a:moveTo>
                  <a:lnTo>
                    <a:pt x="3162300" y="13462"/>
                  </a:lnTo>
                  <a:lnTo>
                    <a:pt x="3162427" y="51562"/>
                  </a:lnTo>
                  <a:lnTo>
                    <a:pt x="3048127" y="51816"/>
                  </a:lnTo>
                  <a:moveTo>
                    <a:pt x="3200400" y="13462"/>
                  </a:moveTo>
                  <a:lnTo>
                    <a:pt x="3314700" y="13208"/>
                  </a:lnTo>
                  <a:lnTo>
                    <a:pt x="3314827" y="51308"/>
                  </a:lnTo>
                  <a:lnTo>
                    <a:pt x="3200527" y="51562"/>
                  </a:lnTo>
                  <a:moveTo>
                    <a:pt x="3352800" y="13208"/>
                  </a:moveTo>
                  <a:lnTo>
                    <a:pt x="3467100" y="12954"/>
                  </a:lnTo>
                  <a:lnTo>
                    <a:pt x="3467227" y="51054"/>
                  </a:lnTo>
                  <a:lnTo>
                    <a:pt x="3352927" y="51308"/>
                  </a:lnTo>
                  <a:moveTo>
                    <a:pt x="3505200" y="12954"/>
                  </a:moveTo>
                  <a:lnTo>
                    <a:pt x="3619500" y="12700"/>
                  </a:lnTo>
                  <a:lnTo>
                    <a:pt x="3619500" y="50800"/>
                  </a:lnTo>
                  <a:lnTo>
                    <a:pt x="3505200" y="51054"/>
                  </a:lnTo>
                  <a:moveTo>
                    <a:pt x="3657600" y="12700"/>
                  </a:moveTo>
                  <a:lnTo>
                    <a:pt x="3771900" y="12446"/>
                  </a:lnTo>
                  <a:lnTo>
                    <a:pt x="3772027" y="50546"/>
                  </a:lnTo>
                  <a:lnTo>
                    <a:pt x="3657600" y="50800"/>
                  </a:lnTo>
                  <a:moveTo>
                    <a:pt x="3810000" y="12319"/>
                  </a:moveTo>
                  <a:lnTo>
                    <a:pt x="3924300" y="12065"/>
                  </a:lnTo>
                  <a:lnTo>
                    <a:pt x="3924427" y="50165"/>
                  </a:lnTo>
                  <a:lnTo>
                    <a:pt x="3810127" y="50419"/>
                  </a:lnTo>
                  <a:moveTo>
                    <a:pt x="3962400" y="12065"/>
                  </a:moveTo>
                  <a:lnTo>
                    <a:pt x="4076700" y="11811"/>
                  </a:lnTo>
                  <a:lnTo>
                    <a:pt x="4076827" y="49911"/>
                  </a:lnTo>
                  <a:lnTo>
                    <a:pt x="3962527" y="50165"/>
                  </a:lnTo>
                  <a:moveTo>
                    <a:pt x="4114800" y="11811"/>
                  </a:moveTo>
                  <a:lnTo>
                    <a:pt x="4229100" y="11557"/>
                  </a:lnTo>
                  <a:lnTo>
                    <a:pt x="4229227" y="49657"/>
                  </a:lnTo>
                  <a:lnTo>
                    <a:pt x="4114927" y="49911"/>
                  </a:lnTo>
                  <a:moveTo>
                    <a:pt x="4267200" y="11557"/>
                  </a:moveTo>
                  <a:lnTo>
                    <a:pt x="4381500" y="11303"/>
                  </a:lnTo>
                  <a:lnTo>
                    <a:pt x="4381627" y="49403"/>
                  </a:lnTo>
                  <a:lnTo>
                    <a:pt x="4267327" y="49657"/>
                  </a:lnTo>
                  <a:moveTo>
                    <a:pt x="4419600" y="11303"/>
                  </a:moveTo>
                  <a:lnTo>
                    <a:pt x="4533900" y="11049"/>
                  </a:lnTo>
                  <a:lnTo>
                    <a:pt x="4534027" y="49149"/>
                  </a:lnTo>
                  <a:lnTo>
                    <a:pt x="4419727" y="49403"/>
                  </a:lnTo>
                  <a:moveTo>
                    <a:pt x="4572000" y="11049"/>
                  </a:moveTo>
                  <a:lnTo>
                    <a:pt x="4686300" y="10795"/>
                  </a:lnTo>
                  <a:lnTo>
                    <a:pt x="4686427" y="48895"/>
                  </a:lnTo>
                  <a:lnTo>
                    <a:pt x="4572127" y="49149"/>
                  </a:lnTo>
                  <a:moveTo>
                    <a:pt x="4724400" y="10795"/>
                  </a:moveTo>
                  <a:lnTo>
                    <a:pt x="4838700" y="10541"/>
                  </a:lnTo>
                  <a:lnTo>
                    <a:pt x="4838827" y="48641"/>
                  </a:lnTo>
                  <a:lnTo>
                    <a:pt x="4724527" y="48895"/>
                  </a:lnTo>
                  <a:moveTo>
                    <a:pt x="4876800" y="10541"/>
                  </a:moveTo>
                  <a:lnTo>
                    <a:pt x="4991100" y="10287"/>
                  </a:lnTo>
                  <a:lnTo>
                    <a:pt x="4991227" y="48387"/>
                  </a:lnTo>
                  <a:lnTo>
                    <a:pt x="4876927" y="48641"/>
                  </a:lnTo>
                  <a:moveTo>
                    <a:pt x="5029200" y="10287"/>
                  </a:moveTo>
                  <a:lnTo>
                    <a:pt x="5143500" y="10033"/>
                  </a:lnTo>
                  <a:lnTo>
                    <a:pt x="5143627" y="48133"/>
                  </a:lnTo>
                  <a:lnTo>
                    <a:pt x="5029327" y="48387"/>
                  </a:lnTo>
                  <a:moveTo>
                    <a:pt x="5181600" y="10033"/>
                  </a:moveTo>
                  <a:lnTo>
                    <a:pt x="5295900" y="9779"/>
                  </a:lnTo>
                  <a:lnTo>
                    <a:pt x="5296027" y="47879"/>
                  </a:lnTo>
                  <a:lnTo>
                    <a:pt x="5181727" y="48133"/>
                  </a:lnTo>
                  <a:moveTo>
                    <a:pt x="5334000" y="9652"/>
                  </a:moveTo>
                  <a:lnTo>
                    <a:pt x="5448300" y="9398"/>
                  </a:lnTo>
                  <a:lnTo>
                    <a:pt x="5448427" y="47498"/>
                  </a:lnTo>
                  <a:lnTo>
                    <a:pt x="5334127" y="47752"/>
                  </a:lnTo>
                  <a:moveTo>
                    <a:pt x="5486400" y="9398"/>
                  </a:moveTo>
                  <a:lnTo>
                    <a:pt x="5600700" y="9144"/>
                  </a:lnTo>
                  <a:lnTo>
                    <a:pt x="5600827" y="47244"/>
                  </a:lnTo>
                  <a:lnTo>
                    <a:pt x="5486527" y="47498"/>
                  </a:lnTo>
                  <a:moveTo>
                    <a:pt x="5638800" y="9144"/>
                  </a:moveTo>
                  <a:lnTo>
                    <a:pt x="5753100" y="8890"/>
                  </a:lnTo>
                  <a:lnTo>
                    <a:pt x="5753227" y="46990"/>
                  </a:lnTo>
                  <a:lnTo>
                    <a:pt x="5638927" y="47244"/>
                  </a:lnTo>
                  <a:moveTo>
                    <a:pt x="5791200" y="8890"/>
                  </a:moveTo>
                  <a:lnTo>
                    <a:pt x="5905500" y="8636"/>
                  </a:lnTo>
                  <a:lnTo>
                    <a:pt x="5905627" y="46736"/>
                  </a:lnTo>
                  <a:lnTo>
                    <a:pt x="5791327" y="46990"/>
                  </a:lnTo>
                  <a:moveTo>
                    <a:pt x="5943600" y="8636"/>
                  </a:moveTo>
                  <a:lnTo>
                    <a:pt x="6057900" y="8382"/>
                  </a:lnTo>
                  <a:lnTo>
                    <a:pt x="6058027" y="46482"/>
                  </a:lnTo>
                  <a:lnTo>
                    <a:pt x="5943727" y="46736"/>
                  </a:lnTo>
                  <a:moveTo>
                    <a:pt x="6096000" y="8382"/>
                  </a:moveTo>
                  <a:lnTo>
                    <a:pt x="6210300" y="8128"/>
                  </a:lnTo>
                  <a:lnTo>
                    <a:pt x="6210427" y="46228"/>
                  </a:lnTo>
                  <a:lnTo>
                    <a:pt x="6096127" y="46482"/>
                  </a:lnTo>
                  <a:moveTo>
                    <a:pt x="6248400" y="8128"/>
                  </a:moveTo>
                  <a:lnTo>
                    <a:pt x="6362700" y="7874"/>
                  </a:lnTo>
                  <a:lnTo>
                    <a:pt x="6362827" y="45974"/>
                  </a:lnTo>
                  <a:lnTo>
                    <a:pt x="6248527" y="46228"/>
                  </a:lnTo>
                  <a:moveTo>
                    <a:pt x="6400800" y="7874"/>
                  </a:moveTo>
                  <a:lnTo>
                    <a:pt x="6515100" y="7620"/>
                  </a:lnTo>
                  <a:lnTo>
                    <a:pt x="6515227" y="45720"/>
                  </a:lnTo>
                  <a:lnTo>
                    <a:pt x="6400927" y="45974"/>
                  </a:lnTo>
                  <a:moveTo>
                    <a:pt x="6553200" y="7620"/>
                  </a:moveTo>
                  <a:lnTo>
                    <a:pt x="6667500" y="7366"/>
                  </a:lnTo>
                  <a:lnTo>
                    <a:pt x="6667627" y="45466"/>
                  </a:lnTo>
                  <a:lnTo>
                    <a:pt x="6553327" y="45720"/>
                  </a:lnTo>
                  <a:moveTo>
                    <a:pt x="6705600" y="7366"/>
                  </a:moveTo>
                  <a:lnTo>
                    <a:pt x="6819900" y="7112"/>
                  </a:lnTo>
                  <a:lnTo>
                    <a:pt x="6820027" y="45212"/>
                  </a:lnTo>
                  <a:lnTo>
                    <a:pt x="6705727" y="45466"/>
                  </a:lnTo>
                  <a:moveTo>
                    <a:pt x="6858000" y="6985"/>
                  </a:moveTo>
                  <a:lnTo>
                    <a:pt x="6972300" y="6731"/>
                  </a:lnTo>
                  <a:lnTo>
                    <a:pt x="6972427" y="44831"/>
                  </a:lnTo>
                  <a:lnTo>
                    <a:pt x="6858127" y="45085"/>
                  </a:lnTo>
                  <a:moveTo>
                    <a:pt x="7010400" y="6731"/>
                  </a:moveTo>
                  <a:lnTo>
                    <a:pt x="7124700" y="6477"/>
                  </a:lnTo>
                  <a:lnTo>
                    <a:pt x="7124827" y="44577"/>
                  </a:lnTo>
                  <a:lnTo>
                    <a:pt x="7010527" y="44831"/>
                  </a:lnTo>
                  <a:moveTo>
                    <a:pt x="7162800" y="6477"/>
                  </a:moveTo>
                  <a:lnTo>
                    <a:pt x="7277100" y="6223"/>
                  </a:lnTo>
                  <a:lnTo>
                    <a:pt x="7277227" y="44323"/>
                  </a:lnTo>
                  <a:lnTo>
                    <a:pt x="7162927" y="44577"/>
                  </a:lnTo>
                  <a:moveTo>
                    <a:pt x="7315200" y="6223"/>
                  </a:moveTo>
                  <a:lnTo>
                    <a:pt x="7429500" y="5969"/>
                  </a:lnTo>
                  <a:lnTo>
                    <a:pt x="7429627" y="44069"/>
                  </a:lnTo>
                  <a:lnTo>
                    <a:pt x="7315327" y="44323"/>
                  </a:lnTo>
                  <a:moveTo>
                    <a:pt x="7467600" y="5969"/>
                  </a:moveTo>
                  <a:lnTo>
                    <a:pt x="7581900" y="5715"/>
                  </a:lnTo>
                  <a:lnTo>
                    <a:pt x="7582027" y="43815"/>
                  </a:lnTo>
                  <a:lnTo>
                    <a:pt x="7467727" y="44069"/>
                  </a:lnTo>
                  <a:moveTo>
                    <a:pt x="7620000" y="5715"/>
                  </a:moveTo>
                  <a:lnTo>
                    <a:pt x="7734300" y="5461"/>
                  </a:lnTo>
                  <a:lnTo>
                    <a:pt x="7734427" y="43561"/>
                  </a:lnTo>
                  <a:lnTo>
                    <a:pt x="7620127" y="43815"/>
                  </a:lnTo>
                  <a:moveTo>
                    <a:pt x="7772400" y="5461"/>
                  </a:moveTo>
                  <a:lnTo>
                    <a:pt x="7886700" y="5207"/>
                  </a:lnTo>
                  <a:lnTo>
                    <a:pt x="7886827" y="43307"/>
                  </a:lnTo>
                  <a:lnTo>
                    <a:pt x="7772527" y="43561"/>
                  </a:lnTo>
                  <a:moveTo>
                    <a:pt x="7924800" y="5207"/>
                  </a:moveTo>
                  <a:lnTo>
                    <a:pt x="8039100" y="4953"/>
                  </a:lnTo>
                  <a:lnTo>
                    <a:pt x="8039227" y="43053"/>
                  </a:lnTo>
                  <a:lnTo>
                    <a:pt x="7924927" y="43307"/>
                  </a:lnTo>
                  <a:moveTo>
                    <a:pt x="8077200" y="4953"/>
                  </a:moveTo>
                  <a:lnTo>
                    <a:pt x="8191500" y="4699"/>
                  </a:lnTo>
                  <a:lnTo>
                    <a:pt x="8191627" y="42799"/>
                  </a:lnTo>
                  <a:lnTo>
                    <a:pt x="8077327" y="43053"/>
                  </a:lnTo>
                  <a:moveTo>
                    <a:pt x="8229600" y="4699"/>
                  </a:moveTo>
                  <a:lnTo>
                    <a:pt x="8343900" y="4445"/>
                  </a:lnTo>
                  <a:lnTo>
                    <a:pt x="8344027" y="42545"/>
                  </a:lnTo>
                  <a:lnTo>
                    <a:pt x="8229727" y="42799"/>
                  </a:lnTo>
                  <a:moveTo>
                    <a:pt x="8382000" y="4318"/>
                  </a:moveTo>
                  <a:lnTo>
                    <a:pt x="8496300" y="4064"/>
                  </a:lnTo>
                  <a:lnTo>
                    <a:pt x="8496427" y="42164"/>
                  </a:lnTo>
                  <a:lnTo>
                    <a:pt x="8382127" y="42418"/>
                  </a:lnTo>
                  <a:moveTo>
                    <a:pt x="8534400" y="4064"/>
                  </a:moveTo>
                  <a:lnTo>
                    <a:pt x="8648700" y="3810"/>
                  </a:lnTo>
                  <a:lnTo>
                    <a:pt x="8648827" y="41910"/>
                  </a:lnTo>
                  <a:lnTo>
                    <a:pt x="8534527" y="42164"/>
                  </a:lnTo>
                  <a:moveTo>
                    <a:pt x="8686800" y="3810"/>
                  </a:moveTo>
                  <a:lnTo>
                    <a:pt x="8801100" y="3556"/>
                  </a:lnTo>
                  <a:lnTo>
                    <a:pt x="8801227" y="41656"/>
                  </a:lnTo>
                  <a:lnTo>
                    <a:pt x="8686927" y="41910"/>
                  </a:lnTo>
                  <a:moveTo>
                    <a:pt x="8839200" y="3556"/>
                  </a:moveTo>
                  <a:lnTo>
                    <a:pt x="8953500" y="3302"/>
                  </a:lnTo>
                  <a:lnTo>
                    <a:pt x="8953627" y="41402"/>
                  </a:lnTo>
                  <a:lnTo>
                    <a:pt x="8839327" y="41656"/>
                  </a:lnTo>
                  <a:moveTo>
                    <a:pt x="8991600" y="3302"/>
                  </a:moveTo>
                  <a:lnTo>
                    <a:pt x="9105900" y="3048"/>
                  </a:lnTo>
                  <a:lnTo>
                    <a:pt x="9106027" y="41148"/>
                  </a:lnTo>
                  <a:lnTo>
                    <a:pt x="8991727" y="41402"/>
                  </a:lnTo>
                  <a:moveTo>
                    <a:pt x="9144000" y="3048"/>
                  </a:moveTo>
                  <a:lnTo>
                    <a:pt x="9258300" y="2794"/>
                  </a:lnTo>
                  <a:lnTo>
                    <a:pt x="9258427" y="40894"/>
                  </a:lnTo>
                  <a:lnTo>
                    <a:pt x="9144127" y="41148"/>
                  </a:lnTo>
                  <a:moveTo>
                    <a:pt x="9296400" y="2794"/>
                  </a:moveTo>
                  <a:lnTo>
                    <a:pt x="9410700" y="2540"/>
                  </a:lnTo>
                  <a:lnTo>
                    <a:pt x="9410827" y="40640"/>
                  </a:lnTo>
                  <a:lnTo>
                    <a:pt x="9296527" y="40894"/>
                  </a:lnTo>
                  <a:moveTo>
                    <a:pt x="9448800" y="2540"/>
                  </a:moveTo>
                  <a:lnTo>
                    <a:pt x="9563100" y="2286"/>
                  </a:lnTo>
                  <a:lnTo>
                    <a:pt x="9563227" y="40386"/>
                  </a:lnTo>
                  <a:lnTo>
                    <a:pt x="9448927" y="40640"/>
                  </a:lnTo>
                  <a:moveTo>
                    <a:pt x="9601200" y="2286"/>
                  </a:moveTo>
                  <a:lnTo>
                    <a:pt x="9715500" y="2032"/>
                  </a:lnTo>
                  <a:lnTo>
                    <a:pt x="9715627" y="40132"/>
                  </a:lnTo>
                  <a:lnTo>
                    <a:pt x="9601327" y="40386"/>
                  </a:lnTo>
                  <a:moveTo>
                    <a:pt x="9753600" y="2032"/>
                  </a:moveTo>
                  <a:lnTo>
                    <a:pt x="9867900" y="1778"/>
                  </a:lnTo>
                  <a:lnTo>
                    <a:pt x="9868027" y="39878"/>
                  </a:lnTo>
                  <a:lnTo>
                    <a:pt x="9753727" y="40132"/>
                  </a:lnTo>
                  <a:moveTo>
                    <a:pt x="9906000" y="1651"/>
                  </a:moveTo>
                  <a:lnTo>
                    <a:pt x="10020300" y="1397"/>
                  </a:lnTo>
                  <a:lnTo>
                    <a:pt x="10020427" y="39497"/>
                  </a:lnTo>
                  <a:lnTo>
                    <a:pt x="9906127" y="39751"/>
                  </a:lnTo>
                  <a:moveTo>
                    <a:pt x="10058400" y="1397"/>
                  </a:moveTo>
                  <a:lnTo>
                    <a:pt x="10172700" y="1143"/>
                  </a:lnTo>
                  <a:lnTo>
                    <a:pt x="10172827" y="39243"/>
                  </a:lnTo>
                  <a:lnTo>
                    <a:pt x="10058527" y="39497"/>
                  </a:lnTo>
                  <a:moveTo>
                    <a:pt x="10210800" y="1143"/>
                  </a:moveTo>
                  <a:lnTo>
                    <a:pt x="10325100" y="889"/>
                  </a:lnTo>
                  <a:lnTo>
                    <a:pt x="10325227" y="38989"/>
                  </a:lnTo>
                  <a:lnTo>
                    <a:pt x="10210927" y="39243"/>
                  </a:lnTo>
                  <a:moveTo>
                    <a:pt x="10363200" y="889"/>
                  </a:moveTo>
                  <a:lnTo>
                    <a:pt x="10477500" y="635"/>
                  </a:lnTo>
                  <a:lnTo>
                    <a:pt x="10477627" y="38735"/>
                  </a:lnTo>
                  <a:lnTo>
                    <a:pt x="10363327" y="38989"/>
                  </a:lnTo>
                  <a:moveTo>
                    <a:pt x="10515600" y="635"/>
                  </a:moveTo>
                  <a:lnTo>
                    <a:pt x="10629900" y="381"/>
                  </a:lnTo>
                  <a:lnTo>
                    <a:pt x="10630027" y="38481"/>
                  </a:lnTo>
                  <a:lnTo>
                    <a:pt x="10515727" y="38735"/>
                  </a:lnTo>
                  <a:moveTo>
                    <a:pt x="10668000" y="381"/>
                  </a:moveTo>
                  <a:lnTo>
                    <a:pt x="10782300" y="127"/>
                  </a:lnTo>
                  <a:lnTo>
                    <a:pt x="10782427" y="38227"/>
                  </a:lnTo>
                  <a:lnTo>
                    <a:pt x="10668127" y="38481"/>
                  </a:lnTo>
                  <a:moveTo>
                    <a:pt x="10820400" y="127"/>
                  </a:moveTo>
                  <a:lnTo>
                    <a:pt x="10882884" y="0"/>
                  </a:lnTo>
                  <a:lnTo>
                    <a:pt x="10883011" y="38100"/>
                  </a:lnTo>
                  <a:lnTo>
                    <a:pt x="10820527" y="38227"/>
                  </a:lnTo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0" name="Freeform 20"/>
          <p:cNvSpPr/>
          <p:nvPr/>
        </p:nvSpPr>
        <p:spPr>
          <a:xfrm>
            <a:off x="4992891" y="3051610"/>
            <a:ext cx="10882970" cy="57150"/>
          </a:xfrm>
          <a:custGeom>
            <a:avLst/>
            <a:gdLst/>
            <a:ahLst/>
            <a:cxnLst/>
            <a:rect l="l" t="t" r="r" b="b"/>
            <a:pathLst>
              <a:path w="10882970" h="57150">
                <a:moveTo>
                  <a:pt x="0" y="0"/>
                </a:moveTo>
                <a:lnTo>
                  <a:pt x="10882969" y="0"/>
                </a:lnTo>
                <a:lnTo>
                  <a:pt x="10882969" y="57150"/>
                </a:lnTo>
                <a:lnTo>
                  <a:pt x="0" y="5715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5280908" y="8592226"/>
            <a:ext cx="10882970" cy="57150"/>
            <a:chOff x="0" y="0"/>
            <a:chExt cx="10882973" cy="5715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0883011" cy="57150"/>
            </a:xfrm>
            <a:custGeom>
              <a:avLst/>
              <a:gdLst/>
              <a:ahLst/>
              <a:cxnLst/>
              <a:rect l="l" t="t" r="r" b="b"/>
              <a:pathLst>
                <a:path w="10883011" h="57150">
                  <a:moveTo>
                    <a:pt x="0" y="19050"/>
                  </a:moveTo>
                  <a:lnTo>
                    <a:pt x="114300" y="18796"/>
                  </a:lnTo>
                  <a:lnTo>
                    <a:pt x="114427" y="56896"/>
                  </a:lnTo>
                  <a:lnTo>
                    <a:pt x="127" y="57150"/>
                  </a:lnTo>
                  <a:moveTo>
                    <a:pt x="152400" y="18796"/>
                  </a:moveTo>
                  <a:lnTo>
                    <a:pt x="266700" y="18542"/>
                  </a:lnTo>
                  <a:lnTo>
                    <a:pt x="266827" y="56642"/>
                  </a:lnTo>
                  <a:lnTo>
                    <a:pt x="152527" y="56896"/>
                  </a:lnTo>
                  <a:moveTo>
                    <a:pt x="304800" y="18542"/>
                  </a:moveTo>
                  <a:lnTo>
                    <a:pt x="419100" y="18288"/>
                  </a:lnTo>
                  <a:lnTo>
                    <a:pt x="419227" y="56388"/>
                  </a:lnTo>
                  <a:lnTo>
                    <a:pt x="304927" y="56642"/>
                  </a:lnTo>
                  <a:moveTo>
                    <a:pt x="457200" y="18288"/>
                  </a:moveTo>
                  <a:lnTo>
                    <a:pt x="571500" y="18034"/>
                  </a:lnTo>
                  <a:lnTo>
                    <a:pt x="571627" y="56134"/>
                  </a:lnTo>
                  <a:lnTo>
                    <a:pt x="457327" y="56388"/>
                  </a:lnTo>
                  <a:moveTo>
                    <a:pt x="609600" y="18034"/>
                  </a:moveTo>
                  <a:lnTo>
                    <a:pt x="723900" y="17780"/>
                  </a:lnTo>
                  <a:lnTo>
                    <a:pt x="724027" y="55880"/>
                  </a:lnTo>
                  <a:lnTo>
                    <a:pt x="609727" y="56134"/>
                  </a:lnTo>
                  <a:moveTo>
                    <a:pt x="762000" y="17653"/>
                  </a:moveTo>
                  <a:lnTo>
                    <a:pt x="876300" y="17399"/>
                  </a:lnTo>
                  <a:lnTo>
                    <a:pt x="876427" y="55499"/>
                  </a:lnTo>
                  <a:lnTo>
                    <a:pt x="762127" y="55753"/>
                  </a:lnTo>
                  <a:moveTo>
                    <a:pt x="914400" y="17399"/>
                  </a:moveTo>
                  <a:lnTo>
                    <a:pt x="1028700" y="17145"/>
                  </a:lnTo>
                  <a:lnTo>
                    <a:pt x="1028827" y="55245"/>
                  </a:lnTo>
                  <a:lnTo>
                    <a:pt x="914527" y="55499"/>
                  </a:lnTo>
                  <a:moveTo>
                    <a:pt x="1066800" y="17145"/>
                  </a:moveTo>
                  <a:lnTo>
                    <a:pt x="1181100" y="16891"/>
                  </a:lnTo>
                  <a:lnTo>
                    <a:pt x="1181227" y="54991"/>
                  </a:lnTo>
                  <a:lnTo>
                    <a:pt x="1066927" y="55245"/>
                  </a:lnTo>
                  <a:moveTo>
                    <a:pt x="1219200" y="16891"/>
                  </a:moveTo>
                  <a:lnTo>
                    <a:pt x="1333500" y="16637"/>
                  </a:lnTo>
                  <a:lnTo>
                    <a:pt x="1333627" y="54737"/>
                  </a:lnTo>
                  <a:lnTo>
                    <a:pt x="1219327" y="54991"/>
                  </a:lnTo>
                  <a:moveTo>
                    <a:pt x="1371600" y="16637"/>
                  </a:moveTo>
                  <a:lnTo>
                    <a:pt x="1485900" y="16383"/>
                  </a:lnTo>
                  <a:lnTo>
                    <a:pt x="1486027" y="54483"/>
                  </a:lnTo>
                  <a:lnTo>
                    <a:pt x="1371727" y="54737"/>
                  </a:lnTo>
                  <a:moveTo>
                    <a:pt x="1524000" y="16383"/>
                  </a:moveTo>
                  <a:lnTo>
                    <a:pt x="1638300" y="16129"/>
                  </a:lnTo>
                  <a:lnTo>
                    <a:pt x="1638427" y="54229"/>
                  </a:lnTo>
                  <a:lnTo>
                    <a:pt x="1524127" y="54483"/>
                  </a:lnTo>
                  <a:moveTo>
                    <a:pt x="1676400" y="16129"/>
                  </a:moveTo>
                  <a:lnTo>
                    <a:pt x="1790700" y="15875"/>
                  </a:lnTo>
                  <a:lnTo>
                    <a:pt x="1790827" y="53975"/>
                  </a:lnTo>
                  <a:lnTo>
                    <a:pt x="1676527" y="54229"/>
                  </a:lnTo>
                  <a:moveTo>
                    <a:pt x="1828800" y="15875"/>
                  </a:moveTo>
                  <a:lnTo>
                    <a:pt x="1943100" y="15621"/>
                  </a:lnTo>
                  <a:lnTo>
                    <a:pt x="1943227" y="53721"/>
                  </a:lnTo>
                  <a:lnTo>
                    <a:pt x="1828927" y="53975"/>
                  </a:lnTo>
                  <a:moveTo>
                    <a:pt x="1981200" y="15621"/>
                  </a:moveTo>
                  <a:lnTo>
                    <a:pt x="2095500" y="15367"/>
                  </a:lnTo>
                  <a:lnTo>
                    <a:pt x="2095627" y="53467"/>
                  </a:lnTo>
                  <a:lnTo>
                    <a:pt x="1981327" y="53721"/>
                  </a:lnTo>
                  <a:moveTo>
                    <a:pt x="2133600" y="15367"/>
                  </a:moveTo>
                  <a:lnTo>
                    <a:pt x="2247900" y="15113"/>
                  </a:lnTo>
                  <a:lnTo>
                    <a:pt x="2248027" y="53213"/>
                  </a:lnTo>
                  <a:lnTo>
                    <a:pt x="2133727" y="53467"/>
                  </a:lnTo>
                  <a:moveTo>
                    <a:pt x="2286000" y="14986"/>
                  </a:moveTo>
                  <a:lnTo>
                    <a:pt x="2400300" y="14732"/>
                  </a:lnTo>
                  <a:lnTo>
                    <a:pt x="2400427" y="52832"/>
                  </a:lnTo>
                  <a:lnTo>
                    <a:pt x="2286127" y="53086"/>
                  </a:lnTo>
                  <a:moveTo>
                    <a:pt x="2438400" y="14732"/>
                  </a:moveTo>
                  <a:lnTo>
                    <a:pt x="2552700" y="14478"/>
                  </a:lnTo>
                  <a:lnTo>
                    <a:pt x="2552827" y="52578"/>
                  </a:lnTo>
                  <a:lnTo>
                    <a:pt x="2438527" y="52832"/>
                  </a:lnTo>
                  <a:moveTo>
                    <a:pt x="2590800" y="14478"/>
                  </a:moveTo>
                  <a:lnTo>
                    <a:pt x="2705100" y="14224"/>
                  </a:lnTo>
                  <a:lnTo>
                    <a:pt x="2705227" y="52324"/>
                  </a:lnTo>
                  <a:lnTo>
                    <a:pt x="2590927" y="52578"/>
                  </a:lnTo>
                  <a:moveTo>
                    <a:pt x="2743200" y="14224"/>
                  </a:moveTo>
                  <a:lnTo>
                    <a:pt x="2857500" y="13970"/>
                  </a:lnTo>
                  <a:lnTo>
                    <a:pt x="2857627" y="52070"/>
                  </a:lnTo>
                  <a:lnTo>
                    <a:pt x="2743327" y="52324"/>
                  </a:lnTo>
                  <a:moveTo>
                    <a:pt x="2895600" y="13970"/>
                  </a:moveTo>
                  <a:lnTo>
                    <a:pt x="3009900" y="13716"/>
                  </a:lnTo>
                  <a:lnTo>
                    <a:pt x="3010027" y="51816"/>
                  </a:lnTo>
                  <a:lnTo>
                    <a:pt x="2895727" y="52070"/>
                  </a:lnTo>
                  <a:moveTo>
                    <a:pt x="3048000" y="13716"/>
                  </a:moveTo>
                  <a:lnTo>
                    <a:pt x="3162300" y="13462"/>
                  </a:lnTo>
                  <a:lnTo>
                    <a:pt x="3162427" y="51562"/>
                  </a:lnTo>
                  <a:lnTo>
                    <a:pt x="3048127" y="51816"/>
                  </a:lnTo>
                  <a:moveTo>
                    <a:pt x="3200400" y="13462"/>
                  </a:moveTo>
                  <a:lnTo>
                    <a:pt x="3314700" y="13208"/>
                  </a:lnTo>
                  <a:lnTo>
                    <a:pt x="3314827" y="51308"/>
                  </a:lnTo>
                  <a:lnTo>
                    <a:pt x="3200527" y="51562"/>
                  </a:lnTo>
                  <a:moveTo>
                    <a:pt x="3352800" y="13208"/>
                  </a:moveTo>
                  <a:lnTo>
                    <a:pt x="3467100" y="12954"/>
                  </a:lnTo>
                  <a:lnTo>
                    <a:pt x="3467227" y="51054"/>
                  </a:lnTo>
                  <a:lnTo>
                    <a:pt x="3352927" y="51308"/>
                  </a:lnTo>
                  <a:moveTo>
                    <a:pt x="3505200" y="12954"/>
                  </a:moveTo>
                  <a:lnTo>
                    <a:pt x="3619500" y="12700"/>
                  </a:lnTo>
                  <a:lnTo>
                    <a:pt x="3619500" y="50800"/>
                  </a:lnTo>
                  <a:lnTo>
                    <a:pt x="3505200" y="51054"/>
                  </a:lnTo>
                  <a:moveTo>
                    <a:pt x="3657600" y="12700"/>
                  </a:moveTo>
                  <a:lnTo>
                    <a:pt x="3771900" y="12446"/>
                  </a:lnTo>
                  <a:lnTo>
                    <a:pt x="3772027" y="50546"/>
                  </a:lnTo>
                  <a:lnTo>
                    <a:pt x="3657600" y="50800"/>
                  </a:lnTo>
                  <a:moveTo>
                    <a:pt x="3810000" y="12319"/>
                  </a:moveTo>
                  <a:lnTo>
                    <a:pt x="3924300" y="12065"/>
                  </a:lnTo>
                  <a:lnTo>
                    <a:pt x="3924427" y="50165"/>
                  </a:lnTo>
                  <a:lnTo>
                    <a:pt x="3810127" y="50419"/>
                  </a:lnTo>
                  <a:moveTo>
                    <a:pt x="3962400" y="12065"/>
                  </a:moveTo>
                  <a:lnTo>
                    <a:pt x="4076700" y="11811"/>
                  </a:lnTo>
                  <a:lnTo>
                    <a:pt x="4076827" y="49911"/>
                  </a:lnTo>
                  <a:lnTo>
                    <a:pt x="3962527" y="50165"/>
                  </a:lnTo>
                  <a:moveTo>
                    <a:pt x="4114800" y="11811"/>
                  </a:moveTo>
                  <a:lnTo>
                    <a:pt x="4229100" y="11557"/>
                  </a:lnTo>
                  <a:lnTo>
                    <a:pt x="4229227" y="49657"/>
                  </a:lnTo>
                  <a:lnTo>
                    <a:pt x="4114927" y="49911"/>
                  </a:lnTo>
                  <a:moveTo>
                    <a:pt x="4267200" y="11557"/>
                  </a:moveTo>
                  <a:lnTo>
                    <a:pt x="4381500" y="11303"/>
                  </a:lnTo>
                  <a:lnTo>
                    <a:pt x="4381627" y="49403"/>
                  </a:lnTo>
                  <a:lnTo>
                    <a:pt x="4267327" y="49657"/>
                  </a:lnTo>
                  <a:moveTo>
                    <a:pt x="4419600" y="11303"/>
                  </a:moveTo>
                  <a:lnTo>
                    <a:pt x="4533900" y="11049"/>
                  </a:lnTo>
                  <a:lnTo>
                    <a:pt x="4534027" y="49149"/>
                  </a:lnTo>
                  <a:lnTo>
                    <a:pt x="4419727" y="49403"/>
                  </a:lnTo>
                  <a:moveTo>
                    <a:pt x="4572000" y="11049"/>
                  </a:moveTo>
                  <a:lnTo>
                    <a:pt x="4686300" y="10795"/>
                  </a:lnTo>
                  <a:lnTo>
                    <a:pt x="4686427" y="48895"/>
                  </a:lnTo>
                  <a:lnTo>
                    <a:pt x="4572127" y="49149"/>
                  </a:lnTo>
                  <a:moveTo>
                    <a:pt x="4724400" y="10795"/>
                  </a:moveTo>
                  <a:lnTo>
                    <a:pt x="4838700" y="10541"/>
                  </a:lnTo>
                  <a:lnTo>
                    <a:pt x="4838827" y="48641"/>
                  </a:lnTo>
                  <a:lnTo>
                    <a:pt x="4724527" y="48895"/>
                  </a:lnTo>
                  <a:moveTo>
                    <a:pt x="4876800" y="10541"/>
                  </a:moveTo>
                  <a:lnTo>
                    <a:pt x="4991100" y="10287"/>
                  </a:lnTo>
                  <a:lnTo>
                    <a:pt x="4991227" y="48387"/>
                  </a:lnTo>
                  <a:lnTo>
                    <a:pt x="4876927" y="48641"/>
                  </a:lnTo>
                  <a:moveTo>
                    <a:pt x="5029200" y="10287"/>
                  </a:moveTo>
                  <a:lnTo>
                    <a:pt x="5143500" y="10033"/>
                  </a:lnTo>
                  <a:lnTo>
                    <a:pt x="5143627" y="48133"/>
                  </a:lnTo>
                  <a:lnTo>
                    <a:pt x="5029327" y="48387"/>
                  </a:lnTo>
                  <a:moveTo>
                    <a:pt x="5181600" y="10033"/>
                  </a:moveTo>
                  <a:lnTo>
                    <a:pt x="5295900" y="9779"/>
                  </a:lnTo>
                  <a:lnTo>
                    <a:pt x="5296027" y="47879"/>
                  </a:lnTo>
                  <a:lnTo>
                    <a:pt x="5181727" y="48133"/>
                  </a:lnTo>
                  <a:moveTo>
                    <a:pt x="5334000" y="9652"/>
                  </a:moveTo>
                  <a:lnTo>
                    <a:pt x="5448300" y="9398"/>
                  </a:lnTo>
                  <a:lnTo>
                    <a:pt x="5448427" y="47498"/>
                  </a:lnTo>
                  <a:lnTo>
                    <a:pt x="5334127" y="47752"/>
                  </a:lnTo>
                  <a:moveTo>
                    <a:pt x="5486400" y="9398"/>
                  </a:moveTo>
                  <a:lnTo>
                    <a:pt x="5600700" y="9144"/>
                  </a:lnTo>
                  <a:lnTo>
                    <a:pt x="5600827" y="47244"/>
                  </a:lnTo>
                  <a:lnTo>
                    <a:pt x="5486527" y="47498"/>
                  </a:lnTo>
                  <a:moveTo>
                    <a:pt x="5638800" y="9144"/>
                  </a:moveTo>
                  <a:lnTo>
                    <a:pt x="5753100" y="8890"/>
                  </a:lnTo>
                  <a:lnTo>
                    <a:pt x="5753227" y="46990"/>
                  </a:lnTo>
                  <a:lnTo>
                    <a:pt x="5638927" y="47244"/>
                  </a:lnTo>
                  <a:moveTo>
                    <a:pt x="5791200" y="8890"/>
                  </a:moveTo>
                  <a:lnTo>
                    <a:pt x="5905500" y="8636"/>
                  </a:lnTo>
                  <a:lnTo>
                    <a:pt x="5905627" y="46736"/>
                  </a:lnTo>
                  <a:lnTo>
                    <a:pt x="5791327" y="46990"/>
                  </a:lnTo>
                  <a:moveTo>
                    <a:pt x="5943600" y="8636"/>
                  </a:moveTo>
                  <a:lnTo>
                    <a:pt x="6057900" y="8382"/>
                  </a:lnTo>
                  <a:lnTo>
                    <a:pt x="6058027" y="46482"/>
                  </a:lnTo>
                  <a:lnTo>
                    <a:pt x="5943727" y="46736"/>
                  </a:lnTo>
                  <a:moveTo>
                    <a:pt x="6096000" y="8382"/>
                  </a:moveTo>
                  <a:lnTo>
                    <a:pt x="6210300" y="8128"/>
                  </a:lnTo>
                  <a:lnTo>
                    <a:pt x="6210427" y="46228"/>
                  </a:lnTo>
                  <a:lnTo>
                    <a:pt x="6096127" y="46482"/>
                  </a:lnTo>
                  <a:moveTo>
                    <a:pt x="6248400" y="8128"/>
                  </a:moveTo>
                  <a:lnTo>
                    <a:pt x="6362700" y="7874"/>
                  </a:lnTo>
                  <a:lnTo>
                    <a:pt x="6362827" y="45974"/>
                  </a:lnTo>
                  <a:lnTo>
                    <a:pt x="6248527" y="46228"/>
                  </a:lnTo>
                  <a:moveTo>
                    <a:pt x="6400800" y="7874"/>
                  </a:moveTo>
                  <a:lnTo>
                    <a:pt x="6515100" y="7620"/>
                  </a:lnTo>
                  <a:lnTo>
                    <a:pt x="6515227" y="45720"/>
                  </a:lnTo>
                  <a:lnTo>
                    <a:pt x="6400927" y="45974"/>
                  </a:lnTo>
                  <a:moveTo>
                    <a:pt x="6553200" y="7620"/>
                  </a:moveTo>
                  <a:lnTo>
                    <a:pt x="6667500" y="7366"/>
                  </a:lnTo>
                  <a:lnTo>
                    <a:pt x="6667627" y="45466"/>
                  </a:lnTo>
                  <a:lnTo>
                    <a:pt x="6553327" y="45720"/>
                  </a:lnTo>
                  <a:moveTo>
                    <a:pt x="6705600" y="7366"/>
                  </a:moveTo>
                  <a:lnTo>
                    <a:pt x="6819900" y="7112"/>
                  </a:lnTo>
                  <a:lnTo>
                    <a:pt x="6820027" y="45212"/>
                  </a:lnTo>
                  <a:lnTo>
                    <a:pt x="6705727" y="45466"/>
                  </a:lnTo>
                  <a:moveTo>
                    <a:pt x="6858000" y="6985"/>
                  </a:moveTo>
                  <a:lnTo>
                    <a:pt x="6972300" y="6731"/>
                  </a:lnTo>
                  <a:lnTo>
                    <a:pt x="6972427" y="44831"/>
                  </a:lnTo>
                  <a:lnTo>
                    <a:pt x="6858127" y="45085"/>
                  </a:lnTo>
                  <a:moveTo>
                    <a:pt x="7010400" y="6731"/>
                  </a:moveTo>
                  <a:lnTo>
                    <a:pt x="7124700" y="6477"/>
                  </a:lnTo>
                  <a:lnTo>
                    <a:pt x="7124827" y="44577"/>
                  </a:lnTo>
                  <a:lnTo>
                    <a:pt x="7010527" y="44831"/>
                  </a:lnTo>
                  <a:moveTo>
                    <a:pt x="7162800" y="6477"/>
                  </a:moveTo>
                  <a:lnTo>
                    <a:pt x="7277100" y="6223"/>
                  </a:lnTo>
                  <a:lnTo>
                    <a:pt x="7277227" y="44323"/>
                  </a:lnTo>
                  <a:lnTo>
                    <a:pt x="7162927" y="44577"/>
                  </a:lnTo>
                  <a:moveTo>
                    <a:pt x="7315200" y="6223"/>
                  </a:moveTo>
                  <a:lnTo>
                    <a:pt x="7429500" y="5969"/>
                  </a:lnTo>
                  <a:lnTo>
                    <a:pt x="7429627" y="44069"/>
                  </a:lnTo>
                  <a:lnTo>
                    <a:pt x="7315327" y="44323"/>
                  </a:lnTo>
                  <a:moveTo>
                    <a:pt x="7467600" y="5969"/>
                  </a:moveTo>
                  <a:lnTo>
                    <a:pt x="7581900" y="5715"/>
                  </a:lnTo>
                  <a:lnTo>
                    <a:pt x="7582027" y="43815"/>
                  </a:lnTo>
                  <a:lnTo>
                    <a:pt x="7467727" y="44069"/>
                  </a:lnTo>
                  <a:moveTo>
                    <a:pt x="7620000" y="5715"/>
                  </a:moveTo>
                  <a:lnTo>
                    <a:pt x="7734300" y="5461"/>
                  </a:lnTo>
                  <a:lnTo>
                    <a:pt x="7734427" y="43561"/>
                  </a:lnTo>
                  <a:lnTo>
                    <a:pt x="7620127" y="43815"/>
                  </a:lnTo>
                  <a:moveTo>
                    <a:pt x="7772400" y="5461"/>
                  </a:moveTo>
                  <a:lnTo>
                    <a:pt x="7886700" y="5207"/>
                  </a:lnTo>
                  <a:lnTo>
                    <a:pt x="7886827" y="43307"/>
                  </a:lnTo>
                  <a:lnTo>
                    <a:pt x="7772527" y="43561"/>
                  </a:lnTo>
                  <a:moveTo>
                    <a:pt x="7924800" y="5207"/>
                  </a:moveTo>
                  <a:lnTo>
                    <a:pt x="8039100" y="4953"/>
                  </a:lnTo>
                  <a:lnTo>
                    <a:pt x="8039227" y="43053"/>
                  </a:lnTo>
                  <a:lnTo>
                    <a:pt x="7924927" y="43307"/>
                  </a:lnTo>
                  <a:moveTo>
                    <a:pt x="8077200" y="4953"/>
                  </a:moveTo>
                  <a:lnTo>
                    <a:pt x="8191500" y="4699"/>
                  </a:lnTo>
                  <a:lnTo>
                    <a:pt x="8191627" y="42799"/>
                  </a:lnTo>
                  <a:lnTo>
                    <a:pt x="8077327" y="43053"/>
                  </a:lnTo>
                  <a:moveTo>
                    <a:pt x="8229600" y="4699"/>
                  </a:moveTo>
                  <a:lnTo>
                    <a:pt x="8343900" y="4445"/>
                  </a:lnTo>
                  <a:lnTo>
                    <a:pt x="8344027" y="42545"/>
                  </a:lnTo>
                  <a:lnTo>
                    <a:pt x="8229727" y="42799"/>
                  </a:lnTo>
                  <a:moveTo>
                    <a:pt x="8382000" y="4318"/>
                  </a:moveTo>
                  <a:lnTo>
                    <a:pt x="8496300" y="4064"/>
                  </a:lnTo>
                  <a:lnTo>
                    <a:pt x="8496427" y="42164"/>
                  </a:lnTo>
                  <a:lnTo>
                    <a:pt x="8382127" y="42418"/>
                  </a:lnTo>
                  <a:moveTo>
                    <a:pt x="8534400" y="4064"/>
                  </a:moveTo>
                  <a:lnTo>
                    <a:pt x="8648700" y="3810"/>
                  </a:lnTo>
                  <a:lnTo>
                    <a:pt x="8648827" y="41910"/>
                  </a:lnTo>
                  <a:lnTo>
                    <a:pt x="8534527" y="42164"/>
                  </a:lnTo>
                  <a:moveTo>
                    <a:pt x="8686800" y="3810"/>
                  </a:moveTo>
                  <a:lnTo>
                    <a:pt x="8801100" y="3556"/>
                  </a:lnTo>
                  <a:lnTo>
                    <a:pt x="8801227" y="41656"/>
                  </a:lnTo>
                  <a:lnTo>
                    <a:pt x="8686927" y="41910"/>
                  </a:lnTo>
                  <a:moveTo>
                    <a:pt x="8839200" y="3556"/>
                  </a:moveTo>
                  <a:lnTo>
                    <a:pt x="8953500" y="3302"/>
                  </a:lnTo>
                  <a:lnTo>
                    <a:pt x="8953627" y="41402"/>
                  </a:lnTo>
                  <a:lnTo>
                    <a:pt x="8839327" y="41656"/>
                  </a:lnTo>
                  <a:moveTo>
                    <a:pt x="8991600" y="3302"/>
                  </a:moveTo>
                  <a:lnTo>
                    <a:pt x="9105900" y="3048"/>
                  </a:lnTo>
                  <a:lnTo>
                    <a:pt x="9106027" y="41148"/>
                  </a:lnTo>
                  <a:lnTo>
                    <a:pt x="8991727" y="41402"/>
                  </a:lnTo>
                  <a:moveTo>
                    <a:pt x="9144000" y="3048"/>
                  </a:moveTo>
                  <a:lnTo>
                    <a:pt x="9258300" y="2794"/>
                  </a:lnTo>
                  <a:lnTo>
                    <a:pt x="9258427" y="40894"/>
                  </a:lnTo>
                  <a:lnTo>
                    <a:pt x="9144127" y="41148"/>
                  </a:lnTo>
                  <a:moveTo>
                    <a:pt x="9296400" y="2794"/>
                  </a:moveTo>
                  <a:lnTo>
                    <a:pt x="9410700" y="2540"/>
                  </a:lnTo>
                  <a:lnTo>
                    <a:pt x="9410827" y="40640"/>
                  </a:lnTo>
                  <a:lnTo>
                    <a:pt x="9296527" y="40894"/>
                  </a:lnTo>
                  <a:moveTo>
                    <a:pt x="9448800" y="2540"/>
                  </a:moveTo>
                  <a:lnTo>
                    <a:pt x="9563100" y="2286"/>
                  </a:lnTo>
                  <a:lnTo>
                    <a:pt x="9563227" y="40386"/>
                  </a:lnTo>
                  <a:lnTo>
                    <a:pt x="9448927" y="40640"/>
                  </a:lnTo>
                  <a:moveTo>
                    <a:pt x="9601200" y="2286"/>
                  </a:moveTo>
                  <a:lnTo>
                    <a:pt x="9715500" y="2032"/>
                  </a:lnTo>
                  <a:lnTo>
                    <a:pt x="9715627" y="40132"/>
                  </a:lnTo>
                  <a:lnTo>
                    <a:pt x="9601327" y="40386"/>
                  </a:lnTo>
                  <a:moveTo>
                    <a:pt x="9753600" y="2032"/>
                  </a:moveTo>
                  <a:lnTo>
                    <a:pt x="9867900" y="1778"/>
                  </a:lnTo>
                  <a:lnTo>
                    <a:pt x="9868027" y="39878"/>
                  </a:lnTo>
                  <a:lnTo>
                    <a:pt x="9753727" y="40132"/>
                  </a:lnTo>
                  <a:moveTo>
                    <a:pt x="9906000" y="1651"/>
                  </a:moveTo>
                  <a:lnTo>
                    <a:pt x="10020300" y="1397"/>
                  </a:lnTo>
                  <a:lnTo>
                    <a:pt x="10020427" y="39497"/>
                  </a:lnTo>
                  <a:lnTo>
                    <a:pt x="9906127" y="39751"/>
                  </a:lnTo>
                  <a:moveTo>
                    <a:pt x="10058400" y="1397"/>
                  </a:moveTo>
                  <a:lnTo>
                    <a:pt x="10172700" y="1143"/>
                  </a:lnTo>
                  <a:lnTo>
                    <a:pt x="10172827" y="39243"/>
                  </a:lnTo>
                  <a:lnTo>
                    <a:pt x="10058527" y="39497"/>
                  </a:lnTo>
                  <a:moveTo>
                    <a:pt x="10210800" y="1143"/>
                  </a:moveTo>
                  <a:lnTo>
                    <a:pt x="10325100" y="889"/>
                  </a:lnTo>
                  <a:lnTo>
                    <a:pt x="10325227" y="38989"/>
                  </a:lnTo>
                  <a:lnTo>
                    <a:pt x="10210927" y="39243"/>
                  </a:lnTo>
                  <a:moveTo>
                    <a:pt x="10363200" y="889"/>
                  </a:moveTo>
                  <a:lnTo>
                    <a:pt x="10477500" y="635"/>
                  </a:lnTo>
                  <a:lnTo>
                    <a:pt x="10477627" y="38735"/>
                  </a:lnTo>
                  <a:lnTo>
                    <a:pt x="10363327" y="38989"/>
                  </a:lnTo>
                  <a:moveTo>
                    <a:pt x="10515600" y="635"/>
                  </a:moveTo>
                  <a:lnTo>
                    <a:pt x="10629900" y="381"/>
                  </a:lnTo>
                  <a:lnTo>
                    <a:pt x="10630027" y="38481"/>
                  </a:lnTo>
                  <a:lnTo>
                    <a:pt x="10515727" y="38735"/>
                  </a:lnTo>
                  <a:moveTo>
                    <a:pt x="10668000" y="381"/>
                  </a:moveTo>
                  <a:lnTo>
                    <a:pt x="10782300" y="127"/>
                  </a:lnTo>
                  <a:lnTo>
                    <a:pt x="10782427" y="38227"/>
                  </a:lnTo>
                  <a:lnTo>
                    <a:pt x="10668127" y="38481"/>
                  </a:lnTo>
                  <a:moveTo>
                    <a:pt x="10820400" y="127"/>
                  </a:moveTo>
                  <a:lnTo>
                    <a:pt x="10882884" y="0"/>
                  </a:lnTo>
                  <a:lnTo>
                    <a:pt x="10883011" y="38100"/>
                  </a:lnTo>
                  <a:lnTo>
                    <a:pt x="10820527" y="38227"/>
                  </a:lnTo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6128928" y="6844817"/>
            <a:ext cx="9981981" cy="57150"/>
            <a:chOff x="0" y="0"/>
            <a:chExt cx="9981971" cy="5715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981946" cy="57150"/>
            </a:xfrm>
            <a:custGeom>
              <a:avLst/>
              <a:gdLst/>
              <a:ahLst/>
              <a:cxnLst/>
              <a:rect l="l" t="t" r="r" b="b"/>
              <a:pathLst>
                <a:path w="9981946" h="57150">
                  <a:moveTo>
                    <a:pt x="127" y="0"/>
                  </a:moveTo>
                  <a:lnTo>
                    <a:pt x="114427" y="254"/>
                  </a:lnTo>
                  <a:lnTo>
                    <a:pt x="114300" y="38354"/>
                  </a:lnTo>
                  <a:lnTo>
                    <a:pt x="0" y="38100"/>
                  </a:lnTo>
                  <a:moveTo>
                    <a:pt x="152527" y="254"/>
                  </a:moveTo>
                  <a:lnTo>
                    <a:pt x="266827" y="508"/>
                  </a:lnTo>
                  <a:lnTo>
                    <a:pt x="266700" y="38608"/>
                  </a:lnTo>
                  <a:lnTo>
                    <a:pt x="152400" y="38354"/>
                  </a:lnTo>
                  <a:moveTo>
                    <a:pt x="304927" y="635"/>
                  </a:moveTo>
                  <a:lnTo>
                    <a:pt x="419227" y="889"/>
                  </a:lnTo>
                  <a:lnTo>
                    <a:pt x="419100" y="38989"/>
                  </a:lnTo>
                  <a:lnTo>
                    <a:pt x="304800" y="38735"/>
                  </a:lnTo>
                  <a:moveTo>
                    <a:pt x="457327" y="889"/>
                  </a:moveTo>
                  <a:lnTo>
                    <a:pt x="571627" y="1143"/>
                  </a:lnTo>
                  <a:lnTo>
                    <a:pt x="571500" y="39243"/>
                  </a:lnTo>
                  <a:lnTo>
                    <a:pt x="457200" y="38989"/>
                  </a:lnTo>
                  <a:moveTo>
                    <a:pt x="609727" y="1143"/>
                  </a:moveTo>
                  <a:lnTo>
                    <a:pt x="724027" y="1397"/>
                  </a:lnTo>
                  <a:lnTo>
                    <a:pt x="723900" y="39497"/>
                  </a:lnTo>
                  <a:lnTo>
                    <a:pt x="609600" y="39243"/>
                  </a:lnTo>
                  <a:moveTo>
                    <a:pt x="762127" y="1397"/>
                  </a:moveTo>
                  <a:lnTo>
                    <a:pt x="876427" y="1651"/>
                  </a:lnTo>
                  <a:lnTo>
                    <a:pt x="876300" y="39751"/>
                  </a:lnTo>
                  <a:lnTo>
                    <a:pt x="762000" y="39497"/>
                  </a:lnTo>
                  <a:moveTo>
                    <a:pt x="914527" y="1778"/>
                  </a:moveTo>
                  <a:lnTo>
                    <a:pt x="1028827" y="2032"/>
                  </a:lnTo>
                  <a:lnTo>
                    <a:pt x="1028700" y="40132"/>
                  </a:lnTo>
                  <a:lnTo>
                    <a:pt x="914400" y="39878"/>
                  </a:lnTo>
                  <a:moveTo>
                    <a:pt x="1066927" y="2032"/>
                  </a:moveTo>
                  <a:lnTo>
                    <a:pt x="1181227" y="2286"/>
                  </a:lnTo>
                  <a:lnTo>
                    <a:pt x="1181100" y="40386"/>
                  </a:lnTo>
                  <a:lnTo>
                    <a:pt x="1066800" y="40132"/>
                  </a:lnTo>
                  <a:moveTo>
                    <a:pt x="1219327" y="2286"/>
                  </a:moveTo>
                  <a:lnTo>
                    <a:pt x="1333627" y="2540"/>
                  </a:lnTo>
                  <a:lnTo>
                    <a:pt x="1333500" y="40640"/>
                  </a:lnTo>
                  <a:lnTo>
                    <a:pt x="1219200" y="40386"/>
                  </a:lnTo>
                  <a:moveTo>
                    <a:pt x="1371727" y="2667"/>
                  </a:moveTo>
                  <a:lnTo>
                    <a:pt x="1486027" y="2921"/>
                  </a:lnTo>
                  <a:lnTo>
                    <a:pt x="1485900" y="41021"/>
                  </a:lnTo>
                  <a:lnTo>
                    <a:pt x="1371600" y="40767"/>
                  </a:lnTo>
                  <a:moveTo>
                    <a:pt x="1524127" y="2921"/>
                  </a:moveTo>
                  <a:lnTo>
                    <a:pt x="1638427" y="3175"/>
                  </a:lnTo>
                  <a:lnTo>
                    <a:pt x="1638300" y="41275"/>
                  </a:lnTo>
                  <a:lnTo>
                    <a:pt x="1524000" y="41021"/>
                  </a:lnTo>
                  <a:moveTo>
                    <a:pt x="1676527" y="3175"/>
                  </a:moveTo>
                  <a:lnTo>
                    <a:pt x="1790827" y="3429"/>
                  </a:lnTo>
                  <a:lnTo>
                    <a:pt x="1790700" y="41529"/>
                  </a:lnTo>
                  <a:lnTo>
                    <a:pt x="1676400" y="41275"/>
                  </a:lnTo>
                  <a:moveTo>
                    <a:pt x="1828927" y="3429"/>
                  </a:moveTo>
                  <a:lnTo>
                    <a:pt x="1943227" y="3683"/>
                  </a:lnTo>
                  <a:lnTo>
                    <a:pt x="1943100" y="41783"/>
                  </a:lnTo>
                  <a:lnTo>
                    <a:pt x="1828800" y="41529"/>
                  </a:lnTo>
                  <a:moveTo>
                    <a:pt x="1981327" y="3810"/>
                  </a:moveTo>
                  <a:lnTo>
                    <a:pt x="2095627" y="4064"/>
                  </a:lnTo>
                  <a:lnTo>
                    <a:pt x="2095500" y="42164"/>
                  </a:lnTo>
                  <a:lnTo>
                    <a:pt x="1981200" y="41910"/>
                  </a:lnTo>
                  <a:moveTo>
                    <a:pt x="2133727" y="4064"/>
                  </a:moveTo>
                  <a:lnTo>
                    <a:pt x="2248027" y="4318"/>
                  </a:lnTo>
                  <a:lnTo>
                    <a:pt x="2247900" y="42418"/>
                  </a:lnTo>
                  <a:lnTo>
                    <a:pt x="2133600" y="42164"/>
                  </a:lnTo>
                  <a:moveTo>
                    <a:pt x="2286127" y="4318"/>
                  </a:moveTo>
                  <a:lnTo>
                    <a:pt x="2400427" y="4572"/>
                  </a:lnTo>
                  <a:lnTo>
                    <a:pt x="2400300" y="42672"/>
                  </a:lnTo>
                  <a:lnTo>
                    <a:pt x="2286000" y="42418"/>
                  </a:lnTo>
                  <a:moveTo>
                    <a:pt x="2438527" y="4699"/>
                  </a:moveTo>
                  <a:lnTo>
                    <a:pt x="2552827" y="4953"/>
                  </a:lnTo>
                  <a:lnTo>
                    <a:pt x="2552700" y="43053"/>
                  </a:lnTo>
                  <a:lnTo>
                    <a:pt x="2438400" y="42799"/>
                  </a:lnTo>
                  <a:moveTo>
                    <a:pt x="2590927" y="4953"/>
                  </a:moveTo>
                  <a:lnTo>
                    <a:pt x="2705227" y="5207"/>
                  </a:lnTo>
                  <a:lnTo>
                    <a:pt x="2705100" y="43307"/>
                  </a:lnTo>
                  <a:lnTo>
                    <a:pt x="2590800" y="43053"/>
                  </a:lnTo>
                  <a:moveTo>
                    <a:pt x="2743327" y="5207"/>
                  </a:moveTo>
                  <a:lnTo>
                    <a:pt x="2857627" y="5461"/>
                  </a:lnTo>
                  <a:lnTo>
                    <a:pt x="2857500" y="43561"/>
                  </a:lnTo>
                  <a:lnTo>
                    <a:pt x="2743200" y="43307"/>
                  </a:lnTo>
                  <a:moveTo>
                    <a:pt x="2895727" y="5588"/>
                  </a:moveTo>
                  <a:lnTo>
                    <a:pt x="3010027" y="5842"/>
                  </a:lnTo>
                  <a:lnTo>
                    <a:pt x="3009900" y="43942"/>
                  </a:lnTo>
                  <a:lnTo>
                    <a:pt x="2895600" y="43688"/>
                  </a:lnTo>
                  <a:moveTo>
                    <a:pt x="3048127" y="5842"/>
                  </a:moveTo>
                  <a:lnTo>
                    <a:pt x="3162427" y="6096"/>
                  </a:lnTo>
                  <a:lnTo>
                    <a:pt x="3162300" y="44196"/>
                  </a:lnTo>
                  <a:lnTo>
                    <a:pt x="3048000" y="43942"/>
                  </a:lnTo>
                  <a:moveTo>
                    <a:pt x="3200527" y="6096"/>
                  </a:moveTo>
                  <a:lnTo>
                    <a:pt x="3314827" y="6350"/>
                  </a:lnTo>
                  <a:lnTo>
                    <a:pt x="3314700" y="44450"/>
                  </a:lnTo>
                  <a:lnTo>
                    <a:pt x="3200400" y="44196"/>
                  </a:lnTo>
                  <a:moveTo>
                    <a:pt x="3352927" y="6350"/>
                  </a:moveTo>
                  <a:lnTo>
                    <a:pt x="3467227" y="6604"/>
                  </a:lnTo>
                  <a:lnTo>
                    <a:pt x="3467100" y="44704"/>
                  </a:lnTo>
                  <a:lnTo>
                    <a:pt x="3352800" y="44450"/>
                  </a:lnTo>
                  <a:moveTo>
                    <a:pt x="3505327" y="6731"/>
                  </a:moveTo>
                  <a:lnTo>
                    <a:pt x="3619627" y="6985"/>
                  </a:lnTo>
                  <a:lnTo>
                    <a:pt x="3619500" y="45085"/>
                  </a:lnTo>
                  <a:lnTo>
                    <a:pt x="3505200" y="44831"/>
                  </a:lnTo>
                  <a:moveTo>
                    <a:pt x="3657727" y="6985"/>
                  </a:moveTo>
                  <a:lnTo>
                    <a:pt x="3772027" y="7239"/>
                  </a:lnTo>
                  <a:lnTo>
                    <a:pt x="3771900" y="45339"/>
                  </a:lnTo>
                  <a:lnTo>
                    <a:pt x="3657600" y="45085"/>
                  </a:lnTo>
                  <a:moveTo>
                    <a:pt x="3810127" y="7239"/>
                  </a:moveTo>
                  <a:lnTo>
                    <a:pt x="3924427" y="7493"/>
                  </a:lnTo>
                  <a:lnTo>
                    <a:pt x="3924300" y="45593"/>
                  </a:lnTo>
                  <a:lnTo>
                    <a:pt x="3810000" y="45339"/>
                  </a:lnTo>
                  <a:moveTo>
                    <a:pt x="3962527" y="7620"/>
                  </a:moveTo>
                  <a:lnTo>
                    <a:pt x="4076827" y="7874"/>
                  </a:lnTo>
                  <a:lnTo>
                    <a:pt x="4076700" y="45974"/>
                  </a:lnTo>
                  <a:lnTo>
                    <a:pt x="3962400" y="45720"/>
                  </a:lnTo>
                  <a:moveTo>
                    <a:pt x="4114927" y="7874"/>
                  </a:moveTo>
                  <a:lnTo>
                    <a:pt x="4229227" y="8128"/>
                  </a:lnTo>
                  <a:lnTo>
                    <a:pt x="4229100" y="46228"/>
                  </a:lnTo>
                  <a:lnTo>
                    <a:pt x="4114800" y="45974"/>
                  </a:lnTo>
                  <a:moveTo>
                    <a:pt x="4267327" y="8128"/>
                  </a:moveTo>
                  <a:lnTo>
                    <a:pt x="4381627" y="8382"/>
                  </a:lnTo>
                  <a:lnTo>
                    <a:pt x="4381500" y="46482"/>
                  </a:lnTo>
                  <a:lnTo>
                    <a:pt x="4267200" y="46228"/>
                  </a:lnTo>
                  <a:moveTo>
                    <a:pt x="4419727" y="8382"/>
                  </a:moveTo>
                  <a:lnTo>
                    <a:pt x="4534027" y="8636"/>
                  </a:lnTo>
                  <a:lnTo>
                    <a:pt x="4533900" y="46736"/>
                  </a:lnTo>
                  <a:lnTo>
                    <a:pt x="4419600" y="46482"/>
                  </a:lnTo>
                  <a:moveTo>
                    <a:pt x="4572127" y="8763"/>
                  </a:moveTo>
                  <a:lnTo>
                    <a:pt x="4686427" y="9017"/>
                  </a:lnTo>
                  <a:lnTo>
                    <a:pt x="4686300" y="47117"/>
                  </a:lnTo>
                  <a:lnTo>
                    <a:pt x="4572000" y="46863"/>
                  </a:lnTo>
                  <a:moveTo>
                    <a:pt x="4724527" y="9017"/>
                  </a:moveTo>
                  <a:lnTo>
                    <a:pt x="4838827" y="9271"/>
                  </a:lnTo>
                  <a:lnTo>
                    <a:pt x="4838700" y="47371"/>
                  </a:lnTo>
                  <a:lnTo>
                    <a:pt x="4724400" y="47117"/>
                  </a:lnTo>
                  <a:moveTo>
                    <a:pt x="4876927" y="9271"/>
                  </a:moveTo>
                  <a:lnTo>
                    <a:pt x="4991227" y="9525"/>
                  </a:lnTo>
                  <a:lnTo>
                    <a:pt x="4991100" y="47625"/>
                  </a:lnTo>
                  <a:lnTo>
                    <a:pt x="4876800" y="47371"/>
                  </a:lnTo>
                  <a:moveTo>
                    <a:pt x="5029327" y="9652"/>
                  </a:moveTo>
                  <a:lnTo>
                    <a:pt x="5143627" y="9906"/>
                  </a:lnTo>
                  <a:lnTo>
                    <a:pt x="5143500" y="48006"/>
                  </a:lnTo>
                  <a:lnTo>
                    <a:pt x="5029200" y="47752"/>
                  </a:lnTo>
                  <a:moveTo>
                    <a:pt x="5181600" y="9906"/>
                  </a:moveTo>
                  <a:lnTo>
                    <a:pt x="5295900" y="10160"/>
                  </a:lnTo>
                  <a:lnTo>
                    <a:pt x="5295773" y="48260"/>
                  </a:lnTo>
                  <a:lnTo>
                    <a:pt x="5181473" y="48006"/>
                  </a:lnTo>
                  <a:moveTo>
                    <a:pt x="5334000" y="10160"/>
                  </a:moveTo>
                  <a:lnTo>
                    <a:pt x="5448300" y="10414"/>
                  </a:lnTo>
                  <a:lnTo>
                    <a:pt x="5448173" y="48514"/>
                  </a:lnTo>
                  <a:lnTo>
                    <a:pt x="5333873" y="48260"/>
                  </a:lnTo>
                  <a:moveTo>
                    <a:pt x="5486400" y="10414"/>
                  </a:moveTo>
                  <a:lnTo>
                    <a:pt x="5600700" y="10668"/>
                  </a:lnTo>
                  <a:lnTo>
                    <a:pt x="5600573" y="48768"/>
                  </a:lnTo>
                  <a:lnTo>
                    <a:pt x="5486273" y="48514"/>
                  </a:lnTo>
                  <a:moveTo>
                    <a:pt x="5638800" y="10795"/>
                  </a:moveTo>
                  <a:lnTo>
                    <a:pt x="5753100" y="11049"/>
                  </a:lnTo>
                  <a:lnTo>
                    <a:pt x="5752973" y="49149"/>
                  </a:lnTo>
                  <a:lnTo>
                    <a:pt x="5638673" y="48895"/>
                  </a:lnTo>
                  <a:moveTo>
                    <a:pt x="5791200" y="11049"/>
                  </a:moveTo>
                  <a:lnTo>
                    <a:pt x="5905500" y="11303"/>
                  </a:lnTo>
                  <a:lnTo>
                    <a:pt x="5905373" y="49403"/>
                  </a:lnTo>
                  <a:lnTo>
                    <a:pt x="5791073" y="49149"/>
                  </a:lnTo>
                  <a:moveTo>
                    <a:pt x="5943600" y="11303"/>
                  </a:moveTo>
                  <a:lnTo>
                    <a:pt x="6057900" y="11557"/>
                  </a:lnTo>
                  <a:lnTo>
                    <a:pt x="6057773" y="49657"/>
                  </a:lnTo>
                  <a:lnTo>
                    <a:pt x="5943473" y="49403"/>
                  </a:lnTo>
                  <a:moveTo>
                    <a:pt x="6096000" y="11684"/>
                  </a:moveTo>
                  <a:lnTo>
                    <a:pt x="6210300" y="11938"/>
                  </a:lnTo>
                  <a:lnTo>
                    <a:pt x="6210173" y="50038"/>
                  </a:lnTo>
                  <a:lnTo>
                    <a:pt x="6095873" y="49784"/>
                  </a:lnTo>
                  <a:moveTo>
                    <a:pt x="6248400" y="11938"/>
                  </a:moveTo>
                  <a:lnTo>
                    <a:pt x="6362700" y="12192"/>
                  </a:lnTo>
                  <a:lnTo>
                    <a:pt x="6362573" y="50292"/>
                  </a:lnTo>
                  <a:lnTo>
                    <a:pt x="6248273" y="50038"/>
                  </a:lnTo>
                  <a:moveTo>
                    <a:pt x="6400800" y="12192"/>
                  </a:moveTo>
                  <a:lnTo>
                    <a:pt x="6515100" y="12446"/>
                  </a:lnTo>
                  <a:lnTo>
                    <a:pt x="6514973" y="50546"/>
                  </a:lnTo>
                  <a:lnTo>
                    <a:pt x="6400673" y="50292"/>
                  </a:lnTo>
                  <a:moveTo>
                    <a:pt x="6553200" y="12446"/>
                  </a:moveTo>
                  <a:lnTo>
                    <a:pt x="6667500" y="12700"/>
                  </a:lnTo>
                  <a:lnTo>
                    <a:pt x="6667500" y="50800"/>
                  </a:lnTo>
                  <a:lnTo>
                    <a:pt x="6553200" y="50546"/>
                  </a:lnTo>
                  <a:moveTo>
                    <a:pt x="6705600" y="12827"/>
                  </a:moveTo>
                  <a:lnTo>
                    <a:pt x="6819900" y="13081"/>
                  </a:lnTo>
                  <a:lnTo>
                    <a:pt x="6819773" y="51181"/>
                  </a:lnTo>
                  <a:lnTo>
                    <a:pt x="6705473" y="50927"/>
                  </a:lnTo>
                  <a:moveTo>
                    <a:pt x="6858000" y="13081"/>
                  </a:moveTo>
                  <a:lnTo>
                    <a:pt x="6972300" y="13335"/>
                  </a:lnTo>
                  <a:lnTo>
                    <a:pt x="6972173" y="51435"/>
                  </a:lnTo>
                  <a:lnTo>
                    <a:pt x="6857873" y="51181"/>
                  </a:lnTo>
                  <a:moveTo>
                    <a:pt x="7010400" y="13335"/>
                  </a:moveTo>
                  <a:lnTo>
                    <a:pt x="7124700" y="13589"/>
                  </a:lnTo>
                  <a:lnTo>
                    <a:pt x="7124573" y="51689"/>
                  </a:lnTo>
                  <a:lnTo>
                    <a:pt x="7010273" y="51435"/>
                  </a:lnTo>
                  <a:moveTo>
                    <a:pt x="7162800" y="13716"/>
                  </a:moveTo>
                  <a:lnTo>
                    <a:pt x="7277100" y="13970"/>
                  </a:lnTo>
                  <a:lnTo>
                    <a:pt x="7276973" y="52070"/>
                  </a:lnTo>
                  <a:lnTo>
                    <a:pt x="7162673" y="51816"/>
                  </a:lnTo>
                  <a:moveTo>
                    <a:pt x="7315200" y="13970"/>
                  </a:moveTo>
                  <a:lnTo>
                    <a:pt x="7429500" y="14224"/>
                  </a:lnTo>
                  <a:lnTo>
                    <a:pt x="7429373" y="52324"/>
                  </a:lnTo>
                  <a:lnTo>
                    <a:pt x="7315073" y="52070"/>
                  </a:lnTo>
                  <a:moveTo>
                    <a:pt x="7467600" y="14224"/>
                  </a:moveTo>
                  <a:lnTo>
                    <a:pt x="7581900" y="14478"/>
                  </a:lnTo>
                  <a:lnTo>
                    <a:pt x="7581773" y="52578"/>
                  </a:lnTo>
                  <a:lnTo>
                    <a:pt x="7467473" y="52324"/>
                  </a:lnTo>
                  <a:moveTo>
                    <a:pt x="7620000" y="14605"/>
                  </a:moveTo>
                  <a:lnTo>
                    <a:pt x="7734300" y="14859"/>
                  </a:lnTo>
                  <a:lnTo>
                    <a:pt x="7734173" y="52959"/>
                  </a:lnTo>
                  <a:lnTo>
                    <a:pt x="7619873" y="52705"/>
                  </a:lnTo>
                  <a:moveTo>
                    <a:pt x="7772400" y="14859"/>
                  </a:moveTo>
                  <a:lnTo>
                    <a:pt x="7886700" y="15113"/>
                  </a:lnTo>
                  <a:lnTo>
                    <a:pt x="7886573" y="53213"/>
                  </a:lnTo>
                  <a:lnTo>
                    <a:pt x="7772273" y="52959"/>
                  </a:lnTo>
                  <a:moveTo>
                    <a:pt x="7924800" y="15113"/>
                  </a:moveTo>
                  <a:lnTo>
                    <a:pt x="8039100" y="15367"/>
                  </a:lnTo>
                  <a:lnTo>
                    <a:pt x="8038973" y="53467"/>
                  </a:lnTo>
                  <a:lnTo>
                    <a:pt x="7924673" y="53213"/>
                  </a:lnTo>
                  <a:moveTo>
                    <a:pt x="8077200" y="15367"/>
                  </a:moveTo>
                  <a:lnTo>
                    <a:pt x="8191500" y="15621"/>
                  </a:lnTo>
                  <a:lnTo>
                    <a:pt x="8191373" y="53721"/>
                  </a:lnTo>
                  <a:lnTo>
                    <a:pt x="8077073" y="53467"/>
                  </a:lnTo>
                  <a:moveTo>
                    <a:pt x="8229600" y="15748"/>
                  </a:moveTo>
                  <a:lnTo>
                    <a:pt x="8343900" y="16002"/>
                  </a:lnTo>
                  <a:lnTo>
                    <a:pt x="8343773" y="54102"/>
                  </a:lnTo>
                  <a:lnTo>
                    <a:pt x="8229473" y="53848"/>
                  </a:lnTo>
                  <a:moveTo>
                    <a:pt x="8382000" y="16002"/>
                  </a:moveTo>
                  <a:lnTo>
                    <a:pt x="8496300" y="16256"/>
                  </a:lnTo>
                  <a:lnTo>
                    <a:pt x="8496173" y="54356"/>
                  </a:lnTo>
                  <a:lnTo>
                    <a:pt x="8381873" y="54102"/>
                  </a:lnTo>
                  <a:moveTo>
                    <a:pt x="8534400" y="16256"/>
                  </a:moveTo>
                  <a:lnTo>
                    <a:pt x="8648700" y="16510"/>
                  </a:lnTo>
                  <a:lnTo>
                    <a:pt x="8648573" y="54610"/>
                  </a:lnTo>
                  <a:lnTo>
                    <a:pt x="8534273" y="54356"/>
                  </a:lnTo>
                  <a:moveTo>
                    <a:pt x="8686800" y="16637"/>
                  </a:moveTo>
                  <a:lnTo>
                    <a:pt x="8801100" y="16891"/>
                  </a:lnTo>
                  <a:lnTo>
                    <a:pt x="8800973" y="54991"/>
                  </a:lnTo>
                  <a:lnTo>
                    <a:pt x="8686673" y="54737"/>
                  </a:lnTo>
                  <a:moveTo>
                    <a:pt x="8839200" y="16891"/>
                  </a:moveTo>
                  <a:lnTo>
                    <a:pt x="8953500" y="17145"/>
                  </a:lnTo>
                  <a:lnTo>
                    <a:pt x="8953373" y="55245"/>
                  </a:lnTo>
                  <a:lnTo>
                    <a:pt x="8839073" y="54991"/>
                  </a:lnTo>
                  <a:moveTo>
                    <a:pt x="8991600" y="17145"/>
                  </a:moveTo>
                  <a:lnTo>
                    <a:pt x="9105900" y="17399"/>
                  </a:lnTo>
                  <a:lnTo>
                    <a:pt x="9105773" y="55499"/>
                  </a:lnTo>
                  <a:lnTo>
                    <a:pt x="8991473" y="55245"/>
                  </a:lnTo>
                  <a:moveTo>
                    <a:pt x="9144000" y="17399"/>
                  </a:moveTo>
                  <a:lnTo>
                    <a:pt x="9258300" y="17653"/>
                  </a:lnTo>
                  <a:lnTo>
                    <a:pt x="9258173" y="55753"/>
                  </a:lnTo>
                  <a:lnTo>
                    <a:pt x="9143873" y="55499"/>
                  </a:lnTo>
                  <a:moveTo>
                    <a:pt x="9296400" y="17780"/>
                  </a:moveTo>
                  <a:lnTo>
                    <a:pt x="9410700" y="18034"/>
                  </a:lnTo>
                  <a:lnTo>
                    <a:pt x="9410573" y="56134"/>
                  </a:lnTo>
                  <a:lnTo>
                    <a:pt x="9296273" y="55880"/>
                  </a:lnTo>
                  <a:moveTo>
                    <a:pt x="9448800" y="18034"/>
                  </a:moveTo>
                  <a:lnTo>
                    <a:pt x="9563100" y="18288"/>
                  </a:lnTo>
                  <a:lnTo>
                    <a:pt x="9562973" y="56388"/>
                  </a:lnTo>
                  <a:lnTo>
                    <a:pt x="9448673" y="56134"/>
                  </a:lnTo>
                  <a:moveTo>
                    <a:pt x="9601200" y="18288"/>
                  </a:moveTo>
                  <a:lnTo>
                    <a:pt x="9715500" y="18542"/>
                  </a:lnTo>
                  <a:lnTo>
                    <a:pt x="9715373" y="56642"/>
                  </a:lnTo>
                  <a:lnTo>
                    <a:pt x="9601073" y="56388"/>
                  </a:lnTo>
                  <a:moveTo>
                    <a:pt x="9753600" y="18669"/>
                  </a:moveTo>
                  <a:lnTo>
                    <a:pt x="9867900" y="18923"/>
                  </a:lnTo>
                  <a:lnTo>
                    <a:pt x="9867773" y="57023"/>
                  </a:lnTo>
                  <a:lnTo>
                    <a:pt x="9753473" y="56769"/>
                  </a:lnTo>
                  <a:moveTo>
                    <a:pt x="9906000" y="18923"/>
                  </a:moveTo>
                  <a:lnTo>
                    <a:pt x="9981946" y="19050"/>
                  </a:lnTo>
                  <a:lnTo>
                    <a:pt x="9981819" y="57150"/>
                  </a:lnTo>
                  <a:lnTo>
                    <a:pt x="9906000" y="57023"/>
                  </a:lnTo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4035028" y="4553026"/>
            <a:ext cx="797985" cy="60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car: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856920" y="2679011"/>
            <a:ext cx="1161298" cy="60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train: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856920" y="8218046"/>
            <a:ext cx="1452401" cy="60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rocket: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856920" y="6342259"/>
            <a:ext cx="2317318" cy="60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motorbike: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78455" y="497767"/>
            <a:ext cx="16527799" cy="9376439"/>
          </a:xfrm>
          <a:custGeom>
            <a:avLst/>
            <a:gdLst/>
            <a:ahLst/>
            <a:cxnLst/>
            <a:rect l="l" t="t" r="r" b="b"/>
            <a:pathLst>
              <a:path w="16527799" h="9376439">
                <a:moveTo>
                  <a:pt x="0" y="0"/>
                </a:moveTo>
                <a:lnTo>
                  <a:pt x="16527799" y="0"/>
                </a:lnTo>
                <a:lnTo>
                  <a:pt x="16527799" y="9376439"/>
                </a:lnTo>
                <a:lnTo>
                  <a:pt x="0" y="93764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2257473" y="736521"/>
            <a:ext cx="4029075" cy="828675"/>
          </a:xfrm>
          <a:custGeom>
            <a:avLst/>
            <a:gdLst/>
            <a:ahLst/>
            <a:cxnLst/>
            <a:rect l="l" t="t" r="r" b="b"/>
            <a:pathLst>
              <a:path w="4029075" h="828675">
                <a:moveTo>
                  <a:pt x="0" y="0"/>
                </a:moveTo>
                <a:lnTo>
                  <a:pt x="4029075" y="0"/>
                </a:lnTo>
                <a:lnTo>
                  <a:pt x="4029075" y="828675"/>
                </a:lnTo>
                <a:lnTo>
                  <a:pt x="0" y="8286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2063105" y="1791462"/>
            <a:ext cx="1664370" cy="1664370"/>
            <a:chOff x="0" y="0"/>
            <a:chExt cx="2219160" cy="22191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19198" cy="2219198"/>
            </a:xfrm>
            <a:custGeom>
              <a:avLst/>
              <a:gdLst/>
              <a:ahLst/>
              <a:cxnLst/>
              <a:rect l="l" t="t" r="r" b="b"/>
              <a:pathLst>
                <a:path w="2219198" h="2219198">
                  <a:moveTo>
                    <a:pt x="292100" y="0"/>
                  </a:moveTo>
                  <a:cubicBezTo>
                    <a:pt x="214630" y="0"/>
                    <a:pt x="140335" y="30734"/>
                    <a:pt x="85598" y="85598"/>
                  </a:cubicBezTo>
                  <a:cubicBezTo>
                    <a:pt x="30861" y="140462"/>
                    <a:pt x="0" y="214630"/>
                    <a:pt x="0" y="292100"/>
                  </a:cubicBezTo>
                  <a:lnTo>
                    <a:pt x="0" y="1927098"/>
                  </a:lnTo>
                  <a:cubicBezTo>
                    <a:pt x="0" y="2004568"/>
                    <a:pt x="30734" y="2078863"/>
                    <a:pt x="85598" y="2133600"/>
                  </a:cubicBezTo>
                  <a:cubicBezTo>
                    <a:pt x="140462" y="2188337"/>
                    <a:pt x="214630" y="2219198"/>
                    <a:pt x="292100" y="2219198"/>
                  </a:cubicBezTo>
                  <a:lnTo>
                    <a:pt x="1927098" y="2219198"/>
                  </a:lnTo>
                  <a:cubicBezTo>
                    <a:pt x="2004568" y="2219198"/>
                    <a:pt x="2078863" y="2188464"/>
                    <a:pt x="2133600" y="2133600"/>
                  </a:cubicBezTo>
                  <a:cubicBezTo>
                    <a:pt x="2188337" y="2078736"/>
                    <a:pt x="2219198" y="2004568"/>
                    <a:pt x="2219198" y="1927098"/>
                  </a:cubicBezTo>
                  <a:lnTo>
                    <a:pt x="2219198" y="292100"/>
                  </a:lnTo>
                  <a:cubicBezTo>
                    <a:pt x="2219198" y="214630"/>
                    <a:pt x="2188464" y="140335"/>
                    <a:pt x="2133600" y="85598"/>
                  </a:cubicBezTo>
                  <a:cubicBezTo>
                    <a:pt x="2078736" y="30861"/>
                    <a:pt x="2004568" y="0"/>
                    <a:pt x="1927098" y="0"/>
                  </a:cubicBezTo>
                  <a:close/>
                </a:path>
              </a:pathLst>
            </a:custGeom>
            <a:blipFill>
              <a:blip r:embed="rId7"/>
              <a:stretch>
                <a:fillRect l="-20712" r="-20691" b="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Freeform 8"/>
          <p:cNvSpPr/>
          <p:nvPr/>
        </p:nvSpPr>
        <p:spPr>
          <a:xfrm>
            <a:off x="2063105" y="1791462"/>
            <a:ext cx="1664341" cy="1664341"/>
          </a:xfrm>
          <a:custGeom>
            <a:avLst/>
            <a:gdLst/>
            <a:ahLst/>
            <a:cxnLst/>
            <a:rect l="l" t="t" r="r" b="b"/>
            <a:pathLst>
              <a:path w="1664341" h="1664341">
                <a:moveTo>
                  <a:pt x="0" y="0"/>
                </a:moveTo>
                <a:lnTo>
                  <a:pt x="1664342" y="0"/>
                </a:lnTo>
                <a:lnTo>
                  <a:pt x="1664342" y="1664341"/>
                </a:lnTo>
                <a:lnTo>
                  <a:pt x="0" y="16643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2063105" y="3684432"/>
            <a:ext cx="1664370" cy="1664370"/>
            <a:chOff x="0" y="0"/>
            <a:chExt cx="2219160" cy="22191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19198" cy="2219198"/>
            </a:xfrm>
            <a:custGeom>
              <a:avLst/>
              <a:gdLst/>
              <a:ahLst/>
              <a:cxnLst/>
              <a:rect l="l" t="t" r="r" b="b"/>
              <a:pathLst>
                <a:path w="2219198" h="2219198">
                  <a:moveTo>
                    <a:pt x="291592" y="0"/>
                  </a:moveTo>
                  <a:cubicBezTo>
                    <a:pt x="214249" y="127"/>
                    <a:pt x="140208" y="30861"/>
                    <a:pt x="85598" y="85598"/>
                  </a:cubicBezTo>
                  <a:cubicBezTo>
                    <a:pt x="30734" y="140335"/>
                    <a:pt x="0" y="214630"/>
                    <a:pt x="0" y="292100"/>
                  </a:cubicBezTo>
                  <a:lnTo>
                    <a:pt x="0" y="1927098"/>
                  </a:lnTo>
                  <a:cubicBezTo>
                    <a:pt x="0" y="2004568"/>
                    <a:pt x="30734" y="2078863"/>
                    <a:pt x="85598" y="2133600"/>
                  </a:cubicBezTo>
                  <a:cubicBezTo>
                    <a:pt x="140462" y="2188337"/>
                    <a:pt x="214630" y="2219198"/>
                    <a:pt x="292100" y="2219198"/>
                  </a:cubicBezTo>
                  <a:lnTo>
                    <a:pt x="1927098" y="2219198"/>
                  </a:lnTo>
                  <a:cubicBezTo>
                    <a:pt x="2004568" y="2219198"/>
                    <a:pt x="2078863" y="2188464"/>
                    <a:pt x="2133600" y="2133600"/>
                  </a:cubicBezTo>
                  <a:cubicBezTo>
                    <a:pt x="2188337" y="2078736"/>
                    <a:pt x="2219198" y="2004568"/>
                    <a:pt x="2219198" y="1927098"/>
                  </a:cubicBezTo>
                  <a:lnTo>
                    <a:pt x="2219198" y="292100"/>
                  </a:lnTo>
                  <a:cubicBezTo>
                    <a:pt x="2219198" y="214630"/>
                    <a:pt x="2188464" y="140335"/>
                    <a:pt x="2133600" y="85598"/>
                  </a:cubicBezTo>
                  <a:cubicBezTo>
                    <a:pt x="2078990" y="30861"/>
                    <a:pt x="2004822" y="127"/>
                    <a:pt x="1927606" y="0"/>
                  </a:cubicBezTo>
                  <a:close/>
                </a:path>
              </a:pathLst>
            </a:custGeom>
            <a:blipFill>
              <a:blip r:embed="rId10"/>
              <a:stretch>
                <a:fillRect l="-20712" r="-20691" b="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Freeform 11"/>
          <p:cNvSpPr/>
          <p:nvPr/>
        </p:nvSpPr>
        <p:spPr>
          <a:xfrm>
            <a:off x="2063105" y="3684432"/>
            <a:ext cx="1664341" cy="1664341"/>
          </a:xfrm>
          <a:custGeom>
            <a:avLst/>
            <a:gdLst/>
            <a:ahLst/>
            <a:cxnLst/>
            <a:rect l="l" t="t" r="r" b="b"/>
            <a:pathLst>
              <a:path w="1664341" h="1664341">
                <a:moveTo>
                  <a:pt x="0" y="0"/>
                </a:moveTo>
                <a:lnTo>
                  <a:pt x="1664342" y="0"/>
                </a:lnTo>
                <a:lnTo>
                  <a:pt x="1664342" y="1664341"/>
                </a:lnTo>
                <a:lnTo>
                  <a:pt x="0" y="16643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2063105" y="5556075"/>
            <a:ext cx="1664370" cy="1664370"/>
            <a:chOff x="0" y="0"/>
            <a:chExt cx="2219160" cy="221916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19198" cy="2219198"/>
            </a:xfrm>
            <a:custGeom>
              <a:avLst/>
              <a:gdLst/>
              <a:ahLst/>
              <a:cxnLst/>
              <a:rect l="l" t="t" r="r" b="b"/>
              <a:pathLst>
                <a:path w="2219198" h="2219198">
                  <a:moveTo>
                    <a:pt x="292100" y="0"/>
                  </a:moveTo>
                  <a:cubicBezTo>
                    <a:pt x="214630" y="0"/>
                    <a:pt x="140335" y="30734"/>
                    <a:pt x="85598" y="85598"/>
                  </a:cubicBezTo>
                  <a:cubicBezTo>
                    <a:pt x="30861" y="140462"/>
                    <a:pt x="0" y="214630"/>
                    <a:pt x="0" y="292100"/>
                  </a:cubicBezTo>
                  <a:lnTo>
                    <a:pt x="0" y="1927098"/>
                  </a:lnTo>
                  <a:cubicBezTo>
                    <a:pt x="0" y="2004568"/>
                    <a:pt x="30734" y="2078863"/>
                    <a:pt x="85598" y="2133600"/>
                  </a:cubicBezTo>
                  <a:cubicBezTo>
                    <a:pt x="140208" y="2188210"/>
                    <a:pt x="214376" y="2219071"/>
                    <a:pt x="291592" y="2219198"/>
                  </a:cubicBezTo>
                  <a:lnTo>
                    <a:pt x="1927606" y="2219198"/>
                  </a:lnTo>
                  <a:cubicBezTo>
                    <a:pt x="2004822" y="2219071"/>
                    <a:pt x="2078990" y="2188337"/>
                    <a:pt x="2133600" y="2133600"/>
                  </a:cubicBezTo>
                  <a:cubicBezTo>
                    <a:pt x="2188337" y="2078863"/>
                    <a:pt x="2219198" y="2004568"/>
                    <a:pt x="2219198" y="1927098"/>
                  </a:cubicBezTo>
                  <a:lnTo>
                    <a:pt x="2219198" y="292100"/>
                  </a:lnTo>
                  <a:cubicBezTo>
                    <a:pt x="2219198" y="214630"/>
                    <a:pt x="2188464" y="140335"/>
                    <a:pt x="2133600" y="85598"/>
                  </a:cubicBezTo>
                  <a:cubicBezTo>
                    <a:pt x="2078736" y="30861"/>
                    <a:pt x="2004568" y="0"/>
                    <a:pt x="1927098" y="0"/>
                  </a:cubicBezTo>
                  <a:close/>
                </a:path>
              </a:pathLst>
            </a:custGeom>
            <a:blipFill>
              <a:blip r:embed="rId12"/>
              <a:stretch>
                <a:fillRect l="-20712" r="-20691" b="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" name="Freeform 14"/>
          <p:cNvSpPr/>
          <p:nvPr/>
        </p:nvSpPr>
        <p:spPr>
          <a:xfrm>
            <a:off x="2063105" y="5556075"/>
            <a:ext cx="1664341" cy="1664341"/>
          </a:xfrm>
          <a:custGeom>
            <a:avLst/>
            <a:gdLst/>
            <a:ahLst/>
            <a:cxnLst/>
            <a:rect l="l" t="t" r="r" b="b"/>
            <a:pathLst>
              <a:path w="1664341" h="1664341">
                <a:moveTo>
                  <a:pt x="0" y="0"/>
                </a:moveTo>
                <a:lnTo>
                  <a:pt x="1664342" y="0"/>
                </a:lnTo>
                <a:lnTo>
                  <a:pt x="1664342" y="1664342"/>
                </a:lnTo>
                <a:lnTo>
                  <a:pt x="0" y="166434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2063105" y="7427709"/>
            <a:ext cx="1664370" cy="1664370"/>
            <a:chOff x="0" y="0"/>
            <a:chExt cx="2219160" cy="221916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219198" cy="2219198"/>
            </a:xfrm>
            <a:custGeom>
              <a:avLst/>
              <a:gdLst/>
              <a:ahLst/>
              <a:cxnLst/>
              <a:rect l="l" t="t" r="r" b="b"/>
              <a:pathLst>
                <a:path w="2219198" h="2219198">
                  <a:moveTo>
                    <a:pt x="292100" y="0"/>
                  </a:moveTo>
                  <a:cubicBezTo>
                    <a:pt x="214630" y="0"/>
                    <a:pt x="140335" y="30734"/>
                    <a:pt x="85598" y="85598"/>
                  </a:cubicBezTo>
                  <a:cubicBezTo>
                    <a:pt x="30861" y="140462"/>
                    <a:pt x="0" y="214630"/>
                    <a:pt x="0" y="292100"/>
                  </a:cubicBezTo>
                  <a:lnTo>
                    <a:pt x="0" y="1927098"/>
                  </a:lnTo>
                  <a:cubicBezTo>
                    <a:pt x="0" y="2004568"/>
                    <a:pt x="30734" y="2078863"/>
                    <a:pt x="85598" y="2133600"/>
                  </a:cubicBezTo>
                  <a:cubicBezTo>
                    <a:pt x="140462" y="2188337"/>
                    <a:pt x="214376" y="2219071"/>
                    <a:pt x="291719" y="2219198"/>
                  </a:cubicBezTo>
                  <a:lnTo>
                    <a:pt x="1927479" y="2219198"/>
                  </a:lnTo>
                  <a:cubicBezTo>
                    <a:pt x="2004822" y="2219071"/>
                    <a:pt x="2078863" y="2188337"/>
                    <a:pt x="2133600" y="2133600"/>
                  </a:cubicBezTo>
                  <a:cubicBezTo>
                    <a:pt x="2188337" y="2078863"/>
                    <a:pt x="2219198" y="2004568"/>
                    <a:pt x="2219198" y="1927098"/>
                  </a:cubicBezTo>
                  <a:lnTo>
                    <a:pt x="2219198" y="292100"/>
                  </a:lnTo>
                  <a:cubicBezTo>
                    <a:pt x="2219198" y="214630"/>
                    <a:pt x="2188464" y="140335"/>
                    <a:pt x="2133600" y="85598"/>
                  </a:cubicBezTo>
                  <a:cubicBezTo>
                    <a:pt x="2078736" y="30861"/>
                    <a:pt x="2004568" y="0"/>
                    <a:pt x="1927098" y="0"/>
                  </a:cubicBezTo>
                  <a:close/>
                </a:path>
              </a:pathLst>
            </a:custGeom>
            <a:blipFill>
              <a:blip r:embed="rId15"/>
              <a:stretch>
                <a:fillRect l="-20712" r="-20691" b="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" name="Freeform 17"/>
          <p:cNvSpPr/>
          <p:nvPr/>
        </p:nvSpPr>
        <p:spPr>
          <a:xfrm>
            <a:off x="2063105" y="7427709"/>
            <a:ext cx="1664341" cy="1664341"/>
          </a:xfrm>
          <a:custGeom>
            <a:avLst/>
            <a:gdLst/>
            <a:ahLst/>
            <a:cxnLst/>
            <a:rect l="l" t="t" r="r" b="b"/>
            <a:pathLst>
              <a:path w="1664341" h="1664341">
                <a:moveTo>
                  <a:pt x="0" y="0"/>
                </a:moveTo>
                <a:lnTo>
                  <a:pt x="1664342" y="0"/>
                </a:lnTo>
                <a:lnTo>
                  <a:pt x="1664342" y="1664342"/>
                </a:lnTo>
                <a:lnTo>
                  <a:pt x="0" y="166434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4922139" y="3153004"/>
            <a:ext cx="10934748" cy="57121"/>
            <a:chOff x="0" y="0"/>
            <a:chExt cx="10934751" cy="5711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934700" cy="57150"/>
            </a:xfrm>
            <a:custGeom>
              <a:avLst/>
              <a:gdLst/>
              <a:ahLst/>
              <a:cxnLst/>
              <a:rect l="l" t="t" r="r" b="b"/>
              <a:pathLst>
                <a:path w="10934700" h="57150">
                  <a:moveTo>
                    <a:pt x="0" y="19050"/>
                  </a:moveTo>
                  <a:lnTo>
                    <a:pt x="114300" y="18796"/>
                  </a:lnTo>
                  <a:lnTo>
                    <a:pt x="114427" y="56896"/>
                  </a:lnTo>
                  <a:lnTo>
                    <a:pt x="127" y="57150"/>
                  </a:lnTo>
                  <a:moveTo>
                    <a:pt x="152400" y="18796"/>
                  </a:moveTo>
                  <a:lnTo>
                    <a:pt x="266700" y="18542"/>
                  </a:lnTo>
                  <a:lnTo>
                    <a:pt x="266827" y="56642"/>
                  </a:lnTo>
                  <a:lnTo>
                    <a:pt x="152527" y="56896"/>
                  </a:lnTo>
                  <a:moveTo>
                    <a:pt x="304800" y="18542"/>
                  </a:moveTo>
                  <a:lnTo>
                    <a:pt x="419100" y="18288"/>
                  </a:lnTo>
                  <a:lnTo>
                    <a:pt x="419227" y="56388"/>
                  </a:lnTo>
                  <a:lnTo>
                    <a:pt x="304927" y="56642"/>
                  </a:lnTo>
                  <a:moveTo>
                    <a:pt x="457200" y="18161"/>
                  </a:moveTo>
                  <a:lnTo>
                    <a:pt x="571500" y="17907"/>
                  </a:lnTo>
                  <a:lnTo>
                    <a:pt x="571627" y="56007"/>
                  </a:lnTo>
                  <a:lnTo>
                    <a:pt x="457327" y="56261"/>
                  </a:lnTo>
                  <a:moveTo>
                    <a:pt x="609600" y="17907"/>
                  </a:moveTo>
                  <a:lnTo>
                    <a:pt x="723900" y="17653"/>
                  </a:lnTo>
                  <a:lnTo>
                    <a:pt x="724027" y="55753"/>
                  </a:lnTo>
                  <a:lnTo>
                    <a:pt x="609727" y="56007"/>
                  </a:lnTo>
                  <a:moveTo>
                    <a:pt x="762000" y="17653"/>
                  </a:moveTo>
                  <a:lnTo>
                    <a:pt x="876300" y="17399"/>
                  </a:lnTo>
                  <a:lnTo>
                    <a:pt x="876427" y="55499"/>
                  </a:lnTo>
                  <a:lnTo>
                    <a:pt x="762127" y="55753"/>
                  </a:lnTo>
                  <a:moveTo>
                    <a:pt x="914400" y="17399"/>
                  </a:moveTo>
                  <a:lnTo>
                    <a:pt x="1028700" y="17145"/>
                  </a:lnTo>
                  <a:lnTo>
                    <a:pt x="1028827" y="55245"/>
                  </a:lnTo>
                  <a:lnTo>
                    <a:pt x="914527" y="55499"/>
                  </a:lnTo>
                  <a:moveTo>
                    <a:pt x="1066800" y="17145"/>
                  </a:moveTo>
                  <a:lnTo>
                    <a:pt x="1181100" y="16891"/>
                  </a:lnTo>
                  <a:lnTo>
                    <a:pt x="1181227" y="54991"/>
                  </a:lnTo>
                  <a:lnTo>
                    <a:pt x="1066927" y="55245"/>
                  </a:lnTo>
                  <a:moveTo>
                    <a:pt x="1219200" y="16891"/>
                  </a:moveTo>
                  <a:lnTo>
                    <a:pt x="1333500" y="16637"/>
                  </a:lnTo>
                  <a:lnTo>
                    <a:pt x="1333627" y="54737"/>
                  </a:lnTo>
                  <a:lnTo>
                    <a:pt x="1219327" y="54991"/>
                  </a:lnTo>
                  <a:moveTo>
                    <a:pt x="1371600" y="16637"/>
                  </a:moveTo>
                  <a:lnTo>
                    <a:pt x="1485900" y="16383"/>
                  </a:lnTo>
                  <a:lnTo>
                    <a:pt x="1486027" y="54483"/>
                  </a:lnTo>
                  <a:lnTo>
                    <a:pt x="1371727" y="54737"/>
                  </a:lnTo>
                  <a:moveTo>
                    <a:pt x="1524000" y="16383"/>
                  </a:moveTo>
                  <a:lnTo>
                    <a:pt x="1638300" y="16129"/>
                  </a:lnTo>
                  <a:lnTo>
                    <a:pt x="1638427" y="54229"/>
                  </a:lnTo>
                  <a:lnTo>
                    <a:pt x="1524127" y="54483"/>
                  </a:lnTo>
                  <a:moveTo>
                    <a:pt x="1676400" y="16129"/>
                  </a:moveTo>
                  <a:lnTo>
                    <a:pt x="1790700" y="15875"/>
                  </a:lnTo>
                  <a:lnTo>
                    <a:pt x="1790827" y="53975"/>
                  </a:lnTo>
                  <a:lnTo>
                    <a:pt x="1676527" y="54229"/>
                  </a:lnTo>
                  <a:moveTo>
                    <a:pt x="1828800" y="15875"/>
                  </a:moveTo>
                  <a:lnTo>
                    <a:pt x="1943100" y="15621"/>
                  </a:lnTo>
                  <a:lnTo>
                    <a:pt x="1943227" y="53721"/>
                  </a:lnTo>
                  <a:lnTo>
                    <a:pt x="1828927" y="53975"/>
                  </a:lnTo>
                  <a:moveTo>
                    <a:pt x="1981200" y="15621"/>
                  </a:moveTo>
                  <a:lnTo>
                    <a:pt x="2095500" y="15367"/>
                  </a:lnTo>
                  <a:lnTo>
                    <a:pt x="2095627" y="53467"/>
                  </a:lnTo>
                  <a:lnTo>
                    <a:pt x="1981327" y="53721"/>
                  </a:lnTo>
                  <a:moveTo>
                    <a:pt x="2133600" y="15367"/>
                  </a:moveTo>
                  <a:lnTo>
                    <a:pt x="2247900" y="15113"/>
                  </a:lnTo>
                  <a:lnTo>
                    <a:pt x="2248027" y="53213"/>
                  </a:lnTo>
                  <a:lnTo>
                    <a:pt x="2133727" y="53467"/>
                  </a:lnTo>
                  <a:moveTo>
                    <a:pt x="2286000" y="14986"/>
                  </a:moveTo>
                  <a:lnTo>
                    <a:pt x="2400300" y="14732"/>
                  </a:lnTo>
                  <a:lnTo>
                    <a:pt x="2400427" y="52832"/>
                  </a:lnTo>
                  <a:lnTo>
                    <a:pt x="2286127" y="53086"/>
                  </a:lnTo>
                  <a:moveTo>
                    <a:pt x="2438400" y="14732"/>
                  </a:moveTo>
                  <a:lnTo>
                    <a:pt x="2552700" y="14478"/>
                  </a:lnTo>
                  <a:lnTo>
                    <a:pt x="2552827" y="52578"/>
                  </a:lnTo>
                  <a:lnTo>
                    <a:pt x="2438527" y="52832"/>
                  </a:lnTo>
                  <a:moveTo>
                    <a:pt x="2590800" y="14478"/>
                  </a:moveTo>
                  <a:lnTo>
                    <a:pt x="2705100" y="14224"/>
                  </a:lnTo>
                  <a:lnTo>
                    <a:pt x="2705227" y="52324"/>
                  </a:lnTo>
                  <a:lnTo>
                    <a:pt x="2590927" y="52578"/>
                  </a:lnTo>
                  <a:moveTo>
                    <a:pt x="2743200" y="14224"/>
                  </a:moveTo>
                  <a:lnTo>
                    <a:pt x="2857500" y="13970"/>
                  </a:lnTo>
                  <a:lnTo>
                    <a:pt x="2857627" y="52070"/>
                  </a:lnTo>
                  <a:lnTo>
                    <a:pt x="2743327" y="52324"/>
                  </a:lnTo>
                  <a:moveTo>
                    <a:pt x="2895600" y="13970"/>
                  </a:moveTo>
                  <a:lnTo>
                    <a:pt x="3009900" y="13716"/>
                  </a:lnTo>
                  <a:lnTo>
                    <a:pt x="3010027" y="51816"/>
                  </a:lnTo>
                  <a:lnTo>
                    <a:pt x="2895727" y="52070"/>
                  </a:lnTo>
                  <a:moveTo>
                    <a:pt x="3048000" y="13716"/>
                  </a:moveTo>
                  <a:lnTo>
                    <a:pt x="3162300" y="13462"/>
                  </a:lnTo>
                  <a:lnTo>
                    <a:pt x="3162427" y="51562"/>
                  </a:lnTo>
                  <a:lnTo>
                    <a:pt x="3048127" y="51816"/>
                  </a:lnTo>
                  <a:moveTo>
                    <a:pt x="3200400" y="13462"/>
                  </a:moveTo>
                  <a:lnTo>
                    <a:pt x="3314700" y="13208"/>
                  </a:lnTo>
                  <a:lnTo>
                    <a:pt x="3314827" y="51308"/>
                  </a:lnTo>
                  <a:lnTo>
                    <a:pt x="3200527" y="51562"/>
                  </a:lnTo>
                  <a:moveTo>
                    <a:pt x="3352800" y="13208"/>
                  </a:moveTo>
                  <a:lnTo>
                    <a:pt x="3467100" y="12954"/>
                  </a:lnTo>
                  <a:lnTo>
                    <a:pt x="3467227" y="51054"/>
                  </a:lnTo>
                  <a:lnTo>
                    <a:pt x="3352927" y="51308"/>
                  </a:lnTo>
                  <a:moveTo>
                    <a:pt x="3505200" y="12954"/>
                  </a:moveTo>
                  <a:lnTo>
                    <a:pt x="3619500" y="12700"/>
                  </a:lnTo>
                  <a:lnTo>
                    <a:pt x="3619500" y="50800"/>
                  </a:lnTo>
                  <a:lnTo>
                    <a:pt x="3505200" y="51054"/>
                  </a:lnTo>
                  <a:moveTo>
                    <a:pt x="3657600" y="12700"/>
                  </a:moveTo>
                  <a:lnTo>
                    <a:pt x="3771900" y="12446"/>
                  </a:lnTo>
                  <a:lnTo>
                    <a:pt x="3772027" y="50546"/>
                  </a:lnTo>
                  <a:lnTo>
                    <a:pt x="3657600" y="50800"/>
                  </a:lnTo>
                  <a:moveTo>
                    <a:pt x="3810000" y="12446"/>
                  </a:moveTo>
                  <a:lnTo>
                    <a:pt x="3924300" y="12192"/>
                  </a:lnTo>
                  <a:lnTo>
                    <a:pt x="3924427" y="50292"/>
                  </a:lnTo>
                  <a:lnTo>
                    <a:pt x="3810127" y="50546"/>
                  </a:lnTo>
                  <a:moveTo>
                    <a:pt x="3962400" y="12065"/>
                  </a:moveTo>
                  <a:lnTo>
                    <a:pt x="4076700" y="11811"/>
                  </a:lnTo>
                  <a:lnTo>
                    <a:pt x="4076827" y="49911"/>
                  </a:lnTo>
                  <a:lnTo>
                    <a:pt x="3962527" y="50165"/>
                  </a:lnTo>
                  <a:moveTo>
                    <a:pt x="4114800" y="11811"/>
                  </a:moveTo>
                  <a:lnTo>
                    <a:pt x="4229100" y="11557"/>
                  </a:lnTo>
                  <a:lnTo>
                    <a:pt x="4229227" y="49657"/>
                  </a:lnTo>
                  <a:lnTo>
                    <a:pt x="4114927" y="49911"/>
                  </a:lnTo>
                  <a:moveTo>
                    <a:pt x="4267200" y="11557"/>
                  </a:moveTo>
                  <a:lnTo>
                    <a:pt x="4381500" y="11303"/>
                  </a:lnTo>
                  <a:lnTo>
                    <a:pt x="4381627" y="49403"/>
                  </a:lnTo>
                  <a:lnTo>
                    <a:pt x="4267327" y="49657"/>
                  </a:lnTo>
                  <a:moveTo>
                    <a:pt x="4419600" y="11303"/>
                  </a:moveTo>
                  <a:lnTo>
                    <a:pt x="4533900" y="11049"/>
                  </a:lnTo>
                  <a:lnTo>
                    <a:pt x="4534027" y="49149"/>
                  </a:lnTo>
                  <a:lnTo>
                    <a:pt x="4419727" y="49403"/>
                  </a:lnTo>
                  <a:moveTo>
                    <a:pt x="4572000" y="11049"/>
                  </a:moveTo>
                  <a:lnTo>
                    <a:pt x="4686300" y="10795"/>
                  </a:lnTo>
                  <a:lnTo>
                    <a:pt x="4686427" y="48895"/>
                  </a:lnTo>
                  <a:lnTo>
                    <a:pt x="4572127" y="49149"/>
                  </a:lnTo>
                  <a:moveTo>
                    <a:pt x="4724400" y="10795"/>
                  </a:moveTo>
                  <a:lnTo>
                    <a:pt x="4838700" y="10541"/>
                  </a:lnTo>
                  <a:lnTo>
                    <a:pt x="4838827" y="48641"/>
                  </a:lnTo>
                  <a:lnTo>
                    <a:pt x="4724527" y="48895"/>
                  </a:lnTo>
                  <a:moveTo>
                    <a:pt x="4876800" y="10541"/>
                  </a:moveTo>
                  <a:lnTo>
                    <a:pt x="4991100" y="10287"/>
                  </a:lnTo>
                  <a:lnTo>
                    <a:pt x="4991227" y="48387"/>
                  </a:lnTo>
                  <a:lnTo>
                    <a:pt x="4876927" y="48641"/>
                  </a:lnTo>
                  <a:moveTo>
                    <a:pt x="5029200" y="10287"/>
                  </a:moveTo>
                  <a:lnTo>
                    <a:pt x="5143500" y="10033"/>
                  </a:lnTo>
                  <a:lnTo>
                    <a:pt x="5143627" y="48133"/>
                  </a:lnTo>
                  <a:lnTo>
                    <a:pt x="5029327" y="48387"/>
                  </a:lnTo>
                  <a:moveTo>
                    <a:pt x="5181600" y="10033"/>
                  </a:moveTo>
                  <a:lnTo>
                    <a:pt x="5295900" y="9779"/>
                  </a:lnTo>
                  <a:lnTo>
                    <a:pt x="5296027" y="47879"/>
                  </a:lnTo>
                  <a:lnTo>
                    <a:pt x="5181727" y="48133"/>
                  </a:lnTo>
                  <a:moveTo>
                    <a:pt x="5334000" y="9779"/>
                  </a:moveTo>
                  <a:lnTo>
                    <a:pt x="5448300" y="9525"/>
                  </a:lnTo>
                  <a:lnTo>
                    <a:pt x="5448427" y="47625"/>
                  </a:lnTo>
                  <a:lnTo>
                    <a:pt x="5334127" y="47879"/>
                  </a:lnTo>
                  <a:moveTo>
                    <a:pt x="5486400" y="9525"/>
                  </a:moveTo>
                  <a:lnTo>
                    <a:pt x="5600700" y="9271"/>
                  </a:lnTo>
                  <a:lnTo>
                    <a:pt x="5600827" y="47371"/>
                  </a:lnTo>
                  <a:lnTo>
                    <a:pt x="5486527" y="47625"/>
                  </a:lnTo>
                  <a:moveTo>
                    <a:pt x="5638800" y="9271"/>
                  </a:moveTo>
                  <a:lnTo>
                    <a:pt x="5753100" y="9017"/>
                  </a:lnTo>
                  <a:lnTo>
                    <a:pt x="5753227" y="47117"/>
                  </a:lnTo>
                  <a:lnTo>
                    <a:pt x="5638927" y="47371"/>
                  </a:lnTo>
                  <a:moveTo>
                    <a:pt x="5791200" y="8890"/>
                  </a:moveTo>
                  <a:lnTo>
                    <a:pt x="5905500" y="8636"/>
                  </a:lnTo>
                  <a:lnTo>
                    <a:pt x="5905627" y="46736"/>
                  </a:lnTo>
                  <a:lnTo>
                    <a:pt x="5791327" y="46990"/>
                  </a:lnTo>
                  <a:moveTo>
                    <a:pt x="5943600" y="8636"/>
                  </a:moveTo>
                  <a:lnTo>
                    <a:pt x="6057900" y="8382"/>
                  </a:lnTo>
                  <a:lnTo>
                    <a:pt x="6058027" y="46482"/>
                  </a:lnTo>
                  <a:lnTo>
                    <a:pt x="5943727" y="46736"/>
                  </a:lnTo>
                  <a:moveTo>
                    <a:pt x="6096000" y="8382"/>
                  </a:moveTo>
                  <a:lnTo>
                    <a:pt x="6210300" y="8128"/>
                  </a:lnTo>
                  <a:lnTo>
                    <a:pt x="6210427" y="46228"/>
                  </a:lnTo>
                  <a:lnTo>
                    <a:pt x="6096127" y="46482"/>
                  </a:lnTo>
                  <a:moveTo>
                    <a:pt x="6248400" y="8128"/>
                  </a:moveTo>
                  <a:lnTo>
                    <a:pt x="6362700" y="7874"/>
                  </a:lnTo>
                  <a:lnTo>
                    <a:pt x="6362827" y="45974"/>
                  </a:lnTo>
                  <a:lnTo>
                    <a:pt x="6248527" y="46228"/>
                  </a:lnTo>
                  <a:moveTo>
                    <a:pt x="6400800" y="7874"/>
                  </a:moveTo>
                  <a:lnTo>
                    <a:pt x="6515100" y="7620"/>
                  </a:lnTo>
                  <a:lnTo>
                    <a:pt x="6515227" y="45720"/>
                  </a:lnTo>
                  <a:lnTo>
                    <a:pt x="6400927" y="45974"/>
                  </a:lnTo>
                  <a:moveTo>
                    <a:pt x="6553200" y="7620"/>
                  </a:moveTo>
                  <a:lnTo>
                    <a:pt x="6667500" y="7366"/>
                  </a:lnTo>
                  <a:lnTo>
                    <a:pt x="6667627" y="45466"/>
                  </a:lnTo>
                  <a:lnTo>
                    <a:pt x="6553327" y="45720"/>
                  </a:lnTo>
                  <a:moveTo>
                    <a:pt x="6705600" y="7366"/>
                  </a:moveTo>
                  <a:lnTo>
                    <a:pt x="6819900" y="7112"/>
                  </a:lnTo>
                  <a:lnTo>
                    <a:pt x="6820027" y="45212"/>
                  </a:lnTo>
                  <a:lnTo>
                    <a:pt x="6705727" y="45466"/>
                  </a:lnTo>
                  <a:moveTo>
                    <a:pt x="6858000" y="7112"/>
                  </a:moveTo>
                  <a:lnTo>
                    <a:pt x="6972300" y="6858"/>
                  </a:lnTo>
                  <a:lnTo>
                    <a:pt x="6972427" y="44958"/>
                  </a:lnTo>
                  <a:lnTo>
                    <a:pt x="6858127" y="45212"/>
                  </a:lnTo>
                  <a:moveTo>
                    <a:pt x="7010400" y="6858"/>
                  </a:moveTo>
                  <a:lnTo>
                    <a:pt x="7124700" y="6604"/>
                  </a:lnTo>
                  <a:lnTo>
                    <a:pt x="7124827" y="44704"/>
                  </a:lnTo>
                  <a:lnTo>
                    <a:pt x="7010527" y="44958"/>
                  </a:lnTo>
                  <a:moveTo>
                    <a:pt x="7162800" y="6604"/>
                  </a:moveTo>
                  <a:lnTo>
                    <a:pt x="7277100" y="6350"/>
                  </a:lnTo>
                  <a:lnTo>
                    <a:pt x="7277227" y="44450"/>
                  </a:lnTo>
                  <a:lnTo>
                    <a:pt x="7162927" y="44704"/>
                  </a:lnTo>
                  <a:moveTo>
                    <a:pt x="7315200" y="6350"/>
                  </a:moveTo>
                  <a:lnTo>
                    <a:pt x="7429500" y="6096"/>
                  </a:lnTo>
                  <a:lnTo>
                    <a:pt x="7429627" y="44196"/>
                  </a:lnTo>
                  <a:lnTo>
                    <a:pt x="7315327" y="44450"/>
                  </a:lnTo>
                  <a:moveTo>
                    <a:pt x="7467600" y="5969"/>
                  </a:moveTo>
                  <a:lnTo>
                    <a:pt x="7581900" y="5715"/>
                  </a:lnTo>
                  <a:lnTo>
                    <a:pt x="7582027" y="43815"/>
                  </a:lnTo>
                  <a:lnTo>
                    <a:pt x="7467727" y="44069"/>
                  </a:lnTo>
                  <a:moveTo>
                    <a:pt x="7620000" y="5715"/>
                  </a:moveTo>
                  <a:lnTo>
                    <a:pt x="7734300" y="5461"/>
                  </a:lnTo>
                  <a:lnTo>
                    <a:pt x="7734427" y="43561"/>
                  </a:lnTo>
                  <a:lnTo>
                    <a:pt x="7620127" y="43815"/>
                  </a:lnTo>
                  <a:moveTo>
                    <a:pt x="7772400" y="5461"/>
                  </a:moveTo>
                  <a:lnTo>
                    <a:pt x="7886700" y="5207"/>
                  </a:lnTo>
                  <a:lnTo>
                    <a:pt x="7886827" y="43307"/>
                  </a:lnTo>
                  <a:lnTo>
                    <a:pt x="7772527" y="43561"/>
                  </a:lnTo>
                  <a:moveTo>
                    <a:pt x="7924800" y="5207"/>
                  </a:moveTo>
                  <a:lnTo>
                    <a:pt x="8039100" y="4953"/>
                  </a:lnTo>
                  <a:lnTo>
                    <a:pt x="8039227" y="43053"/>
                  </a:lnTo>
                  <a:lnTo>
                    <a:pt x="7924927" y="43307"/>
                  </a:lnTo>
                  <a:moveTo>
                    <a:pt x="8077200" y="4953"/>
                  </a:moveTo>
                  <a:lnTo>
                    <a:pt x="8191500" y="4699"/>
                  </a:lnTo>
                  <a:lnTo>
                    <a:pt x="8191627" y="42799"/>
                  </a:lnTo>
                  <a:lnTo>
                    <a:pt x="8077327" y="43053"/>
                  </a:lnTo>
                  <a:moveTo>
                    <a:pt x="8229600" y="4699"/>
                  </a:moveTo>
                  <a:lnTo>
                    <a:pt x="8343900" y="4445"/>
                  </a:lnTo>
                  <a:lnTo>
                    <a:pt x="8344027" y="42545"/>
                  </a:lnTo>
                  <a:lnTo>
                    <a:pt x="8229727" y="42799"/>
                  </a:lnTo>
                  <a:moveTo>
                    <a:pt x="8382000" y="4445"/>
                  </a:moveTo>
                  <a:lnTo>
                    <a:pt x="8496300" y="4191"/>
                  </a:lnTo>
                  <a:lnTo>
                    <a:pt x="8496427" y="42291"/>
                  </a:lnTo>
                  <a:lnTo>
                    <a:pt x="8382127" y="42545"/>
                  </a:lnTo>
                  <a:moveTo>
                    <a:pt x="8534400" y="4191"/>
                  </a:moveTo>
                  <a:lnTo>
                    <a:pt x="8648700" y="3937"/>
                  </a:lnTo>
                  <a:lnTo>
                    <a:pt x="8648827" y="42037"/>
                  </a:lnTo>
                  <a:lnTo>
                    <a:pt x="8534527" y="42291"/>
                  </a:lnTo>
                  <a:moveTo>
                    <a:pt x="8686800" y="3937"/>
                  </a:moveTo>
                  <a:lnTo>
                    <a:pt x="8801100" y="3683"/>
                  </a:lnTo>
                  <a:lnTo>
                    <a:pt x="8801227" y="41783"/>
                  </a:lnTo>
                  <a:lnTo>
                    <a:pt x="8686927" y="42037"/>
                  </a:lnTo>
                  <a:moveTo>
                    <a:pt x="8839200" y="3683"/>
                  </a:moveTo>
                  <a:lnTo>
                    <a:pt x="8953500" y="3429"/>
                  </a:lnTo>
                  <a:lnTo>
                    <a:pt x="8953627" y="41529"/>
                  </a:lnTo>
                  <a:lnTo>
                    <a:pt x="8839327" y="41783"/>
                  </a:lnTo>
                  <a:moveTo>
                    <a:pt x="8991600" y="3429"/>
                  </a:moveTo>
                  <a:lnTo>
                    <a:pt x="9105900" y="3175"/>
                  </a:lnTo>
                  <a:lnTo>
                    <a:pt x="9106027" y="41275"/>
                  </a:lnTo>
                  <a:lnTo>
                    <a:pt x="8991727" y="41529"/>
                  </a:lnTo>
                  <a:moveTo>
                    <a:pt x="9144000" y="3175"/>
                  </a:moveTo>
                  <a:lnTo>
                    <a:pt x="9258300" y="2921"/>
                  </a:lnTo>
                  <a:lnTo>
                    <a:pt x="9258427" y="41021"/>
                  </a:lnTo>
                  <a:lnTo>
                    <a:pt x="9144127" y="41275"/>
                  </a:lnTo>
                  <a:moveTo>
                    <a:pt x="9296400" y="2794"/>
                  </a:moveTo>
                  <a:lnTo>
                    <a:pt x="9410700" y="2540"/>
                  </a:lnTo>
                  <a:lnTo>
                    <a:pt x="9410827" y="40640"/>
                  </a:lnTo>
                  <a:lnTo>
                    <a:pt x="9296527" y="40894"/>
                  </a:lnTo>
                  <a:moveTo>
                    <a:pt x="9448800" y="2540"/>
                  </a:moveTo>
                  <a:lnTo>
                    <a:pt x="9563100" y="2286"/>
                  </a:lnTo>
                  <a:lnTo>
                    <a:pt x="9563227" y="40386"/>
                  </a:lnTo>
                  <a:lnTo>
                    <a:pt x="9448927" y="40640"/>
                  </a:lnTo>
                  <a:moveTo>
                    <a:pt x="9601200" y="2286"/>
                  </a:moveTo>
                  <a:lnTo>
                    <a:pt x="9715500" y="2032"/>
                  </a:lnTo>
                  <a:lnTo>
                    <a:pt x="9715627" y="40132"/>
                  </a:lnTo>
                  <a:lnTo>
                    <a:pt x="9601327" y="40386"/>
                  </a:lnTo>
                  <a:moveTo>
                    <a:pt x="9753600" y="2032"/>
                  </a:moveTo>
                  <a:lnTo>
                    <a:pt x="9867900" y="1778"/>
                  </a:lnTo>
                  <a:lnTo>
                    <a:pt x="9868027" y="39878"/>
                  </a:lnTo>
                  <a:lnTo>
                    <a:pt x="9753727" y="40132"/>
                  </a:lnTo>
                  <a:moveTo>
                    <a:pt x="9906000" y="1778"/>
                  </a:moveTo>
                  <a:lnTo>
                    <a:pt x="10020300" y="1524"/>
                  </a:lnTo>
                  <a:lnTo>
                    <a:pt x="10020427" y="39624"/>
                  </a:lnTo>
                  <a:lnTo>
                    <a:pt x="9906127" y="39878"/>
                  </a:lnTo>
                  <a:moveTo>
                    <a:pt x="10058400" y="1524"/>
                  </a:moveTo>
                  <a:lnTo>
                    <a:pt x="10172700" y="1270"/>
                  </a:lnTo>
                  <a:lnTo>
                    <a:pt x="10172827" y="39370"/>
                  </a:lnTo>
                  <a:lnTo>
                    <a:pt x="10058527" y="39624"/>
                  </a:lnTo>
                  <a:moveTo>
                    <a:pt x="10210800" y="1270"/>
                  </a:moveTo>
                  <a:lnTo>
                    <a:pt x="10325100" y="1016"/>
                  </a:lnTo>
                  <a:lnTo>
                    <a:pt x="10325227" y="39116"/>
                  </a:lnTo>
                  <a:lnTo>
                    <a:pt x="10210927" y="39370"/>
                  </a:lnTo>
                  <a:moveTo>
                    <a:pt x="10363200" y="1016"/>
                  </a:moveTo>
                  <a:lnTo>
                    <a:pt x="10477500" y="762"/>
                  </a:lnTo>
                  <a:lnTo>
                    <a:pt x="10477627" y="38862"/>
                  </a:lnTo>
                  <a:lnTo>
                    <a:pt x="10363327" y="39116"/>
                  </a:lnTo>
                  <a:moveTo>
                    <a:pt x="10515600" y="762"/>
                  </a:moveTo>
                  <a:lnTo>
                    <a:pt x="10629900" y="508"/>
                  </a:lnTo>
                  <a:lnTo>
                    <a:pt x="10630027" y="38608"/>
                  </a:lnTo>
                  <a:lnTo>
                    <a:pt x="10515727" y="38862"/>
                  </a:lnTo>
                  <a:moveTo>
                    <a:pt x="10668000" y="508"/>
                  </a:moveTo>
                  <a:lnTo>
                    <a:pt x="10782300" y="254"/>
                  </a:lnTo>
                  <a:lnTo>
                    <a:pt x="10782427" y="38354"/>
                  </a:lnTo>
                  <a:lnTo>
                    <a:pt x="10668127" y="38608"/>
                  </a:lnTo>
                  <a:moveTo>
                    <a:pt x="10820400" y="254"/>
                  </a:moveTo>
                  <a:lnTo>
                    <a:pt x="10934700" y="0"/>
                  </a:lnTo>
                  <a:lnTo>
                    <a:pt x="10934700" y="38100"/>
                  </a:lnTo>
                  <a:lnTo>
                    <a:pt x="10820400" y="38354"/>
                  </a:lnTo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5327885" y="5232902"/>
            <a:ext cx="10558901" cy="47625"/>
            <a:chOff x="0" y="0"/>
            <a:chExt cx="10558907" cy="4762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558907" cy="47625"/>
            </a:xfrm>
            <a:custGeom>
              <a:avLst/>
              <a:gdLst/>
              <a:ahLst/>
              <a:cxnLst/>
              <a:rect l="l" t="t" r="r" b="b"/>
              <a:pathLst>
                <a:path w="10558907" h="47625">
                  <a:moveTo>
                    <a:pt x="0" y="0"/>
                  </a:moveTo>
                  <a:lnTo>
                    <a:pt x="114300" y="127"/>
                  </a:lnTo>
                  <a:lnTo>
                    <a:pt x="114300" y="38227"/>
                  </a:lnTo>
                  <a:lnTo>
                    <a:pt x="0" y="38100"/>
                  </a:lnTo>
                  <a:moveTo>
                    <a:pt x="152400" y="127"/>
                  </a:moveTo>
                  <a:lnTo>
                    <a:pt x="266700" y="254"/>
                  </a:lnTo>
                  <a:lnTo>
                    <a:pt x="266700" y="38354"/>
                  </a:lnTo>
                  <a:lnTo>
                    <a:pt x="152400" y="38227"/>
                  </a:lnTo>
                  <a:moveTo>
                    <a:pt x="304800" y="254"/>
                  </a:moveTo>
                  <a:lnTo>
                    <a:pt x="419100" y="381"/>
                  </a:lnTo>
                  <a:lnTo>
                    <a:pt x="419100" y="38481"/>
                  </a:lnTo>
                  <a:lnTo>
                    <a:pt x="304800" y="38354"/>
                  </a:lnTo>
                  <a:moveTo>
                    <a:pt x="457200" y="381"/>
                  </a:moveTo>
                  <a:lnTo>
                    <a:pt x="571500" y="508"/>
                  </a:lnTo>
                  <a:lnTo>
                    <a:pt x="571500" y="38608"/>
                  </a:lnTo>
                  <a:lnTo>
                    <a:pt x="457200" y="38481"/>
                  </a:lnTo>
                  <a:moveTo>
                    <a:pt x="609600" y="508"/>
                  </a:moveTo>
                  <a:lnTo>
                    <a:pt x="723900" y="635"/>
                  </a:lnTo>
                  <a:lnTo>
                    <a:pt x="723900" y="38735"/>
                  </a:lnTo>
                  <a:lnTo>
                    <a:pt x="609600" y="38608"/>
                  </a:lnTo>
                  <a:moveTo>
                    <a:pt x="762000" y="635"/>
                  </a:moveTo>
                  <a:lnTo>
                    <a:pt x="876300" y="762"/>
                  </a:lnTo>
                  <a:lnTo>
                    <a:pt x="876300" y="38862"/>
                  </a:lnTo>
                  <a:lnTo>
                    <a:pt x="762000" y="38735"/>
                  </a:lnTo>
                  <a:moveTo>
                    <a:pt x="914400" y="762"/>
                  </a:moveTo>
                  <a:lnTo>
                    <a:pt x="1028700" y="889"/>
                  </a:lnTo>
                  <a:lnTo>
                    <a:pt x="1028700" y="38989"/>
                  </a:lnTo>
                  <a:lnTo>
                    <a:pt x="914400" y="38862"/>
                  </a:lnTo>
                  <a:moveTo>
                    <a:pt x="1066800" y="1016"/>
                  </a:moveTo>
                  <a:lnTo>
                    <a:pt x="1181100" y="1143"/>
                  </a:lnTo>
                  <a:lnTo>
                    <a:pt x="1181100" y="39243"/>
                  </a:lnTo>
                  <a:lnTo>
                    <a:pt x="1066800" y="39116"/>
                  </a:lnTo>
                  <a:moveTo>
                    <a:pt x="1219200" y="1143"/>
                  </a:moveTo>
                  <a:lnTo>
                    <a:pt x="1333500" y="1270"/>
                  </a:lnTo>
                  <a:lnTo>
                    <a:pt x="1333500" y="39370"/>
                  </a:lnTo>
                  <a:lnTo>
                    <a:pt x="1219200" y="39243"/>
                  </a:lnTo>
                  <a:moveTo>
                    <a:pt x="1371600" y="1270"/>
                  </a:moveTo>
                  <a:lnTo>
                    <a:pt x="1485900" y="1397"/>
                  </a:lnTo>
                  <a:lnTo>
                    <a:pt x="1485900" y="39497"/>
                  </a:lnTo>
                  <a:lnTo>
                    <a:pt x="1371600" y="39370"/>
                  </a:lnTo>
                  <a:moveTo>
                    <a:pt x="1524000" y="1397"/>
                  </a:moveTo>
                  <a:lnTo>
                    <a:pt x="1638300" y="1524"/>
                  </a:lnTo>
                  <a:lnTo>
                    <a:pt x="1638300" y="39624"/>
                  </a:lnTo>
                  <a:lnTo>
                    <a:pt x="1524000" y="39497"/>
                  </a:lnTo>
                  <a:moveTo>
                    <a:pt x="1676400" y="1524"/>
                  </a:moveTo>
                  <a:lnTo>
                    <a:pt x="1790700" y="1651"/>
                  </a:lnTo>
                  <a:lnTo>
                    <a:pt x="1790700" y="39751"/>
                  </a:lnTo>
                  <a:lnTo>
                    <a:pt x="1676400" y="39624"/>
                  </a:lnTo>
                  <a:moveTo>
                    <a:pt x="1828800" y="1651"/>
                  </a:moveTo>
                  <a:lnTo>
                    <a:pt x="1943100" y="1778"/>
                  </a:lnTo>
                  <a:lnTo>
                    <a:pt x="1943100" y="39878"/>
                  </a:lnTo>
                  <a:lnTo>
                    <a:pt x="1828800" y="39751"/>
                  </a:lnTo>
                  <a:moveTo>
                    <a:pt x="1981200" y="1778"/>
                  </a:moveTo>
                  <a:lnTo>
                    <a:pt x="2095500" y="1905"/>
                  </a:lnTo>
                  <a:lnTo>
                    <a:pt x="2095500" y="40005"/>
                  </a:lnTo>
                  <a:lnTo>
                    <a:pt x="1981200" y="39878"/>
                  </a:lnTo>
                  <a:moveTo>
                    <a:pt x="2133600" y="1905"/>
                  </a:moveTo>
                  <a:lnTo>
                    <a:pt x="2247900" y="2032"/>
                  </a:lnTo>
                  <a:lnTo>
                    <a:pt x="2247900" y="40132"/>
                  </a:lnTo>
                  <a:lnTo>
                    <a:pt x="2133600" y="40005"/>
                  </a:lnTo>
                  <a:moveTo>
                    <a:pt x="2286000" y="2032"/>
                  </a:moveTo>
                  <a:lnTo>
                    <a:pt x="2400300" y="2159"/>
                  </a:lnTo>
                  <a:lnTo>
                    <a:pt x="2400300" y="40259"/>
                  </a:lnTo>
                  <a:lnTo>
                    <a:pt x="2286000" y="40132"/>
                  </a:lnTo>
                  <a:moveTo>
                    <a:pt x="2438400" y="2159"/>
                  </a:moveTo>
                  <a:lnTo>
                    <a:pt x="2552700" y="2286"/>
                  </a:lnTo>
                  <a:lnTo>
                    <a:pt x="2552700" y="40386"/>
                  </a:lnTo>
                  <a:lnTo>
                    <a:pt x="2438400" y="40259"/>
                  </a:lnTo>
                  <a:moveTo>
                    <a:pt x="2590800" y="2286"/>
                  </a:moveTo>
                  <a:lnTo>
                    <a:pt x="2705100" y="2413"/>
                  </a:lnTo>
                  <a:lnTo>
                    <a:pt x="2705100" y="40513"/>
                  </a:lnTo>
                  <a:lnTo>
                    <a:pt x="2590800" y="40386"/>
                  </a:lnTo>
                  <a:moveTo>
                    <a:pt x="2743200" y="2413"/>
                  </a:moveTo>
                  <a:lnTo>
                    <a:pt x="2857500" y="2540"/>
                  </a:lnTo>
                  <a:lnTo>
                    <a:pt x="2857500" y="40640"/>
                  </a:lnTo>
                  <a:lnTo>
                    <a:pt x="2743200" y="40513"/>
                  </a:lnTo>
                  <a:moveTo>
                    <a:pt x="2895600" y="2667"/>
                  </a:moveTo>
                  <a:lnTo>
                    <a:pt x="3009900" y="2794"/>
                  </a:lnTo>
                  <a:lnTo>
                    <a:pt x="3009900" y="40894"/>
                  </a:lnTo>
                  <a:lnTo>
                    <a:pt x="2895600" y="40767"/>
                  </a:lnTo>
                  <a:moveTo>
                    <a:pt x="3048000" y="2794"/>
                  </a:moveTo>
                  <a:lnTo>
                    <a:pt x="3162300" y="2921"/>
                  </a:lnTo>
                  <a:lnTo>
                    <a:pt x="3162300" y="41021"/>
                  </a:lnTo>
                  <a:lnTo>
                    <a:pt x="3048000" y="40894"/>
                  </a:lnTo>
                  <a:moveTo>
                    <a:pt x="3200400" y="2921"/>
                  </a:moveTo>
                  <a:lnTo>
                    <a:pt x="3314700" y="3048"/>
                  </a:lnTo>
                  <a:lnTo>
                    <a:pt x="3314700" y="41148"/>
                  </a:lnTo>
                  <a:lnTo>
                    <a:pt x="3200400" y="41021"/>
                  </a:lnTo>
                  <a:moveTo>
                    <a:pt x="3352800" y="3048"/>
                  </a:moveTo>
                  <a:lnTo>
                    <a:pt x="3467100" y="3175"/>
                  </a:lnTo>
                  <a:lnTo>
                    <a:pt x="3467100" y="41275"/>
                  </a:lnTo>
                  <a:lnTo>
                    <a:pt x="3352800" y="41148"/>
                  </a:lnTo>
                  <a:moveTo>
                    <a:pt x="3505200" y="3175"/>
                  </a:moveTo>
                  <a:lnTo>
                    <a:pt x="3619500" y="3302"/>
                  </a:lnTo>
                  <a:lnTo>
                    <a:pt x="3619500" y="41402"/>
                  </a:lnTo>
                  <a:lnTo>
                    <a:pt x="3505200" y="41275"/>
                  </a:lnTo>
                  <a:moveTo>
                    <a:pt x="3657600" y="3302"/>
                  </a:moveTo>
                  <a:lnTo>
                    <a:pt x="3771900" y="3429"/>
                  </a:lnTo>
                  <a:lnTo>
                    <a:pt x="3771900" y="41529"/>
                  </a:lnTo>
                  <a:lnTo>
                    <a:pt x="3657600" y="41402"/>
                  </a:lnTo>
                  <a:moveTo>
                    <a:pt x="3810000" y="3429"/>
                  </a:moveTo>
                  <a:lnTo>
                    <a:pt x="3924300" y="3556"/>
                  </a:lnTo>
                  <a:lnTo>
                    <a:pt x="3924300" y="41656"/>
                  </a:lnTo>
                  <a:lnTo>
                    <a:pt x="3810000" y="41529"/>
                  </a:lnTo>
                  <a:moveTo>
                    <a:pt x="3962400" y="3556"/>
                  </a:moveTo>
                  <a:lnTo>
                    <a:pt x="4076700" y="3683"/>
                  </a:lnTo>
                  <a:lnTo>
                    <a:pt x="4076700" y="41783"/>
                  </a:lnTo>
                  <a:lnTo>
                    <a:pt x="3962400" y="41656"/>
                  </a:lnTo>
                  <a:moveTo>
                    <a:pt x="4114800" y="3683"/>
                  </a:moveTo>
                  <a:lnTo>
                    <a:pt x="4229100" y="3810"/>
                  </a:lnTo>
                  <a:lnTo>
                    <a:pt x="4229100" y="41910"/>
                  </a:lnTo>
                  <a:lnTo>
                    <a:pt x="4114800" y="41783"/>
                  </a:lnTo>
                  <a:moveTo>
                    <a:pt x="4267200" y="3810"/>
                  </a:moveTo>
                  <a:lnTo>
                    <a:pt x="4381500" y="3937"/>
                  </a:lnTo>
                  <a:lnTo>
                    <a:pt x="4381500" y="42037"/>
                  </a:lnTo>
                  <a:lnTo>
                    <a:pt x="4267200" y="41910"/>
                  </a:lnTo>
                  <a:moveTo>
                    <a:pt x="4419600" y="3937"/>
                  </a:moveTo>
                  <a:lnTo>
                    <a:pt x="4533900" y="4064"/>
                  </a:lnTo>
                  <a:lnTo>
                    <a:pt x="4533900" y="42164"/>
                  </a:lnTo>
                  <a:lnTo>
                    <a:pt x="4419600" y="42037"/>
                  </a:lnTo>
                  <a:moveTo>
                    <a:pt x="4572000" y="4064"/>
                  </a:moveTo>
                  <a:lnTo>
                    <a:pt x="4686300" y="4191"/>
                  </a:lnTo>
                  <a:lnTo>
                    <a:pt x="4686300" y="42291"/>
                  </a:lnTo>
                  <a:lnTo>
                    <a:pt x="4572000" y="42164"/>
                  </a:lnTo>
                  <a:moveTo>
                    <a:pt x="4724400" y="4318"/>
                  </a:moveTo>
                  <a:lnTo>
                    <a:pt x="4838700" y="4445"/>
                  </a:lnTo>
                  <a:lnTo>
                    <a:pt x="4838700" y="42545"/>
                  </a:lnTo>
                  <a:lnTo>
                    <a:pt x="4724400" y="42418"/>
                  </a:lnTo>
                  <a:moveTo>
                    <a:pt x="4876800" y="4445"/>
                  </a:moveTo>
                  <a:lnTo>
                    <a:pt x="4991100" y="4572"/>
                  </a:lnTo>
                  <a:lnTo>
                    <a:pt x="4991100" y="42672"/>
                  </a:lnTo>
                  <a:lnTo>
                    <a:pt x="4876800" y="42545"/>
                  </a:lnTo>
                  <a:moveTo>
                    <a:pt x="5029200" y="4572"/>
                  </a:moveTo>
                  <a:lnTo>
                    <a:pt x="5143500" y="4699"/>
                  </a:lnTo>
                  <a:lnTo>
                    <a:pt x="5143500" y="42799"/>
                  </a:lnTo>
                  <a:lnTo>
                    <a:pt x="5029200" y="42672"/>
                  </a:lnTo>
                  <a:moveTo>
                    <a:pt x="5181600" y="4699"/>
                  </a:moveTo>
                  <a:lnTo>
                    <a:pt x="5295900" y="4826"/>
                  </a:lnTo>
                  <a:lnTo>
                    <a:pt x="5295900" y="42926"/>
                  </a:lnTo>
                  <a:lnTo>
                    <a:pt x="5181600" y="42799"/>
                  </a:lnTo>
                  <a:moveTo>
                    <a:pt x="5334000" y="4826"/>
                  </a:moveTo>
                  <a:lnTo>
                    <a:pt x="5448300" y="4953"/>
                  </a:lnTo>
                  <a:lnTo>
                    <a:pt x="5448300" y="43053"/>
                  </a:lnTo>
                  <a:lnTo>
                    <a:pt x="5334000" y="42926"/>
                  </a:lnTo>
                  <a:moveTo>
                    <a:pt x="5486400" y="4953"/>
                  </a:moveTo>
                  <a:lnTo>
                    <a:pt x="5600700" y="5080"/>
                  </a:lnTo>
                  <a:lnTo>
                    <a:pt x="5600700" y="43180"/>
                  </a:lnTo>
                  <a:lnTo>
                    <a:pt x="5486400" y="43053"/>
                  </a:lnTo>
                  <a:moveTo>
                    <a:pt x="5638800" y="5080"/>
                  </a:moveTo>
                  <a:lnTo>
                    <a:pt x="5753100" y="5207"/>
                  </a:lnTo>
                  <a:lnTo>
                    <a:pt x="5753100" y="43307"/>
                  </a:lnTo>
                  <a:lnTo>
                    <a:pt x="5638800" y="43180"/>
                  </a:lnTo>
                  <a:moveTo>
                    <a:pt x="5791200" y="5207"/>
                  </a:moveTo>
                  <a:lnTo>
                    <a:pt x="5905500" y="5334"/>
                  </a:lnTo>
                  <a:lnTo>
                    <a:pt x="5905500" y="43434"/>
                  </a:lnTo>
                  <a:lnTo>
                    <a:pt x="5791200" y="43307"/>
                  </a:lnTo>
                  <a:moveTo>
                    <a:pt x="5943600" y="5334"/>
                  </a:moveTo>
                  <a:lnTo>
                    <a:pt x="6057900" y="5461"/>
                  </a:lnTo>
                  <a:lnTo>
                    <a:pt x="6057900" y="43561"/>
                  </a:lnTo>
                  <a:lnTo>
                    <a:pt x="5943600" y="43434"/>
                  </a:lnTo>
                  <a:moveTo>
                    <a:pt x="6096000" y="5461"/>
                  </a:moveTo>
                  <a:lnTo>
                    <a:pt x="6210300" y="5588"/>
                  </a:lnTo>
                  <a:lnTo>
                    <a:pt x="6210300" y="43688"/>
                  </a:lnTo>
                  <a:lnTo>
                    <a:pt x="6096000" y="43561"/>
                  </a:lnTo>
                  <a:moveTo>
                    <a:pt x="6248400" y="5588"/>
                  </a:moveTo>
                  <a:lnTo>
                    <a:pt x="6362700" y="5715"/>
                  </a:lnTo>
                  <a:lnTo>
                    <a:pt x="6362700" y="43815"/>
                  </a:lnTo>
                  <a:lnTo>
                    <a:pt x="6248400" y="43688"/>
                  </a:lnTo>
                  <a:moveTo>
                    <a:pt x="6400800" y="5715"/>
                  </a:moveTo>
                  <a:lnTo>
                    <a:pt x="6515100" y="5842"/>
                  </a:lnTo>
                  <a:lnTo>
                    <a:pt x="6515100" y="43942"/>
                  </a:lnTo>
                  <a:lnTo>
                    <a:pt x="6400800" y="43815"/>
                  </a:lnTo>
                  <a:moveTo>
                    <a:pt x="6553200" y="5969"/>
                  </a:moveTo>
                  <a:lnTo>
                    <a:pt x="6667500" y="6096"/>
                  </a:lnTo>
                  <a:lnTo>
                    <a:pt x="6667500" y="44196"/>
                  </a:lnTo>
                  <a:lnTo>
                    <a:pt x="6553200" y="44069"/>
                  </a:lnTo>
                  <a:moveTo>
                    <a:pt x="6705600" y="6096"/>
                  </a:moveTo>
                  <a:lnTo>
                    <a:pt x="6819900" y="6223"/>
                  </a:lnTo>
                  <a:lnTo>
                    <a:pt x="6819900" y="44323"/>
                  </a:lnTo>
                  <a:lnTo>
                    <a:pt x="6705600" y="44196"/>
                  </a:lnTo>
                  <a:moveTo>
                    <a:pt x="6858000" y="6223"/>
                  </a:moveTo>
                  <a:lnTo>
                    <a:pt x="6972300" y="6350"/>
                  </a:lnTo>
                  <a:lnTo>
                    <a:pt x="6972300" y="44450"/>
                  </a:lnTo>
                  <a:lnTo>
                    <a:pt x="6858000" y="44323"/>
                  </a:lnTo>
                  <a:moveTo>
                    <a:pt x="7010400" y="6350"/>
                  </a:moveTo>
                  <a:lnTo>
                    <a:pt x="7124700" y="6477"/>
                  </a:lnTo>
                  <a:lnTo>
                    <a:pt x="7124700" y="44577"/>
                  </a:lnTo>
                  <a:lnTo>
                    <a:pt x="7010400" y="44450"/>
                  </a:lnTo>
                  <a:moveTo>
                    <a:pt x="7162800" y="6477"/>
                  </a:moveTo>
                  <a:lnTo>
                    <a:pt x="7277100" y="6604"/>
                  </a:lnTo>
                  <a:lnTo>
                    <a:pt x="7277100" y="44704"/>
                  </a:lnTo>
                  <a:lnTo>
                    <a:pt x="7162800" y="44577"/>
                  </a:lnTo>
                  <a:moveTo>
                    <a:pt x="7315200" y="6604"/>
                  </a:moveTo>
                  <a:lnTo>
                    <a:pt x="7429500" y="6731"/>
                  </a:lnTo>
                  <a:lnTo>
                    <a:pt x="7429500" y="44831"/>
                  </a:lnTo>
                  <a:lnTo>
                    <a:pt x="7315200" y="44704"/>
                  </a:lnTo>
                  <a:moveTo>
                    <a:pt x="7467600" y="6731"/>
                  </a:moveTo>
                  <a:lnTo>
                    <a:pt x="7581900" y="6858"/>
                  </a:lnTo>
                  <a:lnTo>
                    <a:pt x="7581900" y="44958"/>
                  </a:lnTo>
                  <a:lnTo>
                    <a:pt x="7467600" y="44831"/>
                  </a:lnTo>
                  <a:moveTo>
                    <a:pt x="7620000" y="6858"/>
                  </a:moveTo>
                  <a:lnTo>
                    <a:pt x="7734300" y="6985"/>
                  </a:lnTo>
                  <a:lnTo>
                    <a:pt x="7734300" y="45085"/>
                  </a:lnTo>
                  <a:lnTo>
                    <a:pt x="7620000" y="44958"/>
                  </a:lnTo>
                  <a:moveTo>
                    <a:pt x="7772400" y="6985"/>
                  </a:moveTo>
                  <a:lnTo>
                    <a:pt x="7886700" y="7112"/>
                  </a:lnTo>
                  <a:lnTo>
                    <a:pt x="7886700" y="45212"/>
                  </a:lnTo>
                  <a:lnTo>
                    <a:pt x="7772400" y="45085"/>
                  </a:lnTo>
                  <a:moveTo>
                    <a:pt x="7924800" y="7112"/>
                  </a:moveTo>
                  <a:lnTo>
                    <a:pt x="8039100" y="7239"/>
                  </a:lnTo>
                  <a:lnTo>
                    <a:pt x="8039100" y="45339"/>
                  </a:lnTo>
                  <a:lnTo>
                    <a:pt x="7924800" y="45212"/>
                  </a:lnTo>
                  <a:moveTo>
                    <a:pt x="8077200" y="7239"/>
                  </a:moveTo>
                  <a:lnTo>
                    <a:pt x="8191500" y="7366"/>
                  </a:lnTo>
                  <a:lnTo>
                    <a:pt x="8191500" y="45466"/>
                  </a:lnTo>
                  <a:lnTo>
                    <a:pt x="8077200" y="45339"/>
                  </a:lnTo>
                  <a:moveTo>
                    <a:pt x="8229600" y="7366"/>
                  </a:moveTo>
                  <a:lnTo>
                    <a:pt x="8343900" y="7493"/>
                  </a:lnTo>
                  <a:lnTo>
                    <a:pt x="8343900" y="45593"/>
                  </a:lnTo>
                  <a:lnTo>
                    <a:pt x="8229600" y="45466"/>
                  </a:lnTo>
                  <a:moveTo>
                    <a:pt x="8382000" y="7620"/>
                  </a:moveTo>
                  <a:lnTo>
                    <a:pt x="8496300" y="7747"/>
                  </a:lnTo>
                  <a:lnTo>
                    <a:pt x="8496300" y="45847"/>
                  </a:lnTo>
                  <a:lnTo>
                    <a:pt x="8382000" y="45720"/>
                  </a:lnTo>
                  <a:moveTo>
                    <a:pt x="8534400" y="7747"/>
                  </a:moveTo>
                  <a:lnTo>
                    <a:pt x="8648700" y="7874"/>
                  </a:lnTo>
                  <a:lnTo>
                    <a:pt x="8648700" y="45974"/>
                  </a:lnTo>
                  <a:lnTo>
                    <a:pt x="8534400" y="45847"/>
                  </a:lnTo>
                  <a:moveTo>
                    <a:pt x="8686800" y="7874"/>
                  </a:moveTo>
                  <a:lnTo>
                    <a:pt x="8801100" y="8001"/>
                  </a:lnTo>
                  <a:lnTo>
                    <a:pt x="8801100" y="46101"/>
                  </a:lnTo>
                  <a:lnTo>
                    <a:pt x="8686800" y="45974"/>
                  </a:lnTo>
                  <a:moveTo>
                    <a:pt x="8839200" y="8001"/>
                  </a:moveTo>
                  <a:lnTo>
                    <a:pt x="8953500" y="8128"/>
                  </a:lnTo>
                  <a:lnTo>
                    <a:pt x="8953500" y="46228"/>
                  </a:lnTo>
                  <a:lnTo>
                    <a:pt x="8839200" y="46101"/>
                  </a:lnTo>
                  <a:moveTo>
                    <a:pt x="8991600" y="8128"/>
                  </a:moveTo>
                  <a:lnTo>
                    <a:pt x="9105900" y="8255"/>
                  </a:lnTo>
                  <a:lnTo>
                    <a:pt x="9105900" y="46355"/>
                  </a:lnTo>
                  <a:lnTo>
                    <a:pt x="8991600" y="46228"/>
                  </a:lnTo>
                  <a:moveTo>
                    <a:pt x="9144000" y="8255"/>
                  </a:moveTo>
                  <a:lnTo>
                    <a:pt x="9258300" y="8382"/>
                  </a:lnTo>
                  <a:lnTo>
                    <a:pt x="9258300" y="46482"/>
                  </a:lnTo>
                  <a:lnTo>
                    <a:pt x="9144000" y="46355"/>
                  </a:lnTo>
                  <a:moveTo>
                    <a:pt x="9296400" y="8382"/>
                  </a:moveTo>
                  <a:lnTo>
                    <a:pt x="9410700" y="8509"/>
                  </a:lnTo>
                  <a:lnTo>
                    <a:pt x="9410700" y="46609"/>
                  </a:lnTo>
                  <a:lnTo>
                    <a:pt x="9296400" y="46482"/>
                  </a:lnTo>
                  <a:moveTo>
                    <a:pt x="9448800" y="8509"/>
                  </a:moveTo>
                  <a:lnTo>
                    <a:pt x="9563100" y="8636"/>
                  </a:lnTo>
                  <a:lnTo>
                    <a:pt x="9563100" y="46736"/>
                  </a:lnTo>
                  <a:lnTo>
                    <a:pt x="9448800" y="46609"/>
                  </a:lnTo>
                  <a:moveTo>
                    <a:pt x="9601200" y="8636"/>
                  </a:moveTo>
                  <a:lnTo>
                    <a:pt x="9715500" y="8763"/>
                  </a:lnTo>
                  <a:lnTo>
                    <a:pt x="9715500" y="46863"/>
                  </a:lnTo>
                  <a:lnTo>
                    <a:pt x="9601200" y="46736"/>
                  </a:lnTo>
                  <a:moveTo>
                    <a:pt x="9753600" y="8763"/>
                  </a:moveTo>
                  <a:lnTo>
                    <a:pt x="9867900" y="8890"/>
                  </a:lnTo>
                  <a:lnTo>
                    <a:pt x="9867900" y="46990"/>
                  </a:lnTo>
                  <a:lnTo>
                    <a:pt x="9753600" y="46863"/>
                  </a:lnTo>
                  <a:moveTo>
                    <a:pt x="9906000" y="8890"/>
                  </a:moveTo>
                  <a:lnTo>
                    <a:pt x="10020300" y="9017"/>
                  </a:lnTo>
                  <a:lnTo>
                    <a:pt x="10020300" y="47117"/>
                  </a:lnTo>
                  <a:lnTo>
                    <a:pt x="9906000" y="46990"/>
                  </a:lnTo>
                  <a:moveTo>
                    <a:pt x="10058400" y="9017"/>
                  </a:moveTo>
                  <a:lnTo>
                    <a:pt x="10172700" y="9144"/>
                  </a:lnTo>
                  <a:lnTo>
                    <a:pt x="10172700" y="47244"/>
                  </a:lnTo>
                  <a:lnTo>
                    <a:pt x="10058400" y="47117"/>
                  </a:lnTo>
                  <a:moveTo>
                    <a:pt x="10210800" y="9271"/>
                  </a:moveTo>
                  <a:lnTo>
                    <a:pt x="10325100" y="9398"/>
                  </a:lnTo>
                  <a:lnTo>
                    <a:pt x="10325100" y="47498"/>
                  </a:lnTo>
                  <a:lnTo>
                    <a:pt x="10210800" y="47371"/>
                  </a:lnTo>
                  <a:moveTo>
                    <a:pt x="10363200" y="9398"/>
                  </a:moveTo>
                  <a:lnTo>
                    <a:pt x="10477500" y="9525"/>
                  </a:lnTo>
                  <a:lnTo>
                    <a:pt x="10477500" y="47625"/>
                  </a:lnTo>
                  <a:lnTo>
                    <a:pt x="10363200" y="47498"/>
                  </a:lnTo>
                  <a:moveTo>
                    <a:pt x="10515600" y="9525"/>
                  </a:moveTo>
                  <a:lnTo>
                    <a:pt x="10558907" y="9525"/>
                  </a:lnTo>
                  <a:lnTo>
                    <a:pt x="10558907" y="47625"/>
                  </a:lnTo>
                  <a:lnTo>
                    <a:pt x="10515600" y="47625"/>
                  </a:lnTo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6173962" y="7009762"/>
            <a:ext cx="9701898" cy="57150"/>
            <a:chOff x="0" y="0"/>
            <a:chExt cx="9701898" cy="5715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701784" cy="57150"/>
            </a:xfrm>
            <a:custGeom>
              <a:avLst/>
              <a:gdLst/>
              <a:ahLst/>
              <a:cxnLst/>
              <a:rect l="l" t="t" r="r" b="b"/>
              <a:pathLst>
                <a:path w="9701784" h="57150">
                  <a:moveTo>
                    <a:pt x="127" y="0"/>
                  </a:moveTo>
                  <a:lnTo>
                    <a:pt x="114427" y="254"/>
                  </a:lnTo>
                  <a:lnTo>
                    <a:pt x="114300" y="38354"/>
                  </a:lnTo>
                  <a:lnTo>
                    <a:pt x="0" y="38100"/>
                  </a:lnTo>
                  <a:moveTo>
                    <a:pt x="152527" y="254"/>
                  </a:moveTo>
                  <a:lnTo>
                    <a:pt x="266827" y="508"/>
                  </a:lnTo>
                  <a:lnTo>
                    <a:pt x="266700" y="38608"/>
                  </a:lnTo>
                  <a:lnTo>
                    <a:pt x="152400" y="38354"/>
                  </a:lnTo>
                  <a:moveTo>
                    <a:pt x="304927" y="635"/>
                  </a:moveTo>
                  <a:lnTo>
                    <a:pt x="419227" y="889"/>
                  </a:lnTo>
                  <a:lnTo>
                    <a:pt x="419100" y="38989"/>
                  </a:lnTo>
                  <a:lnTo>
                    <a:pt x="304800" y="38735"/>
                  </a:lnTo>
                  <a:moveTo>
                    <a:pt x="457327" y="889"/>
                  </a:moveTo>
                  <a:lnTo>
                    <a:pt x="571627" y="1143"/>
                  </a:lnTo>
                  <a:lnTo>
                    <a:pt x="571500" y="39243"/>
                  </a:lnTo>
                  <a:lnTo>
                    <a:pt x="457200" y="38989"/>
                  </a:lnTo>
                  <a:moveTo>
                    <a:pt x="609727" y="1143"/>
                  </a:moveTo>
                  <a:lnTo>
                    <a:pt x="724027" y="1397"/>
                  </a:lnTo>
                  <a:lnTo>
                    <a:pt x="723900" y="39497"/>
                  </a:lnTo>
                  <a:lnTo>
                    <a:pt x="609600" y="39243"/>
                  </a:lnTo>
                  <a:moveTo>
                    <a:pt x="762127" y="1524"/>
                  </a:moveTo>
                  <a:lnTo>
                    <a:pt x="876427" y="1778"/>
                  </a:lnTo>
                  <a:lnTo>
                    <a:pt x="876300" y="39878"/>
                  </a:lnTo>
                  <a:lnTo>
                    <a:pt x="762000" y="39624"/>
                  </a:lnTo>
                  <a:moveTo>
                    <a:pt x="914527" y="1778"/>
                  </a:moveTo>
                  <a:lnTo>
                    <a:pt x="1028827" y="2032"/>
                  </a:lnTo>
                  <a:lnTo>
                    <a:pt x="1028700" y="40132"/>
                  </a:lnTo>
                  <a:lnTo>
                    <a:pt x="914400" y="39878"/>
                  </a:lnTo>
                  <a:moveTo>
                    <a:pt x="1066927" y="2032"/>
                  </a:moveTo>
                  <a:lnTo>
                    <a:pt x="1181227" y="2286"/>
                  </a:lnTo>
                  <a:lnTo>
                    <a:pt x="1181100" y="40386"/>
                  </a:lnTo>
                  <a:lnTo>
                    <a:pt x="1066800" y="40132"/>
                  </a:lnTo>
                  <a:moveTo>
                    <a:pt x="1219327" y="2413"/>
                  </a:moveTo>
                  <a:lnTo>
                    <a:pt x="1333627" y="2667"/>
                  </a:lnTo>
                  <a:lnTo>
                    <a:pt x="1333500" y="40767"/>
                  </a:lnTo>
                  <a:lnTo>
                    <a:pt x="1219200" y="40513"/>
                  </a:lnTo>
                  <a:moveTo>
                    <a:pt x="1371727" y="2667"/>
                  </a:moveTo>
                  <a:lnTo>
                    <a:pt x="1486027" y="2921"/>
                  </a:lnTo>
                  <a:lnTo>
                    <a:pt x="1485900" y="41021"/>
                  </a:lnTo>
                  <a:lnTo>
                    <a:pt x="1371600" y="40767"/>
                  </a:lnTo>
                  <a:moveTo>
                    <a:pt x="1524127" y="3048"/>
                  </a:moveTo>
                  <a:lnTo>
                    <a:pt x="1638427" y="3302"/>
                  </a:lnTo>
                  <a:lnTo>
                    <a:pt x="1638300" y="41402"/>
                  </a:lnTo>
                  <a:lnTo>
                    <a:pt x="1524000" y="41148"/>
                  </a:lnTo>
                  <a:moveTo>
                    <a:pt x="1676527" y="3302"/>
                  </a:moveTo>
                  <a:lnTo>
                    <a:pt x="1790827" y="3556"/>
                  </a:lnTo>
                  <a:lnTo>
                    <a:pt x="1790700" y="41656"/>
                  </a:lnTo>
                  <a:lnTo>
                    <a:pt x="1676400" y="41402"/>
                  </a:lnTo>
                  <a:moveTo>
                    <a:pt x="1828927" y="3556"/>
                  </a:moveTo>
                  <a:lnTo>
                    <a:pt x="1943227" y="3810"/>
                  </a:lnTo>
                  <a:lnTo>
                    <a:pt x="1943100" y="41910"/>
                  </a:lnTo>
                  <a:lnTo>
                    <a:pt x="1828800" y="41656"/>
                  </a:lnTo>
                  <a:moveTo>
                    <a:pt x="1981327" y="3937"/>
                  </a:moveTo>
                  <a:lnTo>
                    <a:pt x="2095627" y="4191"/>
                  </a:lnTo>
                  <a:lnTo>
                    <a:pt x="2095500" y="42291"/>
                  </a:lnTo>
                  <a:lnTo>
                    <a:pt x="1981200" y="42037"/>
                  </a:lnTo>
                  <a:moveTo>
                    <a:pt x="2133727" y="4191"/>
                  </a:moveTo>
                  <a:lnTo>
                    <a:pt x="2248027" y="4445"/>
                  </a:lnTo>
                  <a:lnTo>
                    <a:pt x="2247900" y="42545"/>
                  </a:lnTo>
                  <a:lnTo>
                    <a:pt x="2133600" y="42291"/>
                  </a:lnTo>
                  <a:moveTo>
                    <a:pt x="2286127" y="4445"/>
                  </a:moveTo>
                  <a:lnTo>
                    <a:pt x="2400427" y="4699"/>
                  </a:lnTo>
                  <a:lnTo>
                    <a:pt x="2400300" y="42799"/>
                  </a:lnTo>
                  <a:lnTo>
                    <a:pt x="2286000" y="42545"/>
                  </a:lnTo>
                  <a:moveTo>
                    <a:pt x="2438527" y="4826"/>
                  </a:moveTo>
                  <a:lnTo>
                    <a:pt x="2552827" y="5080"/>
                  </a:lnTo>
                  <a:lnTo>
                    <a:pt x="2552700" y="43180"/>
                  </a:lnTo>
                  <a:lnTo>
                    <a:pt x="2438400" y="42926"/>
                  </a:lnTo>
                  <a:moveTo>
                    <a:pt x="2590927" y="5080"/>
                  </a:moveTo>
                  <a:lnTo>
                    <a:pt x="2705227" y="5334"/>
                  </a:lnTo>
                  <a:lnTo>
                    <a:pt x="2705100" y="43434"/>
                  </a:lnTo>
                  <a:lnTo>
                    <a:pt x="2590800" y="43180"/>
                  </a:lnTo>
                  <a:moveTo>
                    <a:pt x="2743327" y="5334"/>
                  </a:moveTo>
                  <a:lnTo>
                    <a:pt x="2857627" y="5588"/>
                  </a:lnTo>
                  <a:lnTo>
                    <a:pt x="2857500" y="43688"/>
                  </a:lnTo>
                  <a:lnTo>
                    <a:pt x="2743200" y="43434"/>
                  </a:lnTo>
                  <a:moveTo>
                    <a:pt x="2895727" y="5715"/>
                  </a:moveTo>
                  <a:lnTo>
                    <a:pt x="3010027" y="5969"/>
                  </a:lnTo>
                  <a:lnTo>
                    <a:pt x="3009900" y="44069"/>
                  </a:lnTo>
                  <a:lnTo>
                    <a:pt x="2895600" y="43815"/>
                  </a:lnTo>
                  <a:moveTo>
                    <a:pt x="3048127" y="5969"/>
                  </a:moveTo>
                  <a:lnTo>
                    <a:pt x="3162427" y="6223"/>
                  </a:lnTo>
                  <a:lnTo>
                    <a:pt x="3162300" y="44323"/>
                  </a:lnTo>
                  <a:lnTo>
                    <a:pt x="3048000" y="44069"/>
                  </a:lnTo>
                  <a:moveTo>
                    <a:pt x="3200527" y="6223"/>
                  </a:moveTo>
                  <a:lnTo>
                    <a:pt x="3314827" y="6477"/>
                  </a:lnTo>
                  <a:lnTo>
                    <a:pt x="3314700" y="44577"/>
                  </a:lnTo>
                  <a:lnTo>
                    <a:pt x="3200400" y="44323"/>
                  </a:lnTo>
                  <a:moveTo>
                    <a:pt x="3352927" y="6604"/>
                  </a:moveTo>
                  <a:lnTo>
                    <a:pt x="3467227" y="6858"/>
                  </a:lnTo>
                  <a:lnTo>
                    <a:pt x="3467100" y="44958"/>
                  </a:lnTo>
                  <a:lnTo>
                    <a:pt x="3352800" y="44704"/>
                  </a:lnTo>
                  <a:moveTo>
                    <a:pt x="3505327" y="6858"/>
                  </a:moveTo>
                  <a:lnTo>
                    <a:pt x="3619627" y="7112"/>
                  </a:lnTo>
                  <a:lnTo>
                    <a:pt x="3619500" y="45212"/>
                  </a:lnTo>
                  <a:lnTo>
                    <a:pt x="3505200" y="44958"/>
                  </a:lnTo>
                  <a:moveTo>
                    <a:pt x="3657727" y="7239"/>
                  </a:moveTo>
                  <a:lnTo>
                    <a:pt x="3772027" y="7493"/>
                  </a:lnTo>
                  <a:lnTo>
                    <a:pt x="3771900" y="45593"/>
                  </a:lnTo>
                  <a:lnTo>
                    <a:pt x="3657600" y="45339"/>
                  </a:lnTo>
                  <a:moveTo>
                    <a:pt x="3810127" y="7493"/>
                  </a:moveTo>
                  <a:lnTo>
                    <a:pt x="3924427" y="7747"/>
                  </a:lnTo>
                  <a:lnTo>
                    <a:pt x="3924300" y="45847"/>
                  </a:lnTo>
                  <a:lnTo>
                    <a:pt x="3810000" y="45593"/>
                  </a:lnTo>
                  <a:moveTo>
                    <a:pt x="3962527" y="7747"/>
                  </a:moveTo>
                  <a:lnTo>
                    <a:pt x="4076827" y="8001"/>
                  </a:lnTo>
                  <a:lnTo>
                    <a:pt x="4076700" y="46101"/>
                  </a:lnTo>
                  <a:lnTo>
                    <a:pt x="3962400" y="45847"/>
                  </a:lnTo>
                  <a:moveTo>
                    <a:pt x="4114927" y="8128"/>
                  </a:moveTo>
                  <a:lnTo>
                    <a:pt x="4229227" y="8382"/>
                  </a:lnTo>
                  <a:lnTo>
                    <a:pt x="4229100" y="46482"/>
                  </a:lnTo>
                  <a:lnTo>
                    <a:pt x="4114800" y="46228"/>
                  </a:lnTo>
                  <a:moveTo>
                    <a:pt x="4267327" y="8382"/>
                  </a:moveTo>
                  <a:lnTo>
                    <a:pt x="4381627" y="8636"/>
                  </a:lnTo>
                  <a:lnTo>
                    <a:pt x="4381500" y="46736"/>
                  </a:lnTo>
                  <a:lnTo>
                    <a:pt x="4267200" y="46482"/>
                  </a:lnTo>
                  <a:moveTo>
                    <a:pt x="4419727" y="8636"/>
                  </a:moveTo>
                  <a:lnTo>
                    <a:pt x="4534027" y="8890"/>
                  </a:lnTo>
                  <a:lnTo>
                    <a:pt x="4533900" y="46990"/>
                  </a:lnTo>
                  <a:lnTo>
                    <a:pt x="4419600" y="46736"/>
                  </a:lnTo>
                  <a:moveTo>
                    <a:pt x="4572127" y="9017"/>
                  </a:moveTo>
                  <a:lnTo>
                    <a:pt x="4686427" y="9271"/>
                  </a:lnTo>
                  <a:lnTo>
                    <a:pt x="4686300" y="47371"/>
                  </a:lnTo>
                  <a:lnTo>
                    <a:pt x="4572000" y="47117"/>
                  </a:lnTo>
                  <a:moveTo>
                    <a:pt x="4724527" y="9271"/>
                  </a:moveTo>
                  <a:lnTo>
                    <a:pt x="4838827" y="9525"/>
                  </a:lnTo>
                  <a:lnTo>
                    <a:pt x="4838700" y="47625"/>
                  </a:lnTo>
                  <a:lnTo>
                    <a:pt x="4724400" y="47371"/>
                  </a:lnTo>
                  <a:moveTo>
                    <a:pt x="4876927" y="9525"/>
                  </a:moveTo>
                  <a:lnTo>
                    <a:pt x="4991227" y="9779"/>
                  </a:lnTo>
                  <a:lnTo>
                    <a:pt x="4991100" y="47879"/>
                  </a:lnTo>
                  <a:lnTo>
                    <a:pt x="4876800" y="47625"/>
                  </a:lnTo>
                  <a:moveTo>
                    <a:pt x="5029327" y="9906"/>
                  </a:moveTo>
                  <a:lnTo>
                    <a:pt x="5143627" y="10160"/>
                  </a:lnTo>
                  <a:lnTo>
                    <a:pt x="5143500" y="48260"/>
                  </a:lnTo>
                  <a:lnTo>
                    <a:pt x="5029200" y="48006"/>
                  </a:lnTo>
                  <a:moveTo>
                    <a:pt x="5181727" y="10160"/>
                  </a:moveTo>
                  <a:lnTo>
                    <a:pt x="5296027" y="10414"/>
                  </a:lnTo>
                  <a:lnTo>
                    <a:pt x="5295900" y="48514"/>
                  </a:lnTo>
                  <a:lnTo>
                    <a:pt x="5181600" y="48260"/>
                  </a:lnTo>
                  <a:moveTo>
                    <a:pt x="5334127" y="10414"/>
                  </a:moveTo>
                  <a:lnTo>
                    <a:pt x="5448427" y="10668"/>
                  </a:lnTo>
                  <a:lnTo>
                    <a:pt x="5448300" y="48768"/>
                  </a:lnTo>
                  <a:lnTo>
                    <a:pt x="5334000" y="48514"/>
                  </a:lnTo>
                  <a:moveTo>
                    <a:pt x="5486527" y="10795"/>
                  </a:moveTo>
                  <a:lnTo>
                    <a:pt x="5600827" y="11049"/>
                  </a:lnTo>
                  <a:lnTo>
                    <a:pt x="5600700" y="49149"/>
                  </a:lnTo>
                  <a:lnTo>
                    <a:pt x="5486400" y="48895"/>
                  </a:lnTo>
                  <a:moveTo>
                    <a:pt x="5638927" y="11049"/>
                  </a:moveTo>
                  <a:lnTo>
                    <a:pt x="5753227" y="11303"/>
                  </a:lnTo>
                  <a:lnTo>
                    <a:pt x="5753100" y="49403"/>
                  </a:lnTo>
                  <a:lnTo>
                    <a:pt x="5638800" y="49149"/>
                  </a:lnTo>
                  <a:moveTo>
                    <a:pt x="5791327" y="11430"/>
                  </a:moveTo>
                  <a:lnTo>
                    <a:pt x="5905627" y="11684"/>
                  </a:lnTo>
                  <a:lnTo>
                    <a:pt x="5905500" y="49784"/>
                  </a:lnTo>
                  <a:lnTo>
                    <a:pt x="5791200" y="49530"/>
                  </a:lnTo>
                  <a:moveTo>
                    <a:pt x="5943727" y="11684"/>
                  </a:moveTo>
                  <a:lnTo>
                    <a:pt x="6058027" y="11938"/>
                  </a:lnTo>
                  <a:lnTo>
                    <a:pt x="6057900" y="50038"/>
                  </a:lnTo>
                  <a:lnTo>
                    <a:pt x="5943600" y="49784"/>
                  </a:lnTo>
                  <a:moveTo>
                    <a:pt x="6096000" y="11938"/>
                  </a:moveTo>
                  <a:lnTo>
                    <a:pt x="6210300" y="12192"/>
                  </a:lnTo>
                  <a:lnTo>
                    <a:pt x="6210173" y="50292"/>
                  </a:lnTo>
                  <a:lnTo>
                    <a:pt x="6095873" y="50038"/>
                  </a:lnTo>
                  <a:moveTo>
                    <a:pt x="6248400" y="12319"/>
                  </a:moveTo>
                  <a:lnTo>
                    <a:pt x="6362700" y="12573"/>
                  </a:lnTo>
                  <a:lnTo>
                    <a:pt x="6362573" y="50673"/>
                  </a:lnTo>
                  <a:lnTo>
                    <a:pt x="6248273" y="50419"/>
                  </a:lnTo>
                  <a:moveTo>
                    <a:pt x="6400800" y="12573"/>
                  </a:moveTo>
                  <a:lnTo>
                    <a:pt x="6515100" y="12827"/>
                  </a:lnTo>
                  <a:lnTo>
                    <a:pt x="6514973" y="50927"/>
                  </a:lnTo>
                  <a:lnTo>
                    <a:pt x="6400673" y="50673"/>
                  </a:lnTo>
                  <a:moveTo>
                    <a:pt x="6553200" y="12827"/>
                  </a:moveTo>
                  <a:lnTo>
                    <a:pt x="6667500" y="13081"/>
                  </a:lnTo>
                  <a:lnTo>
                    <a:pt x="6667373" y="51181"/>
                  </a:lnTo>
                  <a:lnTo>
                    <a:pt x="6553073" y="50927"/>
                  </a:lnTo>
                  <a:moveTo>
                    <a:pt x="6705600" y="13208"/>
                  </a:moveTo>
                  <a:lnTo>
                    <a:pt x="6819900" y="13462"/>
                  </a:lnTo>
                  <a:lnTo>
                    <a:pt x="6819773" y="51562"/>
                  </a:lnTo>
                  <a:lnTo>
                    <a:pt x="6705473" y="51308"/>
                  </a:lnTo>
                  <a:moveTo>
                    <a:pt x="6858000" y="13462"/>
                  </a:moveTo>
                  <a:lnTo>
                    <a:pt x="6972300" y="13716"/>
                  </a:lnTo>
                  <a:lnTo>
                    <a:pt x="6972173" y="51816"/>
                  </a:lnTo>
                  <a:lnTo>
                    <a:pt x="6857873" y="51562"/>
                  </a:lnTo>
                  <a:moveTo>
                    <a:pt x="7010400" y="13716"/>
                  </a:moveTo>
                  <a:lnTo>
                    <a:pt x="7124700" y="13970"/>
                  </a:lnTo>
                  <a:lnTo>
                    <a:pt x="7124573" y="52070"/>
                  </a:lnTo>
                  <a:lnTo>
                    <a:pt x="7010273" y="51816"/>
                  </a:lnTo>
                  <a:moveTo>
                    <a:pt x="7162800" y="14097"/>
                  </a:moveTo>
                  <a:lnTo>
                    <a:pt x="7277100" y="14351"/>
                  </a:lnTo>
                  <a:lnTo>
                    <a:pt x="7276973" y="52451"/>
                  </a:lnTo>
                  <a:lnTo>
                    <a:pt x="7162673" y="52197"/>
                  </a:lnTo>
                  <a:moveTo>
                    <a:pt x="7315200" y="14351"/>
                  </a:moveTo>
                  <a:lnTo>
                    <a:pt x="7429500" y="14605"/>
                  </a:lnTo>
                  <a:lnTo>
                    <a:pt x="7429373" y="52705"/>
                  </a:lnTo>
                  <a:lnTo>
                    <a:pt x="7315073" y="52451"/>
                  </a:lnTo>
                  <a:moveTo>
                    <a:pt x="7467600" y="14605"/>
                  </a:moveTo>
                  <a:lnTo>
                    <a:pt x="7581900" y="14859"/>
                  </a:lnTo>
                  <a:lnTo>
                    <a:pt x="7581773" y="52959"/>
                  </a:lnTo>
                  <a:lnTo>
                    <a:pt x="7467473" y="52705"/>
                  </a:lnTo>
                  <a:moveTo>
                    <a:pt x="7620000" y="14986"/>
                  </a:moveTo>
                  <a:lnTo>
                    <a:pt x="7734300" y="15240"/>
                  </a:lnTo>
                  <a:lnTo>
                    <a:pt x="7734173" y="53340"/>
                  </a:lnTo>
                  <a:lnTo>
                    <a:pt x="7619873" y="53086"/>
                  </a:lnTo>
                  <a:moveTo>
                    <a:pt x="7772400" y="15240"/>
                  </a:moveTo>
                  <a:lnTo>
                    <a:pt x="7886700" y="15494"/>
                  </a:lnTo>
                  <a:lnTo>
                    <a:pt x="7886573" y="53594"/>
                  </a:lnTo>
                  <a:lnTo>
                    <a:pt x="7772273" y="53340"/>
                  </a:lnTo>
                  <a:moveTo>
                    <a:pt x="7924800" y="15621"/>
                  </a:moveTo>
                  <a:lnTo>
                    <a:pt x="8039100" y="15875"/>
                  </a:lnTo>
                  <a:lnTo>
                    <a:pt x="8038973" y="53975"/>
                  </a:lnTo>
                  <a:lnTo>
                    <a:pt x="7924673" y="53721"/>
                  </a:lnTo>
                  <a:moveTo>
                    <a:pt x="8077200" y="15875"/>
                  </a:moveTo>
                  <a:lnTo>
                    <a:pt x="8191500" y="16129"/>
                  </a:lnTo>
                  <a:lnTo>
                    <a:pt x="8191373" y="54229"/>
                  </a:lnTo>
                  <a:lnTo>
                    <a:pt x="8077073" y="53975"/>
                  </a:lnTo>
                  <a:moveTo>
                    <a:pt x="8229600" y="16129"/>
                  </a:moveTo>
                  <a:lnTo>
                    <a:pt x="8343900" y="16383"/>
                  </a:lnTo>
                  <a:lnTo>
                    <a:pt x="8343773" y="54483"/>
                  </a:lnTo>
                  <a:lnTo>
                    <a:pt x="8229473" y="54229"/>
                  </a:lnTo>
                  <a:moveTo>
                    <a:pt x="8382000" y="16510"/>
                  </a:moveTo>
                  <a:lnTo>
                    <a:pt x="8496300" y="16764"/>
                  </a:lnTo>
                  <a:lnTo>
                    <a:pt x="8496173" y="54864"/>
                  </a:lnTo>
                  <a:lnTo>
                    <a:pt x="8381873" y="54610"/>
                  </a:lnTo>
                  <a:moveTo>
                    <a:pt x="8534400" y="16764"/>
                  </a:moveTo>
                  <a:lnTo>
                    <a:pt x="8648700" y="17018"/>
                  </a:lnTo>
                  <a:lnTo>
                    <a:pt x="8648573" y="55118"/>
                  </a:lnTo>
                  <a:lnTo>
                    <a:pt x="8534273" y="54864"/>
                  </a:lnTo>
                  <a:moveTo>
                    <a:pt x="8686800" y="17018"/>
                  </a:moveTo>
                  <a:lnTo>
                    <a:pt x="8801100" y="17272"/>
                  </a:lnTo>
                  <a:lnTo>
                    <a:pt x="8800973" y="55372"/>
                  </a:lnTo>
                  <a:lnTo>
                    <a:pt x="8686673" y="55118"/>
                  </a:lnTo>
                  <a:moveTo>
                    <a:pt x="8839200" y="17399"/>
                  </a:moveTo>
                  <a:lnTo>
                    <a:pt x="8953500" y="17653"/>
                  </a:lnTo>
                  <a:lnTo>
                    <a:pt x="8953373" y="55753"/>
                  </a:lnTo>
                  <a:lnTo>
                    <a:pt x="8839073" y="55499"/>
                  </a:lnTo>
                  <a:moveTo>
                    <a:pt x="8991600" y="17653"/>
                  </a:moveTo>
                  <a:lnTo>
                    <a:pt x="9105900" y="17907"/>
                  </a:lnTo>
                  <a:lnTo>
                    <a:pt x="9105773" y="56007"/>
                  </a:lnTo>
                  <a:lnTo>
                    <a:pt x="8991473" y="55753"/>
                  </a:lnTo>
                  <a:moveTo>
                    <a:pt x="9144000" y="17907"/>
                  </a:moveTo>
                  <a:lnTo>
                    <a:pt x="9258300" y="18161"/>
                  </a:lnTo>
                  <a:lnTo>
                    <a:pt x="9258173" y="56261"/>
                  </a:lnTo>
                  <a:lnTo>
                    <a:pt x="9143873" y="56007"/>
                  </a:lnTo>
                  <a:moveTo>
                    <a:pt x="9296400" y="18288"/>
                  </a:moveTo>
                  <a:lnTo>
                    <a:pt x="9410700" y="18542"/>
                  </a:lnTo>
                  <a:lnTo>
                    <a:pt x="9410573" y="56642"/>
                  </a:lnTo>
                  <a:lnTo>
                    <a:pt x="9296273" y="56388"/>
                  </a:lnTo>
                  <a:moveTo>
                    <a:pt x="9448800" y="18542"/>
                  </a:moveTo>
                  <a:lnTo>
                    <a:pt x="9563100" y="18796"/>
                  </a:lnTo>
                  <a:lnTo>
                    <a:pt x="9562973" y="56896"/>
                  </a:lnTo>
                  <a:lnTo>
                    <a:pt x="9448673" y="56642"/>
                  </a:lnTo>
                  <a:moveTo>
                    <a:pt x="9601200" y="18796"/>
                  </a:moveTo>
                  <a:lnTo>
                    <a:pt x="9701784" y="19050"/>
                  </a:lnTo>
                  <a:lnTo>
                    <a:pt x="9701657" y="57150"/>
                  </a:lnTo>
                  <a:lnTo>
                    <a:pt x="9601200" y="56896"/>
                  </a:lnTo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6319895" y="8970493"/>
            <a:ext cx="9555975" cy="57150"/>
            <a:chOff x="0" y="0"/>
            <a:chExt cx="9555975" cy="5715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9555861" cy="57150"/>
            </a:xfrm>
            <a:custGeom>
              <a:avLst/>
              <a:gdLst/>
              <a:ahLst/>
              <a:cxnLst/>
              <a:rect l="l" t="t" r="r" b="b"/>
              <a:pathLst>
                <a:path w="9555861" h="57150">
                  <a:moveTo>
                    <a:pt x="127" y="0"/>
                  </a:moveTo>
                  <a:lnTo>
                    <a:pt x="114427" y="254"/>
                  </a:lnTo>
                  <a:lnTo>
                    <a:pt x="114300" y="38354"/>
                  </a:lnTo>
                  <a:lnTo>
                    <a:pt x="0" y="38100"/>
                  </a:lnTo>
                  <a:moveTo>
                    <a:pt x="152527" y="254"/>
                  </a:moveTo>
                  <a:lnTo>
                    <a:pt x="266827" y="508"/>
                  </a:lnTo>
                  <a:lnTo>
                    <a:pt x="266700" y="38608"/>
                  </a:lnTo>
                  <a:lnTo>
                    <a:pt x="152400" y="38354"/>
                  </a:lnTo>
                  <a:moveTo>
                    <a:pt x="304927" y="635"/>
                  </a:moveTo>
                  <a:lnTo>
                    <a:pt x="419227" y="889"/>
                  </a:lnTo>
                  <a:lnTo>
                    <a:pt x="419100" y="38989"/>
                  </a:lnTo>
                  <a:lnTo>
                    <a:pt x="304800" y="38735"/>
                  </a:lnTo>
                  <a:moveTo>
                    <a:pt x="457327" y="889"/>
                  </a:moveTo>
                  <a:lnTo>
                    <a:pt x="571627" y="1143"/>
                  </a:lnTo>
                  <a:lnTo>
                    <a:pt x="571500" y="39243"/>
                  </a:lnTo>
                  <a:lnTo>
                    <a:pt x="457200" y="38989"/>
                  </a:lnTo>
                  <a:moveTo>
                    <a:pt x="609727" y="1270"/>
                  </a:moveTo>
                  <a:lnTo>
                    <a:pt x="724027" y="1524"/>
                  </a:lnTo>
                  <a:lnTo>
                    <a:pt x="723900" y="39624"/>
                  </a:lnTo>
                  <a:lnTo>
                    <a:pt x="609600" y="39370"/>
                  </a:lnTo>
                  <a:moveTo>
                    <a:pt x="762127" y="1524"/>
                  </a:moveTo>
                  <a:lnTo>
                    <a:pt x="876427" y="1778"/>
                  </a:lnTo>
                  <a:lnTo>
                    <a:pt x="876300" y="39878"/>
                  </a:lnTo>
                  <a:lnTo>
                    <a:pt x="762000" y="39624"/>
                  </a:lnTo>
                  <a:moveTo>
                    <a:pt x="914527" y="1778"/>
                  </a:moveTo>
                  <a:lnTo>
                    <a:pt x="1028827" y="2032"/>
                  </a:lnTo>
                  <a:lnTo>
                    <a:pt x="1028700" y="40132"/>
                  </a:lnTo>
                  <a:lnTo>
                    <a:pt x="914400" y="39878"/>
                  </a:lnTo>
                  <a:moveTo>
                    <a:pt x="1066927" y="2159"/>
                  </a:moveTo>
                  <a:lnTo>
                    <a:pt x="1181227" y="2413"/>
                  </a:lnTo>
                  <a:lnTo>
                    <a:pt x="1181100" y="40513"/>
                  </a:lnTo>
                  <a:lnTo>
                    <a:pt x="1066800" y="40259"/>
                  </a:lnTo>
                  <a:moveTo>
                    <a:pt x="1219327" y="2413"/>
                  </a:moveTo>
                  <a:lnTo>
                    <a:pt x="1333627" y="2667"/>
                  </a:lnTo>
                  <a:lnTo>
                    <a:pt x="1333500" y="40767"/>
                  </a:lnTo>
                  <a:lnTo>
                    <a:pt x="1219200" y="40513"/>
                  </a:lnTo>
                  <a:moveTo>
                    <a:pt x="1371727" y="2794"/>
                  </a:moveTo>
                  <a:lnTo>
                    <a:pt x="1486027" y="3048"/>
                  </a:lnTo>
                  <a:lnTo>
                    <a:pt x="1485900" y="41148"/>
                  </a:lnTo>
                  <a:lnTo>
                    <a:pt x="1371600" y="40894"/>
                  </a:lnTo>
                  <a:moveTo>
                    <a:pt x="1524127" y="3048"/>
                  </a:moveTo>
                  <a:lnTo>
                    <a:pt x="1638427" y="3302"/>
                  </a:lnTo>
                  <a:lnTo>
                    <a:pt x="1638300" y="41402"/>
                  </a:lnTo>
                  <a:lnTo>
                    <a:pt x="1524000" y="41148"/>
                  </a:lnTo>
                  <a:moveTo>
                    <a:pt x="1676527" y="3302"/>
                  </a:moveTo>
                  <a:lnTo>
                    <a:pt x="1790827" y="3556"/>
                  </a:lnTo>
                  <a:lnTo>
                    <a:pt x="1790700" y="41656"/>
                  </a:lnTo>
                  <a:lnTo>
                    <a:pt x="1676400" y="41402"/>
                  </a:lnTo>
                  <a:moveTo>
                    <a:pt x="1828927" y="3683"/>
                  </a:moveTo>
                  <a:lnTo>
                    <a:pt x="1943227" y="3937"/>
                  </a:lnTo>
                  <a:lnTo>
                    <a:pt x="1943100" y="42037"/>
                  </a:lnTo>
                  <a:lnTo>
                    <a:pt x="1828800" y="41783"/>
                  </a:lnTo>
                  <a:moveTo>
                    <a:pt x="1981327" y="3937"/>
                  </a:moveTo>
                  <a:lnTo>
                    <a:pt x="2095627" y="4191"/>
                  </a:lnTo>
                  <a:lnTo>
                    <a:pt x="2095500" y="42291"/>
                  </a:lnTo>
                  <a:lnTo>
                    <a:pt x="1981200" y="42037"/>
                  </a:lnTo>
                  <a:moveTo>
                    <a:pt x="2133727" y="4191"/>
                  </a:moveTo>
                  <a:lnTo>
                    <a:pt x="2248027" y="4445"/>
                  </a:lnTo>
                  <a:lnTo>
                    <a:pt x="2247900" y="42545"/>
                  </a:lnTo>
                  <a:lnTo>
                    <a:pt x="2133600" y="42291"/>
                  </a:lnTo>
                  <a:moveTo>
                    <a:pt x="2286127" y="4572"/>
                  </a:moveTo>
                  <a:lnTo>
                    <a:pt x="2400427" y="4826"/>
                  </a:lnTo>
                  <a:lnTo>
                    <a:pt x="2400300" y="42926"/>
                  </a:lnTo>
                  <a:lnTo>
                    <a:pt x="2286000" y="42672"/>
                  </a:lnTo>
                  <a:moveTo>
                    <a:pt x="2438527" y="4826"/>
                  </a:moveTo>
                  <a:lnTo>
                    <a:pt x="2552827" y="5080"/>
                  </a:lnTo>
                  <a:lnTo>
                    <a:pt x="2552700" y="43180"/>
                  </a:lnTo>
                  <a:lnTo>
                    <a:pt x="2438400" y="42926"/>
                  </a:lnTo>
                  <a:moveTo>
                    <a:pt x="2590927" y="5207"/>
                  </a:moveTo>
                  <a:lnTo>
                    <a:pt x="2705227" y="5461"/>
                  </a:lnTo>
                  <a:lnTo>
                    <a:pt x="2705100" y="43561"/>
                  </a:lnTo>
                  <a:lnTo>
                    <a:pt x="2590800" y="43307"/>
                  </a:lnTo>
                  <a:moveTo>
                    <a:pt x="2743327" y="5461"/>
                  </a:moveTo>
                  <a:lnTo>
                    <a:pt x="2857627" y="5715"/>
                  </a:lnTo>
                  <a:lnTo>
                    <a:pt x="2857500" y="43815"/>
                  </a:lnTo>
                  <a:lnTo>
                    <a:pt x="2743200" y="43561"/>
                  </a:lnTo>
                  <a:moveTo>
                    <a:pt x="2895727" y="5715"/>
                  </a:moveTo>
                  <a:lnTo>
                    <a:pt x="3010027" y="5969"/>
                  </a:lnTo>
                  <a:lnTo>
                    <a:pt x="3009900" y="44069"/>
                  </a:lnTo>
                  <a:lnTo>
                    <a:pt x="2895600" y="43815"/>
                  </a:lnTo>
                  <a:moveTo>
                    <a:pt x="3048127" y="6096"/>
                  </a:moveTo>
                  <a:lnTo>
                    <a:pt x="3162427" y="6350"/>
                  </a:lnTo>
                  <a:lnTo>
                    <a:pt x="3162300" y="44450"/>
                  </a:lnTo>
                  <a:lnTo>
                    <a:pt x="3048000" y="44196"/>
                  </a:lnTo>
                  <a:moveTo>
                    <a:pt x="3200527" y="6350"/>
                  </a:moveTo>
                  <a:lnTo>
                    <a:pt x="3314827" y="6604"/>
                  </a:lnTo>
                  <a:lnTo>
                    <a:pt x="3314700" y="44704"/>
                  </a:lnTo>
                  <a:lnTo>
                    <a:pt x="3200400" y="44450"/>
                  </a:lnTo>
                  <a:moveTo>
                    <a:pt x="3352927" y="6731"/>
                  </a:moveTo>
                  <a:lnTo>
                    <a:pt x="3467227" y="6985"/>
                  </a:lnTo>
                  <a:lnTo>
                    <a:pt x="3467100" y="45085"/>
                  </a:lnTo>
                  <a:lnTo>
                    <a:pt x="3352800" y="44831"/>
                  </a:lnTo>
                  <a:moveTo>
                    <a:pt x="3505327" y="6985"/>
                  </a:moveTo>
                  <a:lnTo>
                    <a:pt x="3619627" y="7239"/>
                  </a:lnTo>
                  <a:lnTo>
                    <a:pt x="3619500" y="45339"/>
                  </a:lnTo>
                  <a:lnTo>
                    <a:pt x="3505200" y="45085"/>
                  </a:lnTo>
                  <a:moveTo>
                    <a:pt x="3657727" y="7239"/>
                  </a:moveTo>
                  <a:lnTo>
                    <a:pt x="3772027" y="7493"/>
                  </a:lnTo>
                  <a:lnTo>
                    <a:pt x="3771900" y="45593"/>
                  </a:lnTo>
                  <a:lnTo>
                    <a:pt x="3657600" y="45339"/>
                  </a:lnTo>
                  <a:moveTo>
                    <a:pt x="3810127" y="7620"/>
                  </a:moveTo>
                  <a:lnTo>
                    <a:pt x="3924427" y="7874"/>
                  </a:lnTo>
                  <a:lnTo>
                    <a:pt x="3924300" y="45974"/>
                  </a:lnTo>
                  <a:lnTo>
                    <a:pt x="3810000" y="45720"/>
                  </a:lnTo>
                  <a:moveTo>
                    <a:pt x="3962527" y="7874"/>
                  </a:moveTo>
                  <a:lnTo>
                    <a:pt x="4076827" y="8128"/>
                  </a:lnTo>
                  <a:lnTo>
                    <a:pt x="4076700" y="46228"/>
                  </a:lnTo>
                  <a:lnTo>
                    <a:pt x="3962400" y="45974"/>
                  </a:lnTo>
                  <a:moveTo>
                    <a:pt x="4114927" y="8255"/>
                  </a:moveTo>
                  <a:lnTo>
                    <a:pt x="4229227" y="8509"/>
                  </a:lnTo>
                  <a:lnTo>
                    <a:pt x="4229100" y="46609"/>
                  </a:lnTo>
                  <a:lnTo>
                    <a:pt x="4114800" y="46355"/>
                  </a:lnTo>
                  <a:moveTo>
                    <a:pt x="4267327" y="8509"/>
                  </a:moveTo>
                  <a:lnTo>
                    <a:pt x="4381627" y="8763"/>
                  </a:lnTo>
                  <a:lnTo>
                    <a:pt x="4381500" y="46863"/>
                  </a:lnTo>
                  <a:lnTo>
                    <a:pt x="4267200" y="46609"/>
                  </a:lnTo>
                  <a:moveTo>
                    <a:pt x="4419727" y="8763"/>
                  </a:moveTo>
                  <a:lnTo>
                    <a:pt x="4534027" y="9017"/>
                  </a:lnTo>
                  <a:lnTo>
                    <a:pt x="4533900" y="47117"/>
                  </a:lnTo>
                  <a:lnTo>
                    <a:pt x="4419600" y="46863"/>
                  </a:lnTo>
                  <a:moveTo>
                    <a:pt x="4572127" y="9144"/>
                  </a:moveTo>
                  <a:lnTo>
                    <a:pt x="4686427" y="9398"/>
                  </a:lnTo>
                  <a:lnTo>
                    <a:pt x="4686300" y="47498"/>
                  </a:lnTo>
                  <a:lnTo>
                    <a:pt x="4572000" y="47244"/>
                  </a:lnTo>
                  <a:moveTo>
                    <a:pt x="4724527" y="9398"/>
                  </a:moveTo>
                  <a:lnTo>
                    <a:pt x="4838827" y="9652"/>
                  </a:lnTo>
                  <a:lnTo>
                    <a:pt x="4838700" y="47752"/>
                  </a:lnTo>
                  <a:lnTo>
                    <a:pt x="4724400" y="47498"/>
                  </a:lnTo>
                  <a:moveTo>
                    <a:pt x="4876927" y="9779"/>
                  </a:moveTo>
                  <a:lnTo>
                    <a:pt x="4991227" y="10033"/>
                  </a:lnTo>
                  <a:lnTo>
                    <a:pt x="4991100" y="48133"/>
                  </a:lnTo>
                  <a:lnTo>
                    <a:pt x="4876800" y="47879"/>
                  </a:lnTo>
                  <a:moveTo>
                    <a:pt x="5029327" y="10033"/>
                  </a:moveTo>
                  <a:lnTo>
                    <a:pt x="5143627" y="10287"/>
                  </a:lnTo>
                  <a:lnTo>
                    <a:pt x="5143500" y="48387"/>
                  </a:lnTo>
                  <a:lnTo>
                    <a:pt x="5029200" y="48133"/>
                  </a:lnTo>
                  <a:moveTo>
                    <a:pt x="5181727" y="10287"/>
                  </a:moveTo>
                  <a:lnTo>
                    <a:pt x="5296027" y="10541"/>
                  </a:lnTo>
                  <a:lnTo>
                    <a:pt x="5295900" y="48641"/>
                  </a:lnTo>
                  <a:lnTo>
                    <a:pt x="5181600" y="48387"/>
                  </a:lnTo>
                  <a:moveTo>
                    <a:pt x="5334127" y="10668"/>
                  </a:moveTo>
                  <a:lnTo>
                    <a:pt x="5448427" y="10922"/>
                  </a:lnTo>
                  <a:lnTo>
                    <a:pt x="5448300" y="49022"/>
                  </a:lnTo>
                  <a:lnTo>
                    <a:pt x="5334000" y="48768"/>
                  </a:lnTo>
                  <a:moveTo>
                    <a:pt x="5486527" y="10922"/>
                  </a:moveTo>
                  <a:lnTo>
                    <a:pt x="5600827" y="11176"/>
                  </a:lnTo>
                  <a:lnTo>
                    <a:pt x="5600700" y="49276"/>
                  </a:lnTo>
                  <a:lnTo>
                    <a:pt x="5486400" y="49022"/>
                  </a:lnTo>
                  <a:moveTo>
                    <a:pt x="5638927" y="11303"/>
                  </a:moveTo>
                  <a:lnTo>
                    <a:pt x="5753227" y="11557"/>
                  </a:lnTo>
                  <a:lnTo>
                    <a:pt x="5753100" y="49657"/>
                  </a:lnTo>
                  <a:lnTo>
                    <a:pt x="5638800" y="49403"/>
                  </a:lnTo>
                  <a:moveTo>
                    <a:pt x="5791327" y="11557"/>
                  </a:moveTo>
                  <a:lnTo>
                    <a:pt x="5905627" y="11811"/>
                  </a:lnTo>
                  <a:lnTo>
                    <a:pt x="5905500" y="49911"/>
                  </a:lnTo>
                  <a:lnTo>
                    <a:pt x="5791200" y="49657"/>
                  </a:lnTo>
                  <a:moveTo>
                    <a:pt x="5943727" y="11811"/>
                  </a:moveTo>
                  <a:lnTo>
                    <a:pt x="6058027" y="12065"/>
                  </a:lnTo>
                  <a:lnTo>
                    <a:pt x="6057900" y="50165"/>
                  </a:lnTo>
                  <a:lnTo>
                    <a:pt x="5943600" y="49911"/>
                  </a:lnTo>
                  <a:moveTo>
                    <a:pt x="6096127" y="12192"/>
                  </a:moveTo>
                  <a:lnTo>
                    <a:pt x="6210427" y="12446"/>
                  </a:lnTo>
                  <a:lnTo>
                    <a:pt x="6210300" y="50546"/>
                  </a:lnTo>
                  <a:lnTo>
                    <a:pt x="6096000" y="50292"/>
                  </a:lnTo>
                  <a:moveTo>
                    <a:pt x="6248527" y="12446"/>
                  </a:moveTo>
                  <a:lnTo>
                    <a:pt x="6362827" y="12700"/>
                  </a:lnTo>
                  <a:lnTo>
                    <a:pt x="6362700" y="50800"/>
                  </a:lnTo>
                  <a:lnTo>
                    <a:pt x="6248400" y="50546"/>
                  </a:lnTo>
                  <a:moveTo>
                    <a:pt x="6400927" y="12700"/>
                  </a:moveTo>
                  <a:lnTo>
                    <a:pt x="6515227" y="12954"/>
                  </a:lnTo>
                  <a:lnTo>
                    <a:pt x="6515100" y="51054"/>
                  </a:lnTo>
                  <a:lnTo>
                    <a:pt x="6400800" y="50800"/>
                  </a:lnTo>
                  <a:moveTo>
                    <a:pt x="6553200" y="13081"/>
                  </a:moveTo>
                  <a:lnTo>
                    <a:pt x="6667500" y="13335"/>
                  </a:lnTo>
                  <a:lnTo>
                    <a:pt x="6667373" y="51435"/>
                  </a:lnTo>
                  <a:lnTo>
                    <a:pt x="6553073" y="51181"/>
                  </a:lnTo>
                  <a:moveTo>
                    <a:pt x="6705600" y="13335"/>
                  </a:moveTo>
                  <a:lnTo>
                    <a:pt x="6819900" y="13589"/>
                  </a:lnTo>
                  <a:lnTo>
                    <a:pt x="6819773" y="51689"/>
                  </a:lnTo>
                  <a:lnTo>
                    <a:pt x="6705473" y="51435"/>
                  </a:lnTo>
                  <a:moveTo>
                    <a:pt x="6858000" y="13716"/>
                  </a:moveTo>
                  <a:lnTo>
                    <a:pt x="6972300" y="13970"/>
                  </a:lnTo>
                  <a:lnTo>
                    <a:pt x="6972173" y="52070"/>
                  </a:lnTo>
                  <a:lnTo>
                    <a:pt x="6857873" y="51816"/>
                  </a:lnTo>
                  <a:moveTo>
                    <a:pt x="7010400" y="13970"/>
                  </a:moveTo>
                  <a:lnTo>
                    <a:pt x="7124700" y="14224"/>
                  </a:lnTo>
                  <a:lnTo>
                    <a:pt x="7124573" y="52324"/>
                  </a:lnTo>
                  <a:lnTo>
                    <a:pt x="7010273" y="52070"/>
                  </a:lnTo>
                  <a:moveTo>
                    <a:pt x="7162800" y="14224"/>
                  </a:moveTo>
                  <a:lnTo>
                    <a:pt x="7277100" y="14478"/>
                  </a:lnTo>
                  <a:lnTo>
                    <a:pt x="7276973" y="52578"/>
                  </a:lnTo>
                  <a:lnTo>
                    <a:pt x="7162673" y="52324"/>
                  </a:lnTo>
                  <a:moveTo>
                    <a:pt x="7315200" y="14605"/>
                  </a:moveTo>
                  <a:lnTo>
                    <a:pt x="7429500" y="14859"/>
                  </a:lnTo>
                  <a:lnTo>
                    <a:pt x="7429373" y="52959"/>
                  </a:lnTo>
                  <a:lnTo>
                    <a:pt x="7315073" y="52705"/>
                  </a:lnTo>
                  <a:moveTo>
                    <a:pt x="7467600" y="14859"/>
                  </a:moveTo>
                  <a:lnTo>
                    <a:pt x="7581900" y="15113"/>
                  </a:lnTo>
                  <a:lnTo>
                    <a:pt x="7581773" y="53213"/>
                  </a:lnTo>
                  <a:lnTo>
                    <a:pt x="7467473" y="52959"/>
                  </a:lnTo>
                  <a:moveTo>
                    <a:pt x="7620000" y="15240"/>
                  </a:moveTo>
                  <a:lnTo>
                    <a:pt x="7734300" y="15494"/>
                  </a:lnTo>
                  <a:lnTo>
                    <a:pt x="7734173" y="53594"/>
                  </a:lnTo>
                  <a:lnTo>
                    <a:pt x="7619873" y="53340"/>
                  </a:lnTo>
                  <a:moveTo>
                    <a:pt x="7772400" y="15494"/>
                  </a:moveTo>
                  <a:lnTo>
                    <a:pt x="7886700" y="15748"/>
                  </a:lnTo>
                  <a:lnTo>
                    <a:pt x="7886573" y="53848"/>
                  </a:lnTo>
                  <a:lnTo>
                    <a:pt x="7772273" y="53594"/>
                  </a:lnTo>
                  <a:moveTo>
                    <a:pt x="7924800" y="15748"/>
                  </a:moveTo>
                  <a:lnTo>
                    <a:pt x="8039100" y="16002"/>
                  </a:lnTo>
                  <a:lnTo>
                    <a:pt x="8038973" y="54102"/>
                  </a:lnTo>
                  <a:lnTo>
                    <a:pt x="7924673" y="53848"/>
                  </a:lnTo>
                  <a:moveTo>
                    <a:pt x="8077200" y="16129"/>
                  </a:moveTo>
                  <a:lnTo>
                    <a:pt x="8191500" y="16383"/>
                  </a:lnTo>
                  <a:lnTo>
                    <a:pt x="8191373" y="54483"/>
                  </a:lnTo>
                  <a:lnTo>
                    <a:pt x="8077073" y="54229"/>
                  </a:lnTo>
                  <a:moveTo>
                    <a:pt x="8229600" y="16383"/>
                  </a:moveTo>
                  <a:lnTo>
                    <a:pt x="8343900" y="16637"/>
                  </a:lnTo>
                  <a:lnTo>
                    <a:pt x="8343773" y="54737"/>
                  </a:lnTo>
                  <a:lnTo>
                    <a:pt x="8229473" y="54483"/>
                  </a:lnTo>
                  <a:moveTo>
                    <a:pt x="8382000" y="16764"/>
                  </a:moveTo>
                  <a:lnTo>
                    <a:pt x="8496300" y="17018"/>
                  </a:lnTo>
                  <a:lnTo>
                    <a:pt x="8496173" y="55118"/>
                  </a:lnTo>
                  <a:lnTo>
                    <a:pt x="8381873" y="54864"/>
                  </a:lnTo>
                  <a:moveTo>
                    <a:pt x="8534400" y="17018"/>
                  </a:moveTo>
                  <a:lnTo>
                    <a:pt x="8648700" y="17272"/>
                  </a:lnTo>
                  <a:lnTo>
                    <a:pt x="8648573" y="55372"/>
                  </a:lnTo>
                  <a:lnTo>
                    <a:pt x="8534273" y="55118"/>
                  </a:lnTo>
                  <a:moveTo>
                    <a:pt x="8686800" y="17272"/>
                  </a:moveTo>
                  <a:lnTo>
                    <a:pt x="8801100" y="17526"/>
                  </a:lnTo>
                  <a:lnTo>
                    <a:pt x="8800973" y="55626"/>
                  </a:lnTo>
                  <a:lnTo>
                    <a:pt x="8686673" y="55372"/>
                  </a:lnTo>
                  <a:moveTo>
                    <a:pt x="8839200" y="17653"/>
                  </a:moveTo>
                  <a:lnTo>
                    <a:pt x="8953500" y="17907"/>
                  </a:lnTo>
                  <a:lnTo>
                    <a:pt x="8953373" y="56007"/>
                  </a:lnTo>
                  <a:lnTo>
                    <a:pt x="8839073" y="55753"/>
                  </a:lnTo>
                  <a:moveTo>
                    <a:pt x="8991600" y="17907"/>
                  </a:moveTo>
                  <a:lnTo>
                    <a:pt x="9105900" y="18161"/>
                  </a:lnTo>
                  <a:lnTo>
                    <a:pt x="9105773" y="56261"/>
                  </a:lnTo>
                  <a:lnTo>
                    <a:pt x="8991473" y="56007"/>
                  </a:lnTo>
                  <a:moveTo>
                    <a:pt x="9144000" y="18288"/>
                  </a:moveTo>
                  <a:lnTo>
                    <a:pt x="9258300" y="18542"/>
                  </a:lnTo>
                  <a:lnTo>
                    <a:pt x="9258173" y="56642"/>
                  </a:lnTo>
                  <a:lnTo>
                    <a:pt x="9143873" y="56388"/>
                  </a:lnTo>
                  <a:moveTo>
                    <a:pt x="9296400" y="18542"/>
                  </a:moveTo>
                  <a:lnTo>
                    <a:pt x="9410700" y="18796"/>
                  </a:lnTo>
                  <a:lnTo>
                    <a:pt x="9410573" y="56896"/>
                  </a:lnTo>
                  <a:lnTo>
                    <a:pt x="9296273" y="56642"/>
                  </a:lnTo>
                  <a:moveTo>
                    <a:pt x="9448800" y="18796"/>
                  </a:moveTo>
                  <a:lnTo>
                    <a:pt x="9555861" y="19050"/>
                  </a:lnTo>
                  <a:lnTo>
                    <a:pt x="9555734" y="57150"/>
                  </a:lnTo>
                  <a:lnTo>
                    <a:pt x="9448800" y="56896"/>
                  </a:lnTo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3960257" y="2679011"/>
            <a:ext cx="1030510" cy="60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bike: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948341" y="4840643"/>
            <a:ext cx="1573063" cy="60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baloon: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960257" y="6488154"/>
            <a:ext cx="2257863" cy="60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helicopter: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960257" y="8448885"/>
            <a:ext cx="2406710" cy="60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submarine: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121826" y="467011"/>
            <a:ext cx="16684428" cy="9407195"/>
          </a:xfrm>
          <a:custGeom>
            <a:avLst/>
            <a:gdLst/>
            <a:ahLst/>
            <a:cxnLst/>
            <a:rect l="l" t="t" r="r" b="b"/>
            <a:pathLst>
              <a:path w="16684428" h="9407195">
                <a:moveTo>
                  <a:pt x="0" y="0"/>
                </a:moveTo>
                <a:lnTo>
                  <a:pt x="16684428" y="0"/>
                </a:lnTo>
                <a:lnTo>
                  <a:pt x="16684428" y="9407195"/>
                </a:lnTo>
                <a:lnTo>
                  <a:pt x="0" y="94071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2257473" y="736521"/>
            <a:ext cx="4029075" cy="828675"/>
          </a:xfrm>
          <a:custGeom>
            <a:avLst/>
            <a:gdLst/>
            <a:ahLst/>
            <a:cxnLst/>
            <a:rect l="l" t="t" r="r" b="b"/>
            <a:pathLst>
              <a:path w="4029075" h="828675">
                <a:moveTo>
                  <a:pt x="0" y="0"/>
                </a:moveTo>
                <a:lnTo>
                  <a:pt x="4029075" y="0"/>
                </a:lnTo>
                <a:lnTo>
                  <a:pt x="4029075" y="828675"/>
                </a:lnTo>
                <a:lnTo>
                  <a:pt x="0" y="8286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2063105" y="1791462"/>
            <a:ext cx="1664370" cy="1664370"/>
            <a:chOff x="0" y="0"/>
            <a:chExt cx="2219160" cy="22191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19198" cy="2219198"/>
            </a:xfrm>
            <a:custGeom>
              <a:avLst/>
              <a:gdLst/>
              <a:ahLst/>
              <a:cxnLst/>
              <a:rect l="l" t="t" r="r" b="b"/>
              <a:pathLst>
                <a:path w="2219198" h="2219198">
                  <a:moveTo>
                    <a:pt x="292100" y="0"/>
                  </a:moveTo>
                  <a:cubicBezTo>
                    <a:pt x="214630" y="0"/>
                    <a:pt x="140335" y="30734"/>
                    <a:pt x="85598" y="85598"/>
                  </a:cubicBezTo>
                  <a:cubicBezTo>
                    <a:pt x="30861" y="140462"/>
                    <a:pt x="0" y="214630"/>
                    <a:pt x="0" y="292100"/>
                  </a:cubicBezTo>
                  <a:lnTo>
                    <a:pt x="0" y="1927098"/>
                  </a:lnTo>
                  <a:cubicBezTo>
                    <a:pt x="0" y="2004568"/>
                    <a:pt x="30734" y="2078863"/>
                    <a:pt x="85598" y="2133600"/>
                  </a:cubicBezTo>
                  <a:cubicBezTo>
                    <a:pt x="140462" y="2188337"/>
                    <a:pt x="214630" y="2219198"/>
                    <a:pt x="292100" y="2219198"/>
                  </a:cubicBezTo>
                  <a:lnTo>
                    <a:pt x="1927098" y="2219198"/>
                  </a:lnTo>
                  <a:cubicBezTo>
                    <a:pt x="2004568" y="2219198"/>
                    <a:pt x="2078863" y="2188464"/>
                    <a:pt x="2133600" y="2133600"/>
                  </a:cubicBezTo>
                  <a:cubicBezTo>
                    <a:pt x="2188337" y="2078736"/>
                    <a:pt x="2219198" y="2004568"/>
                    <a:pt x="2219198" y="1927098"/>
                  </a:cubicBezTo>
                  <a:lnTo>
                    <a:pt x="2219198" y="292100"/>
                  </a:lnTo>
                  <a:cubicBezTo>
                    <a:pt x="2219198" y="214630"/>
                    <a:pt x="2188464" y="140335"/>
                    <a:pt x="2133600" y="85598"/>
                  </a:cubicBezTo>
                  <a:cubicBezTo>
                    <a:pt x="2078736" y="30861"/>
                    <a:pt x="2004568" y="0"/>
                    <a:pt x="1927098" y="0"/>
                  </a:cubicBezTo>
                  <a:close/>
                </a:path>
              </a:pathLst>
            </a:custGeom>
            <a:blipFill>
              <a:blip r:embed="rId7"/>
              <a:stretch>
                <a:fillRect l="-20712" r="-20691" b="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Freeform 8"/>
          <p:cNvSpPr/>
          <p:nvPr/>
        </p:nvSpPr>
        <p:spPr>
          <a:xfrm>
            <a:off x="2063105" y="1791462"/>
            <a:ext cx="1664341" cy="1664341"/>
          </a:xfrm>
          <a:custGeom>
            <a:avLst/>
            <a:gdLst/>
            <a:ahLst/>
            <a:cxnLst/>
            <a:rect l="l" t="t" r="r" b="b"/>
            <a:pathLst>
              <a:path w="1664341" h="1664341">
                <a:moveTo>
                  <a:pt x="0" y="0"/>
                </a:moveTo>
                <a:lnTo>
                  <a:pt x="1664342" y="0"/>
                </a:lnTo>
                <a:lnTo>
                  <a:pt x="1664342" y="1664341"/>
                </a:lnTo>
                <a:lnTo>
                  <a:pt x="0" y="16643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2063105" y="3684432"/>
            <a:ext cx="1664370" cy="1664370"/>
            <a:chOff x="0" y="0"/>
            <a:chExt cx="2219160" cy="22191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19198" cy="2219198"/>
            </a:xfrm>
            <a:custGeom>
              <a:avLst/>
              <a:gdLst/>
              <a:ahLst/>
              <a:cxnLst/>
              <a:rect l="l" t="t" r="r" b="b"/>
              <a:pathLst>
                <a:path w="2219198" h="2219198">
                  <a:moveTo>
                    <a:pt x="291592" y="0"/>
                  </a:moveTo>
                  <a:cubicBezTo>
                    <a:pt x="214249" y="127"/>
                    <a:pt x="140208" y="30861"/>
                    <a:pt x="85598" y="85598"/>
                  </a:cubicBezTo>
                  <a:cubicBezTo>
                    <a:pt x="30734" y="140335"/>
                    <a:pt x="0" y="214630"/>
                    <a:pt x="0" y="292100"/>
                  </a:cubicBezTo>
                  <a:lnTo>
                    <a:pt x="0" y="1927098"/>
                  </a:lnTo>
                  <a:cubicBezTo>
                    <a:pt x="0" y="2004568"/>
                    <a:pt x="30734" y="2078863"/>
                    <a:pt x="85598" y="2133600"/>
                  </a:cubicBezTo>
                  <a:cubicBezTo>
                    <a:pt x="140462" y="2188337"/>
                    <a:pt x="214630" y="2219198"/>
                    <a:pt x="292100" y="2219198"/>
                  </a:cubicBezTo>
                  <a:lnTo>
                    <a:pt x="1927098" y="2219198"/>
                  </a:lnTo>
                  <a:cubicBezTo>
                    <a:pt x="2004568" y="2219198"/>
                    <a:pt x="2078863" y="2188464"/>
                    <a:pt x="2133600" y="2133600"/>
                  </a:cubicBezTo>
                  <a:cubicBezTo>
                    <a:pt x="2188337" y="2078736"/>
                    <a:pt x="2219198" y="2004568"/>
                    <a:pt x="2219198" y="1927098"/>
                  </a:cubicBezTo>
                  <a:lnTo>
                    <a:pt x="2219198" y="292100"/>
                  </a:lnTo>
                  <a:cubicBezTo>
                    <a:pt x="2219198" y="214630"/>
                    <a:pt x="2188464" y="140335"/>
                    <a:pt x="2133600" y="85598"/>
                  </a:cubicBezTo>
                  <a:cubicBezTo>
                    <a:pt x="2078990" y="30861"/>
                    <a:pt x="2004822" y="127"/>
                    <a:pt x="1927606" y="0"/>
                  </a:cubicBezTo>
                  <a:close/>
                </a:path>
              </a:pathLst>
            </a:custGeom>
            <a:blipFill>
              <a:blip r:embed="rId10"/>
              <a:stretch>
                <a:fillRect l="-20712" r="-20691" b="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Freeform 11"/>
          <p:cNvSpPr/>
          <p:nvPr/>
        </p:nvSpPr>
        <p:spPr>
          <a:xfrm>
            <a:off x="2063105" y="3684432"/>
            <a:ext cx="1664341" cy="1664341"/>
          </a:xfrm>
          <a:custGeom>
            <a:avLst/>
            <a:gdLst/>
            <a:ahLst/>
            <a:cxnLst/>
            <a:rect l="l" t="t" r="r" b="b"/>
            <a:pathLst>
              <a:path w="1664341" h="1664341">
                <a:moveTo>
                  <a:pt x="0" y="0"/>
                </a:moveTo>
                <a:lnTo>
                  <a:pt x="1664342" y="0"/>
                </a:lnTo>
                <a:lnTo>
                  <a:pt x="1664342" y="1664341"/>
                </a:lnTo>
                <a:lnTo>
                  <a:pt x="0" y="16643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5897880" y="3032560"/>
            <a:ext cx="9196111" cy="38100"/>
            <a:chOff x="0" y="0"/>
            <a:chExt cx="9196108" cy="381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196070" cy="38100"/>
            </a:xfrm>
            <a:custGeom>
              <a:avLst/>
              <a:gdLst/>
              <a:ahLst/>
              <a:cxnLst/>
              <a:rect l="l" t="t" r="r" b="b"/>
              <a:pathLst>
                <a:path w="9196070" h="38100">
                  <a:moveTo>
                    <a:pt x="0" y="0"/>
                  </a:moveTo>
                  <a:lnTo>
                    <a:pt x="114300" y="0"/>
                  </a:lnTo>
                  <a:lnTo>
                    <a:pt x="114300" y="38100"/>
                  </a:lnTo>
                  <a:lnTo>
                    <a:pt x="0" y="38100"/>
                  </a:lnTo>
                  <a:moveTo>
                    <a:pt x="152400" y="0"/>
                  </a:moveTo>
                  <a:lnTo>
                    <a:pt x="266700" y="0"/>
                  </a:lnTo>
                  <a:lnTo>
                    <a:pt x="266700" y="38100"/>
                  </a:lnTo>
                  <a:lnTo>
                    <a:pt x="152400" y="38100"/>
                  </a:lnTo>
                  <a:moveTo>
                    <a:pt x="304800" y="0"/>
                  </a:moveTo>
                  <a:lnTo>
                    <a:pt x="419100" y="0"/>
                  </a:lnTo>
                  <a:lnTo>
                    <a:pt x="419100" y="38100"/>
                  </a:lnTo>
                  <a:lnTo>
                    <a:pt x="304800" y="38100"/>
                  </a:lnTo>
                  <a:moveTo>
                    <a:pt x="457200" y="0"/>
                  </a:moveTo>
                  <a:lnTo>
                    <a:pt x="571500" y="0"/>
                  </a:lnTo>
                  <a:lnTo>
                    <a:pt x="571500" y="38100"/>
                  </a:lnTo>
                  <a:lnTo>
                    <a:pt x="457200" y="38100"/>
                  </a:lnTo>
                  <a:moveTo>
                    <a:pt x="609600" y="0"/>
                  </a:moveTo>
                  <a:lnTo>
                    <a:pt x="723900" y="0"/>
                  </a:lnTo>
                  <a:lnTo>
                    <a:pt x="723900" y="38100"/>
                  </a:lnTo>
                  <a:lnTo>
                    <a:pt x="609600" y="38100"/>
                  </a:lnTo>
                  <a:moveTo>
                    <a:pt x="762000" y="0"/>
                  </a:moveTo>
                  <a:lnTo>
                    <a:pt x="876300" y="0"/>
                  </a:lnTo>
                  <a:lnTo>
                    <a:pt x="876300" y="38100"/>
                  </a:lnTo>
                  <a:lnTo>
                    <a:pt x="762000" y="38100"/>
                  </a:lnTo>
                  <a:moveTo>
                    <a:pt x="914400" y="0"/>
                  </a:moveTo>
                  <a:lnTo>
                    <a:pt x="1028700" y="0"/>
                  </a:lnTo>
                  <a:lnTo>
                    <a:pt x="1028700" y="38100"/>
                  </a:lnTo>
                  <a:lnTo>
                    <a:pt x="914400" y="38100"/>
                  </a:lnTo>
                  <a:moveTo>
                    <a:pt x="1066800" y="0"/>
                  </a:moveTo>
                  <a:lnTo>
                    <a:pt x="1181100" y="0"/>
                  </a:lnTo>
                  <a:lnTo>
                    <a:pt x="1181100" y="38100"/>
                  </a:lnTo>
                  <a:lnTo>
                    <a:pt x="1066800" y="38100"/>
                  </a:lnTo>
                  <a:moveTo>
                    <a:pt x="1219200" y="0"/>
                  </a:moveTo>
                  <a:lnTo>
                    <a:pt x="1333500" y="0"/>
                  </a:lnTo>
                  <a:lnTo>
                    <a:pt x="1333500" y="38100"/>
                  </a:lnTo>
                  <a:lnTo>
                    <a:pt x="1219200" y="38100"/>
                  </a:lnTo>
                  <a:moveTo>
                    <a:pt x="1371600" y="0"/>
                  </a:moveTo>
                  <a:lnTo>
                    <a:pt x="1485900" y="0"/>
                  </a:lnTo>
                  <a:lnTo>
                    <a:pt x="1485900" y="38100"/>
                  </a:lnTo>
                  <a:lnTo>
                    <a:pt x="1371600" y="38100"/>
                  </a:lnTo>
                  <a:moveTo>
                    <a:pt x="1524000" y="0"/>
                  </a:moveTo>
                  <a:lnTo>
                    <a:pt x="1638300" y="0"/>
                  </a:lnTo>
                  <a:lnTo>
                    <a:pt x="1638300" y="38100"/>
                  </a:lnTo>
                  <a:lnTo>
                    <a:pt x="1524000" y="38100"/>
                  </a:lnTo>
                  <a:moveTo>
                    <a:pt x="1676400" y="0"/>
                  </a:moveTo>
                  <a:lnTo>
                    <a:pt x="1790700" y="0"/>
                  </a:lnTo>
                  <a:lnTo>
                    <a:pt x="1790700" y="38100"/>
                  </a:lnTo>
                  <a:lnTo>
                    <a:pt x="1676400" y="38100"/>
                  </a:lnTo>
                  <a:moveTo>
                    <a:pt x="1828800" y="0"/>
                  </a:moveTo>
                  <a:lnTo>
                    <a:pt x="1943100" y="0"/>
                  </a:lnTo>
                  <a:lnTo>
                    <a:pt x="1943100" y="38100"/>
                  </a:lnTo>
                  <a:lnTo>
                    <a:pt x="1828800" y="38100"/>
                  </a:lnTo>
                  <a:moveTo>
                    <a:pt x="1981200" y="0"/>
                  </a:moveTo>
                  <a:lnTo>
                    <a:pt x="2095500" y="0"/>
                  </a:lnTo>
                  <a:lnTo>
                    <a:pt x="2095500" y="38100"/>
                  </a:lnTo>
                  <a:lnTo>
                    <a:pt x="1981200" y="38100"/>
                  </a:lnTo>
                  <a:moveTo>
                    <a:pt x="2133600" y="0"/>
                  </a:moveTo>
                  <a:lnTo>
                    <a:pt x="2247900" y="0"/>
                  </a:lnTo>
                  <a:lnTo>
                    <a:pt x="2247900" y="38100"/>
                  </a:lnTo>
                  <a:lnTo>
                    <a:pt x="2133600" y="38100"/>
                  </a:lnTo>
                  <a:moveTo>
                    <a:pt x="2286000" y="0"/>
                  </a:moveTo>
                  <a:lnTo>
                    <a:pt x="2400300" y="0"/>
                  </a:lnTo>
                  <a:lnTo>
                    <a:pt x="2400300" y="38100"/>
                  </a:lnTo>
                  <a:lnTo>
                    <a:pt x="2286000" y="38100"/>
                  </a:lnTo>
                  <a:moveTo>
                    <a:pt x="2438400" y="0"/>
                  </a:moveTo>
                  <a:lnTo>
                    <a:pt x="2552700" y="0"/>
                  </a:lnTo>
                  <a:lnTo>
                    <a:pt x="2552700" y="38100"/>
                  </a:lnTo>
                  <a:lnTo>
                    <a:pt x="2438400" y="38100"/>
                  </a:lnTo>
                  <a:moveTo>
                    <a:pt x="2590800" y="0"/>
                  </a:moveTo>
                  <a:lnTo>
                    <a:pt x="2705100" y="0"/>
                  </a:lnTo>
                  <a:lnTo>
                    <a:pt x="2705100" y="38100"/>
                  </a:lnTo>
                  <a:lnTo>
                    <a:pt x="2590800" y="38100"/>
                  </a:lnTo>
                  <a:moveTo>
                    <a:pt x="2743200" y="0"/>
                  </a:moveTo>
                  <a:lnTo>
                    <a:pt x="2857500" y="0"/>
                  </a:lnTo>
                  <a:lnTo>
                    <a:pt x="2857500" y="38100"/>
                  </a:lnTo>
                  <a:lnTo>
                    <a:pt x="2743200" y="38100"/>
                  </a:lnTo>
                  <a:moveTo>
                    <a:pt x="2895600" y="0"/>
                  </a:moveTo>
                  <a:lnTo>
                    <a:pt x="3009900" y="0"/>
                  </a:lnTo>
                  <a:lnTo>
                    <a:pt x="3009900" y="38100"/>
                  </a:lnTo>
                  <a:lnTo>
                    <a:pt x="2895600" y="38100"/>
                  </a:lnTo>
                  <a:moveTo>
                    <a:pt x="3048000" y="0"/>
                  </a:moveTo>
                  <a:lnTo>
                    <a:pt x="3162300" y="0"/>
                  </a:lnTo>
                  <a:lnTo>
                    <a:pt x="3162300" y="38100"/>
                  </a:lnTo>
                  <a:lnTo>
                    <a:pt x="3048000" y="38100"/>
                  </a:lnTo>
                  <a:moveTo>
                    <a:pt x="3200400" y="0"/>
                  </a:moveTo>
                  <a:lnTo>
                    <a:pt x="3314700" y="0"/>
                  </a:lnTo>
                  <a:lnTo>
                    <a:pt x="3314700" y="38100"/>
                  </a:lnTo>
                  <a:lnTo>
                    <a:pt x="3200400" y="38100"/>
                  </a:lnTo>
                  <a:moveTo>
                    <a:pt x="3352800" y="0"/>
                  </a:moveTo>
                  <a:lnTo>
                    <a:pt x="3467100" y="0"/>
                  </a:lnTo>
                  <a:lnTo>
                    <a:pt x="3467100" y="38100"/>
                  </a:lnTo>
                  <a:lnTo>
                    <a:pt x="3352800" y="38100"/>
                  </a:lnTo>
                  <a:moveTo>
                    <a:pt x="3505200" y="0"/>
                  </a:moveTo>
                  <a:lnTo>
                    <a:pt x="3619500" y="0"/>
                  </a:lnTo>
                  <a:lnTo>
                    <a:pt x="3619500" y="38100"/>
                  </a:lnTo>
                  <a:lnTo>
                    <a:pt x="3505200" y="38100"/>
                  </a:lnTo>
                  <a:moveTo>
                    <a:pt x="3657600" y="0"/>
                  </a:moveTo>
                  <a:lnTo>
                    <a:pt x="3771900" y="0"/>
                  </a:lnTo>
                  <a:lnTo>
                    <a:pt x="3771900" y="38100"/>
                  </a:lnTo>
                  <a:lnTo>
                    <a:pt x="3657600" y="38100"/>
                  </a:lnTo>
                  <a:moveTo>
                    <a:pt x="3810000" y="0"/>
                  </a:moveTo>
                  <a:lnTo>
                    <a:pt x="3924300" y="0"/>
                  </a:lnTo>
                  <a:lnTo>
                    <a:pt x="3924300" y="38100"/>
                  </a:lnTo>
                  <a:lnTo>
                    <a:pt x="3810000" y="38100"/>
                  </a:lnTo>
                  <a:moveTo>
                    <a:pt x="3962400" y="0"/>
                  </a:moveTo>
                  <a:lnTo>
                    <a:pt x="4076700" y="0"/>
                  </a:lnTo>
                  <a:lnTo>
                    <a:pt x="4076700" y="38100"/>
                  </a:lnTo>
                  <a:lnTo>
                    <a:pt x="3962400" y="38100"/>
                  </a:lnTo>
                  <a:moveTo>
                    <a:pt x="4114800" y="0"/>
                  </a:moveTo>
                  <a:lnTo>
                    <a:pt x="4229100" y="0"/>
                  </a:lnTo>
                  <a:lnTo>
                    <a:pt x="4229100" y="38100"/>
                  </a:lnTo>
                  <a:lnTo>
                    <a:pt x="4114800" y="38100"/>
                  </a:lnTo>
                  <a:moveTo>
                    <a:pt x="4267200" y="0"/>
                  </a:moveTo>
                  <a:lnTo>
                    <a:pt x="4381500" y="0"/>
                  </a:lnTo>
                  <a:lnTo>
                    <a:pt x="4381500" y="38100"/>
                  </a:lnTo>
                  <a:lnTo>
                    <a:pt x="4267200" y="38100"/>
                  </a:lnTo>
                  <a:moveTo>
                    <a:pt x="4419600" y="0"/>
                  </a:moveTo>
                  <a:lnTo>
                    <a:pt x="4533900" y="0"/>
                  </a:lnTo>
                  <a:lnTo>
                    <a:pt x="4533900" y="38100"/>
                  </a:lnTo>
                  <a:lnTo>
                    <a:pt x="4419600" y="38100"/>
                  </a:lnTo>
                  <a:moveTo>
                    <a:pt x="4572000" y="0"/>
                  </a:moveTo>
                  <a:lnTo>
                    <a:pt x="4686300" y="0"/>
                  </a:lnTo>
                  <a:lnTo>
                    <a:pt x="4686300" y="38100"/>
                  </a:lnTo>
                  <a:lnTo>
                    <a:pt x="4572000" y="38100"/>
                  </a:lnTo>
                  <a:moveTo>
                    <a:pt x="4724400" y="0"/>
                  </a:moveTo>
                  <a:lnTo>
                    <a:pt x="4838700" y="0"/>
                  </a:lnTo>
                  <a:lnTo>
                    <a:pt x="4838700" y="38100"/>
                  </a:lnTo>
                  <a:lnTo>
                    <a:pt x="4724400" y="38100"/>
                  </a:lnTo>
                  <a:moveTo>
                    <a:pt x="4876800" y="0"/>
                  </a:moveTo>
                  <a:lnTo>
                    <a:pt x="4991100" y="0"/>
                  </a:lnTo>
                  <a:lnTo>
                    <a:pt x="4991100" y="38100"/>
                  </a:lnTo>
                  <a:lnTo>
                    <a:pt x="4876800" y="38100"/>
                  </a:lnTo>
                  <a:moveTo>
                    <a:pt x="5029200" y="0"/>
                  </a:moveTo>
                  <a:lnTo>
                    <a:pt x="5143500" y="0"/>
                  </a:lnTo>
                  <a:lnTo>
                    <a:pt x="5143500" y="38100"/>
                  </a:lnTo>
                  <a:lnTo>
                    <a:pt x="5029200" y="38100"/>
                  </a:lnTo>
                  <a:moveTo>
                    <a:pt x="5181600" y="0"/>
                  </a:moveTo>
                  <a:lnTo>
                    <a:pt x="5295900" y="0"/>
                  </a:lnTo>
                  <a:lnTo>
                    <a:pt x="5295900" y="38100"/>
                  </a:lnTo>
                  <a:lnTo>
                    <a:pt x="5181600" y="38100"/>
                  </a:lnTo>
                  <a:moveTo>
                    <a:pt x="5334000" y="0"/>
                  </a:moveTo>
                  <a:lnTo>
                    <a:pt x="5448300" y="0"/>
                  </a:lnTo>
                  <a:lnTo>
                    <a:pt x="5448300" y="38100"/>
                  </a:lnTo>
                  <a:lnTo>
                    <a:pt x="5334000" y="38100"/>
                  </a:lnTo>
                  <a:moveTo>
                    <a:pt x="5486400" y="0"/>
                  </a:moveTo>
                  <a:lnTo>
                    <a:pt x="5600700" y="0"/>
                  </a:lnTo>
                  <a:lnTo>
                    <a:pt x="5600700" y="38100"/>
                  </a:lnTo>
                  <a:lnTo>
                    <a:pt x="5486400" y="38100"/>
                  </a:lnTo>
                  <a:moveTo>
                    <a:pt x="5638800" y="0"/>
                  </a:moveTo>
                  <a:lnTo>
                    <a:pt x="5753100" y="0"/>
                  </a:lnTo>
                  <a:lnTo>
                    <a:pt x="5753100" y="38100"/>
                  </a:lnTo>
                  <a:lnTo>
                    <a:pt x="5638800" y="38100"/>
                  </a:lnTo>
                  <a:moveTo>
                    <a:pt x="5791200" y="0"/>
                  </a:moveTo>
                  <a:lnTo>
                    <a:pt x="5905500" y="0"/>
                  </a:lnTo>
                  <a:lnTo>
                    <a:pt x="5905500" y="38100"/>
                  </a:lnTo>
                  <a:lnTo>
                    <a:pt x="5791200" y="38100"/>
                  </a:lnTo>
                  <a:moveTo>
                    <a:pt x="5943600" y="0"/>
                  </a:moveTo>
                  <a:lnTo>
                    <a:pt x="6057900" y="0"/>
                  </a:lnTo>
                  <a:lnTo>
                    <a:pt x="6057900" y="38100"/>
                  </a:lnTo>
                  <a:lnTo>
                    <a:pt x="5943600" y="38100"/>
                  </a:lnTo>
                  <a:moveTo>
                    <a:pt x="6096000" y="0"/>
                  </a:moveTo>
                  <a:lnTo>
                    <a:pt x="6210300" y="0"/>
                  </a:lnTo>
                  <a:lnTo>
                    <a:pt x="6210300" y="38100"/>
                  </a:lnTo>
                  <a:lnTo>
                    <a:pt x="6096000" y="38100"/>
                  </a:lnTo>
                  <a:moveTo>
                    <a:pt x="6248400" y="0"/>
                  </a:moveTo>
                  <a:lnTo>
                    <a:pt x="6362700" y="0"/>
                  </a:lnTo>
                  <a:lnTo>
                    <a:pt x="6362700" y="38100"/>
                  </a:lnTo>
                  <a:lnTo>
                    <a:pt x="6248400" y="38100"/>
                  </a:lnTo>
                  <a:moveTo>
                    <a:pt x="6400800" y="0"/>
                  </a:moveTo>
                  <a:lnTo>
                    <a:pt x="6515100" y="0"/>
                  </a:lnTo>
                  <a:lnTo>
                    <a:pt x="6515100" y="38100"/>
                  </a:lnTo>
                  <a:lnTo>
                    <a:pt x="6400800" y="38100"/>
                  </a:lnTo>
                  <a:moveTo>
                    <a:pt x="6553200" y="0"/>
                  </a:moveTo>
                  <a:lnTo>
                    <a:pt x="6667500" y="0"/>
                  </a:lnTo>
                  <a:lnTo>
                    <a:pt x="6667500" y="38100"/>
                  </a:lnTo>
                  <a:lnTo>
                    <a:pt x="6553200" y="38100"/>
                  </a:lnTo>
                  <a:moveTo>
                    <a:pt x="6705600" y="0"/>
                  </a:moveTo>
                  <a:lnTo>
                    <a:pt x="6819900" y="0"/>
                  </a:lnTo>
                  <a:lnTo>
                    <a:pt x="6819900" y="38100"/>
                  </a:lnTo>
                  <a:lnTo>
                    <a:pt x="6705600" y="38100"/>
                  </a:lnTo>
                  <a:moveTo>
                    <a:pt x="6858000" y="0"/>
                  </a:moveTo>
                  <a:lnTo>
                    <a:pt x="6972300" y="0"/>
                  </a:lnTo>
                  <a:lnTo>
                    <a:pt x="6972300" y="38100"/>
                  </a:lnTo>
                  <a:lnTo>
                    <a:pt x="6858000" y="38100"/>
                  </a:lnTo>
                  <a:moveTo>
                    <a:pt x="7010400" y="0"/>
                  </a:moveTo>
                  <a:lnTo>
                    <a:pt x="7124700" y="0"/>
                  </a:lnTo>
                  <a:lnTo>
                    <a:pt x="7124700" y="38100"/>
                  </a:lnTo>
                  <a:lnTo>
                    <a:pt x="7010400" y="38100"/>
                  </a:lnTo>
                  <a:moveTo>
                    <a:pt x="7162800" y="0"/>
                  </a:moveTo>
                  <a:lnTo>
                    <a:pt x="7277100" y="0"/>
                  </a:lnTo>
                  <a:lnTo>
                    <a:pt x="7277100" y="38100"/>
                  </a:lnTo>
                  <a:lnTo>
                    <a:pt x="7162800" y="38100"/>
                  </a:lnTo>
                  <a:moveTo>
                    <a:pt x="7315200" y="0"/>
                  </a:moveTo>
                  <a:lnTo>
                    <a:pt x="7429500" y="0"/>
                  </a:lnTo>
                  <a:lnTo>
                    <a:pt x="7429500" y="38100"/>
                  </a:lnTo>
                  <a:lnTo>
                    <a:pt x="7315200" y="38100"/>
                  </a:lnTo>
                  <a:moveTo>
                    <a:pt x="7467600" y="0"/>
                  </a:moveTo>
                  <a:lnTo>
                    <a:pt x="7581900" y="0"/>
                  </a:lnTo>
                  <a:lnTo>
                    <a:pt x="7581900" y="38100"/>
                  </a:lnTo>
                  <a:lnTo>
                    <a:pt x="7467600" y="38100"/>
                  </a:lnTo>
                  <a:moveTo>
                    <a:pt x="7620000" y="0"/>
                  </a:moveTo>
                  <a:lnTo>
                    <a:pt x="7734300" y="0"/>
                  </a:lnTo>
                  <a:lnTo>
                    <a:pt x="7734300" y="38100"/>
                  </a:lnTo>
                  <a:lnTo>
                    <a:pt x="7620000" y="38100"/>
                  </a:lnTo>
                  <a:moveTo>
                    <a:pt x="7772400" y="0"/>
                  </a:moveTo>
                  <a:lnTo>
                    <a:pt x="7886700" y="0"/>
                  </a:lnTo>
                  <a:lnTo>
                    <a:pt x="7886700" y="38100"/>
                  </a:lnTo>
                  <a:lnTo>
                    <a:pt x="7772400" y="38100"/>
                  </a:lnTo>
                  <a:moveTo>
                    <a:pt x="7924800" y="0"/>
                  </a:moveTo>
                  <a:lnTo>
                    <a:pt x="8039100" y="0"/>
                  </a:lnTo>
                  <a:lnTo>
                    <a:pt x="8039100" y="38100"/>
                  </a:lnTo>
                  <a:lnTo>
                    <a:pt x="7924800" y="38100"/>
                  </a:lnTo>
                  <a:moveTo>
                    <a:pt x="8077200" y="0"/>
                  </a:moveTo>
                  <a:lnTo>
                    <a:pt x="8191500" y="0"/>
                  </a:lnTo>
                  <a:lnTo>
                    <a:pt x="8191500" y="38100"/>
                  </a:lnTo>
                  <a:lnTo>
                    <a:pt x="8077200" y="38100"/>
                  </a:lnTo>
                  <a:moveTo>
                    <a:pt x="8229600" y="0"/>
                  </a:moveTo>
                  <a:lnTo>
                    <a:pt x="8343900" y="0"/>
                  </a:lnTo>
                  <a:lnTo>
                    <a:pt x="8343900" y="38100"/>
                  </a:lnTo>
                  <a:lnTo>
                    <a:pt x="8229600" y="38100"/>
                  </a:lnTo>
                  <a:moveTo>
                    <a:pt x="8382000" y="0"/>
                  </a:moveTo>
                  <a:lnTo>
                    <a:pt x="8496300" y="0"/>
                  </a:lnTo>
                  <a:lnTo>
                    <a:pt x="8496300" y="38100"/>
                  </a:lnTo>
                  <a:lnTo>
                    <a:pt x="8382000" y="38100"/>
                  </a:lnTo>
                  <a:moveTo>
                    <a:pt x="8534400" y="0"/>
                  </a:moveTo>
                  <a:lnTo>
                    <a:pt x="8648700" y="0"/>
                  </a:lnTo>
                  <a:lnTo>
                    <a:pt x="8648700" y="38100"/>
                  </a:lnTo>
                  <a:lnTo>
                    <a:pt x="8534400" y="38100"/>
                  </a:lnTo>
                  <a:moveTo>
                    <a:pt x="8686800" y="0"/>
                  </a:moveTo>
                  <a:lnTo>
                    <a:pt x="8801100" y="0"/>
                  </a:lnTo>
                  <a:lnTo>
                    <a:pt x="8801100" y="38100"/>
                  </a:lnTo>
                  <a:lnTo>
                    <a:pt x="8686800" y="38100"/>
                  </a:lnTo>
                  <a:moveTo>
                    <a:pt x="8839200" y="0"/>
                  </a:moveTo>
                  <a:lnTo>
                    <a:pt x="8953500" y="0"/>
                  </a:lnTo>
                  <a:lnTo>
                    <a:pt x="8953500" y="38100"/>
                  </a:lnTo>
                  <a:lnTo>
                    <a:pt x="8839200" y="38100"/>
                  </a:lnTo>
                  <a:moveTo>
                    <a:pt x="8991600" y="0"/>
                  </a:moveTo>
                  <a:lnTo>
                    <a:pt x="9105900" y="0"/>
                  </a:lnTo>
                  <a:lnTo>
                    <a:pt x="9105900" y="38100"/>
                  </a:lnTo>
                  <a:lnTo>
                    <a:pt x="8991600" y="38100"/>
                  </a:lnTo>
                  <a:moveTo>
                    <a:pt x="9144000" y="0"/>
                  </a:moveTo>
                  <a:lnTo>
                    <a:pt x="9196070" y="0"/>
                  </a:lnTo>
                  <a:lnTo>
                    <a:pt x="9196070" y="38100"/>
                  </a:lnTo>
                  <a:lnTo>
                    <a:pt x="9144000" y="38100"/>
                  </a:lnTo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5897880" y="5124450"/>
            <a:ext cx="9196111" cy="38100"/>
            <a:chOff x="0" y="0"/>
            <a:chExt cx="9196108" cy="381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196070" cy="38100"/>
            </a:xfrm>
            <a:custGeom>
              <a:avLst/>
              <a:gdLst/>
              <a:ahLst/>
              <a:cxnLst/>
              <a:rect l="l" t="t" r="r" b="b"/>
              <a:pathLst>
                <a:path w="9196070" h="38100">
                  <a:moveTo>
                    <a:pt x="0" y="0"/>
                  </a:moveTo>
                  <a:lnTo>
                    <a:pt x="114300" y="0"/>
                  </a:lnTo>
                  <a:lnTo>
                    <a:pt x="114300" y="38100"/>
                  </a:lnTo>
                  <a:lnTo>
                    <a:pt x="0" y="38100"/>
                  </a:lnTo>
                  <a:moveTo>
                    <a:pt x="152400" y="0"/>
                  </a:moveTo>
                  <a:lnTo>
                    <a:pt x="266700" y="0"/>
                  </a:lnTo>
                  <a:lnTo>
                    <a:pt x="266700" y="38100"/>
                  </a:lnTo>
                  <a:lnTo>
                    <a:pt x="152400" y="38100"/>
                  </a:lnTo>
                  <a:moveTo>
                    <a:pt x="304800" y="0"/>
                  </a:moveTo>
                  <a:lnTo>
                    <a:pt x="419100" y="0"/>
                  </a:lnTo>
                  <a:lnTo>
                    <a:pt x="419100" y="38100"/>
                  </a:lnTo>
                  <a:lnTo>
                    <a:pt x="304800" y="38100"/>
                  </a:lnTo>
                  <a:moveTo>
                    <a:pt x="457200" y="0"/>
                  </a:moveTo>
                  <a:lnTo>
                    <a:pt x="571500" y="0"/>
                  </a:lnTo>
                  <a:lnTo>
                    <a:pt x="571500" y="38100"/>
                  </a:lnTo>
                  <a:lnTo>
                    <a:pt x="457200" y="38100"/>
                  </a:lnTo>
                  <a:moveTo>
                    <a:pt x="609600" y="0"/>
                  </a:moveTo>
                  <a:lnTo>
                    <a:pt x="723900" y="0"/>
                  </a:lnTo>
                  <a:lnTo>
                    <a:pt x="723900" y="38100"/>
                  </a:lnTo>
                  <a:lnTo>
                    <a:pt x="609600" y="38100"/>
                  </a:lnTo>
                  <a:moveTo>
                    <a:pt x="762000" y="0"/>
                  </a:moveTo>
                  <a:lnTo>
                    <a:pt x="876300" y="0"/>
                  </a:lnTo>
                  <a:lnTo>
                    <a:pt x="876300" y="38100"/>
                  </a:lnTo>
                  <a:lnTo>
                    <a:pt x="762000" y="38100"/>
                  </a:lnTo>
                  <a:moveTo>
                    <a:pt x="914400" y="0"/>
                  </a:moveTo>
                  <a:lnTo>
                    <a:pt x="1028700" y="0"/>
                  </a:lnTo>
                  <a:lnTo>
                    <a:pt x="1028700" y="38100"/>
                  </a:lnTo>
                  <a:lnTo>
                    <a:pt x="914400" y="38100"/>
                  </a:lnTo>
                  <a:moveTo>
                    <a:pt x="1066800" y="0"/>
                  </a:moveTo>
                  <a:lnTo>
                    <a:pt x="1181100" y="0"/>
                  </a:lnTo>
                  <a:lnTo>
                    <a:pt x="1181100" y="38100"/>
                  </a:lnTo>
                  <a:lnTo>
                    <a:pt x="1066800" y="38100"/>
                  </a:lnTo>
                  <a:moveTo>
                    <a:pt x="1219200" y="0"/>
                  </a:moveTo>
                  <a:lnTo>
                    <a:pt x="1333500" y="0"/>
                  </a:lnTo>
                  <a:lnTo>
                    <a:pt x="1333500" y="38100"/>
                  </a:lnTo>
                  <a:lnTo>
                    <a:pt x="1219200" y="38100"/>
                  </a:lnTo>
                  <a:moveTo>
                    <a:pt x="1371600" y="0"/>
                  </a:moveTo>
                  <a:lnTo>
                    <a:pt x="1485900" y="0"/>
                  </a:lnTo>
                  <a:lnTo>
                    <a:pt x="1485900" y="38100"/>
                  </a:lnTo>
                  <a:lnTo>
                    <a:pt x="1371600" y="38100"/>
                  </a:lnTo>
                  <a:moveTo>
                    <a:pt x="1524000" y="0"/>
                  </a:moveTo>
                  <a:lnTo>
                    <a:pt x="1638300" y="0"/>
                  </a:lnTo>
                  <a:lnTo>
                    <a:pt x="1638300" y="38100"/>
                  </a:lnTo>
                  <a:lnTo>
                    <a:pt x="1524000" y="38100"/>
                  </a:lnTo>
                  <a:moveTo>
                    <a:pt x="1676400" y="0"/>
                  </a:moveTo>
                  <a:lnTo>
                    <a:pt x="1790700" y="0"/>
                  </a:lnTo>
                  <a:lnTo>
                    <a:pt x="1790700" y="38100"/>
                  </a:lnTo>
                  <a:lnTo>
                    <a:pt x="1676400" y="38100"/>
                  </a:lnTo>
                  <a:moveTo>
                    <a:pt x="1828800" y="0"/>
                  </a:moveTo>
                  <a:lnTo>
                    <a:pt x="1943100" y="0"/>
                  </a:lnTo>
                  <a:lnTo>
                    <a:pt x="1943100" y="38100"/>
                  </a:lnTo>
                  <a:lnTo>
                    <a:pt x="1828800" y="38100"/>
                  </a:lnTo>
                  <a:moveTo>
                    <a:pt x="1981200" y="0"/>
                  </a:moveTo>
                  <a:lnTo>
                    <a:pt x="2095500" y="0"/>
                  </a:lnTo>
                  <a:lnTo>
                    <a:pt x="2095500" y="38100"/>
                  </a:lnTo>
                  <a:lnTo>
                    <a:pt x="1981200" y="38100"/>
                  </a:lnTo>
                  <a:moveTo>
                    <a:pt x="2133600" y="0"/>
                  </a:moveTo>
                  <a:lnTo>
                    <a:pt x="2247900" y="0"/>
                  </a:lnTo>
                  <a:lnTo>
                    <a:pt x="2247900" y="38100"/>
                  </a:lnTo>
                  <a:lnTo>
                    <a:pt x="2133600" y="38100"/>
                  </a:lnTo>
                  <a:moveTo>
                    <a:pt x="2286000" y="0"/>
                  </a:moveTo>
                  <a:lnTo>
                    <a:pt x="2400300" y="0"/>
                  </a:lnTo>
                  <a:lnTo>
                    <a:pt x="2400300" y="38100"/>
                  </a:lnTo>
                  <a:lnTo>
                    <a:pt x="2286000" y="38100"/>
                  </a:lnTo>
                  <a:moveTo>
                    <a:pt x="2438400" y="0"/>
                  </a:moveTo>
                  <a:lnTo>
                    <a:pt x="2552700" y="0"/>
                  </a:lnTo>
                  <a:lnTo>
                    <a:pt x="2552700" y="38100"/>
                  </a:lnTo>
                  <a:lnTo>
                    <a:pt x="2438400" y="38100"/>
                  </a:lnTo>
                  <a:moveTo>
                    <a:pt x="2590800" y="0"/>
                  </a:moveTo>
                  <a:lnTo>
                    <a:pt x="2705100" y="0"/>
                  </a:lnTo>
                  <a:lnTo>
                    <a:pt x="2705100" y="38100"/>
                  </a:lnTo>
                  <a:lnTo>
                    <a:pt x="2590800" y="38100"/>
                  </a:lnTo>
                  <a:moveTo>
                    <a:pt x="2743200" y="0"/>
                  </a:moveTo>
                  <a:lnTo>
                    <a:pt x="2857500" y="0"/>
                  </a:lnTo>
                  <a:lnTo>
                    <a:pt x="2857500" y="38100"/>
                  </a:lnTo>
                  <a:lnTo>
                    <a:pt x="2743200" y="38100"/>
                  </a:lnTo>
                  <a:moveTo>
                    <a:pt x="2895600" y="0"/>
                  </a:moveTo>
                  <a:lnTo>
                    <a:pt x="3009900" y="0"/>
                  </a:lnTo>
                  <a:lnTo>
                    <a:pt x="3009900" y="38100"/>
                  </a:lnTo>
                  <a:lnTo>
                    <a:pt x="2895600" y="38100"/>
                  </a:lnTo>
                  <a:moveTo>
                    <a:pt x="3048000" y="0"/>
                  </a:moveTo>
                  <a:lnTo>
                    <a:pt x="3162300" y="0"/>
                  </a:lnTo>
                  <a:lnTo>
                    <a:pt x="3162300" y="38100"/>
                  </a:lnTo>
                  <a:lnTo>
                    <a:pt x="3048000" y="38100"/>
                  </a:lnTo>
                  <a:moveTo>
                    <a:pt x="3200400" y="0"/>
                  </a:moveTo>
                  <a:lnTo>
                    <a:pt x="3314700" y="0"/>
                  </a:lnTo>
                  <a:lnTo>
                    <a:pt x="3314700" y="38100"/>
                  </a:lnTo>
                  <a:lnTo>
                    <a:pt x="3200400" y="38100"/>
                  </a:lnTo>
                  <a:moveTo>
                    <a:pt x="3352800" y="0"/>
                  </a:moveTo>
                  <a:lnTo>
                    <a:pt x="3467100" y="0"/>
                  </a:lnTo>
                  <a:lnTo>
                    <a:pt x="3467100" y="38100"/>
                  </a:lnTo>
                  <a:lnTo>
                    <a:pt x="3352800" y="38100"/>
                  </a:lnTo>
                  <a:moveTo>
                    <a:pt x="3505200" y="0"/>
                  </a:moveTo>
                  <a:lnTo>
                    <a:pt x="3619500" y="0"/>
                  </a:lnTo>
                  <a:lnTo>
                    <a:pt x="3619500" y="38100"/>
                  </a:lnTo>
                  <a:lnTo>
                    <a:pt x="3505200" y="38100"/>
                  </a:lnTo>
                  <a:moveTo>
                    <a:pt x="3657600" y="0"/>
                  </a:moveTo>
                  <a:lnTo>
                    <a:pt x="3771900" y="0"/>
                  </a:lnTo>
                  <a:lnTo>
                    <a:pt x="3771900" y="38100"/>
                  </a:lnTo>
                  <a:lnTo>
                    <a:pt x="3657600" y="38100"/>
                  </a:lnTo>
                  <a:moveTo>
                    <a:pt x="3810000" y="0"/>
                  </a:moveTo>
                  <a:lnTo>
                    <a:pt x="3924300" y="0"/>
                  </a:lnTo>
                  <a:lnTo>
                    <a:pt x="3924300" y="38100"/>
                  </a:lnTo>
                  <a:lnTo>
                    <a:pt x="3810000" y="38100"/>
                  </a:lnTo>
                  <a:moveTo>
                    <a:pt x="3962400" y="0"/>
                  </a:moveTo>
                  <a:lnTo>
                    <a:pt x="4076700" y="0"/>
                  </a:lnTo>
                  <a:lnTo>
                    <a:pt x="4076700" y="38100"/>
                  </a:lnTo>
                  <a:lnTo>
                    <a:pt x="3962400" y="38100"/>
                  </a:lnTo>
                  <a:moveTo>
                    <a:pt x="4114800" y="0"/>
                  </a:moveTo>
                  <a:lnTo>
                    <a:pt x="4229100" y="0"/>
                  </a:lnTo>
                  <a:lnTo>
                    <a:pt x="4229100" y="38100"/>
                  </a:lnTo>
                  <a:lnTo>
                    <a:pt x="4114800" y="38100"/>
                  </a:lnTo>
                  <a:moveTo>
                    <a:pt x="4267200" y="0"/>
                  </a:moveTo>
                  <a:lnTo>
                    <a:pt x="4381500" y="0"/>
                  </a:lnTo>
                  <a:lnTo>
                    <a:pt x="4381500" y="38100"/>
                  </a:lnTo>
                  <a:lnTo>
                    <a:pt x="4267200" y="38100"/>
                  </a:lnTo>
                  <a:moveTo>
                    <a:pt x="4419600" y="0"/>
                  </a:moveTo>
                  <a:lnTo>
                    <a:pt x="4533900" y="0"/>
                  </a:lnTo>
                  <a:lnTo>
                    <a:pt x="4533900" y="38100"/>
                  </a:lnTo>
                  <a:lnTo>
                    <a:pt x="4419600" y="38100"/>
                  </a:lnTo>
                  <a:moveTo>
                    <a:pt x="4572000" y="0"/>
                  </a:moveTo>
                  <a:lnTo>
                    <a:pt x="4686300" y="0"/>
                  </a:lnTo>
                  <a:lnTo>
                    <a:pt x="4686300" y="38100"/>
                  </a:lnTo>
                  <a:lnTo>
                    <a:pt x="4572000" y="38100"/>
                  </a:lnTo>
                  <a:moveTo>
                    <a:pt x="4724400" y="0"/>
                  </a:moveTo>
                  <a:lnTo>
                    <a:pt x="4838700" y="0"/>
                  </a:lnTo>
                  <a:lnTo>
                    <a:pt x="4838700" y="38100"/>
                  </a:lnTo>
                  <a:lnTo>
                    <a:pt x="4724400" y="38100"/>
                  </a:lnTo>
                  <a:moveTo>
                    <a:pt x="4876800" y="0"/>
                  </a:moveTo>
                  <a:lnTo>
                    <a:pt x="4991100" y="0"/>
                  </a:lnTo>
                  <a:lnTo>
                    <a:pt x="4991100" y="38100"/>
                  </a:lnTo>
                  <a:lnTo>
                    <a:pt x="4876800" y="38100"/>
                  </a:lnTo>
                  <a:moveTo>
                    <a:pt x="5029200" y="0"/>
                  </a:moveTo>
                  <a:lnTo>
                    <a:pt x="5143500" y="0"/>
                  </a:lnTo>
                  <a:lnTo>
                    <a:pt x="5143500" y="38100"/>
                  </a:lnTo>
                  <a:lnTo>
                    <a:pt x="5029200" y="38100"/>
                  </a:lnTo>
                  <a:moveTo>
                    <a:pt x="5181600" y="0"/>
                  </a:moveTo>
                  <a:lnTo>
                    <a:pt x="5295900" y="0"/>
                  </a:lnTo>
                  <a:lnTo>
                    <a:pt x="5295900" y="38100"/>
                  </a:lnTo>
                  <a:lnTo>
                    <a:pt x="5181600" y="38100"/>
                  </a:lnTo>
                  <a:moveTo>
                    <a:pt x="5334000" y="0"/>
                  </a:moveTo>
                  <a:lnTo>
                    <a:pt x="5448300" y="0"/>
                  </a:lnTo>
                  <a:lnTo>
                    <a:pt x="5448300" y="38100"/>
                  </a:lnTo>
                  <a:lnTo>
                    <a:pt x="5334000" y="38100"/>
                  </a:lnTo>
                  <a:moveTo>
                    <a:pt x="5486400" y="0"/>
                  </a:moveTo>
                  <a:lnTo>
                    <a:pt x="5600700" y="0"/>
                  </a:lnTo>
                  <a:lnTo>
                    <a:pt x="5600700" y="38100"/>
                  </a:lnTo>
                  <a:lnTo>
                    <a:pt x="5486400" y="38100"/>
                  </a:lnTo>
                  <a:moveTo>
                    <a:pt x="5638800" y="0"/>
                  </a:moveTo>
                  <a:lnTo>
                    <a:pt x="5753100" y="0"/>
                  </a:lnTo>
                  <a:lnTo>
                    <a:pt x="5753100" y="38100"/>
                  </a:lnTo>
                  <a:lnTo>
                    <a:pt x="5638800" y="38100"/>
                  </a:lnTo>
                  <a:moveTo>
                    <a:pt x="5791200" y="0"/>
                  </a:moveTo>
                  <a:lnTo>
                    <a:pt x="5905500" y="0"/>
                  </a:lnTo>
                  <a:lnTo>
                    <a:pt x="5905500" y="38100"/>
                  </a:lnTo>
                  <a:lnTo>
                    <a:pt x="5791200" y="38100"/>
                  </a:lnTo>
                  <a:moveTo>
                    <a:pt x="5943600" y="0"/>
                  </a:moveTo>
                  <a:lnTo>
                    <a:pt x="6057900" y="0"/>
                  </a:lnTo>
                  <a:lnTo>
                    <a:pt x="6057900" y="38100"/>
                  </a:lnTo>
                  <a:lnTo>
                    <a:pt x="5943600" y="38100"/>
                  </a:lnTo>
                  <a:moveTo>
                    <a:pt x="6096000" y="0"/>
                  </a:moveTo>
                  <a:lnTo>
                    <a:pt x="6210300" y="0"/>
                  </a:lnTo>
                  <a:lnTo>
                    <a:pt x="6210300" y="38100"/>
                  </a:lnTo>
                  <a:lnTo>
                    <a:pt x="6096000" y="38100"/>
                  </a:lnTo>
                  <a:moveTo>
                    <a:pt x="6248400" y="0"/>
                  </a:moveTo>
                  <a:lnTo>
                    <a:pt x="6362700" y="0"/>
                  </a:lnTo>
                  <a:lnTo>
                    <a:pt x="6362700" y="38100"/>
                  </a:lnTo>
                  <a:lnTo>
                    <a:pt x="6248400" y="38100"/>
                  </a:lnTo>
                  <a:moveTo>
                    <a:pt x="6400800" y="0"/>
                  </a:moveTo>
                  <a:lnTo>
                    <a:pt x="6515100" y="0"/>
                  </a:lnTo>
                  <a:lnTo>
                    <a:pt x="6515100" y="38100"/>
                  </a:lnTo>
                  <a:lnTo>
                    <a:pt x="6400800" y="38100"/>
                  </a:lnTo>
                  <a:moveTo>
                    <a:pt x="6553200" y="0"/>
                  </a:moveTo>
                  <a:lnTo>
                    <a:pt x="6667500" y="0"/>
                  </a:lnTo>
                  <a:lnTo>
                    <a:pt x="6667500" y="38100"/>
                  </a:lnTo>
                  <a:lnTo>
                    <a:pt x="6553200" y="38100"/>
                  </a:lnTo>
                  <a:moveTo>
                    <a:pt x="6705600" y="0"/>
                  </a:moveTo>
                  <a:lnTo>
                    <a:pt x="6819900" y="0"/>
                  </a:lnTo>
                  <a:lnTo>
                    <a:pt x="6819900" y="38100"/>
                  </a:lnTo>
                  <a:lnTo>
                    <a:pt x="6705600" y="38100"/>
                  </a:lnTo>
                  <a:moveTo>
                    <a:pt x="6858000" y="0"/>
                  </a:moveTo>
                  <a:lnTo>
                    <a:pt x="6972300" y="0"/>
                  </a:lnTo>
                  <a:lnTo>
                    <a:pt x="6972300" y="38100"/>
                  </a:lnTo>
                  <a:lnTo>
                    <a:pt x="6858000" y="38100"/>
                  </a:lnTo>
                  <a:moveTo>
                    <a:pt x="7010400" y="0"/>
                  </a:moveTo>
                  <a:lnTo>
                    <a:pt x="7124700" y="0"/>
                  </a:lnTo>
                  <a:lnTo>
                    <a:pt x="7124700" y="38100"/>
                  </a:lnTo>
                  <a:lnTo>
                    <a:pt x="7010400" y="38100"/>
                  </a:lnTo>
                  <a:moveTo>
                    <a:pt x="7162800" y="0"/>
                  </a:moveTo>
                  <a:lnTo>
                    <a:pt x="7277100" y="0"/>
                  </a:lnTo>
                  <a:lnTo>
                    <a:pt x="7277100" y="38100"/>
                  </a:lnTo>
                  <a:lnTo>
                    <a:pt x="7162800" y="38100"/>
                  </a:lnTo>
                  <a:moveTo>
                    <a:pt x="7315200" y="0"/>
                  </a:moveTo>
                  <a:lnTo>
                    <a:pt x="7429500" y="0"/>
                  </a:lnTo>
                  <a:lnTo>
                    <a:pt x="7429500" y="38100"/>
                  </a:lnTo>
                  <a:lnTo>
                    <a:pt x="7315200" y="38100"/>
                  </a:lnTo>
                  <a:moveTo>
                    <a:pt x="7467600" y="0"/>
                  </a:moveTo>
                  <a:lnTo>
                    <a:pt x="7581900" y="0"/>
                  </a:lnTo>
                  <a:lnTo>
                    <a:pt x="7581900" y="38100"/>
                  </a:lnTo>
                  <a:lnTo>
                    <a:pt x="7467600" y="38100"/>
                  </a:lnTo>
                  <a:moveTo>
                    <a:pt x="7620000" y="0"/>
                  </a:moveTo>
                  <a:lnTo>
                    <a:pt x="7734300" y="0"/>
                  </a:lnTo>
                  <a:lnTo>
                    <a:pt x="7734300" y="38100"/>
                  </a:lnTo>
                  <a:lnTo>
                    <a:pt x="7620000" y="38100"/>
                  </a:lnTo>
                  <a:moveTo>
                    <a:pt x="7772400" y="0"/>
                  </a:moveTo>
                  <a:lnTo>
                    <a:pt x="7886700" y="0"/>
                  </a:lnTo>
                  <a:lnTo>
                    <a:pt x="7886700" y="38100"/>
                  </a:lnTo>
                  <a:lnTo>
                    <a:pt x="7772400" y="38100"/>
                  </a:lnTo>
                  <a:moveTo>
                    <a:pt x="7924800" y="0"/>
                  </a:moveTo>
                  <a:lnTo>
                    <a:pt x="8039100" y="0"/>
                  </a:lnTo>
                  <a:lnTo>
                    <a:pt x="8039100" y="38100"/>
                  </a:lnTo>
                  <a:lnTo>
                    <a:pt x="7924800" y="38100"/>
                  </a:lnTo>
                  <a:moveTo>
                    <a:pt x="8077200" y="0"/>
                  </a:moveTo>
                  <a:lnTo>
                    <a:pt x="8191500" y="0"/>
                  </a:lnTo>
                  <a:lnTo>
                    <a:pt x="8191500" y="38100"/>
                  </a:lnTo>
                  <a:lnTo>
                    <a:pt x="8077200" y="38100"/>
                  </a:lnTo>
                  <a:moveTo>
                    <a:pt x="8229600" y="0"/>
                  </a:moveTo>
                  <a:lnTo>
                    <a:pt x="8343900" y="0"/>
                  </a:lnTo>
                  <a:lnTo>
                    <a:pt x="8343900" y="38100"/>
                  </a:lnTo>
                  <a:lnTo>
                    <a:pt x="8229600" y="38100"/>
                  </a:lnTo>
                  <a:moveTo>
                    <a:pt x="8382000" y="0"/>
                  </a:moveTo>
                  <a:lnTo>
                    <a:pt x="8496300" y="0"/>
                  </a:lnTo>
                  <a:lnTo>
                    <a:pt x="8496300" y="38100"/>
                  </a:lnTo>
                  <a:lnTo>
                    <a:pt x="8382000" y="38100"/>
                  </a:lnTo>
                  <a:moveTo>
                    <a:pt x="8534400" y="0"/>
                  </a:moveTo>
                  <a:lnTo>
                    <a:pt x="8648700" y="0"/>
                  </a:lnTo>
                  <a:lnTo>
                    <a:pt x="8648700" y="38100"/>
                  </a:lnTo>
                  <a:lnTo>
                    <a:pt x="8534400" y="38100"/>
                  </a:lnTo>
                  <a:moveTo>
                    <a:pt x="8686800" y="0"/>
                  </a:moveTo>
                  <a:lnTo>
                    <a:pt x="8801100" y="0"/>
                  </a:lnTo>
                  <a:lnTo>
                    <a:pt x="8801100" y="38100"/>
                  </a:lnTo>
                  <a:lnTo>
                    <a:pt x="8686800" y="38100"/>
                  </a:lnTo>
                  <a:moveTo>
                    <a:pt x="8839200" y="0"/>
                  </a:moveTo>
                  <a:lnTo>
                    <a:pt x="8953500" y="0"/>
                  </a:lnTo>
                  <a:lnTo>
                    <a:pt x="8953500" y="38100"/>
                  </a:lnTo>
                  <a:lnTo>
                    <a:pt x="8839200" y="38100"/>
                  </a:lnTo>
                  <a:moveTo>
                    <a:pt x="8991600" y="0"/>
                  </a:moveTo>
                  <a:lnTo>
                    <a:pt x="9105900" y="0"/>
                  </a:lnTo>
                  <a:lnTo>
                    <a:pt x="9105900" y="38100"/>
                  </a:lnTo>
                  <a:lnTo>
                    <a:pt x="8991600" y="38100"/>
                  </a:lnTo>
                  <a:moveTo>
                    <a:pt x="9144000" y="0"/>
                  </a:moveTo>
                  <a:lnTo>
                    <a:pt x="9196070" y="0"/>
                  </a:lnTo>
                  <a:lnTo>
                    <a:pt x="9196070" y="38100"/>
                  </a:lnTo>
                  <a:lnTo>
                    <a:pt x="9144000" y="38100"/>
                  </a:lnTo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446318" y="4716713"/>
            <a:ext cx="1015536" cy="60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ship: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306719" y="2612307"/>
            <a:ext cx="1300467" cy="60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plane: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121826" y="467011"/>
            <a:ext cx="16684428" cy="9407195"/>
          </a:xfrm>
          <a:custGeom>
            <a:avLst/>
            <a:gdLst/>
            <a:ahLst/>
            <a:cxnLst/>
            <a:rect l="l" t="t" r="r" b="b"/>
            <a:pathLst>
              <a:path w="16684428" h="9407195">
                <a:moveTo>
                  <a:pt x="0" y="0"/>
                </a:moveTo>
                <a:lnTo>
                  <a:pt x="16684428" y="0"/>
                </a:lnTo>
                <a:lnTo>
                  <a:pt x="16684428" y="9407195"/>
                </a:lnTo>
                <a:lnTo>
                  <a:pt x="0" y="94071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2206219" y="835523"/>
            <a:ext cx="12458700" cy="809625"/>
          </a:xfrm>
          <a:custGeom>
            <a:avLst/>
            <a:gdLst/>
            <a:ahLst/>
            <a:cxnLst/>
            <a:rect l="l" t="t" r="r" b="b"/>
            <a:pathLst>
              <a:path w="12458700" h="809625">
                <a:moveTo>
                  <a:pt x="0" y="0"/>
                </a:moveTo>
                <a:lnTo>
                  <a:pt x="12458700" y="0"/>
                </a:lnTo>
                <a:lnTo>
                  <a:pt x="12458700" y="809625"/>
                </a:lnTo>
                <a:lnTo>
                  <a:pt x="0" y="8096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2206219" y="1645377"/>
            <a:ext cx="11296650" cy="552450"/>
          </a:xfrm>
          <a:custGeom>
            <a:avLst/>
            <a:gdLst/>
            <a:ahLst/>
            <a:cxnLst/>
            <a:rect l="l" t="t" r="r" b="b"/>
            <a:pathLst>
              <a:path w="11296650" h="552450">
                <a:moveTo>
                  <a:pt x="0" y="0"/>
                </a:moveTo>
                <a:lnTo>
                  <a:pt x="11296650" y="0"/>
                </a:lnTo>
                <a:lnTo>
                  <a:pt x="11296650" y="552450"/>
                </a:lnTo>
                <a:lnTo>
                  <a:pt x="0" y="5524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2493245" y="2725007"/>
            <a:ext cx="2276475" cy="1495425"/>
          </a:xfrm>
          <a:custGeom>
            <a:avLst/>
            <a:gdLst/>
            <a:ahLst/>
            <a:cxnLst/>
            <a:rect l="l" t="t" r="r" b="b"/>
            <a:pathLst>
              <a:path w="2276475" h="1495425">
                <a:moveTo>
                  <a:pt x="0" y="0"/>
                </a:moveTo>
                <a:lnTo>
                  <a:pt x="2276475" y="0"/>
                </a:lnTo>
                <a:lnTo>
                  <a:pt x="2276475" y="1495425"/>
                </a:lnTo>
                <a:lnTo>
                  <a:pt x="0" y="14954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5329723" y="2440305"/>
            <a:ext cx="2123351" cy="2151764"/>
          </a:xfrm>
          <a:custGeom>
            <a:avLst/>
            <a:gdLst/>
            <a:ahLst/>
            <a:cxnLst/>
            <a:rect l="l" t="t" r="r" b="b"/>
            <a:pathLst>
              <a:path w="2123351" h="2151764">
                <a:moveTo>
                  <a:pt x="0" y="0"/>
                </a:moveTo>
                <a:lnTo>
                  <a:pt x="2123351" y="0"/>
                </a:lnTo>
                <a:lnTo>
                  <a:pt x="2123351" y="2151764"/>
                </a:lnTo>
                <a:lnTo>
                  <a:pt x="0" y="21517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8009525" y="2823039"/>
            <a:ext cx="2400300" cy="1495425"/>
          </a:xfrm>
          <a:custGeom>
            <a:avLst/>
            <a:gdLst/>
            <a:ahLst/>
            <a:cxnLst/>
            <a:rect l="l" t="t" r="r" b="b"/>
            <a:pathLst>
              <a:path w="2400300" h="1495425">
                <a:moveTo>
                  <a:pt x="0" y="0"/>
                </a:moveTo>
                <a:lnTo>
                  <a:pt x="2400300" y="0"/>
                </a:lnTo>
                <a:lnTo>
                  <a:pt x="2400300" y="1495425"/>
                </a:lnTo>
                <a:lnTo>
                  <a:pt x="0" y="149542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0997060" y="2806198"/>
            <a:ext cx="2603202" cy="1524429"/>
            <a:chOff x="0" y="0"/>
            <a:chExt cx="2603208" cy="1524432"/>
          </a:xfrm>
        </p:grpSpPr>
        <p:sp>
          <p:nvSpPr>
            <p:cNvPr id="11" name="Freeform 11"/>
            <p:cNvSpPr/>
            <p:nvPr/>
          </p:nvSpPr>
          <p:spPr>
            <a:xfrm>
              <a:off x="63500" y="63500"/>
              <a:ext cx="1573784" cy="977011"/>
            </a:xfrm>
            <a:custGeom>
              <a:avLst/>
              <a:gdLst/>
              <a:ahLst/>
              <a:cxnLst/>
              <a:rect l="l" t="t" r="r" b="b"/>
              <a:pathLst>
                <a:path w="1573784" h="977011">
                  <a:moveTo>
                    <a:pt x="0" y="0"/>
                  </a:moveTo>
                  <a:lnTo>
                    <a:pt x="0" y="977011"/>
                  </a:lnTo>
                  <a:lnTo>
                    <a:pt x="1573784" y="977011"/>
                  </a:lnTo>
                  <a:lnTo>
                    <a:pt x="1573784" y="0"/>
                  </a:lnTo>
                  <a:close/>
                </a:path>
              </a:pathLst>
            </a:custGeom>
            <a:solidFill>
              <a:srgbClr val="FDE6A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63500" y="551561"/>
              <a:ext cx="1573784" cy="488950"/>
            </a:xfrm>
            <a:custGeom>
              <a:avLst/>
              <a:gdLst/>
              <a:ahLst/>
              <a:cxnLst/>
              <a:rect l="l" t="t" r="r" b="b"/>
              <a:pathLst>
                <a:path w="1573784" h="488950">
                  <a:moveTo>
                    <a:pt x="0" y="0"/>
                  </a:moveTo>
                  <a:lnTo>
                    <a:pt x="0" y="488950"/>
                  </a:lnTo>
                  <a:lnTo>
                    <a:pt x="1573784" y="488950"/>
                  </a:lnTo>
                  <a:lnTo>
                    <a:pt x="1573784" y="0"/>
                  </a:lnTo>
                  <a:close/>
                </a:path>
              </a:pathLst>
            </a:custGeom>
            <a:solidFill>
              <a:srgbClr val="E9D09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637284" y="203708"/>
              <a:ext cx="856996" cy="837692"/>
            </a:xfrm>
            <a:custGeom>
              <a:avLst/>
              <a:gdLst/>
              <a:ahLst/>
              <a:cxnLst/>
              <a:rect l="l" t="t" r="r" b="b"/>
              <a:pathLst>
                <a:path w="856996" h="837692">
                  <a:moveTo>
                    <a:pt x="605282" y="475361"/>
                  </a:moveTo>
                  <a:lnTo>
                    <a:pt x="466344" y="0"/>
                  </a:lnTo>
                  <a:lnTo>
                    <a:pt x="0" y="0"/>
                  </a:lnTo>
                  <a:lnTo>
                    <a:pt x="0" y="837692"/>
                  </a:lnTo>
                  <a:lnTo>
                    <a:pt x="850773" y="837692"/>
                  </a:lnTo>
                  <a:cubicBezTo>
                    <a:pt x="850773" y="837692"/>
                    <a:pt x="856996" y="475361"/>
                    <a:pt x="759968" y="475361"/>
                  </a:cubicBezTo>
                  <a:cubicBezTo>
                    <a:pt x="725805" y="475361"/>
                    <a:pt x="605155" y="475361"/>
                    <a:pt x="605155" y="475361"/>
                  </a:cubicBezTo>
                </a:path>
              </a:pathLst>
            </a:custGeom>
            <a:solidFill>
              <a:srgbClr val="E31F3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41605" y="1039368"/>
              <a:ext cx="2346452" cy="43942"/>
            </a:xfrm>
            <a:custGeom>
              <a:avLst/>
              <a:gdLst/>
              <a:ahLst/>
              <a:cxnLst/>
              <a:rect l="l" t="t" r="r" b="b"/>
              <a:pathLst>
                <a:path w="2346452" h="43942">
                  <a:moveTo>
                    <a:pt x="2346452" y="43942"/>
                  </a:moveTo>
                  <a:lnTo>
                    <a:pt x="0" y="43942"/>
                  </a:lnTo>
                  <a:lnTo>
                    <a:pt x="0" y="0"/>
                  </a:lnTo>
                  <a:lnTo>
                    <a:pt x="2346452" y="0"/>
                  </a:lnTo>
                  <a:lnTo>
                    <a:pt x="2346452" y="43942"/>
                  </a:lnTo>
                </a:path>
              </a:pathLst>
            </a:custGeom>
            <a:solidFill>
              <a:srgbClr val="E31F3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1605" y="1082167"/>
              <a:ext cx="2346452" cy="86868"/>
            </a:xfrm>
            <a:custGeom>
              <a:avLst/>
              <a:gdLst/>
              <a:ahLst/>
              <a:cxnLst/>
              <a:rect l="l" t="t" r="r" b="b"/>
              <a:pathLst>
                <a:path w="2346452" h="86868">
                  <a:moveTo>
                    <a:pt x="2346452" y="86868"/>
                  </a:moveTo>
                  <a:lnTo>
                    <a:pt x="0" y="86868"/>
                  </a:lnTo>
                  <a:lnTo>
                    <a:pt x="0" y="0"/>
                  </a:lnTo>
                  <a:lnTo>
                    <a:pt x="2346452" y="0"/>
                  </a:lnTo>
                  <a:lnTo>
                    <a:pt x="2346452" y="86741"/>
                  </a:lnTo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74168" y="1158113"/>
              <a:ext cx="2465578" cy="86868"/>
            </a:xfrm>
            <a:custGeom>
              <a:avLst/>
              <a:gdLst/>
              <a:ahLst/>
              <a:cxnLst/>
              <a:rect l="l" t="t" r="r" b="b"/>
              <a:pathLst>
                <a:path w="2465578" h="86868">
                  <a:moveTo>
                    <a:pt x="2465578" y="86868"/>
                  </a:moveTo>
                  <a:lnTo>
                    <a:pt x="0" y="86868"/>
                  </a:lnTo>
                  <a:lnTo>
                    <a:pt x="0" y="0"/>
                  </a:lnTo>
                  <a:lnTo>
                    <a:pt x="2465578" y="0"/>
                  </a:lnTo>
                  <a:lnTo>
                    <a:pt x="2465578" y="86741"/>
                  </a:lnTo>
                </a:path>
              </a:pathLst>
            </a:custGeom>
            <a:solidFill>
              <a:srgbClr val="31353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57175" y="984631"/>
              <a:ext cx="514985" cy="260350"/>
            </a:xfrm>
            <a:custGeom>
              <a:avLst/>
              <a:gdLst/>
              <a:ahLst/>
              <a:cxnLst/>
              <a:rect l="l" t="t" r="r" b="b"/>
              <a:pathLst>
                <a:path w="514985" h="260350">
                  <a:moveTo>
                    <a:pt x="514858" y="260350"/>
                  </a:moveTo>
                  <a:cubicBezTo>
                    <a:pt x="514858" y="259461"/>
                    <a:pt x="514985" y="258572"/>
                    <a:pt x="514985" y="257683"/>
                  </a:cubicBezTo>
                  <a:cubicBezTo>
                    <a:pt x="514985" y="115316"/>
                    <a:pt x="399669" y="0"/>
                    <a:pt x="257429" y="0"/>
                  </a:cubicBezTo>
                  <a:cubicBezTo>
                    <a:pt x="115189" y="0"/>
                    <a:pt x="0" y="115316"/>
                    <a:pt x="0" y="257683"/>
                  </a:cubicBezTo>
                  <a:cubicBezTo>
                    <a:pt x="0" y="258572"/>
                    <a:pt x="127" y="259461"/>
                    <a:pt x="127" y="260350"/>
                  </a:cubicBezTo>
                  <a:lnTo>
                    <a:pt x="514858" y="260350"/>
                  </a:lnTo>
                </a:path>
              </a:pathLst>
            </a:custGeom>
            <a:solidFill>
              <a:srgbClr val="31353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96164" y="1023747"/>
              <a:ext cx="436880" cy="437134"/>
            </a:xfrm>
            <a:custGeom>
              <a:avLst/>
              <a:gdLst/>
              <a:ahLst/>
              <a:cxnLst/>
              <a:rect l="l" t="t" r="r" b="b"/>
              <a:pathLst>
                <a:path w="436880" h="437134">
                  <a:moveTo>
                    <a:pt x="436880" y="218567"/>
                  </a:moveTo>
                  <a:cubicBezTo>
                    <a:pt x="436880" y="97790"/>
                    <a:pt x="339090" y="0"/>
                    <a:pt x="218440" y="0"/>
                  </a:cubicBezTo>
                  <a:cubicBezTo>
                    <a:pt x="97790" y="0"/>
                    <a:pt x="0" y="97917"/>
                    <a:pt x="0" y="218567"/>
                  </a:cubicBezTo>
                  <a:cubicBezTo>
                    <a:pt x="0" y="339217"/>
                    <a:pt x="97790" y="437134"/>
                    <a:pt x="218440" y="437134"/>
                  </a:cubicBezTo>
                  <a:cubicBezTo>
                    <a:pt x="339090" y="437134"/>
                    <a:pt x="436880" y="339217"/>
                    <a:pt x="436880" y="218567"/>
                  </a:cubicBezTo>
                </a:path>
              </a:pathLst>
            </a:custGeom>
            <a:solidFill>
              <a:srgbClr val="27547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387477" y="1115060"/>
              <a:ext cx="254381" cy="254508"/>
            </a:xfrm>
            <a:custGeom>
              <a:avLst/>
              <a:gdLst/>
              <a:ahLst/>
              <a:cxnLst/>
              <a:rect l="l" t="t" r="r" b="b"/>
              <a:pathLst>
                <a:path w="254381" h="254508">
                  <a:moveTo>
                    <a:pt x="254381" y="127254"/>
                  </a:moveTo>
                  <a:cubicBezTo>
                    <a:pt x="254381" y="56896"/>
                    <a:pt x="197485" y="0"/>
                    <a:pt x="127254" y="0"/>
                  </a:cubicBezTo>
                  <a:cubicBezTo>
                    <a:pt x="57023" y="0"/>
                    <a:pt x="0" y="57023"/>
                    <a:pt x="0" y="127254"/>
                  </a:cubicBezTo>
                  <a:cubicBezTo>
                    <a:pt x="0" y="197485"/>
                    <a:pt x="56896" y="254508"/>
                    <a:pt x="127254" y="254508"/>
                  </a:cubicBezTo>
                  <a:cubicBezTo>
                    <a:pt x="197612" y="254508"/>
                    <a:pt x="254381" y="197485"/>
                    <a:pt x="254381" y="127254"/>
                  </a:cubicBezTo>
                </a:path>
              </a:pathLst>
            </a:custGeom>
            <a:solidFill>
              <a:srgbClr val="31353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432562" y="1160018"/>
              <a:ext cx="164338" cy="164592"/>
            </a:xfrm>
            <a:custGeom>
              <a:avLst/>
              <a:gdLst/>
              <a:ahLst/>
              <a:cxnLst/>
              <a:rect l="l" t="t" r="r" b="b"/>
              <a:pathLst>
                <a:path w="164338" h="164592">
                  <a:moveTo>
                    <a:pt x="164338" y="82296"/>
                  </a:moveTo>
                  <a:cubicBezTo>
                    <a:pt x="164338" y="36830"/>
                    <a:pt x="127508" y="0"/>
                    <a:pt x="82169" y="0"/>
                  </a:cubicBezTo>
                  <a:cubicBezTo>
                    <a:pt x="36830" y="0"/>
                    <a:pt x="0" y="36830"/>
                    <a:pt x="0" y="82296"/>
                  </a:cubicBezTo>
                  <a:cubicBezTo>
                    <a:pt x="0" y="127762"/>
                    <a:pt x="36830" y="164592"/>
                    <a:pt x="82169" y="164592"/>
                  </a:cubicBezTo>
                  <a:cubicBezTo>
                    <a:pt x="127508" y="164592"/>
                    <a:pt x="164338" y="127762"/>
                    <a:pt x="164338" y="82296"/>
                  </a:cubicBezTo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731518" y="984631"/>
              <a:ext cx="515112" cy="260350"/>
            </a:xfrm>
            <a:custGeom>
              <a:avLst/>
              <a:gdLst/>
              <a:ahLst/>
              <a:cxnLst/>
              <a:rect l="l" t="t" r="r" b="b"/>
              <a:pathLst>
                <a:path w="515112" h="260350">
                  <a:moveTo>
                    <a:pt x="514985" y="260350"/>
                  </a:moveTo>
                  <a:cubicBezTo>
                    <a:pt x="514985" y="259461"/>
                    <a:pt x="515112" y="258572"/>
                    <a:pt x="515112" y="257683"/>
                  </a:cubicBezTo>
                  <a:cubicBezTo>
                    <a:pt x="515112" y="115316"/>
                    <a:pt x="399796" y="0"/>
                    <a:pt x="257556" y="0"/>
                  </a:cubicBezTo>
                  <a:cubicBezTo>
                    <a:pt x="115316" y="0"/>
                    <a:pt x="0" y="115316"/>
                    <a:pt x="0" y="257683"/>
                  </a:cubicBezTo>
                  <a:cubicBezTo>
                    <a:pt x="0" y="258572"/>
                    <a:pt x="127" y="259461"/>
                    <a:pt x="127" y="260350"/>
                  </a:cubicBezTo>
                  <a:lnTo>
                    <a:pt x="514858" y="260350"/>
                  </a:lnTo>
                </a:path>
              </a:pathLst>
            </a:custGeom>
            <a:solidFill>
              <a:srgbClr val="31353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770634" y="1023747"/>
              <a:ext cx="436880" cy="437134"/>
            </a:xfrm>
            <a:custGeom>
              <a:avLst/>
              <a:gdLst/>
              <a:ahLst/>
              <a:cxnLst/>
              <a:rect l="l" t="t" r="r" b="b"/>
              <a:pathLst>
                <a:path w="436880" h="437134">
                  <a:moveTo>
                    <a:pt x="436880" y="218567"/>
                  </a:moveTo>
                  <a:cubicBezTo>
                    <a:pt x="436880" y="97790"/>
                    <a:pt x="339090" y="0"/>
                    <a:pt x="218440" y="0"/>
                  </a:cubicBezTo>
                  <a:cubicBezTo>
                    <a:pt x="97790" y="0"/>
                    <a:pt x="0" y="97917"/>
                    <a:pt x="0" y="218567"/>
                  </a:cubicBezTo>
                  <a:cubicBezTo>
                    <a:pt x="0" y="339217"/>
                    <a:pt x="97790" y="437134"/>
                    <a:pt x="218440" y="437134"/>
                  </a:cubicBezTo>
                  <a:cubicBezTo>
                    <a:pt x="339090" y="437134"/>
                    <a:pt x="436880" y="339217"/>
                    <a:pt x="436880" y="218567"/>
                  </a:cubicBezTo>
                </a:path>
              </a:pathLst>
            </a:custGeom>
            <a:solidFill>
              <a:srgbClr val="27547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861947" y="1115060"/>
              <a:ext cx="254381" cy="254508"/>
            </a:xfrm>
            <a:custGeom>
              <a:avLst/>
              <a:gdLst/>
              <a:ahLst/>
              <a:cxnLst/>
              <a:rect l="l" t="t" r="r" b="b"/>
              <a:pathLst>
                <a:path w="254381" h="254508">
                  <a:moveTo>
                    <a:pt x="254381" y="127254"/>
                  </a:moveTo>
                  <a:cubicBezTo>
                    <a:pt x="254381" y="56896"/>
                    <a:pt x="197485" y="0"/>
                    <a:pt x="127254" y="0"/>
                  </a:cubicBezTo>
                  <a:cubicBezTo>
                    <a:pt x="57023" y="0"/>
                    <a:pt x="0" y="57023"/>
                    <a:pt x="0" y="127254"/>
                  </a:cubicBezTo>
                  <a:cubicBezTo>
                    <a:pt x="0" y="197485"/>
                    <a:pt x="56896" y="254508"/>
                    <a:pt x="127254" y="254508"/>
                  </a:cubicBezTo>
                  <a:cubicBezTo>
                    <a:pt x="197612" y="254508"/>
                    <a:pt x="254381" y="197485"/>
                    <a:pt x="254381" y="127254"/>
                  </a:cubicBezTo>
                </a:path>
              </a:pathLst>
            </a:custGeom>
            <a:solidFill>
              <a:srgbClr val="31353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907032" y="1160018"/>
              <a:ext cx="164338" cy="164592"/>
            </a:xfrm>
            <a:custGeom>
              <a:avLst/>
              <a:gdLst/>
              <a:ahLst/>
              <a:cxnLst/>
              <a:rect l="l" t="t" r="r" b="b"/>
              <a:pathLst>
                <a:path w="164338" h="164592">
                  <a:moveTo>
                    <a:pt x="164338" y="82296"/>
                  </a:moveTo>
                  <a:cubicBezTo>
                    <a:pt x="164338" y="36830"/>
                    <a:pt x="127508" y="0"/>
                    <a:pt x="82169" y="0"/>
                  </a:cubicBezTo>
                  <a:cubicBezTo>
                    <a:pt x="36830" y="0"/>
                    <a:pt x="0" y="36830"/>
                    <a:pt x="0" y="82296"/>
                  </a:cubicBezTo>
                  <a:cubicBezTo>
                    <a:pt x="0" y="127762"/>
                    <a:pt x="36830" y="164592"/>
                    <a:pt x="82169" y="164592"/>
                  </a:cubicBezTo>
                  <a:cubicBezTo>
                    <a:pt x="127508" y="164592"/>
                    <a:pt x="164338" y="127762"/>
                    <a:pt x="164338" y="82296"/>
                  </a:cubicBezTo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945767" y="261874"/>
              <a:ext cx="267843" cy="418465"/>
            </a:xfrm>
            <a:custGeom>
              <a:avLst/>
              <a:gdLst/>
              <a:ahLst/>
              <a:cxnLst/>
              <a:rect l="l" t="t" r="r" b="b"/>
              <a:pathLst>
                <a:path w="267843" h="418465">
                  <a:moveTo>
                    <a:pt x="136652" y="0"/>
                  </a:moveTo>
                  <a:lnTo>
                    <a:pt x="267843" y="418465"/>
                  </a:lnTo>
                  <a:lnTo>
                    <a:pt x="0" y="418465"/>
                  </a:lnTo>
                  <a:lnTo>
                    <a:pt x="0" y="0"/>
                  </a:lnTo>
                  <a:lnTo>
                    <a:pt x="136652" y="0"/>
                  </a:lnTo>
                </a:path>
              </a:pathLst>
            </a:custGeom>
            <a:solidFill>
              <a:srgbClr val="528BD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698244" y="261874"/>
              <a:ext cx="213868" cy="418465"/>
            </a:xfrm>
            <a:custGeom>
              <a:avLst/>
              <a:gdLst/>
              <a:ahLst/>
              <a:cxnLst/>
              <a:rect l="l" t="t" r="r" b="b"/>
              <a:pathLst>
                <a:path w="213868" h="418465">
                  <a:moveTo>
                    <a:pt x="0" y="0"/>
                  </a:moveTo>
                  <a:lnTo>
                    <a:pt x="213868" y="0"/>
                  </a:lnTo>
                  <a:lnTo>
                    <a:pt x="213868" y="418465"/>
                  </a:lnTo>
                  <a:lnTo>
                    <a:pt x="0" y="418465"/>
                  </a:lnTo>
                  <a:lnTo>
                    <a:pt x="0" y="0"/>
                  </a:lnTo>
                </a:path>
              </a:pathLst>
            </a:custGeom>
            <a:solidFill>
              <a:srgbClr val="528BD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1945767" y="724408"/>
              <a:ext cx="128524" cy="47498"/>
            </a:xfrm>
            <a:custGeom>
              <a:avLst/>
              <a:gdLst/>
              <a:ahLst/>
              <a:cxnLst/>
              <a:rect l="l" t="t" r="r" b="b"/>
              <a:pathLst>
                <a:path w="128524" h="47498">
                  <a:moveTo>
                    <a:pt x="104775" y="47498"/>
                  </a:moveTo>
                  <a:lnTo>
                    <a:pt x="23749" y="47498"/>
                  </a:lnTo>
                  <a:cubicBezTo>
                    <a:pt x="10668" y="47498"/>
                    <a:pt x="0" y="36830"/>
                    <a:pt x="0" y="23749"/>
                  </a:cubicBezTo>
                  <a:cubicBezTo>
                    <a:pt x="0" y="10668"/>
                    <a:pt x="10668" y="0"/>
                    <a:pt x="23749" y="0"/>
                  </a:cubicBezTo>
                  <a:lnTo>
                    <a:pt x="104775" y="0"/>
                  </a:lnTo>
                  <a:cubicBezTo>
                    <a:pt x="117856" y="0"/>
                    <a:pt x="128524" y="10668"/>
                    <a:pt x="128524" y="23749"/>
                  </a:cubicBezTo>
                  <a:cubicBezTo>
                    <a:pt x="128524" y="36830"/>
                    <a:pt x="117856" y="47498"/>
                    <a:pt x="104775" y="47498"/>
                  </a:cubicBezTo>
                </a:path>
              </a:pathLst>
            </a:custGeom>
            <a:solidFill>
              <a:srgbClr val="7C1C3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2349627" y="952373"/>
              <a:ext cx="138557" cy="106045"/>
            </a:xfrm>
            <a:custGeom>
              <a:avLst/>
              <a:gdLst/>
              <a:ahLst/>
              <a:cxnLst/>
              <a:rect l="l" t="t" r="r" b="b"/>
              <a:pathLst>
                <a:path w="138557" h="106045">
                  <a:moveTo>
                    <a:pt x="0" y="106045"/>
                  </a:moveTo>
                  <a:lnTo>
                    <a:pt x="138557" y="106045"/>
                  </a:lnTo>
                  <a:lnTo>
                    <a:pt x="138557" y="0"/>
                  </a:lnTo>
                  <a:lnTo>
                    <a:pt x="0" y="0"/>
                  </a:lnTo>
                  <a:lnTo>
                    <a:pt x="0" y="106045"/>
                  </a:lnTo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349627" y="952373"/>
              <a:ext cx="58928" cy="106045"/>
            </a:xfrm>
            <a:custGeom>
              <a:avLst/>
              <a:gdLst/>
              <a:ahLst/>
              <a:cxnLst/>
              <a:rect l="l" t="t" r="r" b="b"/>
              <a:pathLst>
                <a:path w="58928" h="106045">
                  <a:moveTo>
                    <a:pt x="0" y="106045"/>
                  </a:moveTo>
                  <a:lnTo>
                    <a:pt x="58928" y="106045"/>
                  </a:lnTo>
                  <a:lnTo>
                    <a:pt x="58928" y="0"/>
                  </a:lnTo>
                  <a:lnTo>
                    <a:pt x="0" y="0"/>
                  </a:lnTo>
                  <a:lnTo>
                    <a:pt x="0" y="106045"/>
                  </a:lnTo>
                </a:path>
              </a:pathLst>
            </a:custGeom>
            <a:solidFill>
              <a:srgbClr val="E8B40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0" name="Freeform 30"/>
          <p:cNvSpPr/>
          <p:nvPr/>
        </p:nvSpPr>
        <p:spPr>
          <a:xfrm>
            <a:off x="14161103" y="1881616"/>
            <a:ext cx="2256234" cy="2600811"/>
          </a:xfrm>
          <a:custGeom>
            <a:avLst/>
            <a:gdLst/>
            <a:ahLst/>
            <a:cxnLst/>
            <a:rect l="l" t="t" r="r" b="b"/>
            <a:pathLst>
              <a:path w="2256234" h="2600811">
                <a:moveTo>
                  <a:pt x="0" y="0"/>
                </a:moveTo>
                <a:lnTo>
                  <a:pt x="2256235" y="0"/>
                </a:lnTo>
                <a:lnTo>
                  <a:pt x="2256235" y="2600811"/>
                </a:lnTo>
                <a:lnTo>
                  <a:pt x="0" y="260081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1" name="Group 31"/>
          <p:cNvGrpSpPr>
            <a:grpSpLocks noChangeAspect="1"/>
          </p:cNvGrpSpPr>
          <p:nvPr/>
        </p:nvGrpSpPr>
        <p:grpSpPr>
          <a:xfrm rot="-91500">
            <a:off x="8070552" y="6830406"/>
            <a:ext cx="2276475" cy="1495425"/>
            <a:chOff x="0" y="0"/>
            <a:chExt cx="3035300" cy="19939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3035300" cy="1993900"/>
            </a:xfrm>
            <a:custGeom>
              <a:avLst/>
              <a:gdLst/>
              <a:ahLst/>
              <a:cxnLst/>
              <a:rect l="l" t="t" r="r" b="b"/>
              <a:pathLst>
                <a:path w="3035300" h="1993900">
                  <a:moveTo>
                    <a:pt x="3035300" y="0"/>
                  </a:moveTo>
                  <a:lnTo>
                    <a:pt x="0" y="0"/>
                  </a:lnTo>
                  <a:lnTo>
                    <a:pt x="0" y="1720088"/>
                  </a:lnTo>
                  <a:lnTo>
                    <a:pt x="0" y="1993900"/>
                  </a:lnTo>
                  <a:lnTo>
                    <a:pt x="2786888" y="1993900"/>
                  </a:lnTo>
                  <a:lnTo>
                    <a:pt x="3035300" y="1993900"/>
                  </a:lnTo>
                  <a:lnTo>
                    <a:pt x="303530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3" name="Freeform 33"/>
          <p:cNvSpPr/>
          <p:nvPr/>
        </p:nvSpPr>
        <p:spPr>
          <a:xfrm>
            <a:off x="10956398" y="6854523"/>
            <a:ext cx="2000250" cy="2028825"/>
          </a:xfrm>
          <a:custGeom>
            <a:avLst/>
            <a:gdLst/>
            <a:ahLst/>
            <a:cxnLst/>
            <a:rect l="l" t="t" r="r" b="b"/>
            <a:pathLst>
              <a:path w="2000250" h="2028825">
                <a:moveTo>
                  <a:pt x="0" y="0"/>
                </a:moveTo>
                <a:lnTo>
                  <a:pt x="2000250" y="0"/>
                </a:lnTo>
                <a:lnTo>
                  <a:pt x="2000250" y="2028825"/>
                </a:lnTo>
                <a:lnTo>
                  <a:pt x="0" y="202882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4" name="Freeform 34"/>
          <p:cNvSpPr/>
          <p:nvPr/>
        </p:nvSpPr>
        <p:spPr>
          <a:xfrm>
            <a:off x="2248519" y="6854523"/>
            <a:ext cx="2400300" cy="1495425"/>
          </a:xfrm>
          <a:custGeom>
            <a:avLst/>
            <a:gdLst/>
            <a:ahLst/>
            <a:cxnLst/>
            <a:rect l="l" t="t" r="r" b="b"/>
            <a:pathLst>
              <a:path w="2400300" h="1495425">
                <a:moveTo>
                  <a:pt x="0" y="0"/>
                </a:moveTo>
                <a:lnTo>
                  <a:pt x="2400300" y="0"/>
                </a:lnTo>
                <a:lnTo>
                  <a:pt x="2400300" y="1495425"/>
                </a:lnTo>
                <a:lnTo>
                  <a:pt x="0" y="149542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5" name="Freeform 35"/>
          <p:cNvSpPr/>
          <p:nvPr/>
        </p:nvSpPr>
        <p:spPr>
          <a:xfrm>
            <a:off x="13902938" y="7088219"/>
            <a:ext cx="2476500" cy="1400175"/>
          </a:xfrm>
          <a:custGeom>
            <a:avLst/>
            <a:gdLst/>
            <a:ahLst/>
            <a:cxnLst/>
            <a:rect l="l" t="t" r="r" b="b"/>
            <a:pathLst>
              <a:path w="2476500" h="1400175">
                <a:moveTo>
                  <a:pt x="0" y="0"/>
                </a:moveTo>
                <a:lnTo>
                  <a:pt x="2476500" y="0"/>
                </a:lnTo>
                <a:lnTo>
                  <a:pt x="2476500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6" name="Freeform 36"/>
          <p:cNvSpPr/>
          <p:nvPr/>
        </p:nvSpPr>
        <p:spPr>
          <a:xfrm>
            <a:off x="5389597" y="6343155"/>
            <a:ext cx="2190750" cy="2476500"/>
          </a:xfrm>
          <a:custGeom>
            <a:avLst/>
            <a:gdLst/>
            <a:ahLst/>
            <a:cxnLst/>
            <a:rect l="l" t="t" r="r" b="b"/>
            <a:pathLst>
              <a:path w="2190750" h="2476500">
                <a:moveTo>
                  <a:pt x="0" y="0"/>
                </a:moveTo>
                <a:lnTo>
                  <a:pt x="2190750" y="0"/>
                </a:lnTo>
                <a:lnTo>
                  <a:pt x="2190750" y="2476500"/>
                </a:lnTo>
                <a:lnTo>
                  <a:pt x="0" y="247650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27496" y="467011"/>
            <a:ext cx="16578767" cy="9407195"/>
          </a:xfrm>
          <a:custGeom>
            <a:avLst/>
            <a:gdLst/>
            <a:ahLst/>
            <a:cxnLst/>
            <a:rect l="l" t="t" r="r" b="b"/>
            <a:pathLst>
              <a:path w="16578767" h="9407195">
                <a:moveTo>
                  <a:pt x="0" y="0"/>
                </a:moveTo>
                <a:lnTo>
                  <a:pt x="16578768" y="0"/>
                </a:lnTo>
                <a:lnTo>
                  <a:pt x="16578768" y="9407195"/>
                </a:lnTo>
                <a:lnTo>
                  <a:pt x="0" y="94071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2206219" y="709003"/>
            <a:ext cx="12458700" cy="809625"/>
          </a:xfrm>
          <a:custGeom>
            <a:avLst/>
            <a:gdLst/>
            <a:ahLst/>
            <a:cxnLst/>
            <a:rect l="l" t="t" r="r" b="b"/>
            <a:pathLst>
              <a:path w="12458700" h="809625">
                <a:moveTo>
                  <a:pt x="0" y="0"/>
                </a:moveTo>
                <a:lnTo>
                  <a:pt x="12458700" y="0"/>
                </a:lnTo>
                <a:lnTo>
                  <a:pt x="12458700" y="809625"/>
                </a:lnTo>
                <a:lnTo>
                  <a:pt x="0" y="8096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2206219" y="1718882"/>
            <a:ext cx="11296650" cy="552450"/>
          </a:xfrm>
          <a:custGeom>
            <a:avLst/>
            <a:gdLst/>
            <a:ahLst/>
            <a:cxnLst/>
            <a:rect l="l" t="t" r="r" b="b"/>
            <a:pathLst>
              <a:path w="11296650" h="552450">
                <a:moveTo>
                  <a:pt x="0" y="0"/>
                </a:moveTo>
                <a:lnTo>
                  <a:pt x="11296650" y="0"/>
                </a:lnTo>
                <a:lnTo>
                  <a:pt x="11296650" y="552450"/>
                </a:lnTo>
                <a:lnTo>
                  <a:pt x="0" y="5524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2206219" y="2797026"/>
            <a:ext cx="3362325" cy="1647825"/>
          </a:xfrm>
          <a:custGeom>
            <a:avLst/>
            <a:gdLst/>
            <a:ahLst/>
            <a:cxnLst/>
            <a:rect l="l" t="t" r="r" b="b"/>
            <a:pathLst>
              <a:path w="3362325" h="1647825">
                <a:moveTo>
                  <a:pt x="0" y="0"/>
                </a:moveTo>
                <a:lnTo>
                  <a:pt x="3362325" y="0"/>
                </a:lnTo>
                <a:lnTo>
                  <a:pt x="3362325" y="1647825"/>
                </a:lnTo>
                <a:lnTo>
                  <a:pt x="0" y="16478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4450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2194560" y="4517241"/>
            <a:ext cx="3390900" cy="1647825"/>
          </a:xfrm>
          <a:custGeom>
            <a:avLst/>
            <a:gdLst/>
            <a:ahLst/>
            <a:cxnLst/>
            <a:rect l="l" t="t" r="r" b="b"/>
            <a:pathLst>
              <a:path w="3390900" h="1647825">
                <a:moveTo>
                  <a:pt x="0" y="0"/>
                </a:moveTo>
                <a:lnTo>
                  <a:pt x="3390900" y="0"/>
                </a:lnTo>
                <a:lnTo>
                  <a:pt x="3390900" y="1647825"/>
                </a:lnTo>
                <a:lnTo>
                  <a:pt x="0" y="16478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b="-4566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2194560" y="6857086"/>
            <a:ext cx="3362325" cy="1685925"/>
          </a:xfrm>
          <a:custGeom>
            <a:avLst/>
            <a:gdLst/>
            <a:ahLst/>
            <a:cxnLst/>
            <a:rect l="l" t="t" r="r" b="b"/>
            <a:pathLst>
              <a:path w="3362325" h="1685925">
                <a:moveTo>
                  <a:pt x="0" y="0"/>
                </a:moveTo>
                <a:lnTo>
                  <a:pt x="3362325" y="0"/>
                </a:lnTo>
                <a:lnTo>
                  <a:pt x="3362325" y="1685925"/>
                </a:lnTo>
                <a:lnTo>
                  <a:pt x="0" y="168592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b="-4124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2051573" y="2453621"/>
            <a:ext cx="3819525" cy="1857375"/>
          </a:xfrm>
          <a:custGeom>
            <a:avLst/>
            <a:gdLst/>
            <a:ahLst/>
            <a:cxnLst/>
            <a:rect l="l" t="t" r="r" b="b"/>
            <a:pathLst>
              <a:path w="3819525" h="1857375">
                <a:moveTo>
                  <a:pt x="0" y="0"/>
                </a:moveTo>
                <a:lnTo>
                  <a:pt x="3819525" y="0"/>
                </a:lnTo>
                <a:lnTo>
                  <a:pt x="3819525" y="1857375"/>
                </a:lnTo>
                <a:lnTo>
                  <a:pt x="0" y="185737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b="-4564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1758051" y="4563342"/>
            <a:ext cx="4410075" cy="1819275"/>
          </a:xfrm>
          <a:custGeom>
            <a:avLst/>
            <a:gdLst/>
            <a:ahLst/>
            <a:cxnLst/>
            <a:rect l="l" t="t" r="r" b="b"/>
            <a:pathLst>
              <a:path w="4410075" h="1819275">
                <a:moveTo>
                  <a:pt x="0" y="0"/>
                </a:moveTo>
                <a:lnTo>
                  <a:pt x="4410075" y="0"/>
                </a:lnTo>
                <a:lnTo>
                  <a:pt x="4410075" y="1819275"/>
                </a:lnTo>
                <a:lnTo>
                  <a:pt x="0" y="181927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20631" b="-5057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12071156" y="6610007"/>
            <a:ext cx="4095750" cy="1981200"/>
          </a:xfrm>
          <a:custGeom>
            <a:avLst/>
            <a:gdLst/>
            <a:ahLst/>
            <a:cxnLst/>
            <a:rect l="l" t="t" r="r" b="b"/>
            <a:pathLst>
              <a:path w="4095750" h="1981200">
                <a:moveTo>
                  <a:pt x="0" y="0"/>
                </a:moveTo>
                <a:lnTo>
                  <a:pt x="4095750" y="0"/>
                </a:lnTo>
                <a:lnTo>
                  <a:pt x="4095750" y="1981200"/>
                </a:lnTo>
                <a:lnTo>
                  <a:pt x="0" y="19812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b="-461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7861097" y="2351808"/>
            <a:ext cx="2486473" cy="952500"/>
          </a:xfrm>
          <a:custGeom>
            <a:avLst/>
            <a:gdLst/>
            <a:ahLst/>
            <a:cxnLst/>
            <a:rect l="l" t="t" r="r" b="b"/>
            <a:pathLst>
              <a:path w="2486473" h="952500">
                <a:moveTo>
                  <a:pt x="0" y="0"/>
                </a:moveTo>
                <a:lnTo>
                  <a:pt x="2486472" y="0"/>
                </a:lnTo>
                <a:lnTo>
                  <a:pt x="2486472" y="952500"/>
                </a:lnTo>
                <a:lnTo>
                  <a:pt x="0" y="9525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7861097" y="3517668"/>
            <a:ext cx="2486473" cy="952500"/>
          </a:xfrm>
          <a:custGeom>
            <a:avLst/>
            <a:gdLst/>
            <a:ahLst/>
            <a:cxnLst/>
            <a:rect l="l" t="t" r="r" b="b"/>
            <a:pathLst>
              <a:path w="2486473" h="952500">
                <a:moveTo>
                  <a:pt x="0" y="0"/>
                </a:moveTo>
                <a:lnTo>
                  <a:pt x="2486472" y="0"/>
                </a:lnTo>
                <a:lnTo>
                  <a:pt x="2486472" y="952500"/>
                </a:lnTo>
                <a:lnTo>
                  <a:pt x="0" y="9525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7861097" y="4645438"/>
            <a:ext cx="2486473" cy="952500"/>
          </a:xfrm>
          <a:custGeom>
            <a:avLst/>
            <a:gdLst/>
            <a:ahLst/>
            <a:cxnLst/>
            <a:rect l="l" t="t" r="r" b="b"/>
            <a:pathLst>
              <a:path w="2486473" h="952500">
                <a:moveTo>
                  <a:pt x="0" y="0"/>
                </a:moveTo>
                <a:lnTo>
                  <a:pt x="2486472" y="0"/>
                </a:lnTo>
                <a:lnTo>
                  <a:pt x="2486472" y="952500"/>
                </a:lnTo>
                <a:lnTo>
                  <a:pt x="0" y="9525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7861097" y="7038061"/>
            <a:ext cx="2486473" cy="952500"/>
          </a:xfrm>
          <a:custGeom>
            <a:avLst/>
            <a:gdLst/>
            <a:ahLst/>
            <a:cxnLst/>
            <a:rect l="l" t="t" r="r" b="b"/>
            <a:pathLst>
              <a:path w="2486473" h="952500">
                <a:moveTo>
                  <a:pt x="0" y="0"/>
                </a:moveTo>
                <a:lnTo>
                  <a:pt x="2486472" y="0"/>
                </a:lnTo>
                <a:lnTo>
                  <a:pt x="2486472" y="952500"/>
                </a:lnTo>
                <a:lnTo>
                  <a:pt x="0" y="9525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7873975" y="8204197"/>
            <a:ext cx="2486473" cy="952500"/>
          </a:xfrm>
          <a:custGeom>
            <a:avLst/>
            <a:gdLst/>
            <a:ahLst/>
            <a:cxnLst/>
            <a:rect l="l" t="t" r="r" b="b"/>
            <a:pathLst>
              <a:path w="2486473" h="952500">
                <a:moveTo>
                  <a:pt x="0" y="0"/>
                </a:moveTo>
                <a:lnTo>
                  <a:pt x="2486472" y="0"/>
                </a:lnTo>
                <a:lnTo>
                  <a:pt x="2486472" y="952500"/>
                </a:lnTo>
                <a:lnTo>
                  <a:pt x="0" y="9525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7901873" y="5900499"/>
            <a:ext cx="2486473" cy="952500"/>
          </a:xfrm>
          <a:custGeom>
            <a:avLst/>
            <a:gdLst/>
            <a:ahLst/>
            <a:cxnLst/>
            <a:rect l="l" t="t" r="r" b="b"/>
            <a:pathLst>
              <a:path w="2486473" h="952500">
                <a:moveTo>
                  <a:pt x="0" y="0"/>
                </a:moveTo>
                <a:lnTo>
                  <a:pt x="2486473" y="0"/>
                </a:lnTo>
                <a:lnTo>
                  <a:pt x="2486473" y="952500"/>
                </a:lnTo>
                <a:lnTo>
                  <a:pt x="0" y="9525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TextBox 19"/>
          <p:cNvSpPr txBox="1"/>
          <p:nvPr/>
        </p:nvSpPr>
        <p:spPr>
          <a:xfrm>
            <a:off x="8493681" y="2103139"/>
            <a:ext cx="1326452" cy="954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99"/>
              </a:lnSpc>
            </a:pPr>
            <a:r>
              <a:rPr lang="en-US" sz="3399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rocket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767353" y="3333255"/>
            <a:ext cx="1035358" cy="954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99"/>
              </a:lnSpc>
            </a:pPr>
            <a:r>
              <a:rPr lang="en-US" sz="3399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train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596674" y="4469616"/>
            <a:ext cx="1116387" cy="954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99"/>
              </a:lnSpc>
            </a:pPr>
            <a:r>
              <a:rPr lang="en-US" sz="3399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truck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661340" y="5725116"/>
            <a:ext cx="927459" cy="954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99"/>
              </a:lnSpc>
            </a:pPr>
            <a:r>
              <a:rPr lang="en-US" sz="3399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boat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098841" y="6877764"/>
            <a:ext cx="2131914" cy="1968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3399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helicopter</a:t>
            </a:r>
          </a:p>
          <a:p>
            <a:pPr algn="ctr">
              <a:lnSpc>
                <a:spcPts val="7465"/>
              </a:lnSpc>
            </a:pPr>
            <a:r>
              <a:rPr lang="en-US" sz="3399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car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27496" y="467011"/>
            <a:ext cx="16578767" cy="9407195"/>
          </a:xfrm>
          <a:custGeom>
            <a:avLst/>
            <a:gdLst/>
            <a:ahLst/>
            <a:cxnLst/>
            <a:rect l="l" t="t" r="r" b="b"/>
            <a:pathLst>
              <a:path w="16578767" h="9407195">
                <a:moveTo>
                  <a:pt x="0" y="0"/>
                </a:moveTo>
                <a:lnTo>
                  <a:pt x="16578768" y="0"/>
                </a:lnTo>
                <a:lnTo>
                  <a:pt x="16578768" y="9407195"/>
                </a:lnTo>
                <a:lnTo>
                  <a:pt x="0" y="94071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2206219" y="1547336"/>
            <a:ext cx="11296650" cy="552450"/>
          </a:xfrm>
          <a:custGeom>
            <a:avLst/>
            <a:gdLst/>
            <a:ahLst/>
            <a:cxnLst/>
            <a:rect l="l" t="t" r="r" b="b"/>
            <a:pathLst>
              <a:path w="11296650" h="552450">
                <a:moveTo>
                  <a:pt x="0" y="0"/>
                </a:moveTo>
                <a:lnTo>
                  <a:pt x="11296650" y="0"/>
                </a:lnTo>
                <a:lnTo>
                  <a:pt x="11296650" y="552450"/>
                </a:lnTo>
                <a:lnTo>
                  <a:pt x="0" y="5524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2206219" y="709003"/>
            <a:ext cx="12458700" cy="809625"/>
          </a:xfrm>
          <a:custGeom>
            <a:avLst/>
            <a:gdLst/>
            <a:ahLst/>
            <a:cxnLst/>
            <a:rect l="l" t="t" r="r" b="b"/>
            <a:pathLst>
              <a:path w="12458700" h="809625">
                <a:moveTo>
                  <a:pt x="0" y="0"/>
                </a:moveTo>
                <a:lnTo>
                  <a:pt x="12458700" y="0"/>
                </a:lnTo>
                <a:lnTo>
                  <a:pt x="12458700" y="809625"/>
                </a:lnTo>
                <a:lnTo>
                  <a:pt x="0" y="8096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2697280" y="1991792"/>
            <a:ext cx="12973269" cy="7287930"/>
          </a:xfrm>
          <a:custGeom>
            <a:avLst/>
            <a:gdLst/>
            <a:ahLst/>
            <a:cxnLst/>
            <a:rect l="l" t="t" r="r" b="b"/>
            <a:pathLst>
              <a:path w="12973269" h="7287930">
                <a:moveTo>
                  <a:pt x="0" y="0"/>
                </a:moveTo>
                <a:lnTo>
                  <a:pt x="12973269" y="0"/>
                </a:lnTo>
                <a:lnTo>
                  <a:pt x="12973269" y="7287930"/>
                </a:lnTo>
                <a:lnTo>
                  <a:pt x="0" y="7287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3335769" y="6202785"/>
            <a:ext cx="3377498" cy="60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It’s a </a:t>
            </a:r>
            <a:r>
              <a:rPr lang="en-US" sz="3399">
                <a:solidFill>
                  <a:srgbClr val="0CC0DF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blue</a:t>
            </a:r>
            <a:r>
              <a:rPr lang="en-US" sz="3399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 plane.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144231" y="5769807"/>
            <a:ext cx="3857092" cy="60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It’s a </a:t>
            </a:r>
            <a:r>
              <a:rPr lang="en-US" sz="3399">
                <a:solidFill>
                  <a:srgbClr val="FF3131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red</a:t>
            </a:r>
            <a:r>
              <a:rPr lang="en-US" sz="3399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 firetruck.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750870" y="8898655"/>
            <a:ext cx="3344094" cy="60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It’s a </a:t>
            </a:r>
            <a:r>
              <a:rPr lang="en-US" sz="3399">
                <a:solidFill>
                  <a:srgbClr val="FFDE59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yellow</a:t>
            </a:r>
            <a:r>
              <a:rPr lang="en-US" sz="3399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 car.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200</Words>
  <Application>Microsoft Office PowerPoint</Application>
  <PresentationFormat>Custom</PresentationFormat>
  <Paragraphs>45</Paragraphs>
  <Slides>14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Open Sans</vt:lpstr>
      <vt:lpstr>Arial</vt:lpstr>
      <vt:lpstr>Calibri</vt:lpstr>
      <vt:lpstr>Noto Serif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Transport.pdf</dc:title>
  <cp:lastModifiedBy>Dung Ngô</cp:lastModifiedBy>
  <cp:revision>2</cp:revision>
  <dcterms:created xsi:type="dcterms:W3CDTF">2006-08-16T00:00:00Z</dcterms:created>
  <dcterms:modified xsi:type="dcterms:W3CDTF">2024-12-08T08:55:06Z</dcterms:modified>
  <dc:identifier>DAGWp2_JNjw</dc:identifier>
</cp:coreProperties>
</file>