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3" r:id="rId3"/>
    <p:sldMasterId id="2147483688" r:id="rId4"/>
    <p:sldMasterId id="2147483703" r:id="rId5"/>
  </p:sldMasterIdLst>
  <p:notesMasterIdLst>
    <p:notesMasterId r:id="rId15"/>
  </p:notesMasterIdLst>
  <p:sldIdLst>
    <p:sldId id="297" r:id="rId6"/>
    <p:sldId id="306" r:id="rId7"/>
    <p:sldId id="284" r:id="rId8"/>
    <p:sldId id="256" r:id="rId9"/>
    <p:sldId id="280" r:id="rId10"/>
    <p:sldId id="288" r:id="rId11"/>
    <p:sldId id="301" r:id="rId12"/>
    <p:sldId id="307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7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9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28/08/2020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28/08/2020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28/08/2020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2020/8/28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>
    <mc:Choice xmlns:p14="http://schemas.microsoft.com/office/powerpoint/2010/main" xmlns="" Requires="p14">
      <p:transition p14:dur="10" advTm="0"/>
    </mc:Choice>
    <mc:Fallback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28/08/2020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28/08/2020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249" y="438957"/>
            <a:ext cx="102235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777" y="2348881"/>
            <a:ext cx="7582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3356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 chơi: Ai giỏi nhất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10" name="Picture 9" descr="118653678_319200152854988_441942497217338097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855" y="1026942"/>
            <a:ext cx="10213145" cy="3854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436" y="5042118"/>
            <a:ext cx="54216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vuông?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tam giác?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tròn?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chữ nhật?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22362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147806_351155609623318_53053953548624157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738" y="1589649"/>
            <a:ext cx="10269416" cy="4192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2012" y="745588"/>
            <a:ext cx="773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Những hình nào là khối lập phương?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Hình thích hợp đặt vào dấu “?” là hình nào?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18278143_303161414093139_61353828319911144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369" y="1842869"/>
            <a:ext cx="10958733" cy="452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8484341_1246731052347064_40625645737510636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911" y="118110"/>
            <a:ext cx="11099409" cy="66217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75</Words>
  <PresentationFormat>Custom</PresentationFormat>
  <Paragraphs>16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Office Theme</vt:lpstr>
      <vt:lpstr>3_Office 主题​​</vt:lpstr>
      <vt:lpstr>2_Office 主题</vt:lpstr>
      <vt:lpstr>Bạn nhỏ 16x9</vt:lpstr>
      <vt:lpstr>Trẻ em Vui vẻ 16x9</vt:lpstr>
      <vt:lpstr>    CHÀO MỪNG CÁC EM ĐẾN VỚI TIẾT </vt:lpstr>
      <vt:lpstr>Slide 2</vt:lpstr>
      <vt:lpstr>Slide 3</vt:lpstr>
      <vt:lpstr>Slide 4</vt:lpstr>
      <vt:lpstr>Slide 5</vt:lpstr>
      <vt:lpstr>Slide 6</vt:lpstr>
      <vt:lpstr>Slide 7</vt:lpstr>
      <vt:lpstr>Slide 8</vt:lpstr>
      <vt:lpstr>Dặn dò ..................... ..................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2020-08-12T16:29:00Z</dcterms:created>
  <dcterms:modified xsi:type="dcterms:W3CDTF">2020-08-28T09:51:11Z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