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13716000" cx="24384000"/>
  <p:notesSz cx="6858000" cy="9144000"/>
  <p:embeddedFontLst>
    <p:embeddedFont>
      <p:font typeface="Roboto"/>
      <p:regular r:id="rId41"/>
      <p:bold r:id="rId42"/>
      <p:italic r:id="rId43"/>
      <p:boldItalic r:id="rId44"/>
    </p:embeddedFont>
    <p:embeddedFont>
      <p:font typeface="Playfair Display"/>
      <p:regular r:id="rId45"/>
      <p:bold r:id="rId46"/>
      <p:italic r:id="rId47"/>
      <p:boldItalic r:id="rId48"/>
    </p:embeddedFont>
    <p:embeddedFont>
      <p:font typeface="Montserrat Black"/>
      <p:bold r:id="rId49"/>
      <p:boldItalic r:id="rId50"/>
    </p:embeddedFont>
    <p:embeddedFont>
      <p:font typeface="Montserrat"/>
      <p:regular r:id="rId51"/>
      <p:bold r:id="rId52"/>
      <p:italic r:id="rId53"/>
      <p:boldItalic r:id="rId54"/>
    </p:embeddedFont>
    <p:embeddedFont>
      <p:font typeface="Poppins"/>
      <p:bold r:id="rId55"/>
      <p:boldItalic r:id="rId56"/>
    </p:embeddedFont>
    <p:embeddedFont>
      <p:font typeface="Montserrat Light"/>
      <p:regular r:id="rId57"/>
      <p:bold r:id="rId58"/>
      <p:italic r:id="rId59"/>
      <p:boldItalic r:id="rId60"/>
    </p:embeddedFont>
    <p:embeddedFont>
      <p:font typeface="Helvetica Neue"/>
      <p:regular r:id="rId61"/>
      <p:bold r:id="rId62"/>
      <p:italic r:id="rId63"/>
      <p:boldItalic r:id="rId64"/>
    </p:embeddedFont>
    <p:embeddedFont>
      <p:font typeface="Helvetica Neue Light"/>
      <p:regular r:id="rId65"/>
      <p:bold r:id="rId66"/>
      <p:italic r:id="rId67"/>
      <p:boldItalic r:id="rId68"/>
    </p:embeddedFont>
    <p:embeddedFont>
      <p:font typeface="Gill Sans"/>
      <p:regular r:id="rId69"/>
      <p:bold r:id="rId70"/>
    </p:embeddedFont>
    <p:embeddedFont>
      <p:font typeface="Source Sans Pro"/>
      <p:regular r:id="rId71"/>
      <p:bold r:id="rId72"/>
      <p:italic r:id="rId73"/>
      <p:boldItalic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D387303B-2B8C-46C9-96CD-13508F0CE523}">
  <a:tblStyle styleId="{D387303B-2B8C-46C9-96CD-13508F0CE523}" styleName="Table_0">
    <a:wholeTbl>
      <a:tcTxStyle b="off" i="off">
        <a:font>
          <a:latin typeface="Helvetica Neue"/>
          <a:ea typeface="Helvetica Neue"/>
          <a:cs typeface="Helvetica Neue"/>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solidFill>
        </a:fill>
      </a:tcStyle>
    </a:wholeTbl>
    <a:band1H>
      <a:tcTxStyle/>
    </a:band1H>
    <a:band2H>
      <a:tcTxStyle b="off" i="off"/>
      <a:tcStyle>
        <a:fill>
          <a:solidFill>
            <a:srgbClr val="E3E5E8"/>
          </a:solidFill>
        </a:fill>
      </a:tcStyle>
    </a:band2H>
    <a:band1V>
      <a:tcTxStyle/>
    </a:band1V>
    <a:band2V>
      <a:tcTxStyle/>
    </a:band2V>
    <a:lastCol>
      <a:tcTxStyle/>
    </a:lastCol>
    <a:firstCol>
      <a:tcTxStyle b="on" i="off">
        <a:font>
          <a:latin typeface="Helvetica Neue"/>
          <a:ea typeface="Helvetica Neue"/>
          <a:cs typeface="Helvetica Neue"/>
        </a:font>
        <a:srgbClr val="FFFFFF"/>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0076B9"/>
          </a:solidFill>
        </a:fill>
      </a:tcStyle>
    </a:firstCol>
    <a:lastRow>
      <a:tcTxStyle b="off" i="off">
        <a:font>
          <a:latin typeface="Helvetica Neue"/>
          <a:ea typeface="Helvetica Neue"/>
          <a:cs typeface="Helvetica Neue"/>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3797C6"/>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solidFill>
        </a:fill>
      </a:tcStyle>
    </a:lastRow>
    <a:seCell>
      <a:tcTxStyle/>
    </a:seCell>
    <a:swCell>
      <a:tcTxStyle/>
    </a:swCell>
    <a:firstRow>
      <a:tcTxStyle b="on" i="off">
        <a:font>
          <a:latin typeface="Helvetica Neue"/>
          <a:ea typeface="Helvetica Neue"/>
          <a:cs typeface="Helvetica Neue"/>
        </a:font>
        <a:srgbClr val="FFFFFF"/>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004C7F"/>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Roboto-bold.fntdata"/><Relationship Id="rId41" Type="http://schemas.openxmlformats.org/officeDocument/2006/relationships/font" Target="fonts/Roboto-regular.fntdata"/><Relationship Id="rId44" Type="http://schemas.openxmlformats.org/officeDocument/2006/relationships/font" Target="fonts/Roboto-boldItalic.fntdata"/><Relationship Id="rId43" Type="http://schemas.openxmlformats.org/officeDocument/2006/relationships/font" Target="fonts/Roboto-italic.fntdata"/><Relationship Id="rId46" Type="http://schemas.openxmlformats.org/officeDocument/2006/relationships/font" Target="fonts/PlayfairDisplay-bold.fntdata"/><Relationship Id="rId45" Type="http://schemas.openxmlformats.org/officeDocument/2006/relationships/font" Target="fonts/PlayfairDisplay-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layfairDisplay-boldItalic.fntdata"/><Relationship Id="rId47" Type="http://schemas.openxmlformats.org/officeDocument/2006/relationships/font" Target="fonts/PlayfairDisplay-italic.fntdata"/><Relationship Id="rId49" Type="http://schemas.openxmlformats.org/officeDocument/2006/relationships/font" Target="fonts/MontserratBlack-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SourceSansPro-italic.fntdata"/><Relationship Id="rId72" Type="http://schemas.openxmlformats.org/officeDocument/2006/relationships/font" Target="fonts/SourceSansPro-bold.fntdata"/><Relationship Id="rId31" Type="http://schemas.openxmlformats.org/officeDocument/2006/relationships/slide" Target="slides/slide26.xml"/><Relationship Id="rId30" Type="http://schemas.openxmlformats.org/officeDocument/2006/relationships/slide" Target="slides/slide25.xml"/><Relationship Id="rId74" Type="http://schemas.openxmlformats.org/officeDocument/2006/relationships/font" Target="fonts/SourceSansPro-boldItalic.fntdata"/><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SourceSansPro-regular.fntdata"/><Relationship Id="rId70" Type="http://schemas.openxmlformats.org/officeDocument/2006/relationships/font" Target="fonts/GillSans-bold.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HelveticaNeue-bold.fntdata"/><Relationship Id="rId61" Type="http://schemas.openxmlformats.org/officeDocument/2006/relationships/font" Target="fonts/HelveticaNeue-regular.fntdata"/><Relationship Id="rId20" Type="http://schemas.openxmlformats.org/officeDocument/2006/relationships/slide" Target="slides/slide15.xml"/><Relationship Id="rId64" Type="http://schemas.openxmlformats.org/officeDocument/2006/relationships/font" Target="fonts/HelveticaNeue-boldItalic.fntdata"/><Relationship Id="rId63" Type="http://schemas.openxmlformats.org/officeDocument/2006/relationships/font" Target="fonts/HelveticaNeue-italic.fntdata"/><Relationship Id="rId22" Type="http://schemas.openxmlformats.org/officeDocument/2006/relationships/slide" Target="slides/slide17.xml"/><Relationship Id="rId66" Type="http://schemas.openxmlformats.org/officeDocument/2006/relationships/font" Target="fonts/HelveticaNeueLight-bold.fntdata"/><Relationship Id="rId21" Type="http://schemas.openxmlformats.org/officeDocument/2006/relationships/slide" Target="slides/slide16.xml"/><Relationship Id="rId65" Type="http://schemas.openxmlformats.org/officeDocument/2006/relationships/font" Target="fonts/HelveticaNeueLight-regular.fntdata"/><Relationship Id="rId24" Type="http://schemas.openxmlformats.org/officeDocument/2006/relationships/slide" Target="slides/slide19.xml"/><Relationship Id="rId68" Type="http://schemas.openxmlformats.org/officeDocument/2006/relationships/font" Target="fonts/HelveticaNeueLight-boldItalic.fntdata"/><Relationship Id="rId23" Type="http://schemas.openxmlformats.org/officeDocument/2006/relationships/slide" Target="slides/slide18.xml"/><Relationship Id="rId67" Type="http://schemas.openxmlformats.org/officeDocument/2006/relationships/font" Target="fonts/HelveticaNeueLight-italic.fntdata"/><Relationship Id="rId60" Type="http://schemas.openxmlformats.org/officeDocument/2006/relationships/font" Target="fonts/MontserratLight-boldItalic.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GillSans-regular.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ontserrat-regular.fntdata"/><Relationship Id="rId50" Type="http://schemas.openxmlformats.org/officeDocument/2006/relationships/font" Target="fonts/MontserratBlack-boldItalic.fntdata"/><Relationship Id="rId53" Type="http://schemas.openxmlformats.org/officeDocument/2006/relationships/font" Target="fonts/Montserrat-italic.fntdata"/><Relationship Id="rId52" Type="http://schemas.openxmlformats.org/officeDocument/2006/relationships/font" Target="fonts/Montserrat-bold.fntdata"/><Relationship Id="rId11" Type="http://schemas.openxmlformats.org/officeDocument/2006/relationships/slide" Target="slides/slide6.xml"/><Relationship Id="rId55" Type="http://schemas.openxmlformats.org/officeDocument/2006/relationships/font" Target="fonts/Poppins-bold.fntdata"/><Relationship Id="rId10" Type="http://schemas.openxmlformats.org/officeDocument/2006/relationships/slide" Target="slides/slide5.xml"/><Relationship Id="rId54" Type="http://schemas.openxmlformats.org/officeDocument/2006/relationships/font" Target="fonts/Montserrat-boldItalic.fntdata"/><Relationship Id="rId13" Type="http://schemas.openxmlformats.org/officeDocument/2006/relationships/slide" Target="slides/slide8.xml"/><Relationship Id="rId57" Type="http://schemas.openxmlformats.org/officeDocument/2006/relationships/font" Target="fonts/MontserratLight-regular.fntdata"/><Relationship Id="rId12" Type="http://schemas.openxmlformats.org/officeDocument/2006/relationships/slide" Target="slides/slide7.xml"/><Relationship Id="rId56" Type="http://schemas.openxmlformats.org/officeDocument/2006/relationships/font" Target="fonts/Poppins-boldItalic.fntdata"/><Relationship Id="rId15" Type="http://schemas.openxmlformats.org/officeDocument/2006/relationships/slide" Target="slides/slide10.xml"/><Relationship Id="rId59" Type="http://schemas.openxmlformats.org/officeDocument/2006/relationships/font" Target="fonts/MontserratLight-italic.fntdata"/><Relationship Id="rId14" Type="http://schemas.openxmlformats.org/officeDocument/2006/relationships/slide" Target="slides/slide9.xml"/><Relationship Id="rId58" Type="http://schemas.openxmlformats.org/officeDocument/2006/relationships/font" Target="fonts/MontserratLight-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Google Shape;404;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Google Shape;429;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0" name="Google Shape;430;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9" name="Shape 439"/>
        <p:cNvGrpSpPr/>
        <p:nvPr/>
      </p:nvGrpSpPr>
      <p:grpSpPr>
        <a:xfrm>
          <a:off x="0" y="0"/>
          <a:ext cx="0" cy="0"/>
          <a:chOff x="0" y="0"/>
          <a:chExt cx="0" cy="0"/>
        </a:xfrm>
      </p:grpSpPr>
      <p:sp>
        <p:nvSpPr>
          <p:cNvPr id="440" name="Google Shape;440;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9" name="Shape 459"/>
        <p:cNvGrpSpPr/>
        <p:nvPr/>
      </p:nvGrpSpPr>
      <p:grpSpPr>
        <a:xfrm>
          <a:off x="0" y="0"/>
          <a:ext cx="0" cy="0"/>
          <a:chOff x="0" y="0"/>
          <a:chExt cx="0" cy="0"/>
        </a:xfrm>
      </p:grpSpPr>
      <p:sp>
        <p:nvSpPr>
          <p:cNvPr id="460" name="Google Shape;460;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9" name="Shape 479"/>
        <p:cNvGrpSpPr/>
        <p:nvPr/>
      </p:nvGrpSpPr>
      <p:grpSpPr>
        <a:xfrm>
          <a:off x="0" y="0"/>
          <a:ext cx="0" cy="0"/>
          <a:chOff x="0" y="0"/>
          <a:chExt cx="0" cy="0"/>
        </a:xfrm>
      </p:grpSpPr>
      <p:sp>
        <p:nvSpPr>
          <p:cNvPr id="480" name="Google Shape;480;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1" name="Google Shape;481;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0" name="Shape 500"/>
        <p:cNvGrpSpPr/>
        <p:nvPr/>
      </p:nvGrpSpPr>
      <p:grpSpPr>
        <a:xfrm>
          <a:off x="0" y="0"/>
          <a:ext cx="0" cy="0"/>
          <a:chOff x="0" y="0"/>
          <a:chExt cx="0" cy="0"/>
        </a:xfrm>
      </p:grpSpPr>
      <p:sp>
        <p:nvSpPr>
          <p:cNvPr id="501" name="Google Shape;501;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2" name="Google Shape;502;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5" name="Shape 515"/>
        <p:cNvGrpSpPr/>
        <p:nvPr/>
      </p:nvGrpSpPr>
      <p:grpSpPr>
        <a:xfrm>
          <a:off x="0" y="0"/>
          <a:ext cx="0" cy="0"/>
          <a:chOff x="0" y="0"/>
          <a:chExt cx="0" cy="0"/>
        </a:xfrm>
      </p:grpSpPr>
      <p:sp>
        <p:nvSpPr>
          <p:cNvPr id="516" name="Google Shape;516;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7" name="Google Shape;517;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0" name="Shape 540"/>
        <p:cNvGrpSpPr/>
        <p:nvPr/>
      </p:nvGrpSpPr>
      <p:grpSpPr>
        <a:xfrm>
          <a:off x="0" y="0"/>
          <a:ext cx="0" cy="0"/>
          <a:chOff x="0" y="0"/>
          <a:chExt cx="0" cy="0"/>
        </a:xfrm>
      </p:grpSpPr>
      <p:sp>
        <p:nvSpPr>
          <p:cNvPr id="541" name="Google Shape;541;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2" name="Google Shape;542;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7" name="Shape 557"/>
        <p:cNvGrpSpPr/>
        <p:nvPr/>
      </p:nvGrpSpPr>
      <p:grpSpPr>
        <a:xfrm>
          <a:off x="0" y="0"/>
          <a:ext cx="0" cy="0"/>
          <a:chOff x="0" y="0"/>
          <a:chExt cx="0" cy="0"/>
        </a:xfrm>
      </p:grpSpPr>
      <p:sp>
        <p:nvSpPr>
          <p:cNvPr id="558" name="Google Shape;558;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9" name="Google Shape;559;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0" name="Shape 590"/>
        <p:cNvGrpSpPr/>
        <p:nvPr/>
      </p:nvGrpSpPr>
      <p:grpSpPr>
        <a:xfrm>
          <a:off x="0" y="0"/>
          <a:ext cx="0" cy="0"/>
          <a:chOff x="0" y="0"/>
          <a:chExt cx="0" cy="0"/>
        </a:xfrm>
      </p:grpSpPr>
      <p:sp>
        <p:nvSpPr>
          <p:cNvPr id="591" name="Google Shape;591;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2" name="Google Shape;592;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9" name="Shape 609"/>
        <p:cNvGrpSpPr/>
        <p:nvPr/>
      </p:nvGrpSpPr>
      <p:grpSpPr>
        <a:xfrm>
          <a:off x="0" y="0"/>
          <a:ext cx="0" cy="0"/>
          <a:chOff x="0" y="0"/>
          <a:chExt cx="0" cy="0"/>
        </a:xfrm>
      </p:grpSpPr>
      <p:sp>
        <p:nvSpPr>
          <p:cNvPr id="610" name="Google Shape;610;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1" name="Google Shape;611;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3" name="Shape 623"/>
        <p:cNvGrpSpPr/>
        <p:nvPr/>
      </p:nvGrpSpPr>
      <p:grpSpPr>
        <a:xfrm>
          <a:off x="0" y="0"/>
          <a:ext cx="0" cy="0"/>
          <a:chOff x="0" y="0"/>
          <a:chExt cx="0" cy="0"/>
        </a:xfrm>
      </p:grpSpPr>
      <p:sp>
        <p:nvSpPr>
          <p:cNvPr id="624" name="Google Shape;624;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 name="Google Shape;625;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5" name="Shape 635"/>
        <p:cNvGrpSpPr/>
        <p:nvPr/>
      </p:nvGrpSpPr>
      <p:grpSpPr>
        <a:xfrm>
          <a:off x="0" y="0"/>
          <a:ext cx="0" cy="0"/>
          <a:chOff x="0" y="0"/>
          <a:chExt cx="0" cy="0"/>
        </a:xfrm>
      </p:grpSpPr>
      <p:sp>
        <p:nvSpPr>
          <p:cNvPr id="636" name="Google Shape;636;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7" name="Google Shape;637;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1" name="Shape 661"/>
        <p:cNvGrpSpPr/>
        <p:nvPr/>
      </p:nvGrpSpPr>
      <p:grpSpPr>
        <a:xfrm>
          <a:off x="0" y="0"/>
          <a:ext cx="0" cy="0"/>
          <a:chOff x="0" y="0"/>
          <a:chExt cx="0" cy="0"/>
        </a:xfrm>
      </p:grpSpPr>
      <p:sp>
        <p:nvSpPr>
          <p:cNvPr id="662" name="Google Shape;662;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3" name="Google Shape;663;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8" name="Shape 698"/>
        <p:cNvGrpSpPr/>
        <p:nvPr/>
      </p:nvGrpSpPr>
      <p:grpSpPr>
        <a:xfrm>
          <a:off x="0" y="0"/>
          <a:ext cx="0" cy="0"/>
          <a:chOff x="0" y="0"/>
          <a:chExt cx="0" cy="0"/>
        </a:xfrm>
      </p:grpSpPr>
      <p:sp>
        <p:nvSpPr>
          <p:cNvPr id="699" name="Google Shape;699;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0" name="Google Shape;700;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1" name="Shape 711"/>
        <p:cNvGrpSpPr/>
        <p:nvPr/>
      </p:nvGrpSpPr>
      <p:grpSpPr>
        <a:xfrm>
          <a:off x="0" y="0"/>
          <a:ext cx="0" cy="0"/>
          <a:chOff x="0" y="0"/>
          <a:chExt cx="0" cy="0"/>
        </a:xfrm>
      </p:grpSpPr>
      <p:sp>
        <p:nvSpPr>
          <p:cNvPr id="712" name="Google Shape;712;p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3" name="Google Shape;713;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0" name="Shape 730"/>
        <p:cNvGrpSpPr/>
        <p:nvPr/>
      </p:nvGrpSpPr>
      <p:grpSpPr>
        <a:xfrm>
          <a:off x="0" y="0"/>
          <a:ext cx="0" cy="0"/>
          <a:chOff x="0" y="0"/>
          <a:chExt cx="0" cy="0"/>
        </a:xfrm>
      </p:grpSpPr>
      <p:sp>
        <p:nvSpPr>
          <p:cNvPr id="731" name="Google Shape;731;p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2" name="Google Shape;732;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0" name="Shape 750"/>
        <p:cNvGrpSpPr/>
        <p:nvPr/>
      </p:nvGrpSpPr>
      <p:grpSpPr>
        <a:xfrm>
          <a:off x="0" y="0"/>
          <a:ext cx="0" cy="0"/>
          <a:chOff x="0" y="0"/>
          <a:chExt cx="0" cy="0"/>
        </a:xfrm>
      </p:grpSpPr>
      <p:sp>
        <p:nvSpPr>
          <p:cNvPr id="751" name="Google Shape;751;p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2" name="Google Shape;752;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 type="tx">
  <p:cSld name="TITLE_AND_BODY">
    <p:spTree>
      <p:nvGrpSpPr>
        <p:cNvPr id="9" name="Shape 9"/>
        <p:cNvGrpSpPr/>
        <p:nvPr/>
      </p:nvGrpSpPr>
      <p:grpSpPr>
        <a:xfrm>
          <a:off x="0" y="0"/>
          <a:ext cx="0" cy="0"/>
          <a:chOff x="0" y="0"/>
          <a:chExt cx="0" cy="0"/>
        </a:xfrm>
      </p:grpSpPr>
      <p:sp>
        <p:nvSpPr>
          <p:cNvPr id="10" name="Google Shape;10;p2"/>
          <p:cNvSpPr/>
          <p:nvPr>
            <p:ph idx="2" type="pic"/>
          </p:nvPr>
        </p:nvSpPr>
        <p:spPr>
          <a:xfrm>
            <a:off x="-1" y="0"/>
            <a:ext cx="24383964" cy="13716004"/>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11" name="Google Shape;11;p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0">
  <p:cSld name="Master 10">
    <p:spTree>
      <p:nvGrpSpPr>
        <p:cNvPr id="49" name="Shape 49"/>
        <p:cNvGrpSpPr/>
        <p:nvPr/>
      </p:nvGrpSpPr>
      <p:grpSpPr>
        <a:xfrm>
          <a:off x="0" y="0"/>
          <a:ext cx="0" cy="0"/>
          <a:chOff x="0" y="0"/>
          <a:chExt cx="0" cy="0"/>
        </a:xfrm>
      </p:grpSpPr>
      <p:sp>
        <p:nvSpPr>
          <p:cNvPr id="50" name="Google Shape;50;p11"/>
          <p:cNvSpPr/>
          <p:nvPr/>
        </p:nvSpPr>
        <p:spPr>
          <a:xfrm>
            <a:off x="0" y="0"/>
            <a:ext cx="24384001" cy="13716000"/>
          </a:xfrm>
          <a:prstGeom prst="rect">
            <a:avLst/>
          </a:prstGeom>
          <a:solidFill>
            <a:srgbClr val="EEE1D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 name="Google Shape;51;p11"/>
          <p:cNvSpPr/>
          <p:nvPr>
            <p:ph idx="2" type="pic"/>
          </p:nvPr>
        </p:nvSpPr>
        <p:spPr>
          <a:xfrm>
            <a:off x="2742207" y="5036542"/>
            <a:ext cx="10473804"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52" name="Google Shape;52;p11"/>
          <p:cNvSpPr/>
          <p:nvPr>
            <p:ph idx="3" type="pic"/>
          </p:nvPr>
        </p:nvSpPr>
        <p:spPr>
          <a:xfrm>
            <a:off x="13910070" y="5036542"/>
            <a:ext cx="10473804"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53" name="Google Shape;53;p1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2">
  <p:cSld name="Master 12">
    <p:spTree>
      <p:nvGrpSpPr>
        <p:cNvPr id="54" name="Shape 54"/>
        <p:cNvGrpSpPr/>
        <p:nvPr/>
      </p:nvGrpSpPr>
      <p:grpSpPr>
        <a:xfrm>
          <a:off x="0" y="0"/>
          <a:ext cx="0" cy="0"/>
          <a:chOff x="0" y="0"/>
          <a:chExt cx="0" cy="0"/>
        </a:xfrm>
      </p:grpSpPr>
      <p:sp>
        <p:nvSpPr>
          <p:cNvPr id="55" name="Google Shape;55;p12"/>
          <p:cNvSpPr/>
          <p:nvPr/>
        </p:nvSpPr>
        <p:spPr>
          <a:xfrm>
            <a:off x="0" y="0"/>
            <a:ext cx="24384001" cy="13716000"/>
          </a:xfrm>
          <a:prstGeom prst="rect">
            <a:avLst/>
          </a:prstGeom>
          <a:solidFill>
            <a:srgbClr val="EEE1D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 name="Google Shape;56;p12"/>
          <p:cNvSpPr/>
          <p:nvPr>
            <p:ph idx="2" type="pic"/>
          </p:nvPr>
        </p:nvSpPr>
        <p:spPr>
          <a:xfrm>
            <a:off x="2234292" y="1794118"/>
            <a:ext cx="5273884" cy="10127675"/>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57" name="Google Shape;57;p12"/>
          <p:cNvSpPr/>
          <p:nvPr>
            <p:ph idx="3" type="pic"/>
          </p:nvPr>
        </p:nvSpPr>
        <p:spPr>
          <a:xfrm>
            <a:off x="13054693" y="1794207"/>
            <a:ext cx="5273883" cy="10127675"/>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58" name="Google Shape;58;p1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1">
  <p:cSld name="Master 11">
    <p:spTree>
      <p:nvGrpSpPr>
        <p:cNvPr id="59" name="Shape 59"/>
        <p:cNvGrpSpPr/>
        <p:nvPr/>
      </p:nvGrpSpPr>
      <p:grpSpPr>
        <a:xfrm>
          <a:off x="0" y="0"/>
          <a:ext cx="0" cy="0"/>
          <a:chOff x="0" y="0"/>
          <a:chExt cx="0" cy="0"/>
        </a:xfrm>
      </p:grpSpPr>
      <p:sp>
        <p:nvSpPr>
          <p:cNvPr id="60" name="Google Shape;60;p13"/>
          <p:cNvSpPr/>
          <p:nvPr/>
        </p:nvSpPr>
        <p:spPr>
          <a:xfrm>
            <a:off x="0" y="0"/>
            <a:ext cx="24384001" cy="13716000"/>
          </a:xfrm>
          <a:prstGeom prst="rect">
            <a:avLst/>
          </a:prstGeom>
          <a:solidFill>
            <a:srgbClr val="EEE1D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 name="Google Shape;61;p13"/>
          <p:cNvSpPr/>
          <p:nvPr>
            <p:ph idx="2" type="pic"/>
          </p:nvPr>
        </p:nvSpPr>
        <p:spPr>
          <a:xfrm>
            <a:off x="0" y="7279084"/>
            <a:ext cx="8128000"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62" name="Google Shape;62;p13"/>
          <p:cNvSpPr/>
          <p:nvPr>
            <p:ph idx="3" type="pic"/>
          </p:nvPr>
        </p:nvSpPr>
        <p:spPr>
          <a:xfrm>
            <a:off x="8128000" y="7279084"/>
            <a:ext cx="8128000"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63" name="Google Shape;63;p13"/>
          <p:cNvSpPr/>
          <p:nvPr>
            <p:ph idx="4" type="pic"/>
          </p:nvPr>
        </p:nvSpPr>
        <p:spPr>
          <a:xfrm>
            <a:off x="16256000" y="7279084"/>
            <a:ext cx="8128000"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64" name="Google Shape;64;p13"/>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3">
  <p:cSld name="Master 13">
    <p:spTree>
      <p:nvGrpSpPr>
        <p:cNvPr id="65" name="Shape 65"/>
        <p:cNvGrpSpPr/>
        <p:nvPr/>
      </p:nvGrpSpPr>
      <p:grpSpPr>
        <a:xfrm>
          <a:off x="0" y="0"/>
          <a:ext cx="0" cy="0"/>
          <a:chOff x="0" y="0"/>
          <a:chExt cx="0" cy="0"/>
        </a:xfrm>
      </p:grpSpPr>
      <p:sp>
        <p:nvSpPr>
          <p:cNvPr id="66" name="Google Shape;66;p14"/>
          <p:cNvSpPr/>
          <p:nvPr/>
        </p:nvSpPr>
        <p:spPr>
          <a:xfrm>
            <a:off x="0" y="0"/>
            <a:ext cx="24384001" cy="13716000"/>
          </a:xfrm>
          <a:prstGeom prst="rect">
            <a:avLst/>
          </a:prstGeom>
          <a:solidFill>
            <a:srgbClr val="EEE1D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 name="Google Shape;67;p14"/>
          <p:cNvSpPr/>
          <p:nvPr>
            <p:ph idx="2" type="pic"/>
          </p:nvPr>
        </p:nvSpPr>
        <p:spPr>
          <a:xfrm>
            <a:off x="12185550" y="1283004"/>
            <a:ext cx="8369301" cy="557530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68" name="Google Shape;68;p14"/>
          <p:cNvSpPr/>
          <p:nvPr>
            <p:ph idx="3" type="pic"/>
          </p:nvPr>
        </p:nvSpPr>
        <p:spPr>
          <a:xfrm>
            <a:off x="3830535" y="6864711"/>
            <a:ext cx="8367914" cy="557485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69" name="Google Shape;69;p14"/>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4">
  <p:cSld name="Master 14">
    <p:spTree>
      <p:nvGrpSpPr>
        <p:cNvPr id="70" name="Shape 70"/>
        <p:cNvGrpSpPr/>
        <p:nvPr/>
      </p:nvGrpSpPr>
      <p:grpSpPr>
        <a:xfrm>
          <a:off x="0" y="0"/>
          <a:ext cx="0" cy="0"/>
          <a:chOff x="0" y="0"/>
          <a:chExt cx="0" cy="0"/>
        </a:xfrm>
      </p:grpSpPr>
      <p:sp>
        <p:nvSpPr>
          <p:cNvPr id="71" name="Google Shape;71;p15"/>
          <p:cNvSpPr/>
          <p:nvPr/>
        </p:nvSpPr>
        <p:spPr>
          <a:xfrm>
            <a:off x="0" y="0"/>
            <a:ext cx="24384001" cy="13716000"/>
          </a:xfrm>
          <a:prstGeom prst="rect">
            <a:avLst/>
          </a:prstGeom>
          <a:solidFill>
            <a:srgbClr val="EEE1D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2" name="Google Shape;72;p15"/>
          <p:cNvSpPr/>
          <p:nvPr>
            <p:ph idx="2" type="pic"/>
          </p:nvPr>
        </p:nvSpPr>
        <p:spPr>
          <a:xfrm>
            <a:off x="0" y="1905000"/>
            <a:ext cx="6096000" cy="80012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73" name="Google Shape;73;p15"/>
          <p:cNvSpPr/>
          <p:nvPr>
            <p:ph idx="3" type="pic"/>
          </p:nvPr>
        </p:nvSpPr>
        <p:spPr>
          <a:xfrm>
            <a:off x="6096000" y="1905000"/>
            <a:ext cx="6096000" cy="80012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74" name="Google Shape;74;p15"/>
          <p:cNvSpPr/>
          <p:nvPr>
            <p:ph idx="4" type="pic"/>
          </p:nvPr>
        </p:nvSpPr>
        <p:spPr>
          <a:xfrm>
            <a:off x="12192000" y="1905000"/>
            <a:ext cx="6096000" cy="80012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75" name="Google Shape;75;p15"/>
          <p:cNvSpPr/>
          <p:nvPr>
            <p:ph idx="5" type="pic"/>
          </p:nvPr>
        </p:nvSpPr>
        <p:spPr>
          <a:xfrm>
            <a:off x="18288000" y="1905000"/>
            <a:ext cx="6096000" cy="80012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76" name="Google Shape;76;p15"/>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3">
  <p:cSld name="Master 23">
    <p:spTree>
      <p:nvGrpSpPr>
        <p:cNvPr id="77" name="Shape 77"/>
        <p:cNvGrpSpPr/>
        <p:nvPr/>
      </p:nvGrpSpPr>
      <p:grpSpPr>
        <a:xfrm>
          <a:off x="0" y="0"/>
          <a:ext cx="0" cy="0"/>
          <a:chOff x="0" y="0"/>
          <a:chExt cx="0" cy="0"/>
        </a:xfrm>
      </p:grpSpPr>
      <p:sp>
        <p:nvSpPr>
          <p:cNvPr id="78" name="Google Shape;78;p16"/>
          <p:cNvSpPr/>
          <p:nvPr/>
        </p:nvSpPr>
        <p:spPr>
          <a:xfrm>
            <a:off x="0" y="0"/>
            <a:ext cx="24384001" cy="13716000"/>
          </a:xfrm>
          <a:prstGeom prst="rect">
            <a:avLst/>
          </a:prstGeom>
          <a:solidFill>
            <a:srgbClr val="EEE1D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 name="Google Shape;79;p16"/>
          <p:cNvSpPr/>
          <p:nvPr>
            <p:ph idx="2" type="pic"/>
          </p:nvPr>
        </p:nvSpPr>
        <p:spPr>
          <a:xfrm>
            <a:off x="0" y="0"/>
            <a:ext cx="7823043"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80" name="Google Shape;80;p16"/>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
  <p:cSld name="Master 2">
    <p:spTree>
      <p:nvGrpSpPr>
        <p:cNvPr id="81" name="Shape 81"/>
        <p:cNvGrpSpPr/>
        <p:nvPr/>
      </p:nvGrpSpPr>
      <p:grpSpPr>
        <a:xfrm>
          <a:off x="0" y="0"/>
          <a:ext cx="0" cy="0"/>
          <a:chOff x="0" y="0"/>
          <a:chExt cx="0" cy="0"/>
        </a:xfrm>
      </p:grpSpPr>
      <p:sp>
        <p:nvSpPr>
          <p:cNvPr id="82" name="Google Shape;82;p17"/>
          <p:cNvSpPr/>
          <p:nvPr/>
        </p:nvSpPr>
        <p:spPr>
          <a:xfrm>
            <a:off x="0" y="0"/>
            <a:ext cx="24384001" cy="13716000"/>
          </a:xfrm>
          <a:prstGeom prst="rect">
            <a:avLst/>
          </a:prstGeom>
          <a:solidFill>
            <a:srgbClr val="D7898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3" name="Google Shape;83;p17"/>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5">
  <p:cSld name="Master 15">
    <p:spTree>
      <p:nvGrpSpPr>
        <p:cNvPr id="84" name="Shape 84"/>
        <p:cNvGrpSpPr/>
        <p:nvPr/>
      </p:nvGrpSpPr>
      <p:grpSpPr>
        <a:xfrm>
          <a:off x="0" y="0"/>
          <a:ext cx="0" cy="0"/>
          <a:chOff x="0" y="0"/>
          <a:chExt cx="0" cy="0"/>
        </a:xfrm>
      </p:grpSpPr>
      <p:sp>
        <p:nvSpPr>
          <p:cNvPr id="85" name="Google Shape;85;p18"/>
          <p:cNvSpPr/>
          <p:nvPr/>
        </p:nvSpPr>
        <p:spPr>
          <a:xfrm>
            <a:off x="0" y="0"/>
            <a:ext cx="24384001" cy="13716000"/>
          </a:xfrm>
          <a:prstGeom prst="rect">
            <a:avLst/>
          </a:prstGeom>
          <a:solidFill>
            <a:srgbClr val="EEE1D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6" name="Google Shape;86;p18"/>
          <p:cNvSpPr/>
          <p:nvPr/>
        </p:nvSpPr>
        <p:spPr>
          <a:xfrm>
            <a:off x="0" y="4369792"/>
            <a:ext cx="8128000" cy="6399808"/>
          </a:xfrm>
          <a:prstGeom prst="rect">
            <a:avLst/>
          </a:prstGeom>
          <a:solidFill>
            <a:srgbClr val="F2CEA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7" name="Google Shape;87;p18"/>
          <p:cNvSpPr/>
          <p:nvPr>
            <p:ph idx="2" type="pic"/>
          </p:nvPr>
        </p:nvSpPr>
        <p:spPr>
          <a:xfrm>
            <a:off x="8130670" y="4369990"/>
            <a:ext cx="8128001" cy="639971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88" name="Google Shape;88;p18"/>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6">
  <p:cSld name="Master 16">
    <p:spTree>
      <p:nvGrpSpPr>
        <p:cNvPr id="89" name="Shape 89"/>
        <p:cNvGrpSpPr/>
        <p:nvPr/>
      </p:nvGrpSpPr>
      <p:grpSpPr>
        <a:xfrm>
          <a:off x="0" y="0"/>
          <a:ext cx="0" cy="0"/>
          <a:chOff x="0" y="0"/>
          <a:chExt cx="0" cy="0"/>
        </a:xfrm>
      </p:grpSpPr>
      <p:sp>
        <p:nvSpPr>
          <p:cNvPr id="90" name="Google Shape;90;p19"/>
          <p:cNvSpPr/>
          <p:nvPr/>
        </p:nvSpPr>
        <p:spPr>
          <a:xfrm>
            <a:off x="0" y="0"/>
            <a:ext cx="24384001" cy="13716000"/>
          </a:xfrm>
          <a:prstGeom prst="rect">
            <a:avLst/>
          </a:prstGeom>
          <a:solidFill>
            <a:srgbClr val="EEE1D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1" name="Google Shape;91;p19"/>
          <p:cNvSpPr/>
          <p:nvPr>
            <p:ph idx="2" type="pic"/>
          </p:nvPr>
        </p:nvSpPr>
        <p:spPr>
          <a:xfrm>
            <a:off x="-1" y="0"/>
            <a:ext cx="18262107" cy="956231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92" name="Google Shape;92;p19"/>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7">
  <p:cSld name="Master 17">
    <p:spTree>
      <p:nvGrpSpPr>
        <p:cNvPr id="93" name="Shape 93"/>
        <p:cNvGrpSpPr/>
        <p:nvPr/>
      </p:nvGrpSpPr>
      <p:grpSpPr>
        <a:xfrm>
          <a:off x="0" y="0"/>
          <a:ext cx="0" cy="0"/>
          <a:chOff x="0" y="0"/>
          <a:chExt cx="0" cy="0"/>
        </a:xfrm>
      </p:grpSpPr>
      <p:sp>
        <p:nvSpPr>
          <p:cNvPr id="94" name="Google Shape;94;p20"/>
          <p:cNvSpPr/>
          <p:nvPr/>
        </p:nvSpPr>
        <p:spPr>
          <a:xfrm>
            <a:off x="0" y="0"/>
            <a:ext cx="24384001" cy="13716000"/>
          </a:xfrm>
          <a:prstGeom prst="rect">
            <a:avLst/>
          </a:prstGeom>
          <a:solidFill>
            <a:srgbClr val="EEE1D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5" name="Google Shape;95;p20"/>
          <p:cNvSpPr/>
          <p:nvPr>
            <p:ph idx="2" type="pic"/>
          </p:nvPr>
        </p:nvSpPr>
        <p:spPr>
          <a:xfrm>
            <a:off x="812799" y="558800"/>
            <a:ext cx="4885732" cy="406797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96" name="Google Shape;96;p20"/>
          <p:cNvSpPr/>
          <p:nvPr>
            <p:ph idx="3" type="pic"/>
          </p:nvPr>
        </p:nvSpPr>
        <p:spPr>
          <a:xfrm>
            <a:off x="4978400" y="5219203"/>
            <a:ext cx="4885731" cy="80771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97" name="Google Shape;97;p20"/>
          <p:cNvSpPr/>
          <p:nvPr>
            <p:ph idx="4" type="pic"/>
          </p:nvPr>
        </p:nvSpPr>
        <p:spPr>
          <a:xfrm>
            <a:off x="11049000" y="335359"/>
            <a:ext cx="8195768" cy="522595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98" name="Google Shape;98;p20"/>
          <p:cNvSpPr/>
          <p:nvPr>
            <p:ph idx="5" type="pic"/>
          </p:nvPr>
        </p:nvSpPr>
        <p:spPr>
          <a:xfrm>
            <a:off x="18946920" y="9425785"/>
            <a:ext cx="5436981" cy="429012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99" name="Google Shape;99;p20"/>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3">
  <p:cSld name="Master 3">
    <p:spTree>
      <p:nvGrpSpPr>
        <p:cNvPr id="12" name="Shape 12"/>
        <p:cNvGrpSpPr/>
        <p:nvPr/>
      </p:nvGrpSpPr>
      <p:grpSpPr>
        <a:xfrm>
          <a:off x="0" y="0"/>
          <a:ext cx="0" cy="0"/>
          <a:chOff x="0" y="0"/>
          <a:chExt cx="0" cy="0"/>
        </a:xfrm>
      </p:grpSpPr>
      <p:sp>
        <p:nvSpPr>
          <p:cNvPr id="13" name="Google Shape;13;p3"/>
          <p:cNvSpPr/>
          <p:nvPr/>
        </p:nvSpPr>
        <p:spPr>
          <a:xfrm>
            <a:off x="0" y="0"/>
            <a:ext cx="24384001" cy="13716000"/>
          </a:xfrm>
          <a:prstGeom prst="rect">
            <a:avLst/>
          </a:prstGeom>
          <a:solidFill>
            <a:srgbClr val="EEE1D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4" name="Google Shape;14;p3"/>
          <p:cNvSpPr/>
          <p:nvPr>
            <p:ph idx="2" type="pic"/>
          </p:nvPr>
        </p:nvSpPr>
        <p:spPr>
          <a:xfrm>
            <a:off x="9697640" y="0"/>
            <a:ext cx="12146303" cy="688291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15" name="Google Shape;15;p3"/>
          <p:cNvSpPr/>
          <p:nvPr>
            <p:ph idx="3" type="pic"/>
          </p:nvPr>
        </p:nvSpPr>
        <p:spPr>
          <a:xfrm>
            <a:off x="0" y="6883796"/>
            <a:ext cx="12146303" cy="6832309"/>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16" name="Google Shape;16;p3"/>
          <p:cNvSpPr/>
          <p:nvPr>
            <p:ph idx="4" type="pic"/>
          </p:nvPr>
        </p:nvSpPr>
        <p:spPr>
          <a:xfrm>
            <a:off x="20317717" y="6832996"/>
            <a:ext cx="4066227" cy="688291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17" name="Google Shape;17;p3"/>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8">
  <p:cSld name="Master 18">
    <p:spTree>
      <p:nvGrpSpPr>
        <p:cNvPr id="100" name="Shape 100"/>
        <p:cNvGrpSpPr/>
        <p:nvPr/>
      </p:nvGrpSpPr>
      <p:grpSpPr>
        <a:xfrm>
          <a:off x="0" y="0"/>
          <a:ext cx="0" cy="0"/>
          <a:chOff x="0" y="0"/>
          <a:chExt cx="0" cy="0"/>
        </a:xfrm>
      </p:grpSpPr>
      <p:sp>
        <p:nvSpPr>
          <p:cNvPr id="101" name="Google Shape;101;p21"/>
          <p:cNvSpPr/>
          <p:nvPr/>
        </p:nvSpPr>
        <p:spPr>
          <a:xfrm>
            <a:off x="0" y="0"/>
            <a:ext cx="24384001" cy="13716000"/>
          </a:xfrm>
          <a:prstGeom prst="rect">
            <a:avLst/>
          </a:prstGeom>
          <a:solidFill>
            <a:srgbClr val="EEE1D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2" name="Google Shape;102;p21"/>
          <p:cNvSpPr/>
          <p:nvPr>
            <p:ph idx="2" type="pic"/>
          </p:nvPr>
        </p:nvSpPr>
        <p:spPr>
          <a:xfrm>
            <a:off x="8211973" y="-1"/>
            <a:ext cx="8198348" cy="685800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103" name="Google Shape;103;p21"/>
          <p:cNvSpPr/>
          <p:nvPr/>
        </p:nvSpPr>
        <p:spPr>
          <a:xfrm>
            <a:off x="0" y="-1"/>
            <a:ext cx="8204201" cy="6858001"/>
          </a:xfrm>
          <a:prstGeom prst="rect">
            <a:avLst/>
          </a:prstGeom>
          <a:solidFill>
            <a:srgbClr val="F2CEA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4" name="Google Shape;104;p21"/>
          <p:cNvSpPr/>
          <p:nvPr/>
        </p:nvSpPr>
        <p:spPr>
          <a:xfrm>
            <a:off x="0" y="6858000"/>
            <a:ext cx="8204200" cy="6858000"/>
          </a:xfrm>
          <a:prstGeom prst="rect">
            <a:avLst/>
          </a:prstGeom>
          <a:solidFill>
            <a:srgbClr val="D7898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5" name="Google Shape;105;p21"/>
          <p:cNvSpPr/>
          <p:nvPr>
            <p:ph idx="3" type="pic"/>
          </p:nvPr>
        </p:nvSpPr>
        <p:spPr>
          <a:xfrm>
            <a:off x="8211973" y="6858000"/>
            <a:ext cx="8198348" cy="6858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106" name="Google Shape;106;p2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5">
  <p:cSld name="Master 25">
    <p:bg>
      <p:bgPr>
        <a:solidFill>
          <a:srgbClr val="FFFFFF"/>
        </a:solidFill>
      </p:bgPr>
    </p:bg>
    <p:spTree>
      <p:nvGrpSpPr>
        <p:cNvPr id="107" name="Shape 107"/>
        <p:cNvGrpSpPr/>
        <p:nvPr/>
      </p:nvGrpSpPr>
      <p:grpSpPr>
        <a:xfrm>
          <a:off x="0" y="0"/>
          <a:ext cx="0" cy="0"/>
          <a:chOff x="0" y="0"/>
          <a:chExt cx="0" cy="0"/>
        </a:xfrm>
      </p:grpSpPr>
      <p:sp>
        <p:nvSpPr>
          <p:cNvPr id="108" name="Google Shape;108;p22"/>
          <p:cNvSpPr/>
          <p:nvPr/>
        </p:nvSpPr>
        <p:spPr>
          <a:xfrm>
            <a:off x="0" y="0"/>
            <a:ext cx="24384001" cy="13716000"/>
          </a:xfrm>
          <a:prstGeom prst="rect">
            <a:avLst/>
          </a:prstGeom>
          <a:solidFill>
            <a:srgbClr val="EEE1D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9" name="Google Shape;109;p22"/>
          <p:cNvSpPr/>
          <p:nvPr>
            <p:ph idx="2" type="pic"/>
          </p:nvPr>
        </p:nvSpPr>
        <p:spPr>
          <a:xfrm>
            <a:off x="7311231" y="0"/>
            <a:ext cx="8540178" cy="4572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110" name="Google Shape;110;p22"/>
          <p:cNvSpPr/>
          <p:nvPr/>
        </p:nvSpPr>
        <p:spPr>
          <a:xfrm>
            <a:off x="15844006" y="0"/>
            <a:ext cx="8539994" cy="4572000"/>
          </a:xfrm>
          <a:prstGeom prst="rect">
            <a:avLst/>
          </a:prstGeom>
          <a:solidFill>
            <a:srgbClr val="D7898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1" name="Google Shape;111;p22"/>
          <p:cNvSpPr/>
          <p:nvPr/>
        </p:nvSpPr>
        <p:spPr>
          <a:xfrm>
            <a:off x="7311231" y="4572000"/>
            <a:ext cx="8539994" cy="4572000"/>
          </a:xfrm>
          <a:prstGeom prst="rect">
            <a:avLst/>
          </a:prstGeom>
          <a:solidFill>
            <a:srgbClr val="F2CEA8"/>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2" name="Google Shape;112;p22"/>
          <p:cNvSpPr/>
          <p:nvPr>
            <p:ph idx="3" type="pic"/>
          </p:nvPr>
        </p:nvSpPr>
        <p:spPr>
          <a:xfrm>
            <a:off x="15843645" y="4572000"/>
            <a:ext cx="8540179" cy="4572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113" name="Google Shape;113;p22"/>
          <p:cNvSpPr/>
          <p:nvPr>
            <p:ph idx="4" type="pic"/>
          </p:nvPr>
        </p:nvSpPr>
        <p:spPr>
          <a:xfrm>
            <a:off x="7311231" y="9144000"/>
            <a:ext cx="8540178" cy="4572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114" name="Google Shape;114;p22"/>
          <p:cNvSpPr/>
          <p:nvPr/>
        </p:nvSpPr>
        <p:spPr>
          <a:xfrm>
            <a:off x="15844006" y="9144000"/>
            <a:ext cx="8539994" cy="4572000"/>
          </a:xfrm>
          <a:prstGeom prst="rect">
            <a:avLst/>
          </a:prstGeom>
          <a:solidFill>
            <a:srgbClr val="8C7CBD"/>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5" name="Google Shape;115;p2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9">
  <p:cSld name="Master 19">
    <p:spTree>
      <p:nvGrpSpPr>
        <p:cNvPr id="116" name="Shape 116"/>
        <p:cNvGrpSpPr/>
        <p:nvPr/>
      </p:nvGrpSpPr>
      <p:grpSpPr>
        <a:xfrm>
          <a:off x="0" y="0"/>
          <a:ext cx="0" cy="0"/>
          <a:chOff x="0" y="0"/>
          <a:chExt cx="0" cy="0"/>
        </a:xfrm>
      </p:grpSpPr>
      <p:sp>
        <p:nvSpPr>
          <p:cNvPr id="117" name="Google Shape;117;p23"/>
          <p:cNvSpPr/>
          <p:nvPr/>
        </p:nvSpPr>
        <p:spPr>
          <a:xfrm>
            <a:off x="0" y="0"/>
            <a:ext cx="24384001" cy="13716000"/>
          </a:xfrm>
          <a:prstGeom prst="rect">
            <a:avLst/>
          </a:prstGeom>
          <a:solidFill>
            <a:srgbClr val="EEE1D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8" name="Google Shape;118;p23"/>
          <p:cNvSpPr/>
          <p:nvPr/>
        </p:nvSpPr>
        <p:spPr>
          <a:xfrm>
            <a:off x="0" y="0"/>
            <a:ext cx="6307777" cy="3279131"/>
          </a:xfrm>
          <a:prstGeom prst="rect">
            <a:avLst/>
          </a:prstGeom>
          <a:solidFill>
            <a:srgbClr val="F2CEA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9" name="Google Shape;119;p23"/>
          <p:cNvSpPr/>
          <p:nvPr>
            <p:ph idx="2" type="pic"/>
          </p:nvPr>
        </p:nvSpPr>
        <p:spPr>
          <a:xfrm>
            <a:off x="1346200" y="1098026"/>
            <a:ext cx="8434723" cy="930971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120" name="Google Shape;120;p23"/>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121" name="Shape 121"/>
        <p:cNvGrpSpPr/>
        <p:nvPr/>
      </p:nvGrpSpPr>
      <p:grpSpPr>
        <a:xfrm>
          <a:off x="0" y="0"/>
          <a:ext cx="0" cy="0"/>
          <a:chOff x="0" y="0"/>
          <a:chExt cx="0" cy="0"/>
        </a:xfrm>
      </p:grpSpPr>
      <p:sp>
        <p:nvSpPr>
          <p:cNvPr id="122" name="Google Shape;122;p24"/>
          <p:cNvSpPr/>
          <p:nvPr/>
        </p:nvSpPr>
        <p:spPr>
          <a:xfrm>
            <a:off x="0" y="0"/>
            <a:ext cx="24384001" cy="13716000"/>
          </a:xfrm>
          <a:prstGeom prst="rect">
            <a:avLst/>
          </a:prstGeom>
          <a:solidFill>
            <a:srgbClr val="EEE1D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3" name="Google Shape;123;p24"/>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0">
  <p:cSld name="Master 20">
    <p:spTree>
      <p:nvGrpSpPr>
        <p:cNvPr id="124" name="Shape 124"/>
        <p:cNvGrpSpPr/>
        <p:nvPr/>
      </p:nvGrpSpPr>
      <p:grpSpPr>
        <a:xfrm>
          <a:off x="0" y="0"/>
          <a:ext cx="0" cy="0"/>
          <a:chOff x="0" y="0"/>
          <a:chExt cx="0" cy="0"/>
        </a:xfrm>
      </p:grpSpPr>
      <p:sp>
        <p:nvSpPr>
          <p:cNvPr id="125" name="Google Shape;125;p25"/>
          <p:cNvSpPr/>
          <p:nvPr/>
        </p:nvSpPr>
        <p:spPr>
          <a:xfrm>
            <a:off x="0" y="0"/>
            <a:ext cx="24384001" cy="13716000"/>
          </a:xfrm>
          <a:prstGeom prst="rect">
            <a:avLst/>
          </a:prstGeom>
          <a:solidFill>
            <a:srgbClr val="EEE1D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6" name="Google Shape;126;p25"/>
          <p:cNvSpPr/>
          <p:nvPr>
            <p:ph idx="2" type="pic"/>
          </p:nvPr>
        </p:nvSpPr>
        <p:spPr>
          <a:xfrm>
            <a:off x="-1" y="0"/>
            <a:ext cx="10483450" cy="902047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127" name="Google Shape;127;p25"/>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1">
  <p:cSld name="Master 21">
    <p:spTree>
      <p:nvGrpSpPr>
        <p:cNvPr id="128" name="Shape 128"/>
        <p:cNvGrpSpPr/>
        <p:nvPr/>
      </p:nvGrpSpPr>
      <p:grpSpPr>
        <a:xfrm>
          <a:off x="0" y="0"/>
          <a:ext cx="0" cy="0"/>
          <a:chOff x="0" y="0"/>
          <a:chExt cx="0" cy="0"/>
        </a:xfrm>
      </p:grpSpPr>
      <p:sp>
        <p:nvSpPr>
          <p:cNvPr id="129" name="Google Shape;129;p26"/>
          <p:cNvSpPr/>
          <p:nvPr/>
        </p:nvSpPr>
        <p:spPr>
          <a:xfrm>
            <a:off x="0" y="0"/>
            <a:ext cx="24384001" cy="13716000"/>
          </a:xfrm>
          <a:prstGeom prst="rect">
            <a:avLst/>
          </a:prstGeom>
          <a:solidFill>
            <a:srgbClr val="EEE1D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0" name="Google Shape;130;p26"/>
          <p:cNvSpPr/>
          <p:nvPr>
            <p:ph idx="2" type="pic"/>
          </p:nvPr>
        </p:nvSpPr>
        <p:spPr>
          <a:xfrm>
            <a:off x="6977459" y="6858000"/>
            <a:ext cx="10441745" cy="6858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131" name="Google Shape;131;p26"/>
          <p:cNvSpPr/>
          <p:nvPr>
            <p:ph idx="3" type="pic"/>
          </p:nvPr>
        </p:nvSpPr>
        <p:spPr>
          <a:xfrm>
            <a:off x="6977459" y="0"/>
            <a:ext cx="10441745" cy="6858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132" name="Google Shape;132;p26"/>
          <p:cNvSpPr/>
          <p:nvPr/>
        </p:nvSpPr>
        <p:spPr>
          <a:xfrm>
            <a:off x="0" y="6858000"/>
            <a:ext cx="6972300" cy="6858000"/>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3" name="Google Shape;133;p26"/>
          <p:cNvSpPr/>
          <p:nvPr/>
        </p:nvSpPr>
        <p:spPr>
          <a:xfrm>
            <a:off x="17411700" y="0"/>
            <a:ext cx="6972300" cy="6858000"/>
          </a:xfrm>
          <a:prstGeom prst="rect">
            <a:avLst/>
          </a:prstGeom>
          <a:solidFill>
            <a:srgbClr val="F2CEA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4" name="Google Shape;134;p26"/>
          <p:cNvSpPr/>
          <p:nvPr/>
        </p:nvSpPr>
        <p:spPr>
          <a:xfrm>
            <a:off x="-1" y="0"/>
            <a:ext cx="6972301" cy="6858000"/>
          </a:xfrm>
          <a:prstGeom prst="rect">
            <a:avLst/>
          </a:prstGeom>
          <a:solidFill>
            <a:srgbClr val="D7898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5" name="Google Shape;135;p26"/>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2">
  <p:cSld name="Master 22">
    <p:spTree>
      <p:nvGrpSpPr>
        <p:cNvPr id="136" name="Shape 136"/>
        <p:cNvGrpSpPr/>
        <p:nvPr/>
      </p:nvGrpSpPr>
      <p:grpSpPr>
        <a:xfrm>
          <a:off x="0" y="0"/>
          <a:ext cx="0" cy="0"/>
          <a:chOff x="0" y="0"/>
          <a:chExt cx="0" cy="0"/>
        </a:xfrm>
      </p:grpSpPr>
      <p:sp>
        <p:nvSpPr>
          <p:cNvPr id="137" name="Google Shape;137;p27"/>
          <p:cNvSpPr/>
          <p:nvPr/>
        </p:nvSpPr>
        <p:spPr>
          <a:xfrm>
            <a:off x="0" y="0"/>
            <a:ext cx="24384001" cy="13716000"/>
          </a:xfrm>
          <a:prstGeom prst="rect">
            <a:avLst/>
          </a:prstGeom>
          <a:solidFill>
            <a:srgbClr val="EEE1D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8" name="Google Shape;138;p27"/>
          <p:cNvSpPr/>
          <p:nvPr/>
        </p:nvSpPr>
        <p:spPr>
          <a:xfrm>
            <a:off x="608062" y="6299200"/>
            <a:ext cx="23167876" cy="6858000"/>
          </a:xfrm>
          <a:prstGeom prst="rect">
            <a:avLst/>
          </a:prstGeom>
          <a:solidFill>
            <a:srgbClr val="D7898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9" name="Google Shape;139;p27"/>
          <p:cNvSpPr/>
          <p:nvPr>
            <p:ph idx="2" type="pic"/>
          </p:nvPr>
        </p:nvSpPr>
        <p:spPr>
          <a:xfrm>
            <a:off x="1828799" y="812800"/>
            <a:ext cx="10483450" cy="902047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140" name="Google Shape;140;p27"/>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4">
  <p:cSld name="Master 4">
    <p:spTree>
      <p:nvGrpSpPr>
        <p:cNvPr id="18" name="Shape 18"/>
        <p:cNvGrpSpPr/>
        <p:nvPr/>
      </p:nvGrpSpPr>
      <p:grpSpPr>
        <a:xfrm>
          <a:off x="0" y="0"/>
          <a:ext cx="0" cy="0"/>
          <a:chOff x="0" y="0"/>
          <a:chExt cx="0" cy="0"/>
        </a:xfrm>
      </p:grpSpPr>
      <p:sp>
        <p:nvSpPr>
          <p:cNvPr id="19" name="Google Shape;19;p4"/>
          <p:cNvSpPr/>
          <p:nvPr/>
        </p:nvSpPr>
        <p:spPr>
          <a:xfrm>
            <a:off x="0" y="0"/>
            <a:ext cx="24384001" cy="13716000"/>
          </a:xfrm>
          <a:prstGeom prst="rect">
            <a:avLst/>
          </a:prstGeom>
          <a:solidFill>
            <a:srgbClr val="EEE1D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 name="Google Shape;20;p4"/>
          <p:cNvSpPr/>
          <p:nvPr>
            <p:ph idx="2" type="pic"/>
          </p:nvPr>
        </p:nvSpPr>
        <p:spPr>
          <a:xfrm>
            <a:off x="1727200" y="3327995"/>
            <a:ext cx="12146303" cy="8126915"/>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21" name="Google Shape;21;p4"/>
          <p:cNvSpPr/>
          <p:nvPr>
            <p:ph idx="3" type="pic"/>
          </p:nvPr>
        </p:nvSpPr>
        <p:spPr>
          <a:xfrm>
            <a:off x="15401031" y="1422400"/>
            <a:ext cx="7106685" cy="479505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22" name="Google Shape;22;p4"/>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5">
  <p:cSld name="Master 5">
    <p:spTree>
      <p:nvGrpSpPr>
        <p:cNvPr id="23" name="Shape 23"/>
        <p:cNvGrpSpPr/>
        <p:nvPr/>
      </p:nvGrpSpPr>
      <p:grpSpPr>
        <a:xfrm>
          <a:off x="0" y="0"/>
          <a:ext cx="0" cy="0"/>
          <a:chOff x="0" y="0"/>
          <a:chExt cx="0" cy="0"/>
        </a:xfrm>
      </p:grpSpPr>
      <p:sp>
        <p:nvSpPr>
          <p:cNvPr id="24" name="Google Shape;24;p5"/>
          <p:cNvSpPr/>
          <p:nvPr/>
        </p:nvSpPr>
        <p:spPr>
          <a:xfrm>
            <a:off x="0" y="0"/>
            <a:ext cx="24384001" cy="13716000"/>
          </a:xfrm>
          <a:prstGeom prst="rect">
            <a:avLst/>
          </a:prstGeom>
          <a:solidFill>
            <a:srgbClr val="EEE1D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 name="Google Shape;25;p5"/>
          <p:cNvSpPr/>
          <p:nvPr>
            <p:ph idx="2" type="pic"/>
          </p:nvPr>
        </p:nvSpPr>
        <p:spPr>
          <a:xfrm>
            <a:off x="0" y="0"/>
            <a:ext cx="12184402"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26" name="Google Shape;26;p5"/>
          <p:cNvSpPr/>
          <p:nvPr>
            <p:ph idx="3" type="pic"/>
          </p:nvPr>
        </p:nvSpPr>
        <p:spPr>
          <a:xfrm>
            <a:off x="12199540" y="0"/>
            <a:ext cx="12184402"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27" name="Google Shape;27;p5"/>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6">
  <p:cSld name="Master 6">
    <p:spTree>
      <p:nvGrpSpPr>
        <p:cNvPr id="28" name="Shape 28"/>
        <p:cNvGrpSpPr/>
        <p:nvPr/>
      </p:nvGrpSpPr>
      <p:grpSpPr>
        <a:xfrm>
          <a:off x="0" y="0"/>
          <a:ext cx="0" cy="0"/>
          <a:chOff x="0" y="0"/>
          <a:chExt cx="0" cy="0"/>
        </a:xfrm>
      </p:grpSpPr>
      <p:sp>
        <p:nvSpPr>
          <p:cNvPr id="29" name="Google Shape;29;p6"/>
          <p:cNvSpPr/>
          <p:nvPr/>
        </p:nvSpPr>
        <p:spPr>
          <a:xfrm>
            <a:off x="0" y="0"/>
            <a:ext cx="24384001" cy="13716000"/>
          </a:xfrm>
          <a:prstGeom prst="rect">
            <a:avLst/>
          </a:prstGeom>
          <a:solidFill>
            <a:srgbClr val="EEE1D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 name="Google Shape;30;p6"/>
          <p:cNvSpPr/>
          <p:nvPr>
            <p:ph idx="2" type="pic"/>
          </p:nvPr>
        </p:nvSpPr>
        <p:spPr>
          <a:xfrm>
            <a:off x="8280400" y="0"/>
            <a:ext cx="7823043"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31" name="Google Shape;31;p6"/>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4">
  <p:cSld name="Master 24">
    <p:bg>
      <p:bgPr>
        <a:solidFill>
          <a:srgbClr val="FFFFFF"/>
        </a:solidFill>
      </p:bgPr>
    </p:bg>
    <p:spTree>
      <p:nvGrpSpPr>
        <p:cNvPr id="32" name="Shape 32"/>
        <p:cNvGrpSpPr/>
        <p:nvPr/>
      </p:nvGrpSpPr>
      <p:grpSpPr>
        <a:xfrm>
          <a:off x="0" y="0"/>
          <a:ext cx="0" cy="0"/>
          <a:chOff x="0" y="0"/>
          <a:chExt cx="0" cy="0"/>
        </a:xfrm>
      </p:grpSpPr>
      <p:sp>
        <p:nvSpPr>
          <p:cNvPr id="33" name="Google Shape;33;p7"/>
          <p:cNvSpPr/>
          <p:nvPr/>
        </p:nvSpPr>
        <p:spPr>
          <a:xfrm>
            <a:off x="0" y="0"/>
            <a:ext cx="24384001" cy="13716000"/>
          </a:xfrm>
          <a:prstGeom prst="rect">
            <a:avLst/>
          </a:prstGeom>
          <a:solidFill>
            <a:srgbClr val="EEE1D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 name="Google Shape;34;p7"/>
          <p:cNvSpPr/>
          <p:nvPr>
            <p:ph idx="2" type="pic"/>
          </p:nvPr>
        </p:nvSpPr>
        <p:spPr>
          <a:xfrm>
            <a:off x="0" y="7756921"/>
            <a:ext cx="24383898" cy="5959177"/>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35" name="Google Shape;35;p7"/>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7">
  <p:cSld name="Master 7">
    <p:spTree>
      <p:nvGrpSpPr>
        <p:cNvPr id="36" name="Shape 36"/>
        <p:cNvGrpSpPr/>
        <p:nvPr/>
      </p:nvGrpSpPr>
      <p:grpSpPr>
        <a:xfrm>
          <a:off x="0" y="0"/>
          <a:ext cx="0" cy="0"/>
          <a:chOff x="0" y="0"/>
          <a:chExt cx="0" cy="0"/>
        </a:xfrm>
      </p:grpSpPr>
      <p:sp>
        <p:nvSpPr>
          <p:cNvPr id="37" name="Google Shape;37;p8"/>
          <p:cNvSpPr/>
          <p:nvPr/>
        </p:nvSpPr>
        <p:spPr>
          <a:xfrm>
            <a:off x="0" y="0"/>
            <a:ext cx="24384001" cy="13716000"/>
          </a:xfrm>
          <a:prstGeom prst="rect">
            <a:avLst/>
          </a:prstGeom>
          <a:solidFill>
            <a:srgbClr val="EEE1D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 name="Google Shape;38;p8"/>
          <p:cNvSpPr/>
          <p:nvPr>
            <p:ph idx="2" type="pic"/>
          </p:nvPr>
        </p:nvSpPr>
        <p:spPr>
          <a:xfrm>
            <a:off x="8788796" y="6021090"/>
            <a:ext cx="15595246" cy="76947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39" name="Google Shape;39;p8"/>
          <p:cNvSpPr/>
          <p:nvPr/>
        </p:nvSpPr>
        <p:spPr>
          <a:xfrm>
            <a:off x="-1" y="0"/>
            <a:ext cx="8795744" cy="13716000"/>
          </a:xfrm>
          <a:prstGeom prst="rect">
            <a:avLst/>
          </a:prstGeom>
          <a:solidFill>
            <a:srgbClr val="F2CEA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 name="Google Shape;40;p8"/>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8">
  <p:cSld name="Master 8">
    <p:spTree>
      <p:nvGrpSpPr>
        <p:cNvPr id="41" name="Shape 41"/>
        <p:cNvGrpSpPr/>
        <p:nvPr/>
      </p:nvGrpSpPr>
      <p:grpSpPr>
        <a:xfrm>
          <a:off x="0" y="0"/>
          <a:ext cx="0" cy="0"/>
          <a:chOff x="0" y="0"/>
          <a:chExt cx="0" cy="0"/>
        </a:xfrm>
      </p:grpSpPr>
      <p:sp>
        <p:nvSpPr>
          <p:cNvPr id="42" name="Google Shape;42;p9"/>
          <p:cNvSpPr/>
          <p:nvPr/>
        </p:nvSpPr>
        <p:spPr>
          <a:xfrm>
            <a:off x="0" y="0"/>
            <a:ext cx="24384001" cy="13716000"/>
          </a:xfrm>
          <a:prstGeom prst="rect">
            <a:avLst/>
          </a:prstGeom>
          <a:solidFill>
            <a:srgbClr val="EEE1D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 name="Google Shape;43;p9"/>
          <p:cNvSpPr/>
          <p:nvPr>
            <p:ph idx="2" type="pic"/>
          </p:nvPr>
        </p:nvSpPr>
        <p:spPr>
          <a:xfrm>
            <a:off x="16560800" y="0"/>
            <a:ext cx="7823043"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44" name="Google Shape;44;p9"/>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9">
  <p:cSld name="Master 9">
    <p:spTree>
      <p:nvGrpSpPr>
        <p:cNvPr id="45" name="Shape 45"/>
        <p:cNvGrpSpPr/>
        <p:nvPr/>
      </p:nvGrpSpPr>
      <p:grpSpPr>
        <a:xfrm>
          <a:off x="0" y="0"/>
          <a:ext cx="0" cy="0"/>
          <a:chOff x="0" y="0"/>
          <a:chExt cx="0" cy="0"/>
        </a:xfrm>
      </p:grpSpPr>
      <p:sp>
        <p:nvSpPr>
          <p:cNvPr id="46" name="Google Shape;46;p10"/>
          <p:cNvSpPr/>
          <p:nvPr/>
        </p:nvSpPr>
        <p:spPr>
          <a:xfrm>
            <a:off x="0" y="0"/>
            <a:ext cx="24384001" cy="13716000"/>
          </a:xfrm>
          <a:prstGeom prst="rect">
            <a:avLst/>
          </a:prstGeom>
          <a:solidFill>
            <a:srgbClr val="EEE1D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 name="Google Shape;47;p10"/>
          <p:cNvSpPr/>
          <p:nvPr>
            <p:ph idx="2" type="pic"/>
          </p:nvPr>
        </p:nvSpPr>
        <p:spPr>
          <a:xfrm>
            <a:off x="4266207" y="1986954"/>
            <a:ext cx="15851428" cy="97419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48" name="Google Shape;48;p10"/>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33333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899456" y="4115469"/>
            <a:ext cx="6585088" cy="1280853"/>
          </a:xfrm>
          <a:prstGeom prst="rect">
            <a:avLst/>
          </a:prstGeom>
          <a:noFill/>
          <a:ln>
            <a:noFill/>
          </a:ln>
        </p:spPr>
        <p:txBody>
          <a:bodyPr anchorCtr="0" anchor="ctr" bIns="30125" lIns="30125" spcFirstLastPara="1" rIns="30125" wrap="square" tIns="30125">
            <a:noAutofit/>
          </a:bodyPr>
          <a:lstStyle>
            <a:lvl1pPr lvl="0" marR="0" rtl="0" algn="ctr">
              <a:lnSpc>
                <a:spcPct val="100000"/>
              </a:lnSpc>
              <a:spcBef>
                <a:spcPts val="0"/>
              </a:spcBef>
              <a:spcAft>
                <a:spcPts val="0"/>
              </a:spcAft>
              <a:buClr>
                <a:srgbClr val="5E5E5E"/>
              </a:buClr>
              <a:buSzPts val="6600"/>
              <a:buFont typeface="Montserrat Black"/>
              <a:buNone/>
              <a:defRPr b="0" i="0" sz="6600" u="none" cap="none" strike="noStrike">
                <a:solidFill>
                  <a:srgbClr val="5E5E5E"/>
                </a:solidFill>
                <a:latin typeface="Montserrat Black"/>
                <a:ea typeface="Montserrat Black"/>
                <a:cs typeface="Montserrat Black"/>
                <a:sym typeface="Montserrat Black"/>
              </a:defRPr>
            </a:lvl1pPr>
            <a:lvl2pPr lvl="1" marR="0" rtl="0" algn="ctr">
              <a:lnSpc>
                <a:spcPct val="100000"/>
              </a:lnSpc>
              <a:spcBef>
                <a:spcPts val="0"/>
              </a:spcBef>
              <a:spcAft>
                <a:spcPts val="0"/>
              </a:spcAft>
              <a:buClr>
                <a:srgbClr val="5E5E5E"/>
              </a:buClr>
              <a:buSzPts val="6600"/>
              <a:buFont typeface="Montserrat Black"/>
              <a:buNone/>
              <a:defRPr b="0" i="0" sz="6600" u="none" cap="none" strike="noStrike">
                <a:solidFill>
                  <a:srgbClr val="5E5E5E"/>
                </a:solidFill>
                <a:latin typeface="Montserrat Black"/>
                <a:ea typeface="Montserrat Black"/>
                <a:cs typeface="Montserrat Black"/>
                <a:sym typeface="Montserrat Black"/>
              </a:defRPr>
            </a:lvl2pPr>
            <a:lvl3pPr lvl="2" marR="0" rtl="0" algn="ctr">
              <a:lnSpc>
                <a:spcPct val="100000"/>
              </a:lnSpc>
              <a:spcBef>
                <a:spcPts val="0"/>
              </a:spcBef>
              <a:spcAft>
                <a:spcPts val="0"/>
              </a:spcAft>
              <a:buClr>
                <a:srgbClr val="5E5E5E"/>
              </a:buClr>
              <a:buSzPts val="6600"/>
              <a:buFont typeface="Montserrat Black"/>
              <a:buNone/>
              <a:defRPr b="0" i="0" sz="6600" u="none" cap="none" strike="noStrike">
                <a:solidFill>
                  <a:srgbClr val="5E5E5E"/>
                </a:solidFill>
                <a:latin typeface="Montserrat Black"/>
                <a:ea typeface="Montserrat Black"/>
                <a:cs typeface="Montserrat Black"/>
                <a:sym typeface="Montserrat Black"/>
              </a:defRPr>
            </a:lvl3pPr>
            <a:lvl4pPr lvl="3" marR="0" rtl="0" algn="ctr">
              <a:lnSpc>
                <a:spcPct val="100000"/>
              </a:lnSpc>
              <a:spcBef>
                <a:spcPts val="0"/>
              </a:spcBef>
              <a:spcAft>
                <a:spcPts val="0"/>
              </a:spcAft>
              <a:buClr>
                <a:srgbClr val="5E5E5E"/>
              </a:buClr>
              <a:buSzPts val="6600"/>
              <a:buFont typeface="Montserrat Black"/>
              <a:buNone/>
              <a:defRPr b="0" i="0" sz="6600" u="none" cap="none" strike="noStrike">
                <a:solidFill>
                  <a:srgbClr val="5E5E5E"/>
                </a:solidFill>
                <a:latin typeface="Montserrat Black"/>
                <a:ea typeface="Montserrat Black"/>
                <a:cs typeface="Montserrat Black"/>
                <a:sym typeface="Montserrat Black"/>
              </a:defRPr>
            </a:lvl4pPr>
            <a:lvl5pPr lvl="4" marR="0" rtl="0" algn="ctr">
              <a:lnSpc>
                <a:spcPct val="100000"/>
              </a:lnSpc>
              <a:spcBef>
                <a:spcPts val="0"/>
              </a:spcBef>
              <a:spcAft>
                <a:spcPts val="0"/>
              </a:spcAft>
              <a:buClr>
                <a:srgbClr val="5E5E5E"/>
              </a:buClr>
              <a:buSzPts val="6600"/>
              <a:buFont typeface="Montserrat Black"/>
              <a:buNone/>
              <a:defRPr b="0" i="0" sz="6600" u="none" cap="none" strike="noStrike">
                <a:solidFill>
                  <a:srgbClr val="5E5E5E"/>
                </a:solidFill>
                <a:latin typeface="Montserrat Black"/>
                <a:ea typeface="Montserrat Black"/>
                <a:cs typeface="Montserrat Black"/>
                <a:sym typeface="Montserrat Black"/>
              </a:defRPr>
            </a:lvl5pPr>
            <a:lvl6pPr lvl="5" marR="0" rtl="0" algn="ctr">
              <a:lnSpc>
                <a:spcPct val="100000"/>
              </a:lnSpc>
              <a:spcBef>
                <a:spcPts val="0"/>
              </a:spcBef>
              <a:spcAft>
                <a:spcPts val="0"/>
              </a:spcAft>
              <a:buClr>
                <a:srgbClr val="5E5E5E"/>
              </a:buClr>
              <a:buSzPts val="6600"/>
              <a:buFont typeface="Montserrat Black"/>
              <a:buNone/>
              <a:defRPr b="0" i="0" sz="6600" u="none" cap="none" strike="noStrike">
                <a:solidFill>
                  <a:srgbClr val="5E5E5E"/>
                </a:solidFill>
                <a:latin typeface="Montserrat Black"/>
                <a:ea typeface="Montserrat Black"/>
                <a:cs typeface="Montserrat Black"/>
                <a:sym typeface="Montserrat Black"/>
              </a:defRPr>
            </a:lvl6pPr>
            <a:lvl7pPr lvl="6" marR="0" rtl="0" algn="ctr">
              <a:lnSpc>
                <a:spcPct val="100000"/>
              </a:lnSpc>
              <a:spcBef>
                <a:spcPts val="0"/>
              </a:spcBef>
              <a:spcAft>
                <a:spcPts val="0"/>
              </a:spcAft>
              <a:buClr>
                <a:srgbClr val="5E5E5E"/>
              </a:buClr>
              <a:buSzPts val="6600"/>
              <a:buFont typeface="Montserrat Black"/>
              <a:buNone/>
              <a:defRPr b="0" i="0" sz="6600" u="none" cap="none" strike="noStrike">
                <a:solidFill>
                  <a:srgbClr val="5E5E5E"/>
                </a:solidFill>
                <a:latin typeface="Montserrat Black"/>
                <a:ea typeface="Montserrat Black"/>
                <a:cs typeface="Montserrat Black"/>
                <a:sym typeface="Montserrat Black"/>
              </a:defRPr>
            </a:lvl7pPr>
            <a:lvl8pPr lvl="7" marR="0" rtl="0" algn="ctr">
              <a:lnSpc>
                <a:spcPct val="100000"/>
              </a:lnSpc>
              <a:spcBef>
                <a:spcPts val="0"/>
              </a:spcBef>
              <a:spcAft>
                <a:spcPts val="0"/>
              </a:spcAft>
              <a:buClr>
                <a:srgbClr val="5E5E5E"/>
              </a:buClr>
              <a:buSzPts val="6600"/>
              <a:buFont typeface="Montserrat Black"/>
              <a:buNone/>
              <a:defRPr b="0" i="0" sz="6600" u="none" cap="none" strike="noStrike">
                <a:solidFill>
                  <a:srgbClr val="5E5E5E"/>
                </a:solidFill>
                <a:latin typeface="Montserrat Black"/>
                <a:ea typeface="Montserrat Black"/>
                <a:cs typeface="Montserrat Black"/>
                <a:sym typeface="Montserrat Black"/>
              </a:defRPr>
            </a:lvl8pPr>
            <a:lvl9pPr lvl="8" marR="0" rtl="0" algn="ctr">
              <a:lnSpc>
                <a:spcPct val="100000"/>
              </a:lnSpc>
              <a:spcBef>
                <a:spcPts val="0"/>
              </a:spcBef>
              <a:spcAft>
                <a:spcPts val="0"/>
              </a:spcAft>
              <a:buClr>
                <a:srgbClr val="5E5E5E"/>
              </a:buClr>
              <a:buSzPts val="6600"/>
              <a:buFont typeface="Montserrat Black"/>
              <a:buNone/>
              <a:defRPr b="0" i="0" sz="6600" u="none" cap="none" strike="noStrike">
                <a:solidFill>
                  <a:srgbClr val="5E5E5E"/>
                </a:solidFill>
                <a:latin typeface="Montserrat Black"/>
                <a:ea typeface="Montserrat Black"/>
                <a:cs typeface="Montserrat Black"/>
                <a:sym typeface="Montserrat Black"/>
              </a:defRPr>
            </a:lvl9pPr>
          </a:lstStyle>
          <a:p/>
        </p:txBody>
      </p:sp>
      <p:sp>
        <p:nvSpPr>
          <p:cNvPr id="7" name="Google Shape;7;p1"/>
          <p:cNvSpPr txBox="1"/>
          <p:nvPr>
            <p:ph idx="1" type="body"/>
          </p:nvPr>
        </p:nvSpPr>
        <p:spPr>
          <a:xfrm>
            <a:off x="8899456" y="5501803"/>
            <a:ext cx="6585088" cy="3729542"/>
          </a:xfrm>
          <a:prstGeom prst="rect">
            <a:avLst/>
          </a:prstGeom>
          <a:noFill/>
          <a:ln>
            <a:noFill/>
          </a:ln>
        </p:spPr>
        <p:txBody>
          <a:bodyPr anchorCtr="0" anchor="ctr" bIns="30125" lIns="30125" spcFirstLastPara="1" rIns="30125" wrap="square" tIns="30125">
            <a:noAutofit/>
          </a:bodyPr>
          <a:lstStyle>
            <a:lvl1pPr indent="-412750" lvl="0" marL="45720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indent="-412750" lvl="1" marL="91440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indent="-412750" lvl="2" marL="137160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indent="-412750" lvl="3" marL="182880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indent="-412750" lvl="4" marL="228600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indent="-412750" lvl="5" marL="274320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indent="-412750" lvl="6" marL="320040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indent="-412750" lvl="7" marL="365760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indent="-412750" lvl="8" marL="411480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8" name="Google Shape;8;p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8.xml"/><Relationship Id="rId3"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pic>
        <p:nvPicPr>
          <p:cNvPr descr="Image" id="145" name="Google Shape;145;p28"/>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146" name="Google Shape;146;p28"/>
          <p:cNvSpPr txBox="1"/>
          <p:nvPr>
            <p:ph idx="4294967295" type="body"/>
          </p:nvPr>
        </p:nvSpPr>
        <p:spPr>
          <a:xfrm>
            <a:off x="6170507" y="11787575"/>
            <a:ext cx="12042985" cy="1019418"/>
          </a:xfrm>
          <a:prstGeom prst="rect">
            <a:avLst/>
          </a:prstGeom>
          <a:noFill/>
          <a:ln>
            <a:noFill/>
          </a:ln>
        </p:spPr>
        <p:txBody>
          <a:bodyPr anchorCtr="0" anchor="t" bIns="30125" lIns="30125" spcFirstLastPara="1" rIns="30125" wrap="square" tIns="30125">
            <a:noAutofit/>
          </a:bodyPr>
          <a:lstStyle/>
          <a:p>
            <a:pPr indent="0" lvl="3" marL="0" rtl="0" algn="ctr">
              <a:lnSpc>
                <a:spcPct val="120000"/>
              </a:lnSpc>
              <a:spcBef>
                <a:spcPts val="0"/>
              </a:spcBef>
              <a:spcAft>
                <a:spcPts val="0"/>
              </a:spcAft>
              <a:buClr>
                <a:srgbClr val="5E5E5E"/>
              </a:buClr>
              <a:buSzPts val="1660"/>
              <a:buFont typeface="Roboto"/>
              <a:buNone/>
            </a:pPr>
            <a:r>
              <a:rPr lang="en-US" sz="166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147" name="Google Shape;147;p28"/>
          <p:cNvSpPr txBox="1"/>
          <p:nvPr/>
        </p:nvSpPr>
        <p:spPr>
          <a:xfrm>
            <a:off x="9671925" y="3100412"/>
            <a:ext cx="5040150" cy="10635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5E5E5E"/>
              </a:buClr>
              <a:buSzPts val="6600"/>
              <a:buFont typeface="Montserrat Light"/>
              <a:buNone/>
            </a:pPr>
            <a:r>
              <a:rPr b="0" i="0" lang="en-US" sz="6600" u="none" cap="none" strike="noStrike">
                <a:solidFill>
                  <a:srgbClr val="5E5E5E"/>
                </a:solidFill>
                <a:latin typeface="Montserrat Light"/>
                <a:ea typeface="Montserrat Light"/>
                <a:cs typeface="Montserrat Light"/>
                <a:sym typeface="Montserrat Light"/>
              </a:rPr>
              <a:t>HELENA</a:t>
            </a:r>
            <a:endParaRPr/>
          </a:p>
        </p:txBody>
      </p:sp>
      <p:sp>
        <p:nvSpPr>
          <p:cNvPr id="148" name="Google Shape;148;p28"/>
          <p:cNvSpPr txBox="1"/>
          <p:nvPr/>
        </p:nvSpPr>
        <p:spPr>
          <a:xfrm>
            <a:off x="5287098" y="5761062"/>
            <a:ext cx="13809804" cy="2193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5E5E5E"/>
              </a:buClr>
              <a:buSzPts val="14000"/>
              <a:buFont typeface="Montserrat Black"/>
              <a:buNone/>
            </a:pPr>
            <a:r>
              <a:rPr b="0" i="0" lang="en-US" sz="14000" u="none" cap="none" strike="noStrike">
                <a:solidFill>
                  <a:srgbClr val="5E5E5E"/>
                </a:solidFill>
                <a:latin typeface="Montserrat Black"/>
                <a:ea typeface="Montserrat Black"/>
                <a:cs typeface="Montserrat Black"/>
                <a:sym typeface="Montserrat Black"/>
              </a:rPr>
              <a:t>Digital Startup</a:t>
            </a:r>
            <a:endParaRPr/>
          </a:p>
        </p:txBody>
      </p:sp>
      <p:sp>
        <p:nvSpPr>
          <p:cNvPr id="149" name="Google Shape;149;p28"/>
          <p:cNvSpPr txBox="1"/>
          <p:nvPr/>
        </p:nvSpPr>
        <p:spPr>
          <a:xfrm>
            <a:off x="8769387" y="8409012"/>
            <a:ext cx="6845226" cy="555576"/>
          </a:xfrm>
          <a:prstGeom prst="rect">
            <a:avLst/>
          </a:prstGeom>
          <a:noFill/>
          <a:ln>
            <a:noFill/>
          </a:ln>
        </p:spPr>
        <p:txBody>
          <a:bodyPr anchorCtr="0" anchor="ctr" bIns="30125" lIns="30125" spcFirstLastPara="1" rIns="30125" wrap="square" tIns="30125">
            <a:noAutofit/>
          </a:bodyPr>
          <a:lstStyle/>
          <a:p>
            <a:pPr indent="0" lvl="0" marL="0" marR="0" rtl="0" algn="ctr">
              <a:lnSpc>
                <a:spcPct val="120000"/>
              </a:lnSpc>
              <a:spcBef>
                <a:spcPts val="0"/>
              </a:spcBef>
              <a:spcAft>
                <a:spcPts val="0"/>
              </a:spcAft>
              <a:buClr>
                <a:srgbClr val="5E5E5E"/>
              </a:buClr>
              <a:buSzPts val="3200"/>
              <a:buFont typeface="Montserrat"/>
              <a:buNone/>
            </a:pPr>
            <a:r>
              <a:rPr b="0" i="0" lang="en-US" sz="3200" u="none" cap="none" strike="noStrike">
                <a:solidFill>
                  <a:srgbClr val="5E5E5E"/>
                </a:solidFill>
                <a:latin typeface="Montserrat"/>
                <a:ea typeface="Montserrat"/>
                <a:cs typeface="Montserrat"/>
                <a:sym typeface="Montserrat"/>
              </a:rPr>
              <a:t>PRESENTATION TEMPLATE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pic>
        <p:nvPicPr>
          <p:cNvPr descr="Image" id="268" name="Google Shape;268;p37"/>
          <p:cNvPicPr preferRelativeResize="0"/>
          <p:nvPr>
            <p:ph idx="2" type="pic"/>
          </p:nvPr>
        </p:nvPicPr>
        <p:blipFill rotWithShape="1">
          <a:blip r:embed="rId3">
            <a:alphaModFix/>
          </a:blip>
          <a:srcRect b="0" l="0" r="0" t="0"/>
          <a:stretch/>
        </p:blipFill>
        <p:spPr>
          <a:xfrm>
            <a:off x="4266207" y="1986954"/>
            <a:ext cx="15851428" cy="9741900"/>
          </a:xfrm>
          <a:prstGeom prst="rect">
            <a:avLst/>
          </a:prstGeom>
          <a:noFill/>
          <a:ln>
            <a:noFill/>
          </a:ln>
        </p:spPr>
      </p:pic>
      <p:sp>
        <p:nvSpPr>
          <p:cNvPr id="269" name="Google Shape;269;p37"/>
          <p:cNvSpPr txBox="1"/>
          <p:nvPr/>
        </p:nvSpPr>
        <p:spPr>
          <a:xfrm>
            <a:off x="1877262" y="3169025"/>
            <a:ext cx="6257541" cy="2094055"/>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5E5E5E"/>
              </a:buClr>
              <a:buSzPts val="6600"/>
              <a:buFont typeface="Montserrat Black"/>
              <a:buNone/>
            </a:pPr>
            <a:r>
              <a:rPr b="0" i="0" lang="en-US" sz="6600" u="none" cap="none" strike="noStrike">
                <a:solidFill>
                  <a:srgbClr val="5E5E5E"/>
                </a:solidFill>
                <a:latin typeface="Montserrat Black"/>
                <a:ea typeface="Montserrat Black"/>
                <a:cs typeface="Montserrat Black"/>
                <a:sym typeface="Montserrat Black"/>
              </a:rPr>
              <a:t>Creativity until the end</a:t>
            </a:r>
            <a:endParaRPr/>
          </a:p>
        </p:txBody>
      </p:sp>
      <p:sp>
        <p:nvSpPr>
          <p:cNvPr id="270" name="Google Shape;270;p37"/>
          <p:cNvSpPr txBox="1"/>
          <p:nvPr/>
        </p:nvSpPr>
        <p:spPr>
          <a:xfrm>
            <a:off x="16685463" y="7658971"/>
            <a:ext cx="6151476" cy="296420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71" name="Google Shape;271;p37"/>
          <p:cNvSpPr/>
          <p:nvPr/>
        </p:nvSpPr>
        <p:spPr>
          <a:xfrm>
            <a:off x="1877262" y="2614571"/>
            <a:ext cx="2447608" cy="243941"/>
          </a:xfrm>
          <a:prstGeom prst="rect">
            <a:avLst/>
          </a:prstGeom>
          <a:solidFill>
            <a:srgbClr val="BF989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2" name="Google Shape;272;p37"/>
          <p:cNvSpPr/>
          <p:nvPr/>
        </p:nvSpPr>
        <p:spPr>
          <a:xfrm>
            <a:off x="-3225800" y="6161393"/>
            <a:ext cx="7380328" cy="6964645"/>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D7898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3" name="Google Shape;273;p37"/>
          <p:cNvSpPr/>
          <p:nvPr/>
        </p:nvSpPr>
        <p:spPr>
          <a:xfrm rot="-3439330">
            <a:off x="21031200" y="-172640"/>
            <a:ext cx="5119528"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8C7CB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4" name="Google Shape;274;p37"/>
          <p:cNvSpPr/>
          <p:nvPr/>
        </p:nvSpPr>
        <p:spPr>
          <a:xfrm>
            <a:off x="18287003" y="236681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7F8CB0"/>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275" name="Google Shape;275;p37"/>
          <p:cNvSpPr/>
          <p:nvPr/>
        </p:nvSpPr>
        <p:spPr>
          <a:xfrm>
            <a:off x="1624602" y="11186090"/>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F989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pic>
        <p:nvPicPr>
          <p:cNvPr descr="Image" id="280" name="Google Shape;280;p38"/>
          <p:cNvPicPr preferRelativeResize="0"/>
          <p:nvPr>
            <p:ph idx="2" type="pic"/>
          </p:nvPr>
        </p:nvPicPr>
        <p:blipFill rotWithShape="1">
          <a:blip r:embed="rId3">
            <a:alphaModFix/>
          </a:blip>
          <a:srcRect b="0" l="0" r="0" t="0"/>
          <a:stretch/>
        </p:blipFill>
        <p:spPr>
          <a:xfrm>
            <a:off x="2742207" y="5036542"/>
            <a:ext cx="10473804" cy="6436943"/>
          </a:xfrm>
          <a:prstGeom prst="rect">
            <a:avLst/>
          </a:prstGeom>
          <a:noFill/>
          <a:ln>
            <a:noFill/>
          </a:ln>
        </p:spPr>
      </p:pic>
      <p:pic>
        <p:nvPicPr>
          <p:cNvPr descr="Image" id="281" name="Google Shape;281;p38"/>
          <p:cNvPicPr preferRelativeResize="0"/>
          <p:nvPr>
            <p:ph idx="3" type="pic"/>
          </p:nvPr>
        </p:nvPicPr>
        <p:blipFill rotWithShape="1">
          <a:blip r:embed="rId3">
            <a:alphaModFix/>
          </a:blip>
          <a:srcRect b="0" l="0" r="0" t="0"/>
          <a:stretch/>
        </p:blipFill>
        <p:spPr>
          <a:xfrm>
            <a:off x="13910070" y="5036542"/>
            <a:ext cx="10473804" cy="6436943"/>
          </a:xfrm>
          <a:prstGeom prst="rect">
            <a:avLst/>
          </a:prstGeom>
          <a:noFill/>
          <a:ln>
            <a:noFill/>
          </a:ln>
        </p:spPr>
      </p:pic>
      <p:sp>
        <p:nvSpPr>
          <p:cNvPr id="282" name="Google Shape;282;p38"/>
          <p:cNvSpPr txBox="1"/>
          <p:nvPr/>
        </p:nvSpPr>
        <p:spPr>
          <a:xfrm>
            <a:off x="2742207" y="2969669"/>
            <a:ext cx="7501591" cy="172711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83" name="Google Shape;283;p38"/>
          <p:cNvSpPr txBox="1"/>
          <p:nvPr/>
        </p:nvSpPr>
        <p:spPr>
          <a:xfrm>
            <a:off x="2742207" y="2196522"/>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816"/>
              <a:buFont typeface="Montserrat Black"/>
              <a:buNone/>
            </a:pPr>
            <a:r>
              <a:rPr b="0" i="0" lang="en-US" sz="2816" u="none" cap="none" strike="noStrike">
                <a:solidFill>
                  <a:srgbClr val="5E5E5E"/>
                </a:solidFill>
                <a:latin typeface="Montserrat Black"/>
                <a:ea typeface="Montserrat Black"/>
                <a:cs typeface="Montserrat Black"/>
                <a:sym typeface="Montserrat Black"/>
              </a:rPr>
              <a:t>Lorem ipsum dolor sit amet.</a:t>
            </a:r>
            <a:endParaRPr/>
          </a:p>
        </p:txBody>
      </p:sp>
      <p:sp>
        <p:nvSpPr>
          <p:cNvPr id="284" name="Google Shape;284;p38"/>
          <p:cNvSpPr txBox="1"/>
          <p:nvPr/>
        </p:nvSpPr>
        <p:spPr>
          <a:xfrm>
            <a:off x="13910070" y="2196522"/>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816"/>
              <a:buFont typeface="Montserrat Black"/>
              <a:buNone/>
            </a:pPr>
            <a:r>
              <a:rPr b="0" i="0" lang="en-US" sz="2816" u="none" cap="none" strike="noStrike">
                <a:solidFill>
                  <a:srgbClr val="5E5E5E"/>
                </a:solidFill>
                <a:latin typeface="Montserrat Black"/>
                <a:ea typeface="Montserrat Black"/>
                <a:cs typeface="Montserrat Black"/>
                <a:sym typeface="Montserrat Black"/>
              </a:rPr>
              <a:t>Lorem ipsum dolor sit amet.</a:t>
            </a:r>
            <a:endParaRPr/>
          </a:p>
        </p:txBody>
      </p:sp>
      <p:sp>
        <p:nvSpPr>
          <p:cNvPr id="285" name="Google Shape;285;p38"/>
          <p:cNvSpPr/>
          <p:nvPr/>
        </p:nvSpPr>
        <p:spPr>
          <a:xfrm>
            <a:off x="17779791" y="-1531019"/>
            <a:ext cx="13377989" cy="6807921"/>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F2CEA8"/>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6" name="Google Shape;286;p38"/>
          <p:cNvSpPr/>
          <p:nvPr/>
        </p:nvSpPr>
        <p:spPr>
          <a:xfrm flipH="1">
            <a:off x="-2362200" y="8109593"/>
            <a:ext cx="6193447" cy="7215653"/>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BF989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7" name="Google Shape;287;p38"/>
          <p:cNvSpPr/>
          <p:nvPr/>
        </p:nvSpPr>
        <p:spPr>
          <a:xfrm>
            <a:off x="2742207" y="1623971"/>
            <a:ext cx="2447609" cy="243941"/>
          </a:xfrm>
          <a:prstGeom prst="rect">
            <a:avLst/>
          </a:prstGeom>
          <a:solidFill>
            <a:srgbClr val="F2CEA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8" name="Google Shape;288;p38"/>
          <p:cNvSpPr/>
          <p:nvPr/>
        </p:nvSpPr>
        <p:spPr>
          <a:xfrm>
            <a:off x="2793003" y="10942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2CEA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9" name="Google Shape;289;p38"/>
          <p:cNvSpPr/>
          <p:nvPr/>
        </p:nvSpPr>
        <p:spPr>
          <a:xfrm>
            <a:off x="15289802" y="112032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7F8CB0"/>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290" name="Google Shape;290;p38"/>
          <p:cNvSpPr txBox="1"/>
          <p:nvPr/>
        </p:nvSpPr>
        <p:spPr>
          <a:xfrm>
            <a:off x="13910070" y="2969669"/>
            <a:ext cx="7501592" cy="172711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pic>
        <p:nvPicPr>
          <p:cNvPr descr="Image" id="295" name="Google Shape;295;p39"/>
          <p:cNvPicPr preferRelativeResize="0"/>
          <p:nvPr>
            <p:ph idx="2" type="pic"/>
          </p:nvPr>
        </p:nvPicPr>
        <p:blipFill rotWithShape="1">
          <a:blip r:embed="rId3">
            <a:alphaModFix/>
          </a:blip>
          <a:srcRect b="0" l="0" r="0" t="0"/>
          <a:stretch/>
        </p:blipFill>
        <p:spPr>
          <a:xfrm>
            <a:off x="2234292" y="1794118"/>
            <a:ext cx="5273884" cy="10127675"/>
          </a:xfrm>
          <a:prstGeom prst="rect">
            <a:avLst/>
          </a:prstGeom>
          <a:noFill/>
          <a:ln>
            <a:noFill/>
          </a:ln>
        </p:spPr>
      </p:pic>
      <p:pic>
        <p:nvPicPr>
          <p:cNvPr descr="Image" id="296" name="Google Shape;296;p39"/>
          <p:cNvPicPr preferRelativeResize="0"/>
          <p:nvPr>
            <p:ph idx="3" type="pic"/>
          </p:nvPr>
        </p:nvPicPr>
        <p:blipFill rotWithShape="1">
          <a:blip r:embed="rId3">
            <a:alphaModFix/>
          </a:blip>
          <a:srcRect b="0" l="0" r="0" t="0"/>
          <a:stretch/>
        </p:blipFill>
        <p:spPr>
          <a:xfrm>
            <a:off x="13054693" y="1794207"/>
            <a:ext cx="5273883" cy="10127675"/>
          </a:xfrm>
          <a:prstGeom prst="rect">
            <a:avLst/>
          </a:prstGeom>
          <a:noFill/>
          <a:ln>
            <a:noFill/>
          </a:ln>
        </p:spPr>
      </p:pic>
      <p:sp>
        <p:nvSpPr>
          <p:cNvPr id="297" name="Google Shape;297;p39"/>
          <p:cNvSpPr txBox="1"/>
          <p:nvPr/>
        </p:nvSpPr>
        <p:spPr>
          <a:xfrm>
            <a:off x="6865497" y="7051133"/>
            <a:ext cx="4300199" cy="178208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a:t>
            </a:r>
            <a:endParaRPr/>
          </a:p>
        </p:txBody>
      </p:sp>
      <p:sp>
        <p:nvSpPr>
          <p:cNvPr id="298" name="Google Shape;298;p39"/>
          <p:cNvSpPr txBox="1"/>
          <p:nvPr/>
        </p:nvSpPr>
        <p:spPr>
          <a:xfrm>
            <a:off x="6840097" y="5642533"/>
            <a:ext cx="4489210" cy="146141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sit amet.</a:t>
            </a:r>
            <a:endParaRPr/>
          </a:p>
        </p:txBody>
      </p:sp>
      <p:sp>
        <p:nvSpPr>
          <p:cNvPr id="299" name="Google Shape;299;p39"/>
          <p:cNvSpPr txBox="1"/>
          <p:nvPr/>
        </p:nvSpPr>
        <p:spPr>
          <a:xfrm>
            <a:off x="17685897" y="7051223"/>
            <a:ext cx="4300199" cy="178190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a:t>
            </a:r>
            <a:endParaRPr/>
          </a:p>
        </p:txBody>
      </p:sp>
      <p:sp>
        <p:nvSpPr>
          <p:cNvPr id="300" name="Google Shape;300;p39"/>
          <p:cNvSpPr txBox="1"/>
          <p:nvPr/>
        </p:nvSpPr>
        <p:spPr>
          <a:xfrm>
            <a:off x="17660497" y="5642623"/>
            <a:ext cx="4489210" cy="146141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sit amet.</a:t>
            </a:r>
            <a:endParaRPr/>
          </a:p>
        </p:txBody>
      </p:sp>
      <p:sp>
        <p:nvSpPr>
          <p:cNvPr id="301" name="Google Shape;301;p39"/>
          <p:cNvSpPr/>
          <p:nvPr/>
        </p:nvSpPr>
        <p:spPr>
          <a:xfrm>
            <a:off x="-6070600" y="6222999"/>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8C7CB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2" name="Google Shape;302;p39"/>
          <p:cNvSpPr/>
          <p:nvPr/>
        </p:nvSpPr>
        <p:spPr>
          <a:xfrm>
            <a:off x="17119598" y="-2049606"/>
            <a:ext cx="11877764"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BF989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3" name="Google Shape;303;p39"/>
          <p:cNvSpPr/>
          <p:nvPr/>
        </p:nvSpPr>
        <p:spPr>
          <a:xfrm>
            <a:off x="18922003" y="2179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2CEA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4" name="Google Shape;304;p39"/>
          <p:cNvSpPr/>
          <p:nvPr/>
        </p:nvSpPr>
        <p:spPr>
          <a:xfrm>
            <a:off x="5536202" y="122636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7F8CB0"/>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05" name="Google Shape;305;p39"/>
          <p:cNvSpPr/>
          <p:nvPr/>
        </p:nvSpPr>
        <p:spPr>
          <a:xfrm>
            <a:off x="6840097" y="5070403"/>
            <a:ext cx="2447608" cy="243941"/>
          </a:xfrm>
          <a:prstGeom prst="rect">
            <a:avLst/>
          </a:prstGeom>
          <a:solidFill>
            <a:srgbClr val="8C7CBD"/>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pic>
        <p:nvPicPr>
          <p:cNvPr descr="Image" id="310" name="Google Shape;310;p40"/>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311" name="Google Shape;311;p40"/>
          <p:cNvSpPr/>
          <p:nvPr/>
        </p:nvSpPr>
        <p:spPr>
          <a:xfrm>
            <a:off x="0" y="0"/>
            <a:ext cx="5740835" cy="13716000"/>
          </a:xfrm>
          <a:prstGeom prst="rect">
            <a:avLst/>
          </a:prstGeom>
          <a:solidFill>
            <a:srgbClr val="EEE1D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2" name="Google Shape;312;p40"/>
          <p:cNvSpPr txBox="1"/>
          <p:nvPr/>
        </p:nvSpPr>
        <p:spPr>
          <a:xfrm>
            <a:off x="2390780" y="9057047"/>
            <a:ext cx="5057477"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5E5E5E"/>
              </a:buClr>
              <a:buSzPts val="6600"/>
              <a:buFont typeface="Montserrat Black"/>
              <a:buNone/>
            </a:pPr>
            <a:r>
              <a:rPr b="0" i="0" lang="en-US" sz="6600" u="none" cap="none" strike="noStrike">
                <a:solidFill>
                  <a:srgbClr val="5E5E5E"/>
                </a:solidFill>
                <a:latin typeface="Montserrat Black"/>
                <a:ea typeface="Montserrat Black"/>
                <a:cs typeface="Montserrat Black"/>
                <a:sym typeface="Montserrat Black"/>
              </a:rPr>
              <a:t>Break Slide</a:t>
            </a:r>
            <a:endParaRPr/>
          </a:p>
        </p:txBody>
      </p:sp>
      <p:sp>
        <p:nvSpPr>
          <p:cNvPr id="313" name="Google Shape;313;p40"/>
          <p:cNvSpPr txBox="1"/>
          <p:nvPr/>
        </p:nvSpPr>
        <p:spPr>
          <a:xfrm>
            <a:off x="2390780" y="6707107"/>
            <a:ext cx="5740836" cy="2193877"/>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5E5E5E"/>
              </a:buClr>
              <a:buSzPts val="14000"/>
              <a:buFont typeface="Montserrat Black"/>
              <a:buNone/>
            </a:pPr>
            <a:r>
              <a:rPr b="0" i="0" lang="en-US" sz="14000" u="none" cap="none" strike="noStrike">
                <a:solidFill>
                  <a:srgbClr val="5E5E5E"/>
                </a:solidFill>
                <a:latin typeface="Montserrat Black"/>
                <a:ea typeface="Montserrat Black"/>
                <a:cs typeface="Montserrat Black"/>
                <a:sym typeface="Montserrat Black"/>
              </a:rPr>
              <a:t>01.</a:t>
            </a:r>
            <a:endParaRPr/>
          </a:p>
        </p:txBody>
      </p:sp>
      <p:sp>
        <p:nvSpPr>
          <p:cNvPr id="314" name="Google Shape;314;p40"/>
          <p:cNvSpPr txBox="1"/>
          <p:nvPr/>
        </p:nvSpPr>
        <p:spPr>
          <a:xfrm>
            <a:off x="2390780" y="10478682"/>
            <a:ext cx="5868289" cy="17922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 quis nostrud exercitation.</a:t>
            </a:r>
            <a:endParaRPr/>
          </a:p>
        </p:txBody>
      </p:sp>
      <p:sp>
        <p:nvSpPr>
          <p:cNvPr id="315" name="Google Shape;315;p40"/>
          <p:cNvSpPr/>
          <p:nvPr/>
        </p:nvSpPr>
        <p:spPr>
          <a:xfrm>
            <a:off x="1371599" y="-495982"/>
            <a:ext cx="6193447" cy="7215654"/>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BF989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6" name="Google Shape;316;p40"/>
          <p:cNvSpPr/>
          <p:nvPr/>
        </p:nvSpPr>
        <p:spPr>
          <a:xfrm>
            <a:off x="14935200" y="10286999"/>
            <a:ext cx="13377988" cy="6807922"/>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D7898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7" name="Google Shape;317;p40"/>
          <p:cNvSpPr/>
          <p:nvPr/>
        </p:nvSpPr>
        <p:spPr>
          <a:xfrm>
            <a:off x="12953003" y="115269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2CEA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8" name="Google Shape;318;p40"/>
          <p:cNvSpPr/>
          <p:nvPr/>
        </p:nvSpPr>
        <p:spPr>
          <a:xfrm>
            <a:off x="3859802" y="53548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7F8CB0"/>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pic>
        <p:nvPicPr>
          <p:cNvPr descr="Image" id="323" name="Google Shape;323;p41"/>
          <p:cNvPicPr preferRelativeResize="0"/>
          <p:nvPr>
            <p:ph idx="2" type="pic"/>
          </p:nvPr>
        </p:nvPicPr>
        <p:blipFill rotWithShape="1">
          <a:blip r:embed="rId3">
            <a:alphaModFix/>
          </a:blip>
          <a:srcRect b="0" l="0" r="0" t="0"/>
          <a:stretch/>
        </p:blipFill>
        <p:spPr>
          <a:xfrm>
            <a:off x="0" y="7279084"/>
            <a:ext cx="8128000" cy="6436943"/>
          </a:xfrm>
          <a:prstGeom prst="rect">
            <a:avLst/>
          </a:prstGeom>
          <a:noFill/>
          <a:ln>
            <a:noFill/>
          </a:ln>
        </p:spPr>
      </p:pic>
      <p:pic>
        <p:nvPicPr>
          <p:cNvPr descr="Image" id="324" name="Google Shape;324;p41"/>
          <p:cNvPicPr preferRelativeResize="0"/>
          <p:nvPr>
            <p:ph idx="3" type="pic"/>
          </p:nvPr>
        </p:nvPicPr>
        <p:blipFill rotWithShape="1">
          <a:blip r:embed="rId3">
            <a:alphaModFix/>
          </a:blip>
          <a:srcRect b="0" l="0" r="0" t="0"/>
          <a:stretch/>
        </p:blipFill>
        <p:spPr>
          <a:xfrm>
            <a:off x="8128000" y="7279084"/>
            <a:ext cx="8128000" cy="6436943"/>
          </a:xfrm>
          <a:prstGeom prst="rect">
            <a:avLst/>
          </a:prstGeom>
          <a:noFill/>
          <a:ln>
            <a:noFill/>
          </a:ln>
        </p:spPr>
      </p:pic>
      <p:pic>
        <p:nvPicPr>
          <p:cNvPr descr="Image" id="325" name="Google Shape;325;p41"/>
          <p:cNvPicPr preferRelativeResize="0"/>
          <p:nvPr>
            <p:ph idx="4" type="pic"/>
          </p:nvPr>
        </p:nvPicPr>
        <p:blipFill rotWithShape="1">
          <a:blip r:embed="rId3">
            <a:alphaModFix/>
          </a:blip>
          <a:srcRect b="0" l="0" r="0" t="0"/>
          <a:stretch/>
        </p:blipFill>
        <p:spPr>
          <a:xfrm>
            <a:off x="16256000" y="7279084"/>
            <a:ext cx="8128000" cy="6436943"/>
          </a:xfrm>
          <a:prstGeom prst="rect">
            <a:avLst/>
          </a:prstGeom>
          <a:noFill/>
          <a:ln>
            <a:noFill/>
          </a:ln>
        </p:spPr>
      </p:pic>
      <p:sp>
        <p:nvSpPr>
          <p:cNvPr id="326" name="Google Shape;326;p41"/>
          <p:cNvSpPr txBox="1"/>
          <p:nvPr/>
        </p:nvSpPr>
        <p:spPr>
          <a:xfrm>
            <a:off x="795804" y="5283010"/>
            <a:ext cx="4300199" cy="175628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a:t>
            </a:r>
            <a:endParaRPr/>
          </a:p>
        </p:txBody>
      </p:sp>
      <p:sp>
        <p:nvSpPr>
          <p:cNvPr id="327" name="Google Shape;327;p41"/>
          <p:cNvSpPr txBox="1"/>
          <p:nvPr/>
        </p:nvSpPr>
        <p:spPr>
          <a:xfrm>
            <a:off x="770404" y="3915288"/>
            <a:ext cx="5273932" cy="146141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sit amet.</a:t>
            </a:r>
            <a:endParaRPr/>
          </a:p>
        </p:txBody>
      </p:sp>
      <p:sp>
        <p:nvSpPr>
          <p:cNvPr id="328" name="Google Shape;328;p41"/>
          <p:cNvSpPr txBox="1"/>
          <p:nvPr/>
        </p:nvSpPr>
        <p:spPr>
          <a:xfrm>
            <a:off x="8951211" y="5319442"/>
            <a:ext cx="4300199" cy="175628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a:t>
            </a:r>
            <a:endParaRPr/>
          </a:p>
        </p:txBody>
      </p:sp>
      <p:sp>
        <p:nvSpPr>
          <p:cNvPr id="329" name="Google Shape;329;p41"/>
          <p:cNvSpPr txBox="1"/>
          <p:nvPr/>
        </p:nvSpPr>
        <p:spPr>
          <a:xfrm>
            <a:off x="8949204" y="3915288"/>
            <a:ext cx="5273932" cy="146141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sit amet.</a:t>
            </a:r>
            <a:endParaRPr/>
          </a:p>
        </p:txBody>
      </p:sp>
      <p:sp>
        <p:nvSpPr>
          <p:cNvPr id="330" name="Google Shape;330;p41"/>
          <p:cNvSpPr txBox="1"/>
          <p:nvPr/>
        </p:nvSpPr>
        <p:spPr>
          <a:xfrm>
            <a:off x="17130013" y="5319442"/>
            <a:ext cx="4300199" cy="175628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a:t>
            </a:r>
            <a:endParaRPr/>
          </a:p>
        </p:txBody>
      </p:sp>
      <p:sp>
        <p:nvSpPr>
          <p:cNvPr id="331" name="Google Shape;331;p41"/>
          <p:cNvSpPr txBox="1"/>
          <p:nvPr/>
        </p:nvSpPr>
        <p:spPr>
          <a:xfrm>
            <a:off x="17128005" y="3915288"/>
            <a:ext cx="5273932" cy="146141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sit amet.</a:t>
            </a:r>
            <a:endParaRPr/>
          </a:p>
        </p:txBody>
      </p:sp>
      <p:sp>
        <p:nvSpPr>
          <p:cNvPr id="332" name="Google Shape;332;p41"/>
          <p:cNvSpPr/>
          <p:nvPr/>
        </p:nvSpPr>
        <p:spPr>
          <a:xfrm flipH="1">
            <a:off x="21082000" y="2946399"/>
            <a:ext cx="7380328" cy="6964646"/>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F2CEA8"/>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3" name="Google Shape;333;p41"/>
          <p:cNvSpPr/>
          <p:nvPr/>
        </p:nvSpPr>
        <p:spPr>
          <a:xfrm rot="-3439330">
            <a:off x="-32837" y="-2357040"/>
            <a:ext cx="5119528"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BF989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4" name="Google Shape;334;p41"/>
          <p:cNvSpPr/>
          <p:nvPr/>
        </p:nvSpPr>
        <p:spPr>
          <a:xfrm>
            <a:off x="4266203" y="87244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2CEA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5" name="Google Shape;335;p41"/>
          <p:cNvSpPr/>
          <p:nvPr/>
        </p:nvSpPr>
        <p:spPr>
          <a:xfrm>
            <a:off x="21360402" y="50500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C7CBD"/>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pic>
        <p:nvPicPr>
          <p:cNvPr descr="Image" id="340" name="Google Shape;340;p42"/>
          <p:cNvPicPr preferRelativeResize="0"/>
          <p:nvPr>
            <p:ph idx="2" type="pic"/>
          </p:nvPr>
        </p:nvPicPr>
        <p:blipFill rotWithShape="1">
          <a:blip r:embed="rId3">
            <a:alphaModFix/>
          </a:blip>
          <a:srcRect b="0" l="0" r="0" t="0"/>
          <a:stretch/>
        </p:blipFill>
        <p:spPr>
          <a:xfrm>
            <a:off x="12185550" y="1283004"/>
            <a:ext cx="8369301" cy="5575301"/>
          </a:xfrm>
          <a:prstGeom prst="rect">
            <a:avLst/>
          </a:prstGeom>
          <a:noFill/>
          <a:ln>
            <a:noFill/>
          </a:ln>
        </p:spPr>
      </p:pic>
      <p:pic>
        <p:nvPicPr>
          <p:cNvPr descr="Image" id="341" name="Google Shape;341;p42"/>
          <p:cNvPicPr preferRelativeResize="0"/>
          <p:nvPr>
            <p:ph idx="3" type="pic"/>
          </p:nvPr>
        </p:nvPicPr>
        <p:blipFill rotWithShape="1">
          <a:blip r:embed="rId3">
            <a:alphaModFix/>
          </a:blip>
          <a:srcRect b="0" l="0" r="0" t="0"/>
          <a:stretch/>
        </p:blipFill>
        <p:spPr>
          <a:xfrm>
            <a:off x="3830535" y="6864711"/>
            <a:ext cx="8367914" cy="5574853"/>
          </a:xfrm>
          <a:prstGeom prst="rect">
            <a:avLst/>
          </a:prstGeom>
          <a:noFill/>
          <a:ln>
            <a:noFill/>
          </a:ln>
        </p:spPr>
      </p:pic>
      <p:sp>
        <p:nvSpPr>
          <p:cNvPr id="342" name="Google Shape;342;p42"/>
          <p:cNvSpPr txBox="1"/>
          <p:nvPr/>
        </p:nvSpPr>
        <p:spPr>
          <a:xfrm>
            <a:off x="5769985" y="3339949"/>
            <a:ext cx="4489211" cy="146141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sit amet.</a:t>
            </a:r>
            <a:endParaRPr/>
          </a:p>
        </p:txBody>
      </p:sp>
      <p:sp>
        <p:nvSpPr>
          <p:cNvPr id="343" name="Google Shape;343;p42"/>
          <p:cNvSpPr txBox="1"/>
          <p:nvPr/>
        </p:nvSpPr>
        <p:spPr>
          <a:xfrm>
            <a:off x="14220102" y="7918487"/>
            <a:ext cx="4300199" cy="369125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a:t>
            </a:r>
            <a:endParaRPr/>
          </a:p>
          <a:p>
            <a:pPr indent="0" lvl="3" marL="0" marR="0" rtl="0" algn="l">
              <a:lnSpc>
                <a:spcPct val="120000"/>
              </a:lnSpc>
              <a:spcBef>
                <a:spcPts val="0"/>
              </a:spcBef>
              <a:spcAft>
                <a:spcPts val="0"/>
              </a:spcAft>
              <a:buClr>
                <a:srgbClr val="5E5E5E"/>
              </a:buClr>
              <a:buSzPts val="2000"/>
              <a:buFont typeface="Roboto"/>
              <a:buNone/>
            </a:pPr>
            <a:r>
              <a:t/>
            </a:r>
            <a:endParaRPr b="0" i="0" sz="2000" u="none" cap="none" strike="noStrike">
              <a:solidFill>
                <a:srgbClr val="5E5E5E"/>
              </a:solidFill>
              <a:latin typeface="Roboto"/>
              <a:ea typeface="Roboto"/>
              <a:cs typeface="Roboto"/>
              <a:sym typeface="Roboto"/>
            </a:endParaRPr>
          </a:p>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a:t>
            </a:r>
            <a:endParaRPr/>
          </a:p>
        </p:txBody>
      </p:sp>
      <p:sp>
        <p:nvSpPr>
          <p:cNvPr id="344" name="Google Shape;344;p42"/>
          <p:cNvSpPr/>
          <p:nvPr/>
        </p:nvSpPr>
        <p:spPr>
          <a:xfrm>
            <a:off x="11557692" y="6226283"/>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5" name="Google Shape;345;p42"/>
          <p:cNvSpPr txBox="1"/>
          <p:nvPr/>
        </p:nvSpPr>
        <p:spPr>
          <a:xfrm>
            <a:off x="12051971" y="6566596"/>
            <a:ext cx="459243"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1.</a:t>
            </a:r>
            <a:endParaRPr/>
          </a:p>
        </p:txBody>
      </p:sp>
      <p:sp>
        <p:nvSpPr>
          <p:cNvPr id="346" name="Google Shape;346;p42"/>
          <p:cNvSpPr/>
          <p:nvPr/>
        </p:nvSpPr>
        <p:spPr>
          <a:xfrm>
            <a:off x="-5181600" y="-6527801"/>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D7898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7" name="Google Shape;347;p42"/>
          <p:cNvSpPr/>
          <p:nvPr/>
        </p:nvSpPr>
        <p:spPr>
          <a:xfrm flipH="1" rot="10800000">
            <a:off x="17239256" y="9069078"/>
            <a:ext cx="11877764"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2CEA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8" name="Google Shape;348;p42"/>
          <p:cNvSpPr/>
          <p:nvPr/>
        </p:nvSpPr>
        <p:spPr>
          <a:xfrm>
            <a:off x="16305803" y="117301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F989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9" name="Google Shape;349;p42"/>
          <p:cNvSpPr/>
          <p:nvPr/>
        </p:nvSpPr>
        <p:spPr>
          <a:xfrm>
            <a:off x="1565217" y="2111662"/>
            <a:ext cx="3625966"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2CEA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0" name="Google Shape;350;p42"/>
          <p:cNvSpPr/>
          <p:nvPr/>
        </p:nvSpPr>
        <p:spPr>
          <a:xfrm>
            <a:off x="5769985" y="2765539"/>
            <a:ext cx="2447608" cy="243941"/>
          </a:xfrm>
          <a:prstGeom prst="rect">
            <a:avLst/>
          </a:prstGeom>
          <a:solidFill>
            <a:srgbClr val="F2CEA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Google Shape;355;p43"/>
          <p:cNvSpPr/>
          <p:nvPr/>
        </p:nvSpPr>
        <p:spPr>
          <a:xfrm>
            <a:off x="7651828" y="10153047"/>
            <a:ext cx="6193446" cy="7215653"/>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F2CEA8"/>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descr="Image" id="356" name="Google Shape;356;p43"/>
          <p:cNvPicPr preferRelativeResize="0"/>
          <p:nvPr>
            <p:ph idx="2" type="pic"/>
          </p:nvPr>
        </p:nvPicPr>
        <p:blipFill rotWithShape="1">
          <a:blip r:embed="rId3">
            <a:alphaModFix/>
          </a:blip>
          <a:srcRect b="0" l="0" r="0" t="0"/>
          <a:stretch/>
        </p:blipFill>
        <p:spPr>
          <a:xfrm>
            <a:off x="0" y="1905000"/>
            <a:ext cx="6096000" cy="8001218"/>
          </a:xfrm>
          <a:prstGeom prst="rect">
            <a:avLst/>
          </a:prstGeom>
          <a:noFill/>
          <a:ln>
            <a:noFill/>
          </a:ln>
        </p:spPr>
      </p:pic>
      <p:pic>
        <p:nvPicPr>
          <p:cNvPr descr="Image" id="357" name="Google Shape;357;p43"/>
          <p:cNvPicPr preferRelativeResize="0"/>
          <p:nvPr>
            <p:ph idx="3" type="pic"/>
          </p:nvPr>
        </p:nvPicPr>
        <p:blipFill rotWithShape="1">
          <a:blip r:embed="rId3">
            <a:alphaModFix/>
          </a:blip>
          <a:srcRect b="0" l="0" r="0" t="0"/>
          <a:stretch/>
        </p:blipFill>
        <p:spPr>
          <a:xfrm>
            <a:off x="6096000" y="1905000"/>
            <a:ext cx="6096000" cy="8001218"/>
          </a:xfrm>
          <a:prstGeom prst="rect">
            <a:avLst/>
          </a:prstGeom>
          <a:noFill/>
          <a:ln>
            <a:noFill/>
          </a:ln>
        </p:spPr>
      </p:pic>
      <p:pic>
        <p:nvPicPr>
          <p:cNvPr descr="Image" id="358" name="Google Shape;358;p43"/>
          <p:cNvPicPr preferRelativeResize="0"/>
          <p:nvPr>
            <p:ph idx="4" type="pic"/>
          </p:nvPr>
        </p:nvPicPr>
        <p:blipFill rotWithShape="1">
          <a:blip r:embed="rId3">
            <a:alphaModFix/>
          </a:blip>
          <a:srcRect b="0" l="0" r="0" t="0"/>
          <a:stretch/>
        </p:blipFill>
        <p:spPr>
          <a:xfrm>
            <a:off x="12192000" y="1905000"/>
            <a:ext cx="6096000" cy="8001218"/>
          </a:xfrm>
          <a:prstGeom prst="rect">
            <a:avLst/>
          </a:prstGeom>
          <a:noFill/>
          <a:ln>
            <a:noFill/>
          </a:ln>
        </p:spPr>
      </p:pic>
      <p:pic>
        <p:nvPicPr>
          <p:cNvPr descr="Image" id="359" name="Google Shape;359;p43"/>
          <p:cNvPicPr preferRelativeResize="0"/>
          <p:nvPr>
            <p:ph idx="5" type="pic"/>
          </p:nvPr>
        </p:nvPicPr>
        <p:blipFill rotWithShape="1">
          <a:blip r:embed="rId3">
            <a:alphaModFix/>
          </a:blip>
          <a:srcRect b="0" l="0" r="0" t="0"/>
          <a:stretch/>
        </p:blipFill>
        <p:spPr>
          <a:xfrm>
            <a:off x="18288000" y="1905000"/>
            <a:ext cx="6096000" cy="8001218"/>
          </a:xfrm>
          <a:prstGeom prst="rect">
            <a:avLst/>
          </a:prstGeom>
          <a:noFill/>
          <a:ln>
            <a:noFill/>
          </a:ln>
        </p:spPr>
      </p:pic>
      <p:sp>
        <p:nvSpPr>
          <p:cNvPr id="360" name="Google Shape;360;p43"/>
          <p:cNvSpPr txBox="1"/>
          <p:nvPr/>
        </p:nvSpPr>
        <p:spPr>
          <a:xfrm>
            <a:off x="1298804" y="11378775"/>
            <a:ext cx="4260392" cy="10635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5E5E5E"/>
              </a:buClr>
              <a:buSzPts val="6600"/>
              <a:buFont typeface="Montserrat Black"/>
              <a:buNone/>
            </a:pPr>
            <a:r>
              <a:rPr b="0" i="0" lang="en-US" sz="6600" u="none" cap="none" strike="noStrike">
                <a:solidFill>
                  <a:srgbClr val="5E5E5E"/>
                </a:solidFill>
                <a:latin typeface="Montserrat Black"/>
                <a:ea typeface="Montserrat Black"/>
                <a:cs typeface="Montserrat Black"/>
                <a:sym typeface="Montserrat Black"/>
              </a:rPr>
              <a:t>Services</a:t>
            </a:r>
            <a:endParaRPr/>
          </a:p>
        </p:txBody>
      </p:sp>
      <p:sp>
        <p:nvSpPr>
          <p:cNvPr id="361" name="Google Shape;361;p43"/>
          <p:cNvSpPr txBox="1"/>
          <p:nvPr/>
        </p:nvSpPr>
        <p:spPr>
          <a:xfrm>
            <a:off x="1155026" y="82242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Lorem ipsum dolor</a:t>
            </a:r>
            <a:endParaRPr/>
          </a:p>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sit amet</a:t>
            </a:r>
            <a:endParaRPr/>
          </a:p>
        </p:txBody>
      </p:sp>
      <p:sp>
        <p:nvSpPr>
          <p:cNvPr id="362" name="Google Shape;362;p43"/>
          <p:cNvSpPr/>
          <p:nvPr/>
        </p:nvSpPr>
        <p:spPr>
          <a:xfrm rot="-2700000">
            <a:off x="2413000" y="1261098"/>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3" name="Google Shape;363;p43"/>
          <p:cNvSpPr txBox="1"/>
          <p:nvPr/>
        </p:nvSpPr>
        <p:spPr>
          <a:xfrm>
            <a:off x="7263726" y="82242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Lorem ipsum dolor</a:t>
            </a:r>
            <a:endParaRPr/>
          </a:p>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sit amet</a:t>
            </a:r>
            <a:endParaRPr/>
          </a:p>
        </p:txBody>
      </p:sp>
      <p:sp>
        <p:nvSpPr>
          <p:cNvPr id="364" name="Google Shape;364;p43"/>
          <p:cNvSpPr txBox="1"/>
          <p:nvPr/>
        </p:nvSpPr>
        <p:spPr>
          <a:xfrm>
            <a:off x="13372425" y="82242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Lorem ipsum dolor</a:t>
            </a:r>
            <a:endParaRPr/>
          </a:p>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sit amet</a:t>
            </a:r>
            <a:endParaRPr/>
          </a:p>
        </p:txBody>
      </p:sp>
      <p:sp>
        <p:nvSpPr>
          <p:cNvPr id="365" name="Google Shape;365;p43"/>
          <p:cNvSpPr txBox="1"/>
          <p:nvPr/>
        </p:nvSpPr>
        <p:spPr>
          <a:xfrm>
            <a:off x="19481125" y="82242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Lorem ipsum dolor</a:t>
            </a:r>
            <a:endParaRPr/>
          </a:p>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sit amet</a:t>
            </a:r>
            <a:endParaRPr/>
          </a:p>
        </p:txBody>
      </p:sp>
      <p:sp>
        <p:nvSpPr>
          <p:cNvPr id="366" name="Google Shape;366;p43"/>
          <p:cNvSpPr txBox="1"/>
          <p:nvPr/>
        </p:nvSpPr>
        <p:spPr>
          <a:xfrm>
            <a:off x="14608519" y="11237885"/>
            <a:ext cx="8886982" cy="134535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1660"/>
              <a:buFont typeface="Roboto"/>
              <a:buNone/>
            </a:pPr>
            <a:r>
              <a:rPr b="0" i="0" lang="en-US" sz="166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367" name="Google Shape;367;p43"/>
          <p:cNvSpPr/>
          <p:nvPr/>
        </p:nvSpPr>
        <p:spPr>
          <a:xfrm>
            <a:off x="2771181" y="1677657"/>
            <a:ext cx="553638" cy="436883"/>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D78989"/>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8" name="Google Shape;368;p43"/>
          <p:cNvSpPr/>
          <p:nvPr/>
        </p:nvSpPr>
        <p:spPr>
          <a:xfrm rot="-2700000">
            <a:off x="8515350" y="1261098"/>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9" name="Google Shape;369;p43"/>
          <p:cNvSpPr/>
          <p:nvPr/>
        </p:nvSpPr>
        <p:spPr>
          <a:xfrm rot="-2700000">
            <a:off x="14611349" y="1261098"/>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0" name="Google Shape;370;p43"/>
          <p:cNvSpPr/>
          <p:nvPr/>
        </p:nvSpPr>
        <p:spPr>
          <a:xfrm rot="-2700000">
            <a:off x="20720049" y="1261098"/>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1" name="Google Shape;371;p43"/>
          <p:cNvSpPr/>
          <p:nvPr/>
        </p:nvSpPr>
        <p:spPr>
          <a:xfrm>
            <a:off x="14966950" y="1675883"/>
            <a:ext cx="558801" cy="440430"/>
          </a:xfrm>
          <a:custGeom>
            <a:rect b="b" l="l" r="r" t="t"/>
            <a:pathLst>
              <a:path extrusionOk="0" h="20695" w="20560">
                <a:moveTo>
                  <a:pt x="18211" y="2894"/>
                </a:moveTo>
                <a:cubicBezTo>
                  <a:pt x="14789" y="17"/>
                  <a:pt x="10983" y="-905"/>
                  <a:pt x="6834" y="994"/>
                </a:cubicBezTo>
                <a:cubicBezTo>
                  <a:pt x="3455" y="1971"/>
                  <a:pt x="33" y="6747"/>
                  <a:pt x="33" y="11089"/>
                </a:cubicBezTo>
                <a:cubicBezTo>
                  <a:pt x="-352" y="16407"/>
                  <a:pt x="2685" y="20695"/>
                  <a:pt x="7989" y="20695"/>
                </a:cubicBezTo>
                <a:cubicBezTo>
                  <a:pt x="14062" y="20695"/>
                  <a:pt x="15944" y="16896"/>
                  <a:pt x="15944" y="15919"/>
                </a:cubicBezTo>
                <a:cubicBezTo>
                  <a:pt x="16329" y="14942"/>
                  <a:pt x="13677" y="12554"/>
                  <a:pt x="15174" y="10600"/>
                </a:cubicBezTo>
                <a:cubicBezTo>
                  <a:pt x="17099" y="8213"/>
                  <a:pt x="18981" y="10112"/>
                  <a:pt x="19708" y="10112"/>
                </a:cubicBezTo>
                <a:cubicBezTo>
                  <a:pt x="20863" y="9624"/>
                  <a:pt x="21248" y="5825"/>
                  <a:pt x="18211" y="2894"/>
                </a:cubicBezTo>
                <a:close/>
                <a:moveTo>
                  <a:pt x="11368" y="15431"/>
                </a:moveTo>
                <a:cubicBezTo>
                  <a:pt x="10256" y="15431"/>
                  <a:pt x="9870" y="14454"/>
                  <a:pt x="9870" y="13477"/>
                </a:cubicBezTo>
                <a:cubicBezTo>
                  <a:pt x="9870" y="12554"/>
                  <a:pt x="10256" y="11577"/>
                  <a:pt x="11368" y="11577"/>
                </a:cubicBezTo>
                <a:cubicBezTo>
                  <a:pt x="12180" y="11577"/>
                  <a:pt x="12865" y="12554"/>
                  <a:pt x="12865" y="13477"/>
                </a:cubicBezTo>
                <a:cubicBezTo>
                  <a:pt x="12865" y="14454"/>
                  <a:pt x="12180" y="15431"/>
                  <a:pt x="11368" y="15431"/>
                </a:cubicBezTo>
                <a:close/>
              </a:path>
            </a:pathLst>
          </a:custGeom>
          <a:solidFill>
            <a:srgbClr val="D78989"/>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2" name="Google Shape;372;p43"/>
          <p:cNvSpPr/>
          <p:nvPr/>
        </p:nvSpPr>
        <p:spPr>
          <a:xfrm>
            <a:off x="21109363" y="1624702"/>
            <a:ext cx="491376" cy="542792"/>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D78989"/>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3" name="Google Shape;373;p43"/>
          <p:cNvSpPr/>
          <p:nvPr/>
        </p:nvSpPr>
        <p:spPr>
          <a:xfrm>
            <a:off x="8904662" y="1654420"/>
            <a:ext cx="491376" cy="483356"/>
          </a:xfrm>
          <a:custGeom>
            <a:rect b="b" l="l" r="r" t="t"/>
            <a:pathLst>
              <a:path extrusionOk="0" h="21600" w="21600">
                <a:moveTo>
                  <a:pt x="21093" y="2752"/>
                </a:moveTo>
                <a:cubicBezTo>
                  <a:pt x="20687" y="2284"/>
                  <a:pt x="18406" y="467"/>
                  <a:pt x="17949" y="467"/>
                </a:cubicBezTo>
                <a:cubicBezTo>
                  <a:pt x="17949" y="0"/>
                  <a:pt x="17087" y="0"/>
                  <a:pt x="16631" y="0"/>
                </a:cubicBezTo>
                <a:cubicBezTo>
                  <a:pt x="4513" y="0"/>
                  <a:pt x="4513" y="0"/>
                  <a:pt x="4513" y="0"/>
                </a:cubicBezTo>
                <a:cubicBezTo>
                  <a:pt x="4513" y="0"/>
                  <a:pt x="3651" y="0"/>
                  <a:pt x="3144" y="467"/>
                </a:cubicBezTo>
                <a:cubicBezTo>
                  <a:pt x="3144" y="467"/>
                  <a:pt x="913" y="2284"/>
                  <a:pt x="456" y="2752"/>
                </a:cubicBezTo>
                <a:cubicBezTo>
                  <a:pt x="0" y="2752"/>
                  <a:pt x="0" y="3219"/>
                  <a:pt x="0" y="4154"/>
                </a:cubicBezTo>
                <a:cubicBezTo>
                  <a:pt x="0" y="4569"/>
                  <a:pt x="2231" y="20717"/>
                  <a:pt x="2231" y="20717"/>
                </a:cubicBezTo>
                <a:cubicBezTo>
                  <a:pt x="2687" y="21133"/>
                  <a:pt x="3144" y="21600"/>
                  <a:pt x="3651" y="21600"/>
                </a:cubicBezTo>
                <a:cubicBezTo>
                  <a:pt x="17949" y="21600"/>
                  <a:pt x="17949" y="21600"/>
                  <a:pt x="17949" y="21600"/>
                </a:cubicBezTo>
                <a:cubicBezTo>
                  <a:pt x="18406" y="21600"/>
                  <a:pt x="18862" y="21133"/>
                  <a:pt x="19318" y="20717"/>
                </a:cubicBezTo>
                <a:cubicBezTo>
                  <a:pt x="19318" y="20717"/>
                  <a:pt x="21600" y="4569"/>
                  <a:pt x="21600" y="4154"/>
                </a:cubicBezTo>
                <a:cubicBezTo>
                  <a:pt x="21600" y="3219"/>
                  <a:pt x="21093" y="2752"/>
                  <a:pt x="21093" y="2752"/>
                </a:cubicBezTo>
                <a:close/>
                <a:moveTo>
                  <a:pt x="10800" y="13811"/>
                </a:moveTo>
                <a:cubicBezTo>
                  <a:pt x="6744" y="13811"/>
                  <a:pt x="5882" y="7788"/>
                  <a:pt x="5425" y="6438"/>
                </a:cubicBezTo>
                <a:cubicBezTo>
                  <a:pt x="8113" y="6438"/>
                  <a:pt x="8113" y="6438"/>
                  <a:pt x="8113" y="6438"/>
                </a:cubicBezTo>
                <a:cubicBezTo>
                  <a:pt x="8113" y="8256"/>
                  <a:pt x="9025" y="11527"/>
                  <a:pt x="10800" y="11527"/>
                </a:cubicBezTo>
                <a:cubicBezTo>
                  <a:pt x="12575" y="11527"/>
                  <a:pt x="13031" y="8256"/>
                  <a:pt x="13487" y="6438"/>
                </a:cubicBezTo>
                <a:cubicBezTo>
                  <a:pt x="15718" y="6438"/>
                  <a:pt x="15718" y="6438"/>
                  <a:pt x="15718" y="6438"/>
                </a:cubicBezTo>
                <a:cubicBezTo>
                  <a:pt x="15718" y="7788"/>
                  <a:pt x="14856" y="13811"/>
                  <a:pt x="10800" y="13811"/>
                </a:cubicBezTo>
                <a:close/>
                <a:moveTo>
                  <a:pt x="1825" y="4154"/>
                </a:moveTo>
                <a:cubicBezTo>
                  <a:pt x="4513" y="1402"/>
                  <a:pt x="4513" y="1402"/>
                  <a:pt x="4513" y="1402"/>
                </a:cubicBezTo>
                <a:cubicBezTo>
                  <a:pt x="16631" y="1402"/>
                  <a:pt x="16631" y="1402"/>
                  <a:pt x="16631" y="1402"/>
                </a:cubicBezTo>
                <a:cubicBezTo>
                  <a:pt x="19825" y="4154"/>
                  <a:pt x="19825" y="4154"/>
                  <a:pt x="19825" y="4154"/>
                </a:cubicBezTo>
                <a:lnTo>
                  <a:pt x="1825" y="4154"/>
                </a:lnTo>
                <a:close/>
              </a:path>
            </a:pathLst>
          </a:custGeom>
          <a:solidFill>
            <a:srgbClr val="D78989"/>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4" name="Google Shape;374;p43"/>
          <p:cNvSpPr/>
          <p:nvPr/>
        </p:nvSpPr>
        <p:spPr>
          <a:xfrm>
            <a:off x="10847747" y="757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9FFF7"/>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75" name="Google Shape;375;p43"/>
          <p:cNvSpPr/>
          <p:nvPr/>
        </p:nvSpPr>
        <p:spPr>
          <a:xfrm>
            <a:off x="5847430" y="1111002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F989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pic>
        <p:nvPicPr>
          <p:cNvPr descr="Image" id="380" name="Google Shape;380;p44"/>
          <p:cNvPicPr preferRelativeResize="0"/>
          <p:nvPr>
            <p:ph idx="2" type="pic"/>
          </p:nvPr>
        </p:nvPicPr>
        <p:blipFill rotWithShape="1">
          <a:blip r:embed="rId3">
            <a:alphaModFix/>
          </a:blip>
          <a:srcRect b="0" l="0" r="0" t="0"/>
          <a:stretch/>
        </p:blipFill>
        <p:spPr>
          <a:xfrm>
            <a:off x="0" y="0"/>
            <a:ext cx="7823043" cy="13715808"/>
          </a:xfrm>
          <a:prstGeom prst="rect">
            <a:avLst/>
          </a:prstGeom>
          <a:noFill/>
          <a:ln>
            <a:noFill/>
          </a:ln>
        </p:spPr>
      </p:pic>
      <p:sp>
        <p:nvSpPr>
          <p:cNvPr id="381" name="Google Shape;381;p44"/>
          <p:cNvSpPr txBox="1"/>
          <p:nvPr/>
        </p:nvSpPr>
        <p:spPr>
          <a:xfrm>
            <a:off x="1648662" y="8177696"/>
            <a:ext cx="4260392"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Services</a:t>
            </a:r>
            <a:endParaRPr/>
          </a:p>
        </p:txBody>
      </p:sp>
      <p:sp>
        <p:nvSpPr>
          <p:cNvPr id="382" name="Google Shape;382;p44"/>
          <p:cNvSpPr/>
          <p:nvPr/>
        </p:nvSpPr>
        <p:spPr>
          <a:xfrm>
            <a:off x="11533311" y="4800359"/>
            <a:ext cx="7252641" cy="4115283"/>
          </a:xfrm>
          <a:prstGeom prst="rect">
            <a:avLst/>
          </a:prstGeom>
          <a:solidFill>
            <a:srgbClr val="F2CEA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3" name="Google Shape;383;p44"/>
          <p:cNvSpPr txBox="1"/>
          <p:nvPr/>
        </p:nvSpPr>
        <p:spPr>
          <a:xfrm>
            <a:off x="13141505" y="5418614"/>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sit amet</a:t>
            </a:r>
            <a:endParaRPr/>
          </a:p>
        </p:txBody>
      </p:sp>
      <p:sp>
        <p:nvSpPr>
          <p:cNvPr id="384" name="Google Shape;384;p44"/>
          <p:cNvSpPr txBox="1"/>
          <p:nvPr/>
        </p:nvSpPr>
        <p:spPr>
          <a:xfrm>
            <a:off x="13141505" y="6952029"/>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1660"/>
              <a:buFont typeface="Roboto"/>
              <a:buNone/>
            </a:pPr>
            <a:r>
              <a:rPr b="0" i="0" lang="en-US" sz="166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385" name="Google Shape;385;p44"/>
          <p:cNvSpPr/>
          <p:nvPr/>
        </p:nvSpPr>
        <p:spPr>
          <a:xfrm>
            <a:off x="10972800" y="6223000"/>
            <a:ext cx="1270000" cy="127000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6" name="Google Shape;386;p44"/>
          <p:cNvSpPr/>
          <p:nvPr/>
        </p:nvSpPr>
        <p:spPr>
          <a:xfrm>
            <a:off x="11362112" y="6616322"/>
            <a:ext cx="491376" cy="483356"/>
          </a:xfrm>
          <a:custGeom>
            <a:rect b="b" l="l" r="r" t="t"/>
            <a:pathLst>
              <a:path extrusionOk="0" h="21600" w="21600">
                <a:moveTo>
                  <a:pt x="21093" y="2752"/>
                </a:moveTo>
                <a:cubicBezTo>
                  <a:pt x="20687" y="2284"/>
                  <a:pt x="18406" y="467"/>
                  <a:pt x="17949" y="467"/>
                </a:cubicBezTo>
                <a:cubicBezTo>
                  <a:pt x="17949" y="0"/>
                  <a:pt x="17087" y="0"/>
                  <a:pt x="16631" y="0"/>
                </a:cubicBezTo>
                <a:cubicBezTo>
                  <a:pt x="4513" y="0"/>
                  <a:pt x="4513" y="0"/>
                  <a:pt x="4513" y="0"/>
                </a:cubicBezTo>
                <a:cubicBezTo>
                  <a:pt x="4513" y="0"/>
                  <a:pt x="3651" y="0"/>
                  <a:pt x="3144" y="467"/>
                </a:cubicBezTo>
                <a:cubicBezTo>
                  <a:pt x="3144" y="467"/>
                  <a:pt x="913" y="2284"/>
                  <a:pt x="456" y="2752"/>
                </a:cubicBezTo>
                <a:cubicBezTo>
                  <a:pt x="0" y="2752"/>
                  <a:pt x="0" y="3219"/>
                  <a:pt x="0" y="4154"/>
                </a:cubicBezTo>
                <a:cubicBezTo>
                  <a:pt x="0" y="4569"/>
                  <a:pt x="2231" y="20717"/>
                  <a:pt x="2231" y="20717"/>
                </a:cubicBezTo>
                <a:cubicBezTo>
                  <a:pt x="2687" y="21133"/>
                  <a:pt x="3144" y="21600"/>
                  <a:pt x="3651" y="21600"/>
                </a:cubicBezTo>
                <a:cubicBezTo>
                  <a:pt x="17949" y="21600"/>
                  <a:pt x="17949" y="21600"/>
                  <a:pt x="17949" y="21600"/>
                </a:cubicBezTo>
                <a:cubicBezTo>
                  <a:pt x="18406" y="21600"/>
                  <a:pt x="18862" y="21133"/>
                  <a:pt x="19318" y="20717"/>
                </a:cubicBezTo>
                <a:cubicBezTo>
                  <a:pt x="19318" y="20717"/>
                  <a:pt x="21600" y="4569"/>
                  <a:pt x="21600" y="4154"/>
                </a:cubicBezTo>
                <a:cubicBezTo>
                  <a:pt x="21600" y="3219"/>
                  <a:pt x="21093" y="2752"/>
                  <a:pt x="21093" y="2752"/>
                </a:cubicBezTo>
                <a:close/>
                <a:moveTo>
                  <a:pt x="10800" y="13811"/>
                </a:moveTo>
                <a:cubicBezTo>
                  <a:pt x="6744" y="13811"/>
                  <a:pt x="5882" y="7788"/>
                  <a:pt x="5425" y="6438"/>
                </a:cubicBezTo>
                <a:cubicBezTo>
                  <a:pt x="8113" y="6438"/>
                  <a:pt x="8113" y="6438"/>
                  <a:pt x="8113" y="6438"/>
                </a:cubicBezTo>
                <a:cubicBezTo>
                  <a:pt x="8113" y="8256"/>
                  <a:pt x="9025" y="11527"/>
                  <a:pt x="10800" y="11527"/>
                </a:cubicBezTo>
                <a:cubicBezTo>
                  <a:pt x="12575" y="11527"/>
                  <a:pt x="13031" y="8256"/>
                  <a:pt x="13487" y="6438"/>
                </a:cubicBezTo>
                <a:cubicBezTo>
                  <a:pt x="15718" y="6438"/>
                  <a:pt x="15718" y="6438"/>
                  <a:pt x="15718" y="6438"/>
                </a:cubicBezTo>
                <a:cubicBezTo>
                  <a:pt x="15718" y="7788"/>
                  <a:pt x="14856" y="13811"/>
                  <a:pt x="10800" y="13811"/>
                </a:cubicBezTo>
                <a:close/>
                <a:moveTo>
                  <a:pt x="1825" y="4154"/>
                </a:moveTo>
                <a:cubicBezTo>
                  <a:pt x="4513" y="1402"/>
                  <a:pt x="4513" y="1402"/>
                  <a:pt x="4513" y="1402"/>
                </a:cubicBezTo>
                <a:cubicBezTo>
                  <a:pt x="16631" y="1402"/>
                  <a:pt x="16631" y="1402"/>
                  <a:pt x="16631" y="1402"/>
                </a:cubicBezTo>
                <a:cubicBezTo>
                  <a:pt x="19825" y="4154"/>
                  <a:pt x="19825" y="4154"/>
                  <a:pt x="19825" y="4154"/>
                </a:cubicBezTo>
                <a:lnTo>
                  <a:pt x="1825" y="4154"/>
                </a:lnTo>
                <a:close/>
              </a:path>
            </a:pathLst>
          </a:custGeom>
          <a:solidFill>
            <a:srgbClr val="D78989"/>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7" name="Google Shape;387;p44"/>
          <p:cNvSpPr/>
          <p:nvPr/>
        </p:nvSpPr>
        <p:spPr>
          <a:xfrm>
            <a:off x="6961311" y="347533"/>
            <a:ext cx="7252641" cy="4115282"/>
          </a:xfrm>
          <a:prstGeom prst="rect">
            <a:avLst/>
          </a:prstGeom>
          <a:solidFill>
            <a:srgbClr val="F2CEA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8" name="Google Shape;388;p44"/>
          <p:cNvSpPr txBox="1"/>
          <p:nvPr/>
        </p:nvSpPr>
        <p:spPr>
          <a:xfrm>
            <a:off x="8569505" y="965788"/>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sit amet</a:t>
            </a:r>
            <a:endParaRPr/>
          </a:p>
        </p:txBody>
      </p:sp>
      <p:sp>
        <p:nvSpPr>
          <p:cNvPr id="389" name="Google Shape;389;p44"/>
          <p:cNvSpPr txBox="1"/>
          <p:nvPr/>
        </p:nvSpPr>
        <p:spPr>
          <a:xfrm>
            <a:off x="8569505" y="2499202"/>
            <a:ext cx="4662943" cy="134535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1660"/>
              <a:buFont typeface="Roboto"/>
              <a:buNone/>
            </a:pPr>
            <a:r>
              <a:rPr b="0" i="0" lang="en-US" sz="166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390" name="Google Shape;390;p44"/>
          <p:cNvSpPr/>
          <p:nvPr/>
        </p:nvSpPr>
        <p:spPr>
          <a:xfrm>
            <a:off x="6400800" y="1770173"/>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1" name="Google Shape;391;p44"/>
          <p:cNvSpPr/>
          <p:nvPr/>
        </p:nvSpPr>
        <p:spPr>
          <a:xfrm>
            <a:off x="6758981" y="2186732"/>
            <a:ext cx="553637" cy="436883"/>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D78989"/>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2" name="Google Shape;392;p44"/>
          <p:cNvSpPr/>
          <p:nvPr/>
        </p:nvSpPr>
        <p:spPr>
          <a:xfrm>
            <a:off x="16638711" y="9253185"/>
            <a:ext cx="7252641" cy="4115282"/>
          </a:xfrm>
          <a:prstGeom prst="rect">
            <a:avLst/>
          </a:prstGeom>
          <a:solidFill>
            <a:srgbClr val="F2CEA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3" name="Google Shape;393;p44"/>
          <p:cNvSpPr/>
          <p:nvPr/>
        </p:nvSpPr>
        <p:spPr>
          <a:xfrm>
            <a:off x="16078200" y="10675825"/>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4" name="Google Shape;394;p44"/>
          <p:cNvSpPr/>
          <p:nvPr/>
        </p:nvSpPr>
        <p:spPr>
          <a:xfrm>
            <a:off x="16433800" y="11090611"/>
            <a:ext cx="558801" cy="440430"/>
          </a:xfrm>
          <a:custGeom>
            <a:rect b="b" l="l" r="r" t="t"/>
            <a:pathLst>
              <a:path extrusionOk="0" h="20695" w="20560">
                <a:moveTo>
                  <a:pt x="18211" y="2894"/>
                </a:moveTo>
                <a:cubicBezTo>
                  <a:pt x="14789" y="17"/>
                  <a:pt x="10983" y="-905"/>
                  <a:pt x="6834" y="994"/>
                </a:cubicBezTo>
                <a:cubicBezTo>
                  <a:pt x="3455" y="1971"/>
                  <a:pt x="33" y="6747"/>
                  <a:pt x="33" y="11089"/>
                </a:cubicBezTo>
                <a:cubicBezTo>
                  <a:pt x="-352" y="16407"/>
                  <a:pt x="2685" y="20695"/>
                  <a:pt x="7989" y="20695"/>
                </a:cubicBezTo>
                <a:cubicBezTo>
                  <a:pt x="14062" y="20695"/>
                  <a:pt x="15944" y="16896"/>
                  <a:pt x="15944" y="15919"/>
                </a:cubicBezTo>
                <a:cubicBezTo>
                  <a:pt x="16329" y="14942"/>
                  <a:pt x="13677" y="12554"/>
                  <a:pt x="15174" y="10600"/>
                </a:cubicBezTo>
                <a:cubicBezTo>
                  <a:pt x="17099" y="8213"/>
                  <a:pt x="18981" y="10112"/>
                  <a:pt x="19708" y="10112"/>
                </a:cubicBezTo>
                <a:cubicBezTo>
                  <a:pt x="20863" y="9624"/>
                  <a:pt x="21248" y="5825"/>
                  <a:pt x="18211" y="2894"/>
                </a:cubicBezTo>
                <a:close/>
                <a:moveTo>
                  <a:pt x="11368" y="15431"/>
                </a:moveTo>
                <a:cubicBezTo>
                  <a:pt x="10256" y="15431"/>
                  <a:pt x="9870" y="14454"/>
                  <a:pt x="9870" y="13477"/>
                </a:cubicBezTo>
                <a:cubicBezTo>
                  <a:pt x="9870" y="12554"/>
                  <a:pt x="10256" y="11577"/>
                  <a:pt x="11368" y="11577"/>
                </a:cubicBezTo>
                <a:cubicBezTo>
                  <a:pt x="12180" y="11577"/>
                  <a:pt x="12865" y="12554"/>
                  <a:pt x="12865" y="13477"/>
                </a:cubicBezTo>
                <a:cubicBezTo>
                  <a:pt x="12865" y="14454"/>
                  <a:pt x="12180" y="15431"/>
                  <a:pt x="11368" y="15431"/>
                </a:cubicBezTo>
                <a:close/>
              </a:path>
            </a:pathLst>
          </a:custGeom>
          <a:solidFill>
            <a:srgbClr val="D78989"/>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5" name="Google Shape;395;p44"/>
          <p:cNvSpPr txBox="1"/>
          <p:nvPr/>
        </p:nvSpPr>
        <p:spPr>
          <a:xfrm>
            <a:off x="18246905" y="9871440"/>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sit amet</a:t>
            </a:r>
            <a:endParaRPr/>
          </a:p>
        </p:txBody>
      </p:sp>
      <p:sp>
        <p:nvSpPr>
          <p:cNvPr id="396" name="Google Shape;396;p44"/>
          <p:cNvSpPr txBox="1"/>
          <p:nvPr/>
        </p:nvSpPr>
        <p:spPr>
          <a:xfrm>
            <a:off x="18246905" y="11404855"/>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1660"/>
              <a:buFont typeface="Roboto"/>
              <a:buNone/>
            </a:pPr>
            <a:r>
              <a:rPr b="0" i="0" lang="en-US" sz="166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397" name="Google Shape;397;p44"/>
          <p:cNvSpPr txBox="1"/>
          <p:nvPr/>
        </p:nvSpPr>
        <p:spPr>
          <a:xfrm>
            <a:off x="1648662" y="9416966"/>
            <a:ext cx="6151476" cy="291826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398" name="Google Shape;398;p44"/>
          <p:cNvSpPr/>
          <p:nvPr/>
        </p:nvSpPr>
        <p:spPr>
          <a:xfrm>
            <a:off x="20802600" y="126999"/>
            <a:ext cx="7380328" cy="6964646"/>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8C7CBD"/>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9" name="Google Shape;399;p44"/>
          <p:cNvSpPr/>
          <p:nvPr/>
        </p:nvSpPr>
        <p:spPr>
          <a:xfrm>
            <a:off x="1648662" y="7856152"/>
            <a:ext cx="2447608" cy="243941"/>
          </a:xfrm>
          <a:prstGeom prst="rect">
            <a:avLst/>
          </a:prstGeom>
          <a:solidFill>
            <a:srgbClr val="8C7CBD"/>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0" name="Google Shape;400;p44"/>
          <p:cNvSpPr/>
          <p:nvPr/>
        </p:nvSpPr>
        <p:spPr>
          <a:xfrm rot="-3439330">
            <a:off x="-3416521" y="-2738040"/>
            <a:ext cx="5119529"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BF989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1" name="Google Shape;401;p44"/>
          <p:cNvSpPr/>
          <p:nvPr/>
        </p:nvSpPr>
        <p:spPr>
          <a:xfrm>
            <a:off x="1624603" y="220998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2CEA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2" name="Google Shape;402;p44"/>
          <p:cNvSpPr/>
          <p:nvPr/>
        </p:nvSpPr>
        <p:spPr>
          <a:xfrm>
            <a:off x="18452048" y="2908630"/>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F989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pic>
        <p:nvPicPr>
          <p:cNvPr descr="Image" id="407" name="Google Shape;407;p45"/>
          <p:cNvPicPr preferRelativeResize="0"/>
          <p:nvPr>
            <p:ph idx="2" type="pic"/>
          </p:nvPr>
        </p:nvPicPr>
        <p:blipFill rotWithShape="1">
          <a:blip r:embed="rId3">
            <a:alphaModFix/>
          </a:blip>
          <a:srcRect b="0" l="0" r="0" t="0"/>
          <a:stretch/>
        </p:blipFill>
        <p:spPr>
          <a:xfrm>
            <a:off x="8280400" y="0"/>
            <a:ext cx="7823043" cy="13715808"/>
          </a:xfrm>
          <a:prstGeom prst="rect">
            <a:avLst/>
          </a:prstGeom>
          <a:noFill/>
          <a:ln>
            <a:noFill/>
          </a:ln>
        </p:spPr>
      </p:pic>
      <p:sp>
        <p:nvSpPr>
          <p:cNvPr id="408" name="Google Shape;408;p45"/>
          <p:cNvSpPr txBox="1"/>
          <p:nvPr/>
        </p:nvSpPr>
        <p:spPr>
          <a:xfrm>
            <a:off x="17588480" y="3158014"/>
            <a:ext cx="4662943" cy="134535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sit amet</a:t>
            </a:r>
            <a:endParaRPr/>
          </a:p>
        </p:txBody>
      </p:sp>
      <p:sp>
        <p:nvSpPr>
          <p:cNvPr id="409" name="Google Shape;409;p45"/>
          <p:cNvSpPr txBox="1"/>
          <p:nvPr/>
        </p:nvSpPr>
        <p:spPr>
          <a:xfrm>
            <a:off x="17588480" y="4691429"/>
            <a:ext cx="4662943" cy="214863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410" name="Google Shape;410;p45"/>
          <p:cNvSpPr/>
          <p:nvPr/>
        </p:nvSpPr>
        <p:spPr>
          <a:xfrm>
            <a:off x="15419775" y="3962400"/>
            <a:ext cx="1270001" cy="127000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11" name="Google Shape;411;p45"/>
          <p:cNvSpPr txBox="1"/>
          <p:nvPr/>
        </p:nvSpPr>
        <p:spPr>
          <a:xfrm>
            <a:off x="17588480" y="7679214"/>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sit amet</a:t>
            </a:r>
            <a:endParaRPr/>
          </a:p>
        </p:txBody>
      </p:sp>
      <p:sp>
        <p:nvSpPr>
          <p:cNvPr id="412" name="Google Shape;412;p45"/>
          <p:cNvSpPr txBox="1"/>
          <p:nvPr/>
        </p:nvSpPr>
        <p:spPr>
          <a:xfrm>
            <a:off x="17588480" y="9212629"/>
            <a:ext cx="4662943" cy="214863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413" name="Google Shape;413;p45"/>
          <p:cNvSpPr/>
          <p:nvPr/>
        </p:nvSpPr>
        <p:spPr>
          <a:xfrm>
            <a:off x="15419775" y="8483600"/>
            <a:ext cx="1270001" cy="127000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14" name="Google Shape;414;p45"/>
          <p:cNvSpPr txBox="1"/>
          <p:nvPr/>
        </p:nvSpPr>
        <p:spPr>
          <a:xfrm>
            <a:off x="2132579" y="3158014"/>
            <a:ext cx="4662942" cy="1345358"/>
          </a:xfrm>
          <a:prstGeom prst="rect">
            <a:avLst/>
          </a:prstGeom>
          <a:noFill/>
          <a:ln>
            <a:noFill/>
          </a:ln>
        </p:spPr>
        <p:txBody>
          <a:bodyPr anchorCtr="0" anchor="t" bIns="30125" lIns="30125" spcFirstLastPara="1" rIns="30125" wrap="square" tIns="30125">
            <a:noAutofit/>
          </a:bodyPr>
          <a:lstStyle/>
          <a:p>
            <a:pPr indent="0" lvl="3" marL="0" marR="0" rtl="0" algn="r">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Lorem ipsum dolor</a:t>
            </a:r>
            <a:endParaRPr/>
          </a:p>
          <a:p>
            <a:pPr indent="0" lvl="3" marL="0" marR="0" rtl="0" algn="r">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sit amet</a:t>
            </a:r>
            <a:endParaRPr/>
          </a:p>
        </p:txBody>
      </p:sp>
      <p:sp>
        <p:nvSpPr>
          <p:cNvPr id="415" name="Google Shape;415;p45"/>
          <p:cNvSpPr txBox="1"/>
          <p:nvPr/>
        </p:nvSpPr>
        <p:spPr>
          <a:xfrm>
            <a:off x="2132579" y="4691429"/>
            <a:ext cx="4662942" cy="2148632"/>
          </a:xfrm>
          <a:prstGeom prst="rect">
            <a:avLst/>
          </a:prstGeom>
          <a:noFill/>
          <a:ln>
            <a:noFill/>
          </a:ln>
        </p:spPr>
        <p:txBody>
          <a:bodyPr anchorCtr="0" anchor="t" bIns="30125" lIns="30125" spcFirstLastPara="1" rIns="30125" wrap="square" tIns="30125">
            <a:noAutofit/>
          </a:bodyPr>
          <a:lstStyle/>
          <a:p>
            <a:pPr indent="0" lvl="3" marL="0" marR="0" rtl="0" algn="r">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416" name="Google Shape;416;p45"/>
          <p:cNvSpPr/>
          <p:nvPr/>
        </p:nvSpPr>
        <p:spPr>
          <a:xfrm>
            <a:off x="7647374" y="3962400"/>
            <a:ext cx="1270001" cy="127000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17" name="Google Shape;417;p45"/>
          <p:cNvSpPr/>
          <p:nvPr/>
        </p:nvSpPr>
        <p:spPr>
          <a:xfrm>
            <a:off x="8005555" y="4378959"/>
            <a:ext cx="553638" cy="436883"/>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D78989"/>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18" name="Google Shape;418;p45"/>
          <p:cNvSpPr txBox="1"/>
          <p:nvPr/>
        </p:nvSpPr>
        <p:spPr>
          <a:xfrm>
            <a:off x="2132579" y="7679214"/>
            <a:ext cx="4662942" cy="1345357"/>
          </a:xfrm>
          <a:prstGeom prst="rect">
            <a:avLst/>
          </a:prstGeom>
          <a:noFill/>
          <a:ln>
            <a:noFill/>
          </a:ln>
        </p:spPr>
        <p:txBody>
          <a:bodyPr anchorCtr="0" anchor="t" bIns="30125" lIns="30125" spcFirstLastPara="1" rIns="30125" wrap="square" tIns="30125">
            <a:noAutofit/>
          </a:bodyPr>
          <a:lstStyle/>
          <a:p>
            <a:pPr indent="0" lvl="3" marL="0" marR="0" rtl="0" algn="r">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Lorem ipsum dolor</a:t>
            </a:r>
            <a:endParaRPr/>
          </a:p>
          <a:p>
            <a:pPr indent="0" lvl="3" marL="0" marR="0" rtl="0" algn="r">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sit amet</a:t>
            </a:r>
            <a:endParaRPr/>
          </a:p>
        </p:txBody>
      </p:sp>
      <p:sp>
        <p:nvSpPr>
          <p:cNvPr id="419" name="Google Shape;419;p45"/>
          <p:cNvSpPr txBox="1"/>
          <p:nvPr/>
        </p:nvSpPr>
        <p:spPr>
          <a:xfrm>
            <a:off x="2132579" y="9212629"/>
            <a:ext cx="4662942" cy="2148632"/>
          </a:xfrm>
          <a:prstGeom prst="rect">
            <a:avLst/>
          </a:prstGeom>
          <a:noFill/>
          <a:ln>
            <a:noFill/>
          </a:ln>
        </p:spPr>
        <p:txBody>
          <a:bodyPr anchorCtr="0" anchor="t" bIns="30125" lIns="30125" spcFirstLastPara="1" rIns="30125" wrap="square" tIns="30125">
            <a:noAutofit/>
          </a:bodyPr>
          <a:lstStyle/>
          <a:p>
            <a:pPr indent="0" lvl="3" marL="0" marR="0" rtl="0" algn="r">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420" name="Google Shape;420;p45"/>
          <p:cNvSpPr/>
          <p:nvPr/>
        </p:nvSpPr>
        <p:spPr>
          <a:xfrm>
            <a:off x="7647374" y="8483600"/>
            <a:ext cx="1270001" cy="127000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1" name="Google Shape;421;p45"/>
          <p:cNvSpPr/>
          <p:nvPr/>
        </p:nvSpPr>
        <p:spPr>
          <a:xfrm>
            <a:off x="15775373" y="4377185"/>
            <a:ext cx="558801" cy="440430"/>
          </a:xfrm>
          <a:custGeom>
            <a:rect b="b" l="l" r="r" t="t"/>
            <a:pathLst>
              <a:path extrusionOk="0" h="20695" w="20560">
                <a:moveTo>
                  <a:pt x="18211" y="2894"/>
                </a:moveTo>
                <a:cubicBezTo>
                  <a:pt x="14789" y="17"/>
                  <a:pt x="10983" y="-905"/>
                  <a:pt x="6834" y="994"/>
                </a:cubicBezTo>
                <a:cubicBezTo>
                  <a:pt x="3455" y="1971"/>
                  <a:pt x="33" y="6747"/>
                  <a:pt x="33" y="11089"/>
                </a:cubicBezTo>
                <a:cubicBezTo>
                  <a:pt x="-352" y="16407"/>
                  <a:pt x="2685" y="20695"/>
                  <a:pt x="7989" y="20695"/>
                </a:cubicBezTo>
                <a:cubicBezTo>
                  <a:pt x="14062" y="20695"/>
                  <a:pt x="15944" y="16896"/>
                  <a:pt x="15944" y="15919"/>
                </a:cubicBezTo>
                <a:cubicBezTo>
                  <a:pt x="16329" y="14942"/>
                  <a:pt x="13677" y="12554"/>
                  <a:pt x="15174" y="10600"/>
                </a:cubicBezTo>
                <a:cubicBezTo>
                  <a:pt x="17099" y="8213"/>
                  <a:pt x="18981" y="10112"/>
                  <a:pt x="19708" y="10112"/>
                </a:cubicBezTo>
                <a:cubicBezTo>
                  <a:pt x="20863" y="9624"/>
                  <a:pt x="21248" y="5825"/>
                  <a:pt x="18211" y="2894"/>
                </a:cubicBezTo>
                <a:close/>
                <a:moveTo>
                  <a:pt x="11368" y="15431"/>
                </a:moveTo>
                <a:cubicBezTo>
                  <a:pt x="10256" y="15431"/>
                  <a:pt x="9870" y="14454"/>
                  <a:pt x="9870" y="13477"/>
                </a:cubicBezTo>
                <a:cubicBezTo>
                  <a:pt x="9870" y="12554"/>
                  <a:pt x="10256" y="11577"/>
                  <a:pt x="11368" y="11577"/>
                </a:cubicBezTo>
                <a:cubicBezTo>
                  <a:pt x="12180" y="11577"/>
                  <a:pt x="12865" y="12554"/>
                  <a:pt x="12865" y="13477"/>
                </a:cubicBezTo>
                <a:cubicBezTo>
                  <a:pt x="12865" y="14454"/>
                  <a:pt x="12180" y="15431"/>
                  <a:pt x="11368" y="15431"/>
                </a:cubicBezTo>
                <a:close/>
              </a:path>
            </a:pathLst>
          </a:custGeom>
          <a:solidFill>
            <a:srgbClr val="D78989"/>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2" name="Google Shape;422;p45"/>
          <p:cNvSpPr/>
          <p:nvPr/>
        </p:nvSpPr>
        <p:spPr>
          <a:xfrm>
            <a:off x="15809088" y="8847204"/>
            <a:ext cx="491376" cy="542792"/>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D78989"/>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3" name="Google Shape;423;p45"/>
          <p:cNvSpPr/>
          <p:nvPr/>
        </p:nvSpPr>
        <p:spPr>
          <a:xfrm>
            <a:off x="8036686" y="8876922"/>
            <a:ext cx="491376" cy="483356"/>
          </a:xfrm>
          <a:custGeom>
            <a:rect b="b" l="l" r="r" t="t"/>
            <a:pathLst>
              <a:path extrusionOk="0" h="21600" w="21600">
                <a:moveTo>
                  <a:pt x="21093" y="2752"/>
                </a:moveTo>
                <a:cubicBezTo>
                  <a:pt x="20687" y="2284"/>
                  <a:pt x="18406" y="467"/>
                  <a:pt x="17949" y="467"/>
                </a:cubicBezTo>
                <a:cubicBezTo>
                  <a:pt x="17949" y="0"/>
                  <a:pt x="17087" y="0"/>
                  <a:pt x="16631" y="0"/>
                </a:cubicBezTo>
                <a:cubicBezTo>
                  <a:pt x="4513" y="0"/>
                  <a:pt x="4513" y="0"/>
                  <a:pt x="4513" y="0"/>
                </a:cubicBezTo>
                <a:cubicBezTo>
                  <a:pt x="4513" y="0"/>
                  <a:pt x="3651" y="0"/>
                  <a:pt x="3144" y="467"/>
                </a:cubicBezTo>
                <a:cubicBezTo>
                  <a:pt x="3144" y="467"/>
                  <a:pt x="913" y="2284"/>
                  <a:pt x="456" y="2752"/>
                </a:cubicBezTo>
                <a:cubicBezTo>
                  <a:pt x="0" y="2752"/>
                  <a:pt x="0" y="3219"/>
                  <a:pt x="0" y="4154"/>
                </a:cubicBezTo>
                <a:cubicBezTo>
                  <a:pt x="0" y="4569"/>
                  <a:pt x="2231" y="20717"/>
                  <a:pt x="2231" y="20717"/>
                </a:cubicBezTo>
                <a:cubicBezTo>
                  <a:pt x="2687" y="21133"/>
                  <a:pt x="3144" y="21600"/>
                  <a:pt x="3651" y="21600"/>
                </a:cubicBezTo>
                <a:cubicBezTo>
                  <a:pt x="17949" y="21600"/>
                  <a:pt x="17949" y="21600"/>
                  <a:pt x="17949" y="21600"/>
                </a:cubicBezTo>
                <a:cubicBezTo>
                  <a:pt x="18406" y="21600"/>
                  <a:pt x="18862" y="21133"/>
                  <a:pt x="19318" y="20717"/>
                </a:cubicBezTo>
                <a:cubicBezTo>
                  <a:pt x="19318" y="20717"/>
                  <a:pt x="21600" y="4569"/>
                  <a:pt x="21600" y="4154"/>
                </a:cubicBezTo>
                <a:cubicBezTo>
                  <a:pt x="21600" y="3219"/>
                  <a:pt x="21093" y="2752"/>
                  <a:pt x="21093" y="2752"/>
                </a:cubicBezTo>
                <a:close/>
                <a:moveTo>
                  <a:pt x="10800" y="13811"/>
                </a:moveTo>
                <a:cubicBezTo>
                  <a:pt x="6744" y="13811"/>
                  <a:pt x="5882" y="7788"/>
                  <a:pt x="5425" y="6438"/>
                </a:cubicBezTo>
                <a:cubicBezTo>
                  <a:pt x="8113" y="6438"/>
                  <a:pt x="8113" y="6438"/>
                  <a:pt x="8113" y="6438"/>
                </a:cubicBezTo>
                <a:cubicBezTo>
                  <a:pt x="8113" y="8256"/>
                  <a:pt x="9025" y="11527"/>
                  <a:pt x="10800" y="11527"/>
                </a:cubicBezTo>
                <a:cubicBezTo>
                  <a:pt x="12575" y="11527"/>
                  <a:pt x="13031" y="8256"/>
                  <a:pt x="13487" y="6438"/>
                </a:cubicBezTo>
                <a:cubicBezTo>
                  <a:pt x="15718" y="6438"/>
                  <a:pt x="15718" y="6438"/>
                  <a:pt x="15718" y="6438"/>
                </a:cubicBezTo>
                <a:cubicBezTo>
                  <a:pt x="15718" y="7788"/>
                  <a:pt x="14856" y="13811"/>
                  <a:pt x="10800" y="13811"/>
                </a:cubicBezTo>
                <a:close/>
                <a:moveTo>
                  <a:pt x="1825" y="4154"/>
                </a:moveTo>
                <a:cubicBezTo>
                  <a:pt x="4513" y="1402"/>
                  <a:pt x="4513" y="1402"/>
                  <a:pt x="4513" y="1402"/>
                </a:cubicBezTo>
                <a:cubicBezTo>
                  <a:pt x="16631" y="1402"/>
                  <a:pt x="16631" y="1402"/>
                  <a:pt x="16631" y="1402"/>
                </a:cubicBezTo>
                <a:cubicBezTo>
                  <a:pt x="19825" y="4154"/>
                  <a:pt x="19825" y="4154"/>
                  <a:pt x="19825" y="4154"/>
                </a:cubicBezTo>
                <a:lnTo>
                  <a:pt x="1825" y="4154"/>
                </a:lnTo>
                <a:close/>
              </a:path>
            </a:pathLst>
          </a:custGeom>
          <a:solidFill>
            <a:srgbClr val="D78989"/>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4" name="Google Shape;424;p45"/>
          <p:cNvSpPr/>
          <p:nvPr/>
        </p:nvSpPr>
        <p:spPr>
          <a:xfrm>
            <a:off x="-5181600" y="-6527801"/>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D7898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5" name="Google Shape;425;p45"/>
          <p:cNvSpPr/>
          <p:nvPr/>
        </p:nvSpPr>
        <p:spPr>
          <a:xfrm flipH="1" rot="10800000">
            <a:off x="18966456" y="10008878"/>
            <a:ext cx="11877764"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2CEA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6" name="Google Shape;426;p45"/>
          <p:cNvSpPr/>
          <p:nvPr/>
        </p:nvSpPr>
        <p:spPr>
          <a:xfrm>
            <a:off x="18033003" y="126699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F989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7" name="Google Shape;427;p45"/>
          <p:cNvSpPr/>
          <p:nvPr/>
        </p:nvSpPr>
        <p:spPr>
          <a:xfrm>
            <a:off x="1565217" y="2111662"/>
            <a:ext cx="3625966"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C7CBD"/>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1" name="Shape 431"/>
        <p:cNvGrpSpPr/>
        <p:nvPr/>
      </p:nvGrpSpPr>
      <p:grpSpPr>
        <a:xfrm>
          <a:off x="0" y="0"/>
          <a:ext cx="0" cy="0"/>
          <a:chOff x="0" y="0"/>
          <a:chExt cx="0" cy="0"/>
        </a:xfrm>
      </p:grpSpPr>
      <p:sp>
        <p:nvSpPr>
          <p:cNvPr id="432" name="Google Shape;432;p46"/>
          <p:cNvSpPr txBox="1"/>
          <p:nvPr/>
        </p:nvSpPr>
        <p:spPr>
          <a:xfrm>
            <a:off x="9490174" y="6764964"/>
            <a:ext cx="5403652" cy="10635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Break Slide</a:t>
            </a:r>
            <a:endParaRPr/>
          </a:p>
        </p:txBody>
      </p:sp>
      <p:sp>
        <p:nvSpPr>
          <p:cNvPr id="433" name="Google Shape;433;p46"/>
          <p:cNvSpPr txBox="1"/>
          <p:nvPr/>
        </p:nvSpPr>
        <p:spPr>
          <a:xfrm>
            <a:off x="9321582" y="4415025"/>
            <a:ext cx="5740836" cy="2549465"/>
          </a:xfrm>
          <a:prstGeom prst="rect">
            <a:avLst/>
          </a:prstGeom>
          <a:noFill/>
          <a:ln>
            <a:noFill/>
          </a:ln>
        </p:spPr>
        <p:txBody>
          <a:bodyPr anchorCtr="0" anchor="t"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14000"/>
              <a:buFont typeface="Poppins"/>
              <a:buNone/>
            </a:pPr>
            <a:r>
              <a:rPr b="1" i="0" lang="en-US" sz="14000" u="none" cap="none" strike="noStrike">
                <a:solidFill>
                  <a:srgbClr val="FFFFFF"/>
                </a:solidFill>
                <a:latin typeface="Poppins"/>
                <a:ea typeface="Poppins"/>
                <a:cs typeface="Poppins"/>
                <a:sym typeface="Poppins"/>
              </a:rPr>
              <a:t>02.</a:t>
            </a:r>
            <a:endParaRPr/>
          </a:p>
        </p:txBody>
      </p:sp>
      <p:sp>
        <p:nvSpPr>
          <p:cNvPr id="434" name="Google Shape;434;p46"/>
          <p:cNvSpPr txBox="1"/>
          <p:nvPr/>
        </p:nvSpPr>
        <p:spPr>
          <a:xfrm>
            <a:off x="9257855" y="8186599"/>
            <a:ext cx="5868290" cy="11143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700"/>
              <a:buFont typeface="Roboto"/>
              <a:buNone/>
            </a:pPr>
            <a:r>
              <a:rPr b="0" i="0" lang="en-US" sz="17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a:t>
            </a:r>
            <a:endParaRPr/>
          </a:p>
        </p:txBody>
      </p:sp>
      <p:sp>
        <p:nvSpPr>
          <p:cNvPr id="435" name="Google Shape;435;p46"/>
          <p:cNvSpPr/>
          <p:nvPr/>
        </p:nvSpPr>
        <p:spPr>
          <a:xfrm>
            <a:off x="14814630" y="9659034"/>
            <a:ext cx="13377989" cy="6807921"/>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8C7CBD"/>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6" name="Google Shape;436;p46"/>
          <p:cNvSpPr/>
          <p:nvPr/>
        </p:nvSpPr>
        <p:spPr>
          <a:xfrm>
            <a:off x="-1796972" y="-2851753"/>
            <a:ext cx="6193446" cy="7215653"/>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F2CEA8"/>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7" name="Google Shape;437;p46"/>
          <p:cNvSpPr/>
          <p:nvPr/>
        </p:nvSpPr>
        <p:spPr>
          <a:xfrm>
            <a:off x="14146803" y="103839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2CEA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8" name="Google Shape;438;p46"/>
          <p:cNvSpPr/>
          <p:nvPr/>
        </p:nvSpPr>
        <p:spPr>
          <a:xfrm>
            <a:off x="3231230" y="49282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F989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AB87"/>
        </a:solidFill>
      </p:bgPr>
    </p:bg>
    <p:spTree>
      <p:nvGrpSpPr>
        <p:cNvPr id="153" name="Shape 153"/>
        <p:cNvGrpSpPr/>
        <p:nvPr/>
      </p:nvGrpSpPr>
      <p:grpSpPr>
        <a:xfrm>
          <a:off x="0" y="0"/>
          <a:ext cx="0" cy="0"/>
          <a:chOff x="0" y="0"/>
          <a:chExt cx="0" cy="0"/>
        </a:xfrm>
      </p:grpSpPr>
      <p:sp>
        <p:nvSpPr>
          <p:cNvPr id="154" name="Google Shape;154;p29"/>
          <p:cNvSpPr/>
          <p:nvPr/>
        </p:nvSpPr>
        <p:spPr>
          <a:xfrm>
            <a:off x="7569876" y="-1032974"/>
            <a:ext cx="17585137" cy="8948952"/>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2CEA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descr="Image" id="155" name="Google Shape;155;p29"/>
          <p:cNvPicPr preferRelativeResize="0"/>
          <p:nvPr>
            <p:ph idx="2" type="pic"/>
          </p:nvPr>
        </p:nvPicPr>
        <p:blipFill rotWithShape="1">
          <a:blip r:embed="rId3">
            <a:alphaModFix/>
          </a:blip>
          <a:srcRect b="0" l="0" r="0" t="0"/>
          <a:stretch/>
        </p:blipFill>
        <p:spPr>
          <a:xfrm>
            <a:off x="9697640" y="0"/>
            <a:ext cx="12146303" cy="6882910"/>
          </a:xfrm>
          <a:prstGeom prst="rect">
            <a:avLst/>
          </a:prstGeom>
          <a:noFill/>
          <a:ln>
            <a:noFill/>
          </a:ln>
        </p:spPr>
      </p:pic>
      <p:pic>
        <p:nvPicPr>
          <p:cNvPr descr="Image" id="156" name="Google Shape;156;p29"/>
          <p:cNvPicPr preferRelativeResize="0"/>
          <p:nvPr>
            <p:ph idx="3" type="pic"/>
          </p:nvPr>
        </p:nvPicPr>
        <p:blipFill rotWithShape="1">
          <a:blip r:embed="rId3">
            <a:alphaModFix/>
          </a:blip>
          <a:srcRect b="0" l="0" r="0" t="0"/>
          <a:stretch/>
        </p:blipFill>
        <p:spPr>
          <a:xfrm>
            <a:off x="0" y="6883796"/>
            <a:ext cx="12146303" cy="6832309"/>
          </a:xfrm>
          <a:prstGeom prst="rect">
            <a:avLst/>
          </a:prstGeom>
          <a:noFill/>
          <a:ln>
            <a:noFill/>
          </a:ln>
        </p:spPr>
      </p:pic>
      <p:pic>
        <p:nvPicPr>
          <p:cNvPr descr="Image" id="157" name="Google Shape;157;p29"/>
          <p:cNvPicPr preferRelativeResize="0"/>
          <p:nvPr>
            <p:ph idx="4" type="pic"/>
          </p:nvPr>
        </p:nvPicPr>
        <p:blipFill rotWithShape="1">
          <a:blip r:embed="rId3">
            <a:alphaModFix/>
          </a:blip>
          <a:srcRect b="0" l="0" r="0" t="0"/>
          <a:stretch/>
        </p:blipFill>
        <p:spPr>
          <a:xfrm>
            <a:off x="20317717" y="6832996"/>
            <a:ext cx="4066227" cy="6882911"/>
          </a:xfrm>
          <a:prstGeom prst="rect">
            <a:avLst/>
          </a:prstGeom>
          <a:noFill/>
          <a:ln>
            <a:noFill/>
          </a:ln>
        </p:spPr>
      </p:pic>
      <p:sp>
        <p:nvSpPr>
          <p:cNvPr id="158" name="Google Shape;158;p29"/>
          <p:cNvSpPr txBox="1"/>
          <p:nvPr>
            <p:ph idx="4294967295" type="body"/>
          </p:nvPr>
        </p:nvSpPr>
        <p:spPr>
          <a:xfrm>
            <a:off x="1496907" y="2624699"/>
            <a:ext cx="6151476" cy="2938677"/>
          </a:xfrm>
          <a:prstGeom prst="rect">
            <a:avLst/>
          </a:prstGeom>
          <a:noFill/>
          <a:ln>
            <a:noFill/>
          </a:ln>
        </p:spPr>
        <p:txBody>
          <a:bodyPr anchorCtr="0" anchor="t" bIns="30125" lIns="30125" spcFirstLastPara="1" rIns="30125" wrap="square" tIns="30125">
            <a:noAutofit/>
          </a:bodyPr>
          <a:lstStyle/>
          <a:p>
            <a:pPr indent="0" lvl="3" marL="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159" name="Google Shape;159;p29"/>
          <p:cNvSpPr txBox="1"/>
          <p:nvPr/>
        </p:nvSpPr>
        <p:spPr>
          <a:xfrm>
            <a:off x="15138641" y="9227470"/>
            <a:ext cx="6855334" cy="2094056"/>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5E5E5E"/>
              </a:buClr>
              <a:buSzPts val="5478"/>
              <a:buFont typeface="Montserrat Black"/>
              <a:buNone/>
            </a:pPr>
            <a:r>
              <a:rPr b="0" i="0" lang="en-US" sz="5478" u="none" cap="none" strike="noStrike">
                <a:solidFill>
                  <a:srgbClr val="5E5E5E"/>
                </a:solidFill>
                <a:latin typeface="Montserrat Black"/>
                <a:ea typeface="Montserrat Black"/>
                <a:cs typeface="Montserrat Black"/>
                <a:sym typeface="Montserrat Black"/>
              </a:rPr>
              <a:t>Welcome message </a:t>
            </a:r>
            <a:endParaRPr/>
          </a:p>
          <a:p>
            <a:pPr indent="0" lvl="3" marL="0" marR="0" rtl="0" algn="l">
              <a:lnSpc>
                <a:spcPct val="100000"/>
              </a:lnSpc>
              <a:spcBef>
                <a:spcPts val="0"/>
              </a:spcBef>
              <a:spcAft>
                <a:spcPts val="0"/>
              </a:spcAft>
              <a:buClr>
                <a:srgbClr val="5E5E5E"/>
              </a:buClr>
              <a:buSzPts val="5478"/>
              <a:buFont typeface="Montserrat Black"/>
              <a:buNone/>
            </a:pPr>
            <a:r>
              <a:rPr b="0" i="0" lang="en-US" sz="5478" u="none" cap="none" strike="noStrike">
                <a:solidFill>
                  <a:srgbClr val="5E5E5E"/>
                </a:solidFill>
                <a:latin typeface="Montserrat Black"/>
                <a:ea typeface="Montserrat Black"/>
                <a:cs typeface="Montserrat Black"/>
                <a:sym typeface="Montserrat Black"/>
              </a:rPr>
              <a:t>will be here </a:t>
            </a:r>
            <a:endParaRPr/>
          </a:p>
        </p:txBody>
      </p:sp>
      <p:sp>
        <p:nvSpPr>
          <p:cNvPr id="160" name="Google Shape;160;p29"/>
          <p:cNvSpPr txBox="1"/>
          <p:nvPr/>
        </p:nvSpPr>
        <p:spPr>
          <a:xfrm>
            <a:off x="1496907" y="1405498"/>
            <a:ext cx="6151476" cy="106962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Playfair Display"/>
              <a:buNone/>
            </a:pPr>
            <a:r>
              <a:rPr b="1" i="1" lang="en-US" sz="2000" u="none" cap="none" strike="noStrike">
                <a:solidFill>
                  <a:srgbClr val="5E5E5E"/>
                </a:solidFill>
                <a:latin typeface="Playfair Display"/>
                <a:ea typeface="Playfair Display"/>
                <a:cs typeface="Playfair Display"/>
                <a:sym typeface="Playfair Display"/>
              </a:rPr>
              <a:t>Lorem ipsum dolor sit amet, consectetur adipiscing elit, sed do eiusmod tempor.</a:t>
            </a:r>
            <a:endParaRPr/>
          </a:p>
        </p:txBody>
      </p:sp>
      <p:sp>
        <p:nvSpPr>
          <p:cNvPr id="161" name="Google Shape;161;p29"/>
          <p:cNvSpPr/>
          <p:nvPr/>
        </p:nvSpPr>
        <p:spPr>
          <a:xfrm>
            <a:off x="-7137400" y="431799"/>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8C7CBD"/>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2" name="Google Shape;162;p29"/>
          <p:cNvSpPr/>
          <p:nvPr/>
        </p:nvSpPr>
        <p:spPr>
          <a:xfrm>
            <a:off x="15138641" y="8707546"/>
            <a:ext cx="2447609" cy="243941"/>
          </a:xfrm>
          <a:prstGeom prst="rect">
            <a:avLst/>
          </a:prstGeom>
          <a:solidFill>
            <a:srgbClr val="BF989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3" name="Google Shape;163;p29"/>
          <p:cNvSpPr/>
          <p:nvPr/>
        </p:nvSpPr>
        <p:spPr>
          <a:xfrm>
            <a:off x="20090402" y="3298986"/>
            <a:ext cx="2554361" cy="3709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F989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4" name="Google Shape;164;p29"/>
          <p:cNvSpPr/>
          <p:nvPr/>
        </p:nvSpPr>
        <p:spPr>
          <a:xfrm>
            <a:off x="2759662" y="78186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7898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2" name="Shape 442"/>
        <p:cNvGrpSpPr/>
        <p:nvPr/>
      </p:nvGrpSpPr>
      <p:grpSpPr>
        <a:xfrm>
          <a:off x="0" y="0"/>
          <a:ext cx="0" cy="0"/>
          <a:chOff x="0" y="0"/>
          <a:chExt cx="0" cy="0"/>
        </a:xfrm>
      </p:grpSpPr>
      <p:pic>
        <p:nvPicPr>
          <p:cNvPr descr="Image" id="443" name="Google Shape;443;p47"/>
          <p:cNvPicPr preferRelativeResize="0"/>
          <p:nvPr>
            <p:ph idx="2" type="pic"/>
          </p:nvPr>
        </p:nvPicPr>
        <p:blipFill rotWithShape="1">
          <a:blip r:embed="rId3">
            <a:alphaModFix/>
          </a:blip>
          <a:srcRect b="0" l="0" r="0" t="0"/>
          <a:stretch/>
        </p:blipFill>
        <p:spPr>
          <a:xfrm>
            <a:off x="8130670" y="4369990"/>
            <a:ext cx="8128001" cy="6399716"/>
          </a:xfrm>
          <a:prstGeom prst="rect">
            <a:avLst/>
          </a:prstGeom>
          <a:noFill/>
          <a:ln>
            <a:noFill/>
          </a:ln>
        </p:spPr>
      </p:pic>
      <p:sp>
        <p:nvSpPr>
          <p:cNvPr id="444" name="Google Shape;444;p47"/>
          <p:cNvSpPr txBox="1"/>
          <p:nvPr/>
        </p:nvSpPr>
        <p:spPr>
          <a:xfrm>
            <a:off x="18449994" y="5725938"/>
            <a:ext cx="4662942" cy="368751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1979"/>
              <a:buFont typeface="Roboto"/>
              <a:buNone/>
            </a:pPr>
            <a:r>
              <a:rPr b="0" i="0" lang="en-US" sz="1979"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a:t>
            </a:r>
            <a:endParaRPr/>
          </a:p>
          <a:p>
            <a:pPr indent="0" lvl="3" marL="0" marR="0" rtl="0" algn="l">
              <a:lnSpc>
                <a:spcPct val="120000"/>
              </a:lnSpc>
              <a:spcBef>
                <a:spcPts val="0"/>
              </a:spcBef>
              <a:spcAft>
                <a:spcPts val="0"/>
              </a:spcAft>
              <a:buClr>
                <a:srgbClr val="5E5E5E"/>
              </a:buClr>
              <a:buSzPts val="1979"/>
              <a:buFont typeface="Roboto"/>
              <a:buNone/>
            </a:pPr>
            <a:r>
              <a:t/>
            </a:r>
            <a:endParaRPr b="0" i="0" sz="1979" u="none" cap="none" strike="noStrike">
              <a:solidFill>
                <a:srgbClr val="5E5E5E"/>
              </a:solidFill>
              <a:latin typeface="Roboto"/>
              <a:ea typeface="Roboto"/>
              <a:cs typeface="Roboto"/>
              <a:sym typeface="Roboto"/>
            </a:endParaRPr>
          </a:p>
          <a:p>
            <a:pPr indent="0" lvl="3" marL="0" marR="0" rtl="0" algn="l">
              <a:lnSpc>
                <a:spcPct val="120000"/>
              </a:lnSpc>
              <a:spcBef>
                <a:spcPts val="0"/>
              </a:spcBef>
              <a:spcAft>
                <a:spcPts val="0"/>
              </a:spcAft>
              <a:buClr>
                <a:srgbClr val="5E5E5E"/>
              </a:buClr>
              <a:buSzPts val="1979"/>
              <a:buFont typeface="Roboto"/>
              <a:buNone/>
            </a:pPr>
            <a:r>
              <a:rPr b="0" i="0" lang="en-US" sz="1979"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445" name="Google Shape;445;p47"/>
          <p:cNvSpPr txBox="1"/>
          <p:nvPr/>
        </p:nvSpPr>
        <p:spPr>
          <a:xfrm>
            <a:off x="5061903" y="6847557"/>
            <a:ext cx="4151172" cy="144427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sit amet</a:t>
            </a:r>
            <a:endParaRPr/>
          </a:p>
        </p:txBody>
      </p:sp>
      <p:sp>
        <p:nvSpPr>
          <p:cNvPr id="446" name="Google Shape;446;p47"/>
          <p:cNvSpPr txBox="1"/>
          <p:nvPr/>
        </p:nvSpPr>
        <p:spPr>
          <a:xfrm>
            <a:off x="1446076" y="1662276"/>
            <a:ext cx="5871010"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5E5E5E"/>
              </a:buClr>
              <a:buSzPts val="6600"/>
              <a:buFont typeface="Montserrat Black"/>
              <a:buNone/>
            </a:pPr>
            <a:r>
              <a:rPr b="0" i="0" lang="en-US" sz="6600" u="none" cap="none" strike="noStrike">
                <a:solidFill>
                  <a:srgbClr val="5E5E5E"/>
                </a:solidFill>
                <a:latin typeface="Montserrat Black"/>
                <a:ea typeface="Montserrat Black"/>
                <a:cs typeface="Montserrat Black"/>
                <a:sym typeface="Montserrat Black"/>
              </a:rPr>
              <a:t>Our Designer</a:t>
            </a:r>
            <a:endParaRPr/>
          </a:p>
        </p:txBody>
      </p:sp>
      <p:sp>
        <p:nvSpPr>
          <p:cNvPr id="447" name="Google Shape;447;p47"/>
          <p:cNvSpPr/>
          <p:nvPr/>
        </p:nvSpPr>
        <p:spPr>
          <a:xfrm>
            <a:off x="15622975" y="8718512"/>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8" name="Google Shape;448;p47"/>
          <p:cNvSpPr/>
          <p:nvPr/>
        </p:nvSpPr>
        <p:spPr>
          <a:xfrm>
            <a:off x="15622975" y="6929773"/>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9" name="Google Shape;449;p47"/>
          <p:cNvSpPr/>
          <p:nvPr/>
        </p:nvSpPr>
        <p:spPr>
          <a:xfrm>
            <a:off x="15622975" y="5151277"/>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0" name="Google Shape;450;p47"/>
          <p:cNvSpPr/>
          <p:nvPr/>
        </p:nvSpPr>
        <p:spPr>
          <a:xfrm>
            <a:off x="16124814" y="5533239"/>
            <a:ext cx="266321" cy="506076"/>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D7898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1" name="Google Shape;451;p47"/>
          <p:cNvSpPr/>
          <p:nvPr/>
        </p:nvSpPr>
        <p:spPr>
          <a:xfrm>
            <a:off x="16060981" y="9165276"/>
            <a:ext cx="393987" cy="376471"/>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D7898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2" name="Google Shape;452;p47"/>
          <p:cNvSpPr/>
          <p:nvPr/>
        </p:nvSpPr>
        <p:spPr>
          <a:xfrm>
            <a:off x="16026241" y="7376538"/>
            <a:ext cx="463470" cy="376471"/>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1"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D7898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3" name="Google Shape;453;p47"/>
          <p:cNvSpPr txBox="1"/>
          <p:nvPr/>
        </p:nvSpPr>
        <p:spPr>
          <a:xfrm>
            <a:off x="14076341" y="1100742"/>
            <a:ext cx="8886983" cy="218664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54" name="Google Shape;454;p47"/>
          <p:cNvSpPr/>
          <p:nvPr/>
        </p:nvSpPr>
        <p:spPr>
          <a:xfrm rot="5728590">
            <a:off x="7501062" y="-3569411"/>
            <a:ext cx="7380328" cy="6964645"/>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8C7CBD"/>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5" name="Google Shape;455;p47"/>
          <p:cNvSpPr/>
          <p:nvPr/>
        </p:nvSpPr>
        <p:spPr>
          <a:xfrm flipH="1" rot="9567502">
            <a:off x="18593513" y="10747915"/>
            <a:ext cx="5119528"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F2CEA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6" name="Google Shape;456;p47"/>
          <p:cNvSpPr/>
          <p:nvPr/>
        </p:nvSpPr>
        <p:spPr>
          <a:xfrm>
            <a:off x="8711203" y="2419516"/>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2CEA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7" name="Google Shape;457;p47"/>
          <p:cNvSpPr/>
          <p:nvPr/>
        </p:nvSpPr>
        <p:spPr>
          <a:xfrm>
            <a:off x="17317063" y="1062373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C7CBD"/>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8" name="Google Shape;458;p47"/>
          <p:cNvSpPr/>
          <p:nvPr/>
        </p:nvSpPr>
        <p:spPr>
          <a:xfrm>
            <a:off x="1446076" y="1233849"/>
            <a:ext cx="2447609" cy="243941"/>
          </a:xfrm>
          <a:prstGeom prst="rect">
            <a:avLst/>
          </a:prstGeom>
          <a:solidFill>
            <a:srgbClr val="BF989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2" name="Shape 462"/>
        <p:cNvGrpSpPr/>
        <p:nvPr/>
      </p:nvGrpSpPr>
      <p:grpSpPr>
        <a:xfrm>
          <a:off x="0" y="0"/>
          <a:ext cx="0" cy="0"/>
          <a:chOff x="0" y="0"/>
          <a:chExt cx="0" cy="0"/>
        </a:xfrm>
      </p:grpSpPr>
      <p:pic>
        <p:nvPicPr>
          <p:cNvPr descr="Image" id="463" name="Google Shape;463;p48"/>
          <p:cNvPicPr preferRelativeResize="0"/>
          <p:nvPr>
            <p:ph idx="2" type="pic"/>
          </p:nvPr>
        </p:nvPicPr>
        <p:blipFill rotWithShape="1">
          <a:blip r:embed="rId3">
            <a:alphaModFix/>
          </a:blip>
          <a:srcRect b="0" l="0" r="0" t="0"/>
          <a:stretch/>
        </p:blipFill>
        <p:spPr>
          <a:xfrm>
            <a:off x="-1" y="0"/>
            <a:ext cx="18262107" cy="9562313"/>
          </a:xfrm>
          <a:prstGeom prst="rect">
            <a:avLst/>
          </a:prstGeom>
          <a:noFill/>
          <a:ln>
            <a:noFill/>
          </a:ln>
        </p:spPr>
      </p:pic>
      <p:sp>
        <p:nvSpPr>
          <p:cNvPr id="464" name="Google Shape;464;p48"/>
          <p:cNvSpPr txBox="1"/>
          <p:nvPr/>
        </p:nvSpPr>
        <p:spPr>
          <a:xfrm>
            <a:off x="16722794" y="2784648"/>
            <a:ext cx="5871010" cy="449882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a:t>
            </a:r>
            <a:endParaRPr/>
          </a:p>
          <a:p>
            <a:pPr indent="0" lvl="3" marL="0" marR="0" rtl="0" algn="l">
              <a:lnSpc>
                <a:spcPct val="120000"/>
              </a:lnSpc>
              <a:spcBef>
                <a:spcPts val="0"/>
              </a:spcBef>
              <a:spcAft>
                <a:spcPts val="0"/>
              </a:spcAft>
              <a:buClr>
                <a:srgbClr val="5E5E5E"/>
              </a:buClr>
              <a:buSzPts val="2000"/>
              <a:buFont typeface="Roboto"/>
              <a:buNone/>
            </a:pPr>
            <a:r>
              <a:t/>
            </a:r>
            <a:endParaRPr b="0" i="0" sz="2000" u="none" cap="none" strike="noStrike">
              <a:solidFill>
                <a:srgbClr val="5E5E5E"/>
              </a:solidFill>
              <a:latin typeface="Roboto"/>
              <a:ea typeface="Roboto"/>
              <a:cs typeface="Roboto"/>
              <a:sym typeface="Roboto"/>
            </a:endParaRPr>
          </a:p>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 Lorem ipsum dolor sit amet, consectetur adipiscing elit, sed do eiusmod tempor incididunt ut labore et dolore magna aliqua.</a:t>
            </a:r>
            <a:endParaRPr/>
          </a:p>
        </p:txBody>
      </p:sp>
      <p:sp>
        <p:nvSpPr>
          <p:cNvPr id="465" name="Google Shape;465;p48"/>
          <p:cNvSpPr txBox="1"/>
          <p:nvPr/>
        </p:nvSpPr>
        <p:spPr>
          <a:xfrm>
            <a:off x="16724017" y="1830187"/>
            <a:ext cx="6229706" cy="75788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Lorem ipsum dolor sit amet</a:t>
            </a:r>
            <a:endParaRPr/>
          </a:p>
        </p:txBody>
      </p:sp>
      <p:sp>
        <p:nvSpPr>
          <p:cNvPr id="466" name="Google Shape;466;p48"/>
          <p:cNvSpPr txBox="1"/>
          <p:nvPr/>
        </p:nvSpPr>
        <p:spPr>
          <a:xfrm>
            <a:off x="17422677" y="11238076"/>
            <a:ext cx="5871010"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5E5E5E"/>
              </a:buClr>
              <a:buSzPts val="6600"/>
              <a:buFont typeface="Montserrat Black"/>
              <a:buNone/>
            </a:pPr>
            <a:r>
              <a:rPr b="0" i="0" lang="en-US" sz="6600" u="none" cap="none" strike="noStrike">
                <a:solidFill>
                  <a:srgbClr val="5E5E5E"/>
                </a:solidFill>
                <a:latin typeface="Montserrat Black"/>
                <a:ea typeface="Montserrat Black"/>
                <a:cs typeface="Montserrat Black"/>
                <a:sym typeface="Montserrat Black"/>
              </a:rPr>
              <a:t>Our Designer</a:t>
            </a:r>
            <a:endParaRPr/>
          </a:p>
        </p:txBody>
      </p:sp>
      <p:sp>
        <p:nvSpPr>
          <p:cNvPr id="467" name="Google Shape;467;p48"/>
          <p:cNvSpPr/>
          <p:nvPr/>
        </p:nvSpPr>
        <p:spPr>
          <a:xfrm>
            <a:off x="14530775" y="8859677"/>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68" name="Google Shape;468;p48"/>
          <p:cNvSpPr/>
          <p:nvPr/>
        </p:nvSpPr>
        <p:spPr>
          <a:xfrm>
            <a:off x="12727375" y="8859677"/>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69" name="Google Shape;469;p48"/>
          <p:cNvSpPr/>
          <p:nvPr/>
        </p:nvSpPr>
        <p:spPr>
          <a:xfrm>
            <a:off x="10923975" y="8859677"/>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0" name="Google Shape;470;p48"/>
          <p:cNvSpPr/>
          <p:nvPr/>
        </p:nvSpPr>
        <p:spPr>
          <a:xfrm>
            <a:off x="11425814" y="9241639"/>
            <a:ext cx="266321" cy="506076"/>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D7898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1" name="Google Shape;471;p48"/>
          <p:cNvSpPr/>
          <p:nvPr/>
        </p:nvSpPr>
        <p:spPr>
          <a:xfrm>
            <a:off x="14968781" y="9306442"/>
            <a:ext cx="393987" cy="376470"/>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D7898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2" name="Google Shape;472;p48"/>
          <p:cNvSpPr/>
          <p:nvPr/>
        </p:nvSpPr>
        <p:spPr>
          <a:xfrm>
            <a:off x="13130641" y="9306442"/>
            <a:ext cx="463470" cy="376470"/>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1"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D7898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3" name="Google Shape;473;p48"/>
          <p:cNvSpPr txBox="1"/>
          <p:nvPr/>
        </p:nvSpPr>
        <p:spPr>
          <a:xfrm>
            <a:off x="1528740" y="10701848"/>
            <a:ext cx="8886983" cy="213603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74" name="Google Shape;474;p48"/>
          <p:cNvSpPr/>
          <p:nvPr/>
        </p:nvSpPr>
        <p:spPr>
          <a:xfrm flipH="1">
            <a:off x="20408901" y="3902248"/>
            <a:ext cx="8757481" cy="8196205"/>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BF989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5" name="Google Shape;475;p48"/>
          <p:cNvSpPr/>
          <p:nvPr/>
        </p:nvSpPr>
        <p:spPr>
          <a:xfrm>
            <a:off x="17422677" y="10784248"/>
            <a:ext cx="2447608" cy="243941"/>
          </a:xfrm>
          <a:prstGeom prst="rect">
            <a:avLst/>
          </a:prstGeom>
          <a:solidFill>
            <a:srgbClr val="F2CEA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6" name="Google Shape;476;p48"/>
          <p:cNvSpPr/>
          <p:nvPr/>
        </p:nvSpPr>
        <p:spPr>
          <a:xfrm>
            <a:off x="18888017" y="8197394"/>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7898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7" name="Google Shape;477;p48"/>
          <p:cNvSpPr/>
          <p:nvPr/>
        </p:nvSpPr>
        <p:spPr>
          <a:xfrm rot="10800000">
            <a:off x="-7496264" y="-1685840"/>
            <a:ext cx="11877764"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2CEA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8" name="Google Shape;478;p48"/>
          <p:cNvSpPr/>
          <p:nvPr/>
        </p:nvSpPr>
        <p:spPr>
          <a:xfrm>
            <a:off x="380003" y="4059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C7CBD"/>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2" name="Shape 482"/>
        <p:cNvGrpSpPr/>
        <p:nvPr/>
      </p:nvGrpSpPr>
      <p:grpSpPr>
        <a:xfrm>
          <a:off x="0" y="0"/>
          <a:ext cx="0" cy="0"/>
          <a:chOff x="0" y="0"/>
          <a:chExt cx="0" cy="0"/>
        </a:xfrm>
      </p:grpSpPr>
      <p:pic>
        <p:nvPicPr>
          <p:cNvPr descr="Image" id="483" name="Google Shape;483;p49"/>
          <p:cNvPicPr preferRelativeResize="0"/>
          <p:nvPr>
            <p:ph idx="2" type="pic"/>
          </p:nvPr>
        </p:nvPicPr>
        <p:blipFill rotWithShape="1">
          <a:blip r:embed="rId3">
            <a:alphaModFix/>
          </a:blip>
          <a:srcRect b="0" l="0" r="0" t="0"/>
          <a:stretch/>
        </p:blipFill>
        <p:spPr>
          <a:xfrm>
            <a:off x="812799" y="558800"/>
            <a:ext cx="4885732" cy="4067976"/>
          </a:xfrm>
          <a:prstGeom prst="rect">
            <a:avLst/>
          </a:prstGeom>
          <a:noFill/>
          <a:ln>
            <a:noFill/>
          </a:ln>
        </p:spPr>
      </p:pic>
      <p:pic>
        <p:nvPicPr>
          <p:cNvPr descr="Image" id="484" name="Google Shape;484;p49"/>
          <p:cNvPicPr preferRelativeResize="0"/>
          <p:nvPr>
            <p:ph idx="3" type="pic"/>
          </p:nvPr>
        </p:nvPicPr>
        <p:blipFill rotWithShape="1">
          <a:blip r:embed="rId3">
            <a:alphaModFix/>
          </a:blip>
          <a:srcRect b="0" l="0" r="0" t="0"/>
          <a:stretch/>
        </p:blipFill>
        <p:spPr>
          <a:xfrm>
            <a:off x="4978400" y="5219203"/>
            <a:ext cx="4885731" cy="8077108"/>
          </a:xfrm>
          <a:prstGeom prst="rect">
            <a:avLst/>
          </a:prstGeom>
          <a:noFill/>
          <a:ln>
            <a:noFill/>
          </a:ln>
        </p:spPr>
      </p:pic>
      <p:pic>
        <p:nvPicPr>
          <p:cNvPr descr="Image" id="485" name="Google Shape;485;p49"/>
          <p:cNvPicPr preferRelativeResize="0"/>
          <p:nvPr>
            <p:ph idx="4" type="pic"/>
          </p:nvPr>
        </p:nvPicPr>
        <p:blipFill rotWithShape="1">
          <a:blip r:embed="rId3">
            <a:alphaModFix/>
          </a:blip>
          <a:srcRect b="0" l="0" r="0" t="0"/>
          <a:stretch/>
        </p:blipFill>
        <p:spPr>
          <a:xfrm>
            <a:off x="11049000" y="335359"/>
            <a:ext cx="8195768" cy="5225958"/>
          </a:xfrm>
          <a:prstGeom prst="rect">
            <a:avLst/>
          </a:prstGeom>
          <a:noFill/>
          <a:ln>
            <a:noFill/>
          </a:ln>
        </p:spPr>
      </p:pic>
      <p:pic>
        <p:nvPicPr>
          <p:cNvPr descr="Image" id="486" name="Google Shape;486;p49"/>
          <p:cNvPicPr preferRelativeResize="0"/>
          <p:nvPr>
            <p:ph idx="5" type="pic"/>
          </p:nvPr>
        </p:nvPicPr>
        <p:blipFill rotWithShape="1">
          <a:blip r:embed="rId3">
            <a:alphaModFix/>
          </a:blip>
          <a:srcRect b="0" l="0" r="0" t="0"/>
          <a:stretch/>
        </p:blipFill>
        <p:spPr>
          <a:xfrm>
            <a:off x="18946920" y="9425785"/>
            <a:ext cx="5436981" cy="4290123"/>
          </a:xfrm>
          <a:prstGeom prst="rect">
            <a:avLst/>
          </a:prstGeom>
          <a:noFill/>
          <a:ln>
            <a:noFill/>
          </a:ln>
        </p:spPr>
      </p:pic>
      <p:sp>
        <p:nvSpPr>
          <p:cNvPr id="487" name="Google Shape;487;p49"/>
          <p:cNvSpPr txBox="1"/>
          <p:nvPr/>
        </p:nvSpPr>
        <p:spPr>
          <a:xfrm>
            <a:off x="954324" y="9213515"/>
            <a:ext cx="5871010" cy="132131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a:t>
            </a:r>
            <a:endParaRPr/>
          </a:p>
        </p:txBody>
      </p:sp>
      <p:sp>
        <p:nvSpPr>
          <p:cNvPr id="488" name="Google Shape;488;p49"/>
          <p:cNvSpPr txBox="1"/>
          <p:nvPr/>
        </p:nvSpPr>
        <p:spPr>
          <a:xfrm>
            <a:off x="954324" y="8335254"/>
            <a:ext cx="6229706" cy="75788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Lorem ipsum dolor sit amet</a:t>
            </a:r>
            <a:endParaRPr/>
          </a:p>
        </p:txBody>
      </p:sp>
      <p:sp>
        <p:nvSpPr>
          <p:cNvPr id="489" name="Google Shape;489;p49"/>
          <p:cNvSpPr txBox="1"/>
          <p:nvPr/>
        </p:nvSpPr>
        <p:spPr>
          <a:xfrm>
            <a:off x="17692923" y="2548496"/>
            <a:ext cx="5871010" cy="132131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a:t>
            </a:r>
            <a:endParaRPr/>
          </a:p>
        </p:txBody>
      </p:sp>
      <p:sp>
        <p:nvSpPr>
          <p:cNvPr id="490" name="Google Shape;490;p49"/>
          <p:cNvSpPr txBox="1"/>
          <p:nvPr/>
        </p:nvSpPr>
        <p:spPr>
          <a:xfrm>
            <a:off x="17692923" y="1670235"/>
            <a:ext cx="6229706" cy="75788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Lorem ipsum dolor sit amet</a:t>
            </a:r>
            <a:endParaRPr/>
          </a:p>
        </p:txBody>
      </p:sp>
      <p:sp>
        <p:nvSpPr>
          <p:cNvPr id="491" name="Google Shape;491;p49"/>
          <p:cNvSpPr txBox="1"/>
          <p:nvPr/>
        </p:nvSpPr>
        <p:spPr>
          <a:xfrm>
            <a:off x="19114098" y="7474806"/>
            <a:ext cx="3918187" cy="170360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a:t>
            </a:r>
            <a:endParaRPr/>
          </a:p>
        </p:txBody>
      </p:sp>
      <p:sp>
        <p:nvSpPr>
          <p:cNvPr id="492" name="Google Shape;492;p49"/>
          <p:cNvSpPr txBox="1"/>
          <p:nvPr/>
        </p:nvSpPr>
        <p:spPr>
          <a:xfrm>
            <a:off x="19114098" y="6121486"/>
            <a:ext cx="4469962" cy="148823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sit amet</a:t>
            </a:r>
            <a:endParaRPr/>
          </a:p>
        </p:txBody>
      </p:sp>
      <p:sp>
        <p:nvSpPr>
          <p:cNvPr id="493" name="Google Shape;493;p49"/>
          <p:cNvSpPr txBox="1"/>
          <p:nvPr/>
        </p:nvSpPr>
        <p:spPr>
          <a:xfrm>
            <a:off x="6138883" y="2774534"/>
            <a:ext cx="3918187" cy="170360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a:t>
            </a:r>
            <a:endParaRPr/>
          </a:p>
        </p:txBody>
      </p:sp>
      <p:sp>
        <p:nvSpPr>
          <p:cNvPr id="494" name="Google Shape;494;p49"/>
          <p:cNvSpPr txBox="1"/>
          <p:nvPr/>
        </p:nvSpPr>
        <p:spPr>
          <a:xfrm>
            <a:off x="6138883" y="1089724"/>
            <a:ext cx="4469962" cy="148823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sit amet</a:t>
            </a:r>
            <a:endParaRPr/>
          </a:p>
        </p:txBody>
      </p:sp>
      <p:sp>
        <p:nvSpPr>
          <p:cNvPr id="495" name="Google Shape;495;p49"/>
          <p:cNvSpPr txBox="1"/>
          <p:nvPr/>
        </p:nvSpPr>
        <p:spPr>
          <a:xfrm>
            <a:off x="11841991" y="7917645"/>
            <a:ext cx="4641889" cy="2066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5E5E5E"/>
              </a:buClr>
              <a:buSzPts val="6600"/>
              <a:buFont typeface="Montserrat Black"/>
              <a:buNone/>
            </a:pPr>
            <a:r>
              <a:rPr b="0" i="0" lang="en-US" sz="6600" u="none" cap="none" strike="noStrike">
                <a:solidFill>
                  <a:srgbClr val="5E5E5E"/>
                </a:solidFill>
                <a:latin typeface="Montserrat Black"/>
                <a:ea typeface="Montserrat Black"/>
                <a:cs typeface="Montserrat Black"/>
                <a:sym typeface="Montserrat Black"/>
              </a:rPr>
              <a:t>Our Team Member</a:t>
            </a:r>
            <a:endParaRPr/>
          </a:p>
        </p:txBody>
      </p:sp>
      <p:sp>
        <p:nvSpPr>
          <p:cNvPr id="496" name="Google Shape;496;p49"/>
          <p:cNvSpPr txBox="1"/>
          <p:nvPr/>
        </p:nvSpPr>
        <p:spPr>
          <a:xfrm>
            <a:off x="11841991" y="10165658"/>
            <a:ext cx="4778731" cy="132131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1660"/>
              <a:buFont typeface="Roboto"/>
              <a:buNone/>
            </a:pPr>
            <a:r>
              <a:rPr b="0" i="0" lang="en-US" sz="166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497" name="Google Shape;497;p49"/>
          <p:cNvSpPr/>
          <p:nvPr/>
        </p:nvSpPr>
        <p:spPr>
          <a:xfrm>
            <a:off x="1692217" y="1217006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F989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98" name="Google Shape;498;p49"/>
          <p:cNvSpPr/>
          <p:nvPr/>
        </p:nvSpPr>
        <p:spPr>
          <a:xfrm>
            <a:off x="18617203" y="4686720"/>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C7CBD"/>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99" name="Google Shape;499;p49"/>
          <p:cNvSpPr/>
          <p:nvPr/>
        </p:nvSpPr>
        <p:spPr>
          <a:xfrm>
            <a:off x="11816591" y="7406048"/>
            <a:ext cx="2447609" cy="243941"/>
          </a:xfrm>
          <a:prstGeom prst="rect">
            <a:avLst/>
          </a:prstGeom>
          <a:solidFill>
            <a:srgbClr val="F2CEA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3" name="Shape 503"/>
        <p:cNvGrpSpPr/>
        <p:nvPr/>
      </p:nvGrpSpPr>
      <p:grpSpPr>
        <a:xfrm>
          <a:off x="0" y="0"/>
          <a:ext cx="0" cy="0"/>
          <a:chOff x="0" y="0"/>
          <a:chExt cx="0" cy="0"/>
        </a:xfrm>
      </p:grpSpPr>
      <p:pic>
        <p:nvPicPr>
          <p:cNvPr descr="Image" id="504" name="Google Shape;504;p50"/>
          <p:cNvPicPr preferRelativeResize="0"/>
          <p:nvPr>
            <p:ph idx="2" type="pic"/>
          </p:nvPr>
        </p:nvPicPr>
        <p:blipFill rotWithShape="1">
          <a:blip r:embed="rId3">
            <a:alphaModFix/>
          </a:blip>
          <a:srcRect b="0" l="0" r="0" t="0"/>
          <a:stretch/>
        </p:blipFill>
        <p:spPr>
          <a:xfrm>
            <a:off x="8211973" y="-1"/>
            <a:ext cx="8198348" cy="6858001"/>
          </a:xfrm>
          <a:prstGeom prst="rect">
            <a:avLst/>
          </a:prstGeom>
          <a:noFill/>
          <a:ln>
            <a:noFill/>
          </a:ln>
        </p:spPr>
      </p:pic>
      <p:pic>
        <p:nvPicPr>
          <p:cNvPr descr="Image" id="505" name="Google Shape;505;p50"/>
          <p:cNvPicPr preferRelativeResize="0"/>
          <p:nvPr>
            <p:ph idx="3" type="pic"/>
          </p:nvPr>
        </p:nvPicPr>
        <p:blipFill rotWithShape="1">
          <a:blip r:embed="rId3">
            <a:alphaModFix/>
          </a:blip>
          <a:srcRect b="0" l="0" r="0" t="0"/>
          <a:stretch/>
        </p:blipFill>
        <p:spPr>
          <a:xfrm>
            <a:off x="8211973" y="6858000"/>
            <a:ext cx="8198348" cy="6858000"/>
          </a:xfrm>
          <a:prstGeom prst="rect">
            <a:avLst/>
          </a:prstGeom>
          <a:noFill/>
          <a:ln>
            <a:noFill/>
          </a:ln>
        </p:spPr>
      </p:pic>
      <p:sp>
        <p:nvSpPr>
          <p:cNvPr id="506" name="Google Shape;506;p50"/>
          <p:cNvSpPr txBox="1"/>
          <p:nvPr/>
        </p:nvSpPr>
        <p:spPr>
          <a:xfrm>
            <a:off x="17829077" y="8569652"/>
            <a:ext cx="5871010" cy="2066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5E5E5E"/>
              </a:buClr>
              <a:buSzPts val="6600"/>
              <a:buFont typeface="Montserrat Black"/>
              <a:buNone/>
            </a:pPr>
            <a:r>
              <a:rPr b="0" i="0" lang="en-US" sz="6600" u="none" cap="none" strike="noStrike">
                <a:solidFill>
                  <a:srgbClr val="5E5E5E"/>
                </a:solidFill>
                <a:latin typeface="Montserrat Black"/>
                <a:ea typeface="Montserrat Black"/>
                <a:cs typeface="Montserrat Black"/>
                <a:sym typeface="Montserrat Black"/>
              </a:rPr>
              <a:t>Our Team Member</a:t>
            </a:r>
            <a:endParaRPr/>
          </a:p>
        </p:txBody>
      </p:sp>
      <p:sp>
        <p:nvSpPr>
          <p:cNvPr id="507" name="Google Shape;507;p50"/>
          <p:cNvSpPr txBox="1"/>
          <p:nvPr/>
        </p:nvSpPr>
        <p:spPr>
          <a:xfrm>
            <a:off x="2077016" y="3594155"/>
            <a:ext cx="4050168" cy="176109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a:t>
            </a:r>
            <a:endParaRPr/>
          </a:p>
        </p:txBody>
      </p:sp>
      <p:sp>
        <p:nvSpPr>
          <p:cNvPr id="508" name="Google Shape;508;p50"/>
          <p:cNvSpPr txBox="1"/>
          <p:nvPr/>
        </p:nvSpPr>
        <p:spPr>
          <a:xfrm>
            <a:off x="2077016" y="2030094"/>
            <a:ext cx="4050168" cy="142999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168"/>
              <a:buFont typeface="Montserrat Black"/>
              <a:buNone/>
            </a:pPr>
            <a:r>
              <a:rPr b="0" i="0" lang="en-US" sz="3168" u="none" cap="none" strike="noStrike">
                <a:solidFill>
                  <a:srgbClr val="5E5E5E"/>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5E5E5E"/>
              </a:buClr>
              <a:buSzPts val="3168"/>
              <a:buFont typeface="Montserrat Black"/>
              <a:buNone/>
            </a:pPr>
            <a:r>
              <a:rPr b="0" i="0" lang="en-US" sz="3168" u="none" cap="none" strike="noStrike">
                <a:solidFill>
                  <a:srgbClr val="5E5E5E"/>
                </a:solidFill>
                <a:latin typeface="Montserrat Black"/>
                <a:ea typeface="Montserrat Black"/>
                <a:cs typeface="Montserrat Black"/>
                <a:sym typeface="Montserrat Black"/>
              </a:rPr>
              <a:t>sit amet</a:t>
            </a:r>
            <a:endParaRPr/>
          </a:p>
        </p:txBody>
      </p:sp>
      <p:sp>
        <p:nvSpPr>
          <p:cNvPr id="509" name="Google Shape;509;p50"/>
          <p:cNvSpPr txBox="1"/>
          <p:nvPr/>
        </p:nvSpPr>
        <p:spPr>
          <a:xfrm>
            <a:off x="2077016" y="10198155"/>
            <a:ext cx="4050168" cy="176109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510" name="Google Shape;510;p50"/>
          <p:cNvSpPr txBox="1"/>
          <p:nvPr/>
        </p:nvSpPr>
        <p:spPr>
          <a:xfrm>
            <a:off x="2077016" y="8888094"/>
            <a:ext cx="4050168" cy="142999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168"/>
              <a:buFont typeface="Montserrat Black"/>
              <a:buNone/>
            </a:pPr>
            <a:r>
              <a:rPr b="0" i="0" lang="en-US" sz="3168"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168"/>
              <a:buFont typeface="Montserrat Black"/>
              <a:buNone/>
            </a:pPr>
            <a:r>
              <a:rPr b="0" i="0" lang="en-US" sz="3168" u="none" cap="none" strike="noStrike">
                <a:solidFill>
                  <a:srgbClr val="FFFFFF"/>
                </a:solidFill>
                <a:latin typeface="Montserrat Black"/>
                <a:ea typeface="Montserrat Black"/>
                <a:cs typeface="Montserrat Black"/>
                <a:sym typeface="Montserrat Black"/>
              </a:rPr>
              <a:t>sit amet</a:t>
            </a:r>
            <a:endParaRPr/>
          </a:p>
        </p:txBody>
      </p:sp>
      <p:sp>
        <p:nvSpPr>
          <p:cNvPr id="511" name="Google Shape;511;p50"/>
          <p:cNvSpPr/>
          <p:nvPr/>
        </p:nvSpPr>
        <p:spPr>
          <a:xfrm rot="-47981">
            <a:off x="19468879" y="-1696640"/>
            <a:ext cx="5119529"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8C7CBD"/>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2" name="Google Shape;512;p50"/>
          <p:cNvSpPr/>
          <p:nvPr/>
        </p:nvSpPr>
        <p:spPr>
          <a:xfrm>
            <a:off x="17829077" y="8015648"/>
            <a:ext cx="2447608" cy="243941"/>
          </a:xfrm>
          <a:prstGeom prst="rect">
            <a:avLst/>
          </a:prstGeom>
          <a:solidFill>
            <a:srgbClr val="BF989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3" name="Google Shape;513;p50"/>
          <p:cNvSpPr/>
          <p:nvPr/>
        </p:nvSpPr>
        <p:spPr>
          <a:xfrm>
            <a:off x="7254817" y="12244203"/>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F989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4" name="Google Shape;514;p50"/>
          <p:cNvSpPr/>
          <p:nvPr/>
        </p:nvSpPr>
        <p:spPr>
          <a:xfrm>
            <a:off x="19420327" y="4015840"/>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2CEA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8" name="Shape 518"/>
        <p:cNvGrpSpPr/>
        <p:nvPr/>
      </p:nvGrpSpPr>
      <p:grpSpPr>
        <a:xfrm>
          <a:off x="0" y="0"/>
          <a:ext cx="0" cy="0"/>
          <a:chOff x="0" y="0"/>
          <a:chExt cx="0" cy="0"/>
        </a:xfrm>
      </p:grpSpPr>
      <p:pic>
        <p:nvPicPr>
          <p:cNvPr descr="Image" id="519" name="Google Shape;519;p51"/>
          <p:cNvPicPr preferRelativeResize="0"/>
          <p:nvPr>
            <p:ph idx="2" type="pic"/>
          </p:nvPr>
        </p:nvPicPr>
        <p:blipFill rotWithShape="1">
          <a:blip r:embed="rId3">
            <a:alphaModFix/>
          </a:blip>
          <a:srcRect b="0" l="0" r="0" t="0"/>
          <a:stretch/>
        </p:blipFill>
        <p:spPr>
          <a:xfrm>
            <a:off x="7311231" y="0"/>
            <a:ext cx="8540178" cy="4572000"/>
          </a:xfrm>
          <a:prstGeom prst="rect">
            <a:avLst/>
          </a:prstGeom>
          <a:noFill/>
          <a:ln>
            <a:noFill/>
          </a:ln>
        </p:spPr>
      </p:pic>
      <p:pic>
        <p:nvPicPr>
          <p:cNvPr descr="Image" id="520" name="Google Shape;520;p51"/>
          <p:cNvPicPr preferRelativeResize="0"/>
          <p:nvPr>
            <p:ph idx="3" type="pic"/>
          </p:nvPr>
        </p:nvPicPr>
        <p:blipFill rotWithShape="1">
          <a:blip r:embed="rId3">
            <a:alphaModFix/>
          </a:blip>
          <a:srcRect b="0" l="0" r="0" t="0"/>
          <a:stretch/>
        </p:blipFill>
        <p:spPr>
          <a:xfrm>
            <a:off x="15843645" y="4572000"/>
            <a:ext cx="8540179" cy="4572000"/>
          </a:xfrm>
          <a:prstGeom prst="rect">
            <a:avLst/>
          </a:prstGeom>
          <a:noFill/>
          <a:ln>
            <a:noFill/>
          </a:ln>
        </p:spPr>
      </p:pic>
      <p:pic>
        <p:nvPicPr>
          <p:cNvPr descr="Image" id="521" name="Google Shape;521;p51"/>
          <p:cNvPicPr preferRelativeResize="0"/>
          <p:nvPr>
            <p:ph idx="4" type="pic"/>
          </p:nvPr>
        </p:nvPicPr>
        <p:blipFill rotWithShape="1">
          <a:blip r:embed="rId3">
            <a:alphaModFix/>
          </a:blip>
          <a:srcRect b="0" l="0" r="0" t="0"/>
          <a:stretch/>
        </p:blipFill>
        <p:spPr>
          <a:xfrm>
            <a:off x="7311231" y="9144000"/>
            <a:ext cx="8540178" cy="4572000"/>
          </a:xfrm>
          <a:prstGeom prst="rect">
            <a:avLst/>
          </a:prstGeom>
          <a:noFill/>
          <a:ln>
            <a:noFill/>
          </a:ln>
        </p:spPr>
      </p:pic>
      <p:sp>
        <p:nvSpPr>
          <p:cNvPr id="522" name="Google Shape;522;p51"/>
          <p:cNvSpPr txBox="1"/>
          <p:nvPr/>
        </p:nvSpPr>
        <p:spPr>
          <a:xfrm>
            <a:off x="784603" y="2742053"/>
            <a:ext cx="4843897" cy="2066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5E5E5E"/>
              </a:buClr>
              <a:buSzPts val="6600"/>
              <a:buFont typeface="Montserrat Black"/>
              <a:buNone/>
            </a:pPr>
            <a:r>
              <a:rPr b="0" i="0" lang="en-US" sz="6600" u="none" cap="none" strike="noStrike">
                <a:solidFill>
                  <a:srgbClr val="5E5E5E"/>
                </a:solidFill>
                <a:latin typeface="Montserrat Black"/>
                <a:ea typeface="Montserrat Black"/>
                <a:cs typeface="Montserrat Black"/>
                <a:sym typeface="Montserrat Black"/>
              </a:rPr>
              <a:t>Our Activities</a:t>
            </a:r>
            <a:endParaRPr/>
          </a:p>
        </p:txBody>
      </p:sp>
      <p:sp>
        <p:nvSpPr>
          <p:cNvPr id="523" name="Google Shape;523;p51"/>
          <p:cNvSpPr/>
          <p:nvPr/>
        </p:nvSpPr>
        <p:spPr>
          <a:xfrm>
            <a:off x="15206266" y="1651000"/>
            <a:ext cx="1270001" cy="1270000"/>
          </a:xfrm>
          <a:prstGeom prst="rect">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24" name="Google Shape;524;p51"/>
          <p:cNvSpPr txBox="1"/>
          <p:nvPr/>
        </p:nvSpPr>
        <p:spPr>
          <a:xfrm>
            <a:off x="15662444" y="1978612"/>
            <a:ext cx="459243"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200"/>
              <a:buFont typeface="Source Sans Pro"/>
              <a:buNone/>
            </a:pPr>
            <a:r>
              <a:rPr b="1" i="0" lang="en-US" sz="3200" u="none" cap="none" strike="noStrike">
                <a:solidFill>
                  <a:srgbClr val="5E5E5E"/>
                </a:solidFill>
                <a:latin typeface="Source Sans Pro"/>
                <a:ea typeface="Source Sans Pro"/>
                <a:cs typeface="Source Sans Pro"/>
                <a:sym typeface="Source Sans Pro"/>
              </a:rPr>
              <a:t>1.</a:t>
            </a:r>
            <a:endParaRPr/>
          </a:p>
        </p:txBody>
      </p:sp>
      <p:sp>
        <p:nvSpPr>
          <p:cNvPr id="525" name="Google Shape;525;p51"/>
          <p:cNvSpPr txBox="1"/>
          <p:nvPr/>
        </p:nvSpPr>
        <p:spPr>
          <a:xfrm>
            <a:off x="17024658" y="1606786"/>
            <a:ext cx="6686692" cy="21684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526" name="Google Shape;526;p51"/>
          <p:cNvSpPr txBox="1"/>
          <p:nvPr/>
        </p:nvSpPr>
        <p:spPr>
          <a:xfrm>
            <a:off x="17024658" y="815589"/>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816"/>
              <a:buFont typeface="Montserrat Black"/>
              <a:buNone/>
            </a:pPr>
            <a:r>
              <a:rPr b="0" i="0" lang="en-US" sz="2816" u="none" cap="none" strike="noStrike">
                <a:solidFill>
                  <a:srgbClr val="FFFFFF"/>
                </a:solidFill>
                <a:latin typeface="Montserrat Black"/>
                <a:ea typeface="Montserrat Black"/>
                <a:cs typeface="Montserrat Black"/>
                <a:sym typeface="Montserrat Black"/>
              </a:rPr>
              <a:t>Lorem ipsum dolor sit amet.</a:t>
            </a:r>
            <a:endParaRPr/>
          </a:p>
        </p:txBody>
      </p:sp>
      <p:sp>
        <p:nvSpPr>
          <p:cNvPr id="527" name="Google Shape;527;p51"/>
          <p:cNvSpPr/>
          <p:nvPr/>
        </p:nvSpPr>
        <p:spPr>
          <a:xfrm>
            <a:off x="15206266" y="6223000"/>
            <a:ext cx="1270001" cy="1270000"/>
          </a:xfrm>
          <a:prstGeom prst="rect">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28" name="Google Shape;528;p51"/>
          <p:cNvSpPr txBox="1"/>
          <p:nvPr/>
        </p:nvSpPr>
        <p:spPr>
          <a:xfrm>
            <a:off x="15662444" y="6550612"/>
            <a:ext cx="459243"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200"/>
              <a:buFont typeface="Source Sans Pro"/>
              <a:buNone/>
            </a:pPr>
            <a:r>
              <a:rPr b="1" i="0" lang="en-US" sz="3200" u="none" cap="none" strike="noStrike">
                <a:solidFill>
                  <a:srgbClr val="5E5E5E"/>
                </a:solidFill>
                <a:latin typeface="Source Sans Pro"/>
                <a:ea typeface="Source Sans Pro"/>
                <a:cs typeface="Source Sans Pro"/>
                <a:sym typeface="Source Sans Pro"/>
              </a:rPr>
              <a:t>2.</a:t>
            </a:r>
            <a:endParaRPr/>
          </a:p>
        </p:txBody>
      </p:sp>
      <p:sp>
        <p:nvSpPr>
          <p:cNvPr id="529" name="Google Shape;529;p51"/>
          <p:cNvSpPr txBox="1"/>
          <p:nvPr/>
        </p:nvSpPr>
        <p:spPr>
          <a:xfrm>
            <a:off x="7982258" y="6178786"/>
            <a:ext cx="6686692" cy="21684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530" name="Google Shape;530;p51"/>
          <p:cNvSpPr txBox="1"/>
          <p:nvPr/>
        </p:nvSpPr>
        <p:spPr>
          <a:xfrm>
            <a:off x="7982258" y="5387589"/>
            <a:ext cx="5273932"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00000"/>
              </a:lnSpc>
              <a:spcBef>
                <a:spcPts val="0"/>
              </a:spcBef>
              <a:spcAft>
                <a:spcPts val="0"/>
              </a:spcAft>
              <a:buClr>
                <a:srgbClr val="5E5E5E"/>
              </a:buClr>
              <a:buSzPts val="2772"/>
              <a:buFont typeface="Montserrat Black"/>
              <a:buNone/>
            </a:pPr>
            <a:r>
              <a:rPr b="0" i="0" lang="en-US" sz="2772" u="none" cap="none" strike="noStrike">
                <a:solidFill>
                  <a:srgbClr val="5E5E5E"/>
                </a:solidFill>
                <a:latin typeface="Montserrat Black"/>
                <a:ea typeface="Montserrat Black"/>
                <a:cs typeface="Montserrat Black"/>
                <a:sym typeface="Montserrat Black"/>
              </a:rPr>
              <a:t>Lorem ipsum dolor sit amet.</a:t>
            </a:r>
            <a:endParaRPr/>
          </a:p>
        </p:txBody>
      </p:sp>
      <p:sp>
        <p:nvSpPr>
          <p:cNvPr id="531" name="Google Shape;531;p51"/>
          <p:cNvSpPr/>
          <p:nvPr/>
        </p:nvSpPr>
        <p:spPr>
          <a:xfrm>
            <a:off x="15206266" y="10795000"/>
            <a:ext cx="1270001" cy="1270000"/>
          </a:xfrm>
          <a:prstGeom prst="rect">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2" name="Google Shape;532;p51"/>
          <p:cNvSpPr txBox="1"/>
          <p:nvPr/>
        </p:nvSpPr>
        <p:spPr>
          <a:xfrm>
            <a:off x="15662444" y="11122612"/>
            <a:ext cx="459243"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200"/>
              <a:buFont typeface="Source Sans Pro"/>
              <a:buNone/>
            </a:pPr>
            <a:r>
              <a:rPr b="1" i="0" lang="en-US" sz="3200" u="none" cap="none" strike="noStrike">
                <a:solidFill>
                  <a:srgbClr val="5E5E5E"/>
                </a:solidFill>
                <a:latin typeface="Source Sans Pro"/>
                <a:ea typeface="Source Sans Pro"/>
                <a:cs typeface="Source Sans Pro"/>
                <a:sym typeface="Source Sans Pro"/>
              </a:rPr>
              <a:t>3.</a:t>
            </a:r>
            <a:endParaRPr/>
          </a:p>
        </p:txBody>
      </p:sp>
      <p:sp>
        <p:nvSpPr>
          <p:cNvPr id="533" name="Google Shape;533;p51"/>
          <p:cNvSpPr txBox="1"/>
          <p:nvPr/>
        </p:nvSpPr>
        <p:spPr>
          <a:xfrm>
            <a:off x="17024658" y="10750787"/>
            <a:ext cx="6686692" cy="21684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534" name="Google Shape;534;p51"/>
          <p:cNvSpPr txBox="1"/>
          <p:nvPr/>
        </p:nvSpPr>
        <p:spPr>
          <a:xfrm>
            <a:off x="17024658" y="9959588"/>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168"/>
              <a:buFont typeface="Source Sans Pro"/>
              <a:buNone/>
            </a:pPr>
            <a:r>
              <a:rPr b="1" i="0" lang="en-US" sz="3168" u="none" cap="none" strike="noStrike">
                <a:solidFill>
                  <a:srgbClr val="FFFFFF"/>
                </a:solidFill>
                <a:latin typeface="Source Sans Pro"/>
                <a:ea typeface="Source Sans Pro"/>
                <a:cs typeface="Source Sans Pro"/>
                <a:sym typeface="Source Sans Pro"/>
              </a:rPr>
              <a:t>Lorem ipsum </a:t>
            </a:r>
            <a:r>
              <a:rPr b="0" i="0" lang="en-US" sz="3168" u="none" cap="none" strike="noStrike">
                <a:solidFill>
                  <a:srgbClr val="FFFFFF"/>
                </a:solidFill>
                <a:latin typeface="Montserrat Black"/>
                <a:ea typeface="Montserrat Black"/>
                <a:cs typeface="Montserrat Black"/>
                <a:sym typeface="Montserrat Black"/>
              </a:rPr>
              <a:t>dolor</a:t>
            </a:r>
            <a:r>
              <a:rPr b="1" i="0" lang="en-US" sz="3168" u="none" cap="none" strike="noStrike">
                <a:solidFill>
                  <a:srgbClr val="FFFFFF"/>
                </a:solidFill>
                <a:latin typeface="Source Sans Pro"/>
                <a:ea typeface="Source Sans Pro"/>
                <a:cs typeface="Source Sans Pro"/>
                <a:sym typeface="Source Sans Pro"/>
              </a:rPr>
              <a:t> sit amet.</a:t>
            </a:r>
            <a:endParaRPr/>
          </a:p>
        </p:txBody>
      </p:sp>
      <p:sp>
        <p:nvSpPr>
          <p:cNvPr id="535" name="Google Shape;535;p51"/>
          <p:cNvSpPr txBox="1"/>
          <p:nvPr/>
        </p:nvSpPr>
        <p:spPr>
          <a:xfrm>
            <a:off x="723555" y="6693486"/>
            <a:ext cx="5856419" cy="457200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a:p>
            <a:pPr indent="0" lvl="3" marL="0" marR="0" rtl="0" algn="l">
              <a:lnSpc>
                <a:spcPct val="120000"/>
              </a:lnSpc>
              <a:spcBef>
                <a:spcPts val="0"/>
              </a:spcBef>
              <a:spcAft>
                <a:spcPts val="0"/>
              </a:spcAft>
              <a:buClr>
                <a:srgbClr val="5E5E5E"/>
              </a:buClr>
              <a:buSzPts val="2000"/>
              <a:buFont typeface="Roboto"/>
              <a:buNone/>
            </a:pPr>
            <a:r>
              <a:t/>
            </a:r>
            <a:endParaRPr b="0" i="0" sz="2000" u="none" cap="none" strike="noStrike">
              <a:solidFill>
                <a:srgbClr val="5E5E5E"/>
              </a:solidFill>
              <a:latin typeface="Roboto"/>
              <a:ea typeface="Roboto"/>
              <a:cs typeface="Roboto"/>
              <a:sym typeface="Roboto"/>
            </a:endParaRPr>
          </a:p>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Duis aute irure dolor in reprehenderit in voluptate velit esse cillum dolore eu fugiat nulla pariatur. Excepteur sint occaecat cupidatat non proident, sunt in culpa qui officia deserunt mollit anim id est laborum.</a:t>
            </a:r>
            <a:endParaRPr/>
          </a:p>
        </p:txBody>
      </p:sp>
      <p:sp>
        <p:nvSpPr>
          <p:cNvPr id="536" name="Google Shape;536;p51"/>
          <p:cNvSpPr txBox="1"/>
          <p:nvPr/>
        </p:nvSpPr>
        <p:spPr>
          <a:xfrm>
            <a:off x="723555" y="5369280"/>
            <a:ext cx="5856419" cy="81465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5E5E5E"/>
              </a:buClr>
              <a:buSzPts val="2000"/>
              <a:buFont typeface="Playfair Display"/>
              <a:buNone/>
            </a:pPr>
            <a:r>
              <a:rPr b="1" i="1" lang="en-US" sz="2000" u="none" cap="none" strike="noStrike">
                <a:solidFill>
                  <a:srgbClr val="5E5E5E"/>
                </a:solidFill>
                <a:latin typeface="Playfair Display"/>
                <a:ea typeface="Playfair Display"/>
                <a:cs typeface="Playfair Display"/>
                <a:sym typeface="Playfair Display"/>
              </a:rPr>
              <a:t>Lorem ipsum dolor sit amet, consectetur adipiscing elit, sed do eiusmod tempor.</a:t>
            </a:r>
            <a:endParaRPr/>
          </a:p>
        </p:txBody>
      </p:sp>
      <p:sp>
        <p:nvSpPr>
          <p:cNvPr id="537" name="Google Shape;537;p51"/>
          <p:cNvSpPr/>
          <p:nvPr/>
        </p:nvSpPr>
        <p:spPr>
          <a:xfrm>
            <a:off x="784603" y="2376849"/>
            <a:ext cx="2447608" cy="243941"/>
          </a:xfrm>
          <a:prstGeom prst="rect">
            <a:avLst/>
          </a:prstGeom>
          <a:solidFill>
            <a:srgbClr val="BF989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8" name="Google Shape;538;p51"/>
          <p:cNvSpPr/>
          <p:nvPr/>
        </p:nvSpPr>
        <p:spPr>
          <a:xfrm>
            <a:off x="5502217" y="11507603"/>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F989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9" name="Google Shape;539;p51"/>
          <p:cNvSpPr/>
          <p:nvPr/>
        </p:nvSpPr>
        <p:spPr>
          <a:xfrm>
            <a:off x="6780803" y="3850084"/>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C7CBD"/>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3" name="Shape 543"/>
        <p:cNvGrpSpPr/>
        <p:nvPr/>
      </p:nvGrpSpPr>
      <p:grpSpPr>
        <a:xfrm>
          <a:off x="0" y="0"/>
          <a:ext cx="0" cy="0"/>
          <a:chOff x="0" y="0"/>
          <a:chExt cx="0" cy="0"/>
        </a:xfrm>
      </p:grpSpPr>
      <p:pic>
        <p:nvPicPr>
          <p:cNvPr descr="Image" id="544" name="Google Shape;544;p52"/>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545" name="Google Shape;545;p52"/>
          <p:cNvSpPr/>
          <p:nvPr/>
        </p:nvSpPr>
        <p:spPr>
          <a:xfrm>
            <a:off x="0" y="0"/>
            <a:ext cx="24384001" cy="13716000"/>
          </a:xfrm>
          <a:prstGeom prst="rect">
            <a:avLst/>
          </a:prstGeom>
          <a:solidFill>
            <a:srgbClr val="D78989">
              <a:alpha val="49803"/>
            </a:srgbClr>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46" name="Google Shape;546;p52"/>
          <p:cNvSpPr txBox="1"/>
          <p:nvPr/>
        </p:nvSpPr>
        <p:spPr>
          <a:xfrm>
            <a:off x="1504799" y="3117947"/>
            <a:ext cx="8444546" cy="10635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Break Session</a:t>
            </a:r>
            <a:endParaRPr/>
          </a:p>
        </p:txBody>
      </p:sp>
      <p:sp>
        <p:nvSpPr>
          <p:cNvPr id="547" name="Google Shape;547;p52"/>
          <p:cNvSpPr txBox="1"/>
          <p:nvPr/>
        </p:nvSpPr>
        <p:spPr>
          <a:xfrm>
            <a:off x="1504799" y="4438554"/>
            <a:ext cx="9461111" cy="219844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grpSp>
        <p:nvGrpSpPr>
          <p:cNvPr id="548" name="Google Shape;548;p52"/>
          <p:cNvGrpSpPr/>
          <p:nvPr/>
        </p:nvGrpSpPr>
        <p:grpSpPr>
          <a:xfrm>
            <a:off x="12936883" y="7238086"/>
            <a:ext cx="9903158" cy="3693797"/>
            <a:chOff x="0" y="0"/>
            <a:chExt cx="9903155" cy="3693796"/>
          </a:xfrm>
        </p:grpSpPr>
        <p:sp>
          <p:nvSpPr>
            <p:cNvPr id="549" name="Google Shape;549;p52"/>
            <p:cNvSpPr txBox="1"/>
            <p:nvPr/>
          </p:nvSpPr>
          <p:spPr>
            <a:xfrm>
              <a:off x="1168400" y="1085899"/>
              <a:ext cx="8734755" cy="2607897"/>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FFFFFF"/>
                </a:buClr>
                <a:buSzPts val="4400"/>
                <a:buFont typeface="Playfair Display"/>
                <a:buNone/>
              </a:pPr>
              <a:r>
                <a:rPr b="1" i="1" lang="en-US" sz="44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550" name="Google Shape;550;p52"/>
            <p:cNvSpPr txBox="1"/>
            <p:nvPr/>
          </p:nvSpPr>
          <p:spPr>
            <a:xfrm>
              <a:off x="0" y="0"/>
              <a:ext cx="1357689" cy="2600276"/>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FFFFFF"/>
                </a:buClr>
                <a:buSzPts val="15000"/>
                <a:buFont typeface="Playfair Display"/>
                <a:buNone/>
              </a:pPr>
              <a:r>
                <a:rPr b="1" i="1" lang="en-US" sz="15000" u="none" cap="none" strike="noStrike">
                  <a:solidFill>
                    <a:srgbClr val="FFFFFF"/>
                  </a:solidFill>
                  <a:latin typeface="Playfair Display"/>
                  <a:ea typeface="Playfair Display"/>
                  <a:cs typeface="Playfair Display"/>
                  <a:sym typeface="Playfair Display"/>
                </a:rPr>
                <a:t>“</a:t>
              </a:r>
              <a:endParaRPr/>
            </a:p>
          </p:txBody>
        </p:sp>
      </p:grpSp>
      <p:sp>
        <p:nvSpPr>
          <p:cNvPr id="551" name="Google Shape;551;p52"/>
          <p:cNvSpPr/>
          <p:nvPr/>
        </p:nvSpPr>
        <p:spPr>
          <a:xfrm rot="274365">
            <a:off x="-2684339" y="6957685"/>
            <a:ext cx="7380328" cy="6964646"/>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8C7CBD"/>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2" name="Google Shape;552;p52"/>
          <p:cNvSpPr/>
          <p:nvPr/>
        </p:nvSpPr>
        <p:spPr>
          <a:xfrm rot="-1232498">
            <a:off x="12675733" y="-3339849"/>
            <a:ext cx="5119528"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F2CEA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3" name="Google Shape;553;p52"/>
          <p:cNvSpPr/>
          <p:nvPr/>
        </p:nvSpPr>
        <p:spPr>
          <a:xfrm>
            <a:off x="3428003" y="11487509"/>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2CEA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4" name="Google Shape;554;p52"/>
          <p:cNvSpPr/>
          <p:nvPr/>
        </p:nvSpPr>
        <p:spPr>
          <a:xfrm>
            <a:off x="14917330" y="389353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C7CBD"/>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5" name="Google Shape;555;p52"/>
          <p:cNvSpPr/>
          <p:nvPr/>
        </p:nvSpPr>
        <p:spPr>
          <a:xfrm>
            <a:off x="21665203" y="6397699"/>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F989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6" name="Google Shape;556;p52"/>
          <p:cNvSpPr/>
          <p:nvPr/>
        </p:nvSpPr>
        <p:spPr>
          <a:xfrm>
            <a:off x="1504799" y="2616975"/>
            <a:ext cx="2447608" cy="243942"/>
          </a:xfrm>
          <a:prstGeom prst="rect">
            <a:avLst/>
          </a:prstGeom>
          <a:solidFill>
            <a:srgbClr val="BF989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0" name="Shape 560"/>
        <p:cNvGrpSpPr/>
        <p:nvPr/>
      </p:nvGrpSpPr>
      <p:grpSpPr>
        <a:xfrm>
          <a:off x="0" y="0"/>
          <a:ext cx="0" cy="0"/>
          <a:chOff x="0" y="0"/>
          <a:chExt cx="0" cy="0"/>
        </a:xfrm>
      </p:grpSpPr>
      <p:pic>
        <p:nvPicPr>
          <p:cNvPr descr="Image" id="561" name="Google Shape;561;p53"/>
          <p:cNvPicPr preferRelativeResize="0"/>
          <p:nvPr>
            <p:ph idx="2" type="pic"/>
          </p:nvPr>
        </p:nvPicPr>
        <p:blipFill rotWithShape="1">
          <a:blip r:embed="rId3">
            <a:alphaModFix/>
          </a:blip>
          <a:srcRect b="0" l="0" r="0" t="0"/>
          <a:stretch/>
        </p:blipFill>
        <p:spPr>
          <a:xfrm>
            <a:off x="1346200" y="1098026"/>
            <a:ext cx="8434723" cy="9309716"/>
          </a:xfrm>
          <a:prstGeom prst="rect">
            <a:avLst/>
          </a:prstGeom>
          <a:noFill/>
          <a:ln>
            <a:noFill/>
          </a:ln>
        </p:spPr>
      </p:pic>
      <p:sp>
        <p:nvSpPr>
          <p:cNvPr id="562" name="Google Shape;562;p53"/>
          <p:cNvSpPr/>
          <p:nvPr/>
        </p:nvSpPr>
        <p:spPr>
          <a:xfrm>
            <a:off x="12806784" y="1288475"/>
            <a:ext cx="3137000" cy="3137000"/>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3" name="Google Shape;563;p53"/>
          <p:cNvSpPr/>
          <p:nvPr/>
        </p:nvSpPr>
        <p:spPr>
          <a:xfrm>
            <a:off x="13046575" y="1528266"/>
            <a:ext cx="2657418" cy="2657418"/>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564" name="Google Shape;564;p53"/>
          <p:cNvPicPr preferRelativeResize="0"/>
          <p:nvPr/>
        </p:nvPicPr>
        <p:blipFill rotWithShape="1">
          <a:blip r:embed="rId4">
            <a:alphaModFix/>
          </a:blip>
          <a:srcRect b="0" l="0" r="0" t="0"/>
          <a:stretch/>
        </p:blipFill>
        <p:spPr>
          <a:xfrm>
            <a:off x="12945222" y="1426913"/>
            <a:ext cx="2861363" cy="2861364"/>
          </a:xfrm>
          <a:prstGeom prst="rect">
            <a:avLst/>
          </a:prstGeom>
          <a:noFill/>
          <a:ln>
            <a:noFill/>
          </a:ln>
        </p:spPr>
      </p:pic>
      <p:sp>
        <p:nvSpPr>
          <p:cNvPr id="565" name="Google Shape;565;p53"/>
          <p:cNvSpPr txBox="1"/>
          <p:nvPr/>
        </p:nvSpPr>
        <p:spPr>
          <a:xfrm>
            <a:off x="13680961" y="2513460"/>
            <a:ext cx="1388648" cy="687030"/>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33333"/>
              </a:buClr>
              <a:buSzPts val="3872"/>
              <a:buFont typeface="Source Sans Pro"/>
              <a:buNone/>
            </a:pPr>
            <a:r>
              <a:rPr b="1" i="0" lang="en-US" sz="3872" u="none" cap="none" strike="noStrike">
                <a:solidFill>
                  <a:srgbClr val="333333"/>
                </a:solidFill>
                <a:latin typeface="Source Sans Pro"/>
                <a:ea typeface="Source Sans Pro"/>
                <a:cs typeface="Source Sans Pro"/>
                <a:sym typeface="Source Sans Pro"/>
              </a:rPr>
              <a:t>63%</a:t>
            </a:r>
            <a:endParaRPr/>
          </a:p>
        </p:txBody>
      </p:sp>
      <p:sp>
        <p:nvSpPr>
          <p:cNvPr id="566" name="Google Shape;566;p53"/>
          <p:cNvSpPr txBox="1"/>
          <p:nvPr/>
        </p:nvSpPr>
        <p:spPr>
          <a:xfrm>
            <a:off x="1744944" y="9501527"/>
            <a:ext cx="6203571" cy="20668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5E5E5E"/>
              </a:buClr>
              <a:buSzPts val="6600"/>
              <a:buFont typeface="Montserrat Black"/>
              <a:buNone/>
            </a:pPr>
            <a:r>
              <a:rPr b="0" i="0" lang="en-US" sz="6600" u="none" cap="none" strike="noStrike">
                <a:solidFill>
                  <a:srgbClr val="5E5E5E"/>
                </a:solidFill>
                <a:latin typeface="Montserrat Black"/>
                <a:ea typeface="Montserrat Black"/>
                <a:cs typeface="Montserrat Black"/>
                <a:sym typeface="Montserrat Black"/>
              </a:rPr>
              <a:t>Our Company</a:t>
            </a:r>
            <a:endParaRPr/>
          </a:p>
          <a:p>
            <a:pPr indent="0" lvl="0" marL="0" marR="0" rtl="0" algn="l">
              <a:lnSpc>
                <a:spcPct val="100000"/>
              </a:lnSpc>
              <a:spcBef>
                <a:spcPts val="0"/>
              </a:spcBef>
              <a:spcAft>
                <a:spcPts val="0"/>
              </a:spcAft>
              <a:buClr>
                <a:srgbClr val="5E5E5E"/>
              </a:buClr>
              <a:buSzPts val="6600"/>
              <a:buFont typeface="Montserrat Black"/>
              <a:buNone/>
            </a:pPr>
            <a:r>
              <a:rPr b="0" i="0" lang="en-US" sz="6600" u="none" cap="none" strike="noStrike">
                <a:solidFill>
                  <a:srgbClr val="5E5E5E"/>
                </a:solidFill>
                <a:latin typeface="Montserrat Black"/>
                <a:ea typeface="Montserrat Black"/>
                <a:cs typeface="Montserrat Black"/>
                <a:sym typeface="Montserrat Black"/>
              </a:rPr>
              <a:t>in Number</a:t>
            </a:r>
            <a:endParaRPr/>
          </a:p>
        </p:txBody>
      </p:sp>
      <p:sp>
        <p:nvSpPr>
          <p:cNvPr id="567" name="Google Shape;567;p53"/>
          <p:cNvSpPr/>
          <p:nvPr/>
        </p:nvSpPr>
        <p:spPr>
          <a:xfrm>
            <a:off x="17734384" y="1288475"/>
            <a:ext cx="3136901" cy="3136901"/>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8" name="Google Shape;568;p53"/>
          <p:cNvSpPr/>
          <p:nvPr/>
        </p:nvSpPr>
        <p:spPr>
          <a:xfrm>
            <a:off x="17974167" y="1528259"/>
            <a:ext cx="2657334" cy="26573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569" name="Google Shape;569;p53"/>
          <p:cNvPicPr preferRelativeResize="0"/>
          <p:nvPr/>
        </p:nvPicPr>
        <p:blipFill rotWithShape="1">
          <a:blip r:embed="rId5">
            <a:alphaModFix/>
          </a:blip>
          <a:srcRect b="0" l="0" r="0" t="0"/>
          <a:stretch/>
        </p:blipFill>
        <p:spPr>
          <a:xfrm>
            <a:off x="17872763" y="1426854"/>
            <a:ext cx="2860142" cy="2860143"/>
          </a:xfrm>
          <a:prstGeom prst="rect">
            <a:avLst/>
          </a:prstGeom>
          <a:noFill/>
          <a:ln>
            <a:noFill/>
          </a:ln>
        </p:spPr>
      </p:pic>
      <p:sp>
        <p:nvSpPr>
          <p:cNvPr id="570" name="Google Shape;570;p53"/>
          <p:cNvSpPr txBox="1"/>
          <p:nvPr/>
        </p:nvSpPr>
        <p:spPr>
          <a:xfrm>
            <a:off x="18608531" y="2513421"/>
            <a:ext cx="1388604" cy="687008"/>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33333"/>
              </a:buClr>
              <a:buSzPts val="3872"/>
              <a:buFont typeface="Source Sans Pro"/>
              <a:buNone/>
            </a:pPr>
            <a:r>
              <a:rPr b="1" i="0" lang="en-US" sz="3872" u="none" cap="none" strike="noStrike">
                <a:solidFill>
                  <a:srgbClr val="333333"/>
                </a:solidFill>
                <a:latin typeface="Source Sans Pro"/>
                <a:ea typeface="Source Sans Pro"/>
                <a:cs typeface="Source Sans Pro"/>
                <a:sym typeface="Source Sans Pro"/>
              </a:rPr>
              <a:t>79%</a:t>
            </a:r>
            <a:endParaRPr/>
          </a:p>
        </p:txBody>
      </p:sp>
      <p:sp>
        <p:nvSpPr>
          <p:cNvPr id="571" name="Google Shape;571;p53"/>
          <p:cNvSpPr/>
          <p:nvPr/>
        </p:nvSpPr>
        <p:spPr>
          <a:xfrm>
            <a:off x="12806833" y="7065077"/>
            <a:ext cx="3136901" cy="3136901"/>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2" name="Google Shape;572;p53"/>
          <p:cNvSpPr/>
          <p:nvPr/>
        </p:nvSpPr>
        <p:spPr>
          <a:xfrm>
            <a:off x="13046617" y="7304861"/>
            <a:ext cx="2657333" cy="26573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573" name="Google Shape;573;p53"/>
          <p:cNvPicPr preferRelativeResize="0"/>
          <p:nvPr/>
        </p:nvPicPr>
        <p:blipFill rotWithShape="1">
          <a:blip r:embed="rId6">
            <a:alphaModFix/>
          </a:blip>
          <a:srcRect b="0" l="0" r="0" t="0"/>
          <a:stretch/>
        </p:blipFill>
        <p:spPr>
          <a:xfrm>
            <a:off x="12945212" y="7203456"/>
            <a:ext cx="2860143" cy="2860142"/>
          </a:xfrm>
          <a:prstGeom prst="rect">
            <a:avLst/>
          </a:prstGeom>
          <a:noFill/>
          <a:ln>
            <a:noFill/>
          </a:ln>
        </p:spPr>
      </p:pic>
      <p:sp>
        <p:nvSpPr>
          <p:cNvPr id="574" name="Google Shape;574;p53"/>
          <p:cNvSpPr txBox="1"/>
          <p:nvPr/>
        </p:nvSpPr>
        <p:spPr>
          <a:xfrm>
            <a:off x="13680983" y="8290023"/>
            <a:ext cx="1388604" cy="687008"/>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33333"/>
              </a:buClr>
              <a:buSzPts val="3872"/>
              <a:buFont typeface="Source Sans Pro"/>
              <a:buNone/>
            </a:pPr>
            <a:r>
              <a:rPr b="1" i="0" lang="en-US" sz="3872" u="none" cap="none" strike="noStrike">
                <a:solidFill>
                  <a:srgbClr val="333333"/>
                </a:solidFill>
                <a:latin typeface="Source Sans Pro"/>
                <a:ea typeface="Source Sans Pro"/>
                <a:cs typeface="Source Sans Pro"/>
                <a:sym typeface="Source Sans Pro"/>
              </a:rPr>
              <a:t>36%</a:t>
            </a:r>
            <a:endParaRPr/>
          </a:p>
        </p:txBody>
      </p:sp>
      <p:sp>
        <p:nvSpPr>
          <p:cNvPr id="575" name="Google Shape;575;p53"/>
          <p:cNvSpPr/>
          <p:nvPr/>
        </p:nvSpPr>
        <p:spPr>
          <a:xfrm>
            <a:off x="17734384" y="6901876"/>
            <a:ext cx="3136901" cy="3136901"/>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6" name="Google Shape;576;p53"/>
          <p:cNvSpPr/>
          <p:nvPr/>
        </p:nvSpPr>
        <p:spPr>
          <a:xfrm>
            <a:off x="17974167" y="7141660"/>
            <a:ext cx="2657334" cy="26573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577" name="Google Shape;577;p53"/>
          <p:cNvPicPr preferRelativeResize="0"/>
          <p:nvPr/>
        </p:nvPicPr>
        <p:blipFill rotWithShape="1">
          <a:blip r:embed="rId7">
            <a:alphaModFix/>
          </a:blip>
          <a:srcRect b="0" l="0" r="0" t="0"/>
          <a:stretch/>
        </p:blipFill>
        <p:spPr>
          <a:xfrm>
            <a:off x="17872763" y="7040255"/>
            <a:ext cx="2860142" cy="2860143"/>
          </a:xfrm>
          <a:prstGeom prst="rect">
            <a:avLst/>
          </a:prstGeom>
          <a:noFill/>
          <a:ln>
            <a:noFill/>
          </a:ln>
        </p:spPr>
      </p:pic>
      <p:sp>
        <p:nvSpPr>
          <p:cNvPr id="578" name="Google Shape;578;p53"/>
          <p:cNvSpPr txBox="1"/>
          <p:nvPr/>
        </p:nvSpPr>
        <p:spPr>
          <a:xfrm>
            <a:off x="18608533" y="8126822"/>
            <a:ext cx="1388604" cy="687008"/>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33333"/>
              </a:buClr>
              <a:buSzPts val="3872"/>
              <a:buFont typeface="Source Sans Pro"/>
              <a:buNone/>
            </a:pPr>
            <a:r>
              <a:rPr b="1" i="0" lang="en-US" sz="3872" u="none" cap="none" strike="noStrike">
                <a:solidFill>
                  <a:srgbClr val="333333"/>
                </a:solidFill>
                <a:latin typeface="Source Sans Pro"/>
                <a:ea typeface="Source Sans Pro"/>
                <a:cs typeface="Source Sans Pro"/>
                <a:sym typeface="Source Sans Pro"/>
              </a:rPr>
              <a:t>87%</a:t>
            </a:r>
            <a:endParaRPr/>
          </a:p>
        </p:txBody>
      </p:sp>
      <p:sp>
        <p:nvSpPr>
          <p:cNvPr id="579" name="Google Shape;579;p53"/>
          <p:cNvSpPr txBox="1"/>
          <p:nvPr/>
        </p:nvSpPr>
        <p:spPr>
          <a:xfrm>
            <a:off x="17846423" y="4796766"/>
            <a:ext cx="2912824"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Lorem Ipsum</a:t>
            </a:r>
            <a:endParaRPr/>
          </a:p>
        </p:txBody>
      </p:sp>
      <p:sp>
        <p:nvSpPr>
          <p:cNvPr id="580" name="Google Shape;580;p53"/>
          <p:cNvSpPr txBox="1"/>
          <p:nvPr/>
        </p:nvSpPr>
        <p:spPr>
          <a:xfrm>
            <a:off x="12918873" y="10641021"/>
            <a:ext cx="2912822"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Lorem Ipsum</a:t>
            </a:r>
            <a:endParaRPr/>
          </a:p>
        </p:txBody>
      </p:sp>
      <p:sp>
        <p:nvSpPr>
          <p:cNvPr id="581" name="Google Shape;581;p53"/>
          <p:cNvSpPr txBox="1"/>
          <p:nvPr/>
        </p:nvSpPr>
        <p:spPr>
          <a:xfrm>
            <a:off x="12562302" y="5554255"/>
            <a:ext cx="3625965" cy="101165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a:t>
            </a:r>
            <a:endParaRPr/>
          </a:p>
        </p:txBody>
      </p:sp>
      <p:sp>
        <p:nvSpPr>
          <p:cNvPr id="582" name="Google Shape;582;p53"/>
          <p:cNvSpPr txBox="1"/>
          <p:nvPr/>
        </p:nvSpPr>
        <p:spPr>
          <a:xfrm>
            <a:off x="12851978" y="4796766"/>
            <a:ext cx="3046612"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Lorem Ipsum</a:t>
            </a:r>
            <a:endParaRPr/>
          </a:p>
        </p:txBody>
      </p:sp>
      <p:sp>
        <p:nvSpPr>
          <p:cNvPr id="583" name="Google Shape;583;p53"/>
          <p:cNvSpPr txBox="1"/>
          <p:nvPr/>
        </p:nvSpPr>
        <p:spPr>
          <a:xfrm>
            <a:off x="17846423" y="10641021"/>
            <a:ext cx="2912824"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Lorem Ipsum</a:t>
            </a:r>
            <a:endParaRPr/>
          </a:p>
        </p:txBody>
      </p:sp>
      <p:sp>
        <p:nvSpPr>
          <p:cNvPr id="584" name="Google Shape;584;p53"/>
          <p:cNvSpPr/>
          <p:nvPr/>
        </p:nvSpPr>
        <p:spPr>
          <a:xfrm>
            <a:off x="1744944" y="8844820"/>
            <a:ext cx="2447608" cy="243941"/>
          </a:xfrm>
          <a:prstGeom prst="rect">
            <a:avLst/>
          </a:prstGeom>
          <a:solidFill>
            <a:srgbClr val="BF989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5" name="Google Shape;585;p53"/>
          <p:cNvSpPr/>
          <p:nvPr/>
        </p:nvSpPr>
        <p:spPr>
          <a:xfrm>
            <a:off x="21327091" y="10075139"/>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F989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6" name="Google Shape;586;p53"/>
          <p:cNvSpPr/>
          <p:nvPr/>
        </p:nvSpPr>
        <p:spPr>
          <a:xfrm>
            <a:off x="8381003" y="490896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2CEA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7" name="Google Shape;587;p53"/>
          <p:cNvSpPr txBox="1"/>
          <p:nvPr/>
        </p:nvSpPr>
        <p:spPr>
          <a:xfrm>
            <a:off x="17489852" y="5554255"/>
            <a:ext cx="3625965" cy="101165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a:t>
            </a:r>
            <a:endParaRPr/>
          </a:p>
        </p:txBody>
      </p:sp>
      <p:sp>
        <p:nvSpPr>
          <p:cNvPr id="588" name="Google Shape;588;p53"/>
          <p:cNvSpPr txBox="1"/>
          <p:nvPr/>
        </p:nvSpPr>
        <p:spPr>
          <a:xfrm>
            <a:off x="17489852" y="11529111"/>
            <a:ext cx="3625965" cy="1011651"/>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a:t>
            </a:r>
            <a:endParaRPr/>
          </a:p>
        </p:txBody>
      </p:sp>
      <p:sp>
        <p:nvSpPr>
          <p:cNvPr id="589" name="Google Shape;589;p53"/>
          <p:cNvSpPr txBox="1"/>
          <p:nvPr/>
        </p:nvSpPr>
        <p:spPr>
          <a:xfrm>
            <a:off x="12562302" y="11529111"/>
            <a:ext cx="3625965" cy="1011651"/>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3" name="Shape 593"/>
        <p:cNvGrpSpPr/>
        <p:nvPr/>
      </p:nvGrpSpPr>
      <p:grpSpPr>
        <a:xfrm>
          <a:off x="0" y="0"/>
          <a:ext cx="0" cy="0"/>
          <a:chOff x="0" y="0"/>
          <a:chExt cx="0" cy="0"/>
        </a:xfrm>
      </p:grpSpPr>
      <p:pic>
        <p:nvPicPr>
          <p:cNvPr descr="Image" id="594" name="Google Shape;594;p54"/>
          <p:cNvPicPr preferRelativeResize="0"/>
          <p:nvPr>
            <p:ph idx="2" type="pic"/>
          </p:nvPr>
        </p:nvPicPr>
        <p:blipFill rotWithShape="1">
          <a:blip r:embed="rId3">
            <a:alphaModFix/>
          </a:blip>
          <a:srcRect b="0" l="0" r="0" t="0"/>
          <a:stretch/>
        </p:blipFill>
        <p:spPr>
          <a:xfrm>
            <a:off x="0" y="0"/>
            <a:ext cx="12184402" cy="13715808"/>
          </a:xfrm>
          <a:prstGeom prst="rect">
            <a:avLst/>
          </a:prstGeom>
          <a:noFill/>
          <a:ln>
            <a:noFill/>
          </a:ln>
        </p:spPr>
      </p:pic>
      <p:pic>
        <p:nvPicPr>
          <p:cNvPr id="595" name="Google Shape;595;p54"/>
          <p:cNvPicPr preferRelativeResize="0"/>
          <p:nvPr/>
        </p:nvPicPr>
        <p:blipFill rotWithShape="1">
          <a:blip r:embed="rId4">
            <a:alphaModFix/>
          </a:blip>
          <a:srcRect b="0" l="0" r="0" t="0"/>
          <a:stretch/>
        </p:blipFill>
        <p:spPr>
          <a:xfrm>
            <a:off x="9629196" y="4595404"/>
            <a:ext cx="5146900" cy="5146900"/>
          </a:xfrm>
          <a:prstGeom prst="rect">
            <a:avLst/>
          </a:prstGeom>
          <a:noFill/>
          <a:ln>
            <a:noFill/>
          </a:ln>
        </p:spPr>
      </p:pic>
      <p:sp>
        <p:nvSpPr>
          <p:cNvPr id="596" name="Google Shape;596;p54"/>
          <p:cNvSpPr txBox="1"/>
          <p:nvPr/>
        </p:nvSpPr>
        <p:spPr>
          <a:xfrm>
            <a:off x="1981200" y="4398436"/>
            <a:ext cx="6560946" cy="20668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Our Company in Number</a:t>
            </a:r>
            <a:endParaRPr/>
          </a:p>
        </p:txBody>
      </p:sp>
      <p:sp>
        <p:nvSpPr>
          <p:cNvPr id="597" name="Google Shape;597;p54"/>
          <p:cNvSpPr txBox="1"/>
          <p:nvPr/>
        </p:nvSpPr>
        <p:spPr>
          <a:xfrm>
            <a:off x="1981200" y="8055798"/>
            <a:ext cx="5856418" cy="20668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598" name="Google Shape;598;p54"/>
          <p:cNvSpPr txBox="1"/>
          <p:nvPr/>
        </p:nvSpPr>
        <p:spPr>
          <a:xfrm>
            <a:off x="1981200" y="6853227"/>
            <a:ext cx="5856418" cy="81465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599" name="Google Shape;599;p54"/>
          <p:cNvSpPr txBox="1"/>
          <p:nvPr/>
        </p:nvSpPr>
        <p:spPr>
          <a:xfrm>
            <a:off x="15500873" y="4631587"/>
            <a:ext cx="5441215" cy="13369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a:t>
            </a:r>
            <a:endParaRPr/>
          </a:p>
        </p:txBody>
      </p:sp>
      <p:sp>
        <p:nvSpPr>
          <p:cNvPr id="600" name="Google Shape;600;p54"/>
          <p:cNvSpPr txBox="1"/>
          <p:nvPr/>
        </p:nvSpPr>
        <p:spPr>
          <a:xfrm>
            <a:off x="15043673" y="3791359"/>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912"/>
              <a:buFont typeface="Montserrat Black"/>
              <a:buNone/>
            </a:pPr>
            <a:r>
              <a:rPr b="0" i="0" lang="en-US" sz="2912" u="none" cap="none" strike="noStrike">
                <a:solidFill>
                  <a:srgbClr val="5E5E5E"/>
                </a:solidFill>
                <a:latin typeface="Montserrat Black"/>
                <a:ea typeface="Montserrat Black"/>
                <a:cs typeface="Montserrat Black"/>
                <a:sym typeface="Montserrat Black"/>
              </a:rPr>
              <a:t>Lorem Ipsum</a:t>
            </a:r>
            <a:endParaRPr/>
          </a:p>
        </p:txBody>
      </p:sp>
      <p:sp>
        <p:nvSpPr>
          <p:cNvPr id="601" name="Google Shape;601;p54"/>
          <p:cNvSpPr txBox="1"/>
          <p:nvPr/>
        </p:nvSpPr>
        <p:spPr>
          <a:xfrm>
            <a:off x="15704073" y="7110800"/>
            <a:ext cx="5441215" cy="13369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a:t>
            </a:r>
            <a:endParaRPr/>
          </a:p>
        </p:txBody>
      </p:sp>
      <p:sp>
        <p:nvSpPr>
          <p:cNvPr id="602" name="Google Shape;602;p54"/>
          <p:cNvSpPr txBox="1"/>
          <p:nvPr/>
        </p:nvSpPr>
        <p:spPr>
          <a:xfrm>
            <a:off x="15704073" y="6270573"/>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912"/>
              <a:buFont typeface="Montserrat Black"/>
              <a:buNone/>
            </a:pPr>
            <a:r>
              <a:rPr b="0" i="0" lang="en-US" sz="2912" u="none" cap="none" strike="noStrike">
                <a:solidFill>
                  <a:srgbClr val="5E5E5E"/>
                </a:solidFill>
                <a:latin typeface="Montserrat Black"/>
                <a:ea typeface="Montserrat Black"/>
                <a:cs typeface="Montserrat Black"/>
                <a:sym typeface="Montserrat Black"/>
              </a:rPr>
              <a:t>Lorem Ipsum</a:t>
            </a:r>
            <a:endParaRPr/>
          </a:p>
        </p:txBody>
      </p:sp>
      <p:sp>
        <p:nvSpPr>
          <p:cNvPr id="603" name="Google Shape;603;p54"/>
          <p:cNvSpPr txBox="1"/>
          <p:nvPr/>
        </p:nvSpPr>
        <p:spPr>
          <a:xfrm>
            <a:off x="14764273" y="9590014"/>
            <a:ext cx="5441215" cy="13369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a:t>
            </a:r>
            <a:endParaRPr/>
          </a:p>
        </p:txBody>
      </p:sp>
      <p:sp>
        <p:nvSpPr>
          <p:cNvPr id="604" name="Google Shape;604;p54"/>
          <p:cNvSpPr txBox="1"/>
          <p:nvPr/>
        </p:nvSpPr>
        <p:spPr>
          <a:xfrm>
            <a:off x="15272273" y="8749786"/>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912"/>
              <a:buFont typeface="Montserrat Black"/>
              <a:buNone/>
            </a:pPr>
            <a:r>
              <a:rPr b="0" i="0" lang="en-US" sz="2912" u="none" cap="none" strike="noStrike">
                <a:solidFill>
                  <a:srgbClr val="5E5E5E"/>
                </a:solidFill>
                <a:latin typeface="Montserrat Black"/>
                <a:ea typeface="Montserrat Black"/>
                <a:cs typeface="Montserrat Black"/>
                <a:sym typeface="Montserrat Black"/>
              </a:rPr>
              <a:t>Lorem Ipsum</a:t>
            </a:r>
            <a:endParaRPr/>
          </a:p>
        </p:txBody>
      </p:sp>
      <p:sp>
        <p:nvSpPr>
          <p:cNvPr id="605" name="Google Shape;605;p54"/>
          <p:cNvSpPr/>
          <p:nvPr/>
        </p:nvSpPr>
        <p:spPr>
          <a:xfrm>
            <a:off x="1981200" y="3841020"/>
            <a:ext cx="2447608" cy="243941"/>
          </a:xfrm>
          <a:prstGeom prst="rect">
            <a:avLst/>
          </a:prstGeom>
          <a:solidFill>
            <a:srgbClr val="F2CEA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06" name="Google Shape;606;p54"/>
          <p:cNvSpPr/>
          <p:nvPr/>
        </p:nvSpPr>
        <p:spPr>
          <a:xfrm>
            <a:off x="21301017" y="147518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F989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07" name="Google Shape;607;p54"/>
          <p:cNvSpPr/>
          <p:nvPr/>
        </p:nvSpPr>
        <p:spPr>
          <a:xfrm>
            <a:off x="13069999" y="11485028"/>
            <a:ext cx="11877763"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2CEA8"/>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08" name="Google Shape;608;p54"/>
          <p:cNvSpPr/>
          <p:nvPr/>
        </p:nvSpPr>
        <p:spPr>
          <a:xfrm>
            <a:off x="11330347" y="120911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C7CBD"/>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2" name="Shape 612"/>
        <p:cNvGrpSpPr/>
        <p:nvPr/>
      </p:nvGrpSpPr>
      <p:grpSpPr>
        <a:xfrm>
          <a:off x="0" y="0"/>
          <a:ext cx="0" cy="0"/>
          <a:chOff x="0" y="0"/>
          <a:chExt cx="0" cy="0"/>
        </a:xfrm>
      </p:grpSpPr>
      <p:pic>
        <p:nvPicPr>
          <p:cNvPr id="613" name="Google Shape;613;p55"/>
          <p:cNvPicPr preferRelativeResize="0"/>
          <p:nvPr/>
        </p:nvPicPr>
        <p:blipFill rotWithShape="1">
          <a:blip r:embed="rId3">
            <a:alphaModFix/>
          </a:blip>
          <a:srcRect b="0" l="0" r="0" t="0"/>
          <a:stretch/>
        </p:blipFill>
        <p:spPr>
          <a:xfrm>
            <a:off x="10249549" y="471243"/>
            <a:ext cx="13072849" cy="8742998"/>
          </a:xfrm>
          <a:prstGeom prst="rect">
            <a:avLst/>
          </a:prstGeom>
          <a:noFill/>
          <a:ln>
            <a:noFill/>
          </a:ln>
        </p:spPr>
      </p:pic>
      <p:sp>
        <p:nvSpPr>
          <p:cNvPr id="614" name="Google Shape;614;p55"/>
          <p:cNvSpPr txBox="1"/>
          <p:nvPr/>
        </p:nvSpPr>
        <p:spPr>
          <a:xfrm>
            <a:off x="1686066" y="9256966"/>
            <a:ext cx="6020014" cy="814657"/>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5E5E5E"/>
              </a:buClr>
              <a:buSzPts val="2000"/>
              <a:buFont typeface="Playfair Display"/>
              <a:buNone/>
            </a:pPr>
            <a:r>
              <a:rPr b="1" i="1" lang="en-US" sz="2000" u="none" cap="none" strike="noStrike">
                <a:solidFill>
                  <a:srgbClr val="5E5E5E"/>
                </a:solidFill>
                <a:latin typeface="Playfair Display"/>
                <a:ea typeface="Playfair Display"/>
                <a:cs typeface="Playfair Display"/>
                <a:sym typeface="Playfair Display"/>
              </a:rPr>
              <a:t>Lorem ipsum dolor sit amet, consectetur adipiscing elit, sed do eiusmod tempor.</a:t>
            </a:r>
            <a:endParaRPr/>
          </a:p>
        </p:txBody>
      </p:sp>
      <p:sp>
        <p:nvSpPr>
          <p:cNvPr id="615" name="Google Shape;615;p55"/>
          <p:cNvSpPr txBox="1"/>
          <p:nvPr/>
        </p:nvSpPr>
        <p:spPr>
          <a:xfrm>
            <a:off x="1686066" y="6726108"/>
            <a:ext cx="6548178" cy="20668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5E5E5E"/>
              </a:buClr>
              <a:buSzPts val="6600"/>
              <a:buFont typeface="Montserrat Black"/>
              <a:buNone/>
            </a:pPr>
            <a:r>
              <a:rPr b="0" i="0" lang="en-US" sz="6600" u="none" cap="none" strike="noStrike">
                <a:solidFill>
                  <a:srgbClr val="5E5E5E"/>
                </a:solidFill>
                <a:latin typeface="Montserrat Black"/>
                <a:ea typeface="Montserrat Black"/>
                <a:cs typeface="Montserrat Black"/>
                <a:sym typeface="Montserrat Black"/>
              </a:rPr>
              <a:t>Our Company in Number</a:t>
            </a:r>
            <a:endParaRPr/>
          </a:p>
        </p:txBody>
      </p:sp>
      <p:sp>
        <p:nvSpPr>
          <p:cNvPr id="616" name="Google Shape;616;p55"/>
          <p:cNvSpPr txBox="1"/>
          <p:nvPr/>
        </p:nvSpPr>
        <p:spPr>
          <a:xfrm>
            <a:off x="1686066" y="10323517"/>
            <a:ext cx="7956069" cy="172506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617" name="Google Shape;617;p55"/>
          <p:cNvSpPr txBox="1"/>
          <p:nvPr/>
        </p:nvSpPr>
        <p:spPr>
          <a:xfrm>
            <a:off x="10296666" y="10323517"/>
            <a:ext cx="7956069" cy="172506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618" name="Google Shape;618;p55"/>
          <p:cNvSpPr/>
          <p:nvPr/>
        </p:nvSpPr>
        <p:spPr>
          <a:xfrm>
            <a:off x="1686066" y="6279322"/>
            <a:ext cx="2447608" cy="243942"/>
          </a:xfrm>
          <a:prstGeom prst="rect">
            <a:avLst/>
          </a:prstGeom>
          <a:solidFill>
            <a:srgbClr val="D7898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9" name="Google Shape;619;p55"/>
          <p:cNvSpPr/>
          <p:nvPr/>
        </p:nvSpPr>
        <p:spPr>
          <a:xfrm flipH="1">
            <a:off x="20005617" y="5184259"/>
            <a:ext cx="12131854" cy="11354311"/>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8C7CBD"/>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0" name="Google Shape;620;p55"/>
          <p:cNvSpPr/>
          <p:nvPr/>
        </p:nvSpPr>
        <p:spPr>
          <a:xfrm>
            <a:off x="19319719" y="1059816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F989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1" name="Google Shape;621;p55"/>
          <p:cNvSpPr/>
          <p:nvPr/>
        </p:nvSpPr>
        <p:spPr>
          <a:xfrm rot="10800000">
            <a:off x="-6531064" y="-2095141"/>
            <a:ext cx="11877764"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2CEA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2" name="Google Shape;622;p55"/>
          <p:cNvSpPr/>
          <p:nvPr/>
        </p:nvSpPr>
        <p:spPr>
          <a:xfrm>
            <a:off x="4088403" y="23321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7898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6" name="Shape 626"/>
        <p:cNvGrpSpPr/>
        <p:nvPr/>
      </p:nvGrpSpPr>
      <p:grpSpPr>
        <a:xfrm>
          <a:off x="0" y="0"/>
          <a:ext cx="0" cy="0"/>
          <a:chOff x="0" y="0"/>
          <a:chExt cx="0" cy="0"/>
        </a:xfrm>
      </p:grpSpPr>
      <p:pic>
        <p:nvPicPr>
          <p:cNvPr descr="Image" id="627" name="Google Shape;627;p56"/>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628" name="Google Shape;628;p56"/>
          <p:cNvSpPr/>
          <p:nvPr/>
        </p:nvSpPr>
        <p:spPr>
          <a:xfrm>
            <a:off x="5407674" y="3041817"/>
            <a:ext cx="13568652" cy="7632367"/>
          </a:xfrm>
          <a:prstGeom prst="rect">
            <a:avLst/>
          </a:prstGeom>
          <a:solidFill>
            <a:srgbClr val="D78989">
              <a:alpha val="49803"/>
            </a:srgbClr>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9" name="Google Shape;629;p56"/>
          <p:cNvSpPr txBox="1"/>
          <p:nvPr/>
        </p:nvSpPr>
        <p:spPr>
          <a:xfrm>
            <a:off x="7824622" y="6275840"/>
            <a:ext cx="8734755" cy="2607897"/>
          </a:xfrm>
          <a:prstGeom prst="rect">
            <a:avLst/>
          </a:prstGeom>
          <a:noFill/>
          <a:ln>
            <a:noFill/>
          </a:ln>
        </p:spPr>
        <p:txBody>
          <a:bodyPr anchorCtr="0" anchor="t" bIns="30125" lIns="30125" spcFirstLastPara="1" rIns="30125" wrap="square" tIns="30125">
            <a:noAutofit/>
          </a:bodyPr>
          <a:lstStyle/>
          <a:p>
            <a:pPr indent="0" lvl="0" marL="0" marR="0" rtl="0" algn="ctr">
              <a:lnSpc>
                <a:spcPct val="120000"/>
              </a:lnSpc>
              <a:spcBef>
                <a:spcPts val="0"/>
              </a:spcBef>
              <a:spcAft>
                <a:spcPts val="0"/>
              </a:spcAft>
              <a:buClr>
                <a:srgbClr val="FFFFFF"/>
              </a:buClr>
              <a:buSzPts val="4400"/>
              <a:buFont typeface="Playfair Display"/>
              <a:buNone/>
            </a:pPr>
            <a:r>
              <a:rPr b="1" i="1" lang="en-US" sz="44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630" name="Google Shape;630;p56"/>
          <p:cNvSpPr txBox="1"/>
          <p:nvPr/>
        </p:nvSpPr>
        <p:spPr>
          <a:xfrm>
            <a:off x="11294351" y="3500462"/>
            <a:ext cx="1795298" cy="43020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25000"/>
              <a:buFont typeface="Playfair Display"/>
              <a:buNone/>
            </a:pPr>
            <a:r>
              <a:rPr b="1" i="1" lang="en-US" sz="25000" u="none" cap="none" strike="noStrike">
                <a:solidFill>
                  <a:srgbClr val="FFFFFF"/>
                </a:solidFill>
                <a:latin typeface="Playfair Display"/>
                <a:ea typeface="Playfair Display"/>
                <a:cs typeface="Playfair Display"/>
                <a:sym typeface="Playfair Display"/>
              </a:rPr>
              <a:t>“</a:t>
            </a:r>
            <a:endParaRPr/>
          </a:p>
        </p:txBody>
      </p:sp>
      <p:sp>
        <p:nvSpPr>
          <p:cNvPr id="631" name="Google Shape;631;p56"/>
          <p:cNvSpPr/>
          <p:nvPr/>
        </p:nvSpPr>
        <p:spPr>
          <a:xfrm rot="-10149869">
            <a:off x="-1952680" y="6184574"/>
            <a:ext cx="5119528" cy="8266011"/>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BF989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2" name="Google Shape;632;p56"/>
          <p:cNvSpPr/>
          <p:nvPr/>
        </p:nvSpPr>
        <p:spPr>
          <a:xfrm flipH="1">
            <a:off x="18440398" y="-2461794"/>
            <a:ext cx="7380328" cy="6964645"/>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F2CEA8"/>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3" name="Google Shape;633;p56"/>
          <p:cNvSpPr/>
          <p:nvPr/>
        </p:nvSpPr>
        <p:spPr>
          <a:xfrm>
            <a:off x="18053059" y="825338"/>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C7CBD"/>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4" name="Google Shape;634;p56"/>
          <p:cNvSpPr/>
          <p:nvPr/>
        </p:nvSpPr>
        <p:spPr>
          <a:xfrm>
            <a:off x="1222317" y="12280926"/>
            <a:ext cx="3625966"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2CEA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544E6E"/>
        </a:solidFill>
      </p:bgPr>
    </p:bg>
    <p:spTree>
      <p:nvGrpSpPr>
        <p:cNvPr id="168" name="Shape 168"/>
        <p:cNvGrpSpPr/>
        <p:nvPr/>
      </p:nvGrpSpPr>
      <p:grpSpPr>
        <a:xfrm>
          <a:off x="0" y="0"/>
          <a:ext cx="0" cy="0"/>
          <a:chOff x="0" y="0"/>
          <a:chExt cx="0" cy="0"/>
        </a:xfrm>
      </p:grpSpPr>
      <p:pic>
        <p:nvPicPr>
          <p:cNvPr descr="Image" id="169" name="Google Shape;169;p30"/>
          <p:cNvPicPr preferRelativeResize="0"/>
          <p:nvPr>
            <p:ph idx="2" type="pic"/>
          </p:nvPr>
        </p:nvPicPr>
        <p:blipFill rotWithShape="1">
          <a:blip r:embed="rId3">
            <a:alphaModFix/>
          </a:blip>
          <a:srcRect b="0" l="0" r="0" t="0"/>
          <a:stretch/>
        </p:blipFill>
        <p:spPr>
          <a:xfrm>
            <a:off x="1727200" y="3327995"/>
            <a:ext cx="12146303" cy="8126915"/>
          </a:xfrm>
          <a:prstGeom prst="rect">
            <a:avLst/>
          </a:prstGeom>
          <a:noFill/>
          <a:ln>
            <a:noFill/>
          </a:ln>
        </p:spPr>
      </p:pic>
      <p:pic>
        <p:nvPicPr>
          <p:cNvPr descr="Image" id="170" name="Google Shape;170;p30"/>
          <p:cNvPicPr preferRelativeResize="0"/>
          <p:nvPr>
            <p:ph idx="3" type="pic"/>
          </p:nvPr>
        </p:nvPicPr>
        <p:blipFill rotWithShape="1">
          <a:blip r:embed="rId3">
            <a:alphaModFix/>
          </a:blip>
          <a:srcRect b="0" l="0" r="0" t="0"/>
          <a:stretch/>
        </p:blipFill>
        <p:spPr>
          <a:xfrm>
            <a:off x="15401031" y="1422400"/>
            <a:ext cx="7106685" cy="4795050"/>
          </a:xfrm>
          <a:prstGeom prst="rect">
            <a:avLst/>
          </a:prstGeom>
          <a:noFill/>
          <a:ln>
            <a:noFill/>
          </a:ln>
        </p:spPr>
      </p:pic>
      <p:sp>
        <p:nvSpPr>
          <p:cNvPr id="171" name="Google Shape;171;p30"/>
          <p:cNvSpPr txBox="1"/>
          <p:nvPr>
            <p:ph idx="4294967295" type="body"/>
          </p:nvPr>
        </p:nvSpPr>
        <p:spPr>
          <a:xfrm>
            <a:off x="15401031" y="8146652"/>
            <a:ext cx="6151475" cy="2094055"/>
          </a:xfrm>
          <a:prstGeom prst="rect">
            <a:avLst/>
          </a:prstGeom>
          <a:noFill/>
          <a:ln>
            <a:noFill/>
          </a:ln>
        </p:spPr>
        <p:txBody>
          <a:bodyPr anchorCtr="0" anchor="t" bIns="30125" lIns="30125" spcFirstLastPara="1" rIns="30125" wrap="square" tIns="30125">
            <a:noAutofit/>
          </a:bodyPr>
          <a:lstStyle/>
          <a:p>
            <a:pPr indent="0" lvl="3" marL="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172" name="Google Shape;172;p30"/>
          <p:cNvSpPr/>
          <p:nvPr/>
        </p:nvSpPr>
        <p:spPr>
          <a:xfrm>
            <a:off x="0" y="9764514"/>
            <a:ext cx="8128695" cy="3951486"/>
          </a:xfrm>
          <a:prstGeom prst="rect">
            <a:avLst/>
          </a:prstGeom>
          <a:solidFill>
            <a:srgbClr val="F2CEA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3" name="Google Shape;173;p30"/>
          <p:cNvSpPr txBox="1"/>
          <p:nvPr/>
        </p:nvSpPr>
        <p:spPr>
          <a:xfrm>
            <a:off x="636680" y="11193291"/>
            <a:ext cx="6855334" cy="2094056"/>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5E5E5E"/>
              </a:buClr>
              <a:buSzPts val="5478"/>
              <a:buFont typeface="Montserrat Black"/>
              <a:buNone/>
            </a:pPr>
            <a:r>
              <a:rPr b="0" i="0" lang="en-US" sz="5478" u="none" cap="none" strike="noStrike">
                <a:solidFill>
                  <a:srgbClr val="5E5E5E"/>
                </a:solidFill>
                <a:latin typeface="Montserrat Black"/>
                <a:ea typeface="Montserrat Black"/>
                <a:cs typeface="Montserrat Black"/>
                <a:sym typeface="Montserrat Black"/>
              </a:rPr>
              <a:t>Welcome message </a:t>
            </a:r>
            <a:endParaRPr/>
          </a:p>
          <a:p>
            <a:pPr indent="0" lvl="3" marL="0" marR="0" rtl="0" algn="l">
              <a:lnSpc>
                <a:spcPct val="100000"/>
              </a:lnSpc>
              <a:spcBef>
                <a:spcPts val="0"/>
              </a:spcBef>
              <a:spcAft>
                <a:spcPts val="0"/>
              </a:spcAft>
              <a:buClr>
                <a:srgbClr val="5E5E5E"/>
              </a:buClr>
              <a:buSzPts val="5478"/>
              <a:buFont typeface="Montserrat Black"/>
              <a:buNone/>
            </a:pPr>
            <a:r>
              <a:rPr b="0" i="0" lang="en-US" sz="5478" u="none" cap="none" strike="noStrike">
                <a:solidFill>
                  <a:srgbClr val="5E5E5E"/>
                </a:solidFill>
                <a:latin typeface="Montserrat Black"/>
                <a:ea typeface="Montserrat Black"/>
                <a:cs typeface="Montserrat Black"/>
                <a:sym typeface="Montserrat Black"/>
              </a:rPr>
              <a:t>will be here </a:t>
            </a:r>
            <a:endParaRPr/>
          </a:p>
        </p:txBody>
      </p:sp>
      <p:sp>
        <p:nvSpPr>
          <p:cNvPr id="174" name="Google Shape;174;p30"/>
          <p:cNvSpPr txBox="1"/>
          <p:nvPr/>
        </p:nvSpPr>
        <p:spPr>
          <a:xfrm>
            <a:off x="15401031" y="6843541"/>
            <a:ext cx="6151475" cy="106962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Playfair Display"/>
              <a:buNone/>
            </a:pPr>
            <a:r>
              <a:rPr b="1" i="1" lang="en-US" sz="2000" u="none" cap="none" strike="noStrike">
                <a:solidFill>
                  <a:srgbClr val="5E5E5E"/>
                </a:solidFill>
                <a:latin typeface="Playfair Display"/>
                <a:ea typeface="Playfair Display"/>
                <a:cs typeface="Playfair Display"/>
                <a:sym typeface="Playfair Display"/>
              </a:rPr>
              <a:t>Lorem ipsum dolor sit amet, consectetur adipiscing elit, sed do eiusmod tempor.</a:t>
            </a:r>
            <a:endParaRPr/>
          </a:p>
        </p:txBody>
      </p:sp>
      <p:sp>
        <p:nvSpPr>
          <p:cNvPr id="175" name="Google Shape;175;p30"/>
          <p:cNvSpPr txBox="1"/>
          <p:nvPr/>
        </p:nvSpPr>
        <p:spPr>
          <a:xfrm>
            <a:off x="15401031" y="10634491"/>
            <a:ext cx="6151475" cy="209405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Ut enim ad minim veniam, quis nostrud exercitation ullamco laboris nisi ut aliquip ex ea commodo consequat. Duis aute irure dolor in reprehenderit in voluptate velit esse cillum dolore eu fugiat nulla pariatur.</a:t>
            </a:r>
            <a:endParaRPr/>
          </a:p>
        </p:txBody>
      </p:sp>
      <p:sp>
        <p:nvSpPr>
          <p:cNvPr id="176" name="Google Shape;176;p30"/>
          <p:cNvSpPr/>
          <p:nvPr/>
        </p:nvSpPr>
        <p:spPr>
          <a:xfrm flipH="1">
            <a:off x="19786600" y="8539261"/>
            <a:ext cx="7380328" cy="6964646"/>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F2CEA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7" name="Google Shape;177;p30"/>
          <p:cNvSpPr/>
          <p:nvPr/>
        </p:nvSpPr>
        <p:spPr>
          <a:xfrm rot="-3439330">
            <a:off x="-1879600" y="-3042840"/>
            <a:ext cx="5119528"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BF989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8" name="Google Shape;178;p30"/>
          <p:cNvSpPr/>
          <p:nvPr/>
        </p:nvSpPr>
        <p:spPr>
          <a:xfrm>
            <a:off x="21157203" y="1006301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F989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9" name="Google Shape;179;p30"/>
          <p:cNvSpPr/>
          <p:nvPr/>
        </p:nvSpPr>
        <p:spPr>
          <a:xfrm>
            <a:off x="655796" y="10599352"/>
            <a:ext cx="2447608" cy="243941"/>
          </a:xfrm>
          <a:prstGeom prst="rect">
            <a:avLst/>
          </a:prstGeom>
          <a:solidFill>
            <a:srgbClr val="A2A697"/>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180" name="Google Shape;180;p30"/>
          <p:cNvSpPr/>
          <p:nvPr/>
        </p:nvSpPr>
        <p:spPr>
          <a:xfrm>
            <a:off x="3699165" y="1974471"/>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2CEA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8" name="Shape 638"/>
        <p:cNvGrpSpPr/>
        <p:nvPr/>
      </p:nvGrpSpPr>
      <p:grpSpPr>
        <a:xfrm>
          <a:off x="0" y="0"/>
          <a:ext cx="0" cy="0"/>
          <a:chOff x="0" y="0"/>
          <a:chExt cx="0" cy="0"/>
        </a:xfrm>
      </p:grpSpPr>
      <p:pic>
        <p:nvPicPr>
          <p:cNvPr descr="Image" id="639" name="Google Shape;639;p57"/>
          <p:cNvPicPr preferRelativeResize="0"/>
          <p:nvPr>
            <p:ph idx="2" type="pic"/>
          </p:nvPr>
        </p:nvPicPr>
        <p:blipFill rotWithShape="1">
          <a:blip r:embed="rId3">
            <a:alphaModFix/>
          </a:blip>
          <a:srcRect b="0" l="0" r="0" t="0"/>
          <a:stretch/>
        </p:blipFill>
        <p:spPr>
          <a:xfrm>
            <a:off x="-1" y="0"/>
            <a:ext cx="10483450" cy="9020471"/>
          </a:xfrm>
          <a:prstGeom prst="rect">
            <a:avLst/>
          </a:prstGeom>
          <a:noFill/>
          <a:ln>
            <a:noFill/>
          </a:ln>
        </p:spPr>
      </p:pic>
      <p:sp>
        <p:nvSpPr>
          <p:cNvPr id="640" name="Google Shape;640;p57"/>
          <p:cNvSpPr txBox="1"/>
          <p:nvPr/>
        </p:nvSpPr>
        <p:spPr>
          <a:xfrm>
            <a:off x="18975903" y="3202053"/>
            <a:ext cx="4110592" cy="218183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641" name="Google Shape;641;p57"/>
          <p:cNvSpPr txBox="1"/>
          <p:nvPr/>
        </p:nvSpPr>
        <p:spPr>
          <a:xfrm>
            <a:off x="18975903" y="2409305"/>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Address</a:t>
            </a:r>
            <a:endParaRPr/>
          </a:p>
        </p:txBody>
      </p:sp>
      <p:sp>
        <p:nvSpPr>
          <p:cNvPr id="642" name="Google Shape;642;p57"/>
          <p:cNvSpPr txBox="1"/>
          <p:nvPr/>
        </p:nvSpPr>
        <p:spPr>
          <a:xfrm>
            <a:off x="14124503" y="3202053"/>
            <a:ext cx="4110592" cy="218183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643" name="Google Shape;643;p57"/>
          <p:cNvSpPr txBox="1"/>
          <p:nvPr/>
        </p:nvSpPr>
        <p:spPr>
          <a:xfrm>
            <a:off x="14124503" y="2409305"/>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Phone</a:t>
            </a:r>
            <a:endParaRPr/>
          </a:p>
        </p:txBody>
      </p:sp>
      <p:sp>
        <p:nvSpPr>
          <p:cNvPr id="644" name="Google Shape;644;p57"/>
          <p:cNvSpPr txBox="1"/>
          <p:nvPr/>
        </p:nvSpPr>
        <p:spPr>
          <a:xfrm>
            <a:off x="14124503" y="6749047"/>
            <a:ext cx="4110592" cy="21818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645" name="Google Shape;645;p57"/>
          <p:cNvSpPr txBox="1"/>
          <p:nvPr/>
        </p:nvSpPr>
        <p:spPr>
          <a:xfrm>
            <a:off x="14124503" y="5956300"/>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Email</a:t>
            </a:r>
            <a:endParaRPr/>
          </a:p>
        </p:txBody>
      </p:sp>
      <p:sp>
        <p:nvSpPr>
          <p:cNvPr id="646" name="Google Shape;646;p57"/>
          <p:cNvSpPr txBox="1"/>
          <p:nvPr/>
        </p:nvSpPr>
        <p:spPr>
          <a:xfrm>
            <a:off x="18975903" y="6749047"/>
            <a:ext cx="4110592" cy="21818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647" name="Google Shape;647;p57"/>
          <p:cNvSpPr txBox="1"/>
          <p:nvPr/>
        </p:nvSpPr>
        <p:spPr>
          <a:xfrm>
            <a:off x="18975903" y="5956300"/>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Website</a:t>
            </a:r>
            <a:endParaRPr/>
          </a:p>
        </p:txBody>
      </p:sp>
      <p:sp>
        <p:nvSpPr>
          <p:cNvPr id="648" name="Google Shape;648;p57"/>
          <p:cNvSpPr/>
          <p:nvPr/>
        </p:nvSpPr>
        <p:spPr>
          <a:xfrm>
            <a:off x="5737874" y="7184675"/>
            <a:ext cx="6966489" cy="3918650"/>
          </a:xfrm>
          <a:prstGeom prst="rect">
            <a:avLst/>
          </a:prstGeom>
          <a:solidFill>
            <a:srgbClr val="F2CEA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9" name="Google Shape;649;p57"/>
          <p:cNvSpPr txBox="1"/>
          <p:nvPr/>
        </p:nvSpPr>
        <p:spPr>
          <a:xfrm>
            <a:off x="6743373" y="8891612"/>
            <a:ext cx="4955492"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5E5E5E"/>
              </a:buClr>
              <a:buSzPts val="6600"/>
              <a:buFont typeface="Montserrat Black"/>
              <a:buNone/>
            </a:pPr>
            <a:r>
              <a:rPr b="0" i="0" lang="en-US" sz="6600" u="none" cap="none" strike="noStrike">
                <a:solidFill>
                  <a:srgbClr val="5E5E5E"/>
                </a:solidFill>
                <a:latin typeface="Montserrat Black"/>
                <a:ea typeface="Montserrat Black"/>
                <a:cs typeface="Montserrat Black"/>
                <a:sym typeface="Montserrat Black"/>
              </a:rPr>
              <a:t>Contact  Us</a:t>
            </a:r>
            <a:endParaRPr/>
          </a:p>
        </p:txBody>
      </p:sp>
      <p:sp>
        <p:nvSpPr>
          <p:cNvPr id="650" name="Google Shape;650;p57"/>
          <p:cNvSpPr/>
          <p:nvPr/>
        </p:nvSpPr>
        <p:spPr>
          <a:xfrm>
            <a:off x="19799300" y="9642994"/>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1" name="Google Shape;651;p57"/>
          <p:cNvSpPr/>
          <p:nvPr/>
        </p:nvSpPr>
        <p:spPr>
          <a:xfrm>
            <a:off x="17970500" y="9642994"/>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2" name="Google Shape;652;p57"/>
          <p:cNvSpPr/>
          <p:nvPr/>
        </p:nvSpPr>
        <p:spPr>
          <a:xfrm>
            <a:off x="16141700" y="9642994"/>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3" name="Google Shape;653;p57"/>
          <p:cNvSpPr/>
          <p:nvPr/>
        </p:nvSpPr>
        <p:spPr>
          <a:xfrm>
            <a:off x="16643539" y="10024957"/>
            <a:ext cx="266321" cy="506075"/>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D7898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4" name="Google Shape;654;p57"/>
          <p:cNvSpPr/>
          <p:nvPr/>
        </p:nvSpPr>
        <p:spPr>
          <a:xfrm>
            <a:off x="20237306" y="10089759"/>
            <a:ext cx="393986" cy="376471"/>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D7898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5" name="Google Shape;655;p57"/>
          <p:cNvSpPr/>
          <p:nvPr/>
        </p:nvSpPr>
        <p:spPr>
          <a:xfrm>
            <a:off x="18373766" y="10089759"/>
            <a:ext cx="463470" cy="376471"/>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1"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D7898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6" name="Google Shape;656;p57"/>
          <p:cNvSpPr/>
          <p:nvPr/>
        </p:nvSpPr>
        <p:spPr>
          <a:xfrm>
            <a:off x="-11049000" y="-3759201"/>
            <a:ext cx="13377988" cy="6807922"/>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F2CEA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7" name="Google Shape;657;p57"/>
          <p:cNvSpPr/>
          <p:nvPr/>
        </p:nvSpPr>
        <p:spPr>
          <a:xfrm rot="-47981">
            <a:off x="20713479" y="-4597390"/>
            <a:ext cx="5119529" cy="8266011"/>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BF989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8" name="Google Shape;658;p57"/>
          <p:cNvSpPr/>
          <p:nvPr/>
        </p:nvSpPr>
        <p:spPr>
          <a:xfrm>
            <a:off x="6743373" y="8453752"/>
            <a:ext cx="2447608" cy="243941"/>
          </a:xfrm>
          <a:prstGeom prst="rect">
            <a:avLst/>
          </a:prstGeom>
          <a:solidFill>
            <a:srgbClr val="BF989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9" name="Google Shape;659;p57"/>
          <p:cNvSpPr/>
          <p:nvPr/>
        </p:nvSpPr>
        <p:spPr>
          <a:xfrm>
            <a:off x="19218217" y="826305"/>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2CEA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60" name="Google Shape;660;p57"/>
          <p:cNvSpPr/>
          <p:nvPr/>
        </p:nvSpPr>
        <p:spPr>
          <a:xfrm>
            <a:off x="700910" y="1036897"/>
            <a:ext cx="2847856" cy="413519"/>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7898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4" name="Shape 664"/>
        <p:cNvGrpSpPr/>
        <p:nvPr/>
      </p:nvGrpSpPr>
      <p:grpSpPr>
        <a:xfrm>
          <a:off x="0" y="0"/>
          <a:ext cx="0" cy="0"/>
          <a:chOff x="0" y="0"/>
          <a:chExt cx="0" cy="0"/>
        </a:xfrm>
      </p:grpSpPr>
      <p:sp>
        <p:nvSpPr>
          <p:cNvPr id="665" name="Google Shape;665;p58"/>
          <p:cNvSpPr txBox="1"/>
          <p:nvPr/>
        </p:nvSpPr>
        <p:spPr>
          <a:xfrm>
            <a:off x="2389109" y="9326926"/>
            <a:ext cx="3426082" cy="990070"/>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a:t>
            </a:r>
            <a:endParaRPr/>
          </a:p>
        </p:txBody>
      </p:sp>
      <p:sp>
        <p:nvSpPr>
          <p:cNvPr id="666" name="Google Shape;666;p58"/>
          <p:cNvSpPr txBox="1"/>
          <p:nvPr/>
        </p:nvSpPr>
        <p:spPr>
          <a:xfrm>
            <a:off x="2806671" y="8486699"/>
            <a:ext cx="2590957"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E5E5E"/>
              </a:buClr>
              <a:buSzPts val="2912"/>
              <a:buFont typeface="Montserrat Black"/>
              <a:buNone/>
            </a:pPr>
            <a:r>
              <a:rPr b="0" i="0" lang="en-US" sz="2912" u="none" cap="none" strike="noStrike">
                <a:solidFill>
                  <a:srgbClr val="5E5E5E"/>
                </a:solidFill>
                <a:latin typeface="Montserrat Black"/>
                <a:ea typeface="Montserrat Black"/>
                <a:cs typeface="Montserrat Black"/>
                <a:sym typeface="Montserrat Black"/>
              </a:rPr>
              <a:t>Lorem Ipsum</a:t>
            </a:r>
            <a:endParaRPr/>
          </a:p>
        </p:txBody>
      </p:sp>
      <p:sp>
        <p:nvSpPr>
          <p:cNvPr id="667" name="Google Shape;667;p58"/>
          <p:cNvSpPr txBox="1"/>
          <p:nvPr/>
        </p:nvSpPr>
        <p:spPr>
          <a:xfrm>
            <a:off x="7081918" y="1785102"/>
            <a:ext cx="10220164" cy="10635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5E5E5E"/>
              </a:buClr>
              <a:buSzPts val="6600"/>
              <a:buFont typeface="Montserrat Black"/>
              <a:buNone/>
            </a:pPr>
            <a:r>
              <a:rPr b="0" i="0" lang="en-US" sz="6600" u="none" cap="none" strike="noStrike">
                <a:solidFill>
                  <a:srgbClr val="5E5E5E"/>
                </a:solidFill>
                <a:latin typeface="Montserrat Black"/>
                <a:ea typeface="Montserrat Black"/>
                <a:cs typeface="Montserrat Black"/>
                <a:sym typeface="Montserrat Black"/>
              </a:rPr>
              <a:t>Place Your Tittle Here</a:t>
            </a:r>
            <a:endParaRPr/>
          </a:p>
        </p:txBody>
      </p:sp>
      <p:grpSp>
        <p:nvGrpSpPr>
          <p:cNvPr id="668" name="Google Shape;668;p58"/>
          <p:cNvGrpSpPr/>
          <p:nvPr/>
        </p:nvGrpSpPr>
        <p:grpSpPr>
          <a:xfrm>
            <a:off x="6524908" y="6077818"/>
            <a:ext cx="11305855" cy="4521885"/>
            <a:chOff x="-9274" y="-1"/>
            <a:chExt cx="11305854" cy="4521884"/>
          </a:xfrm>
        </p:grpSpPr>
        <p:sp>
          <p:nvSpPr>
            <p:cNvPr id="669" name="Google Shape;669;p58"/>
            <p:cNvSpPr/>
            <p:nvPr/>
          </p:nvSpPr>
          <p:spPr>
            <a:xfrm>
              <a:off x="9039703" y="-1"/>
              <a:ext cx="2256877" cy="3611001"/>
            </a:xfrm>
            <a:custGeom>
              <a:rect b="b" l="l" r="r" t="t"/>
              <a:pathLst>
                <a:path extrusionOk="0" h="21600" w="21600">
                  <a:moveTo>
                    <a:pt x="21533" y="13102"/>
                  </a:moveTo>
                  <a:cubicBezTo>
                    <a:pt x="21199" y="5819"/>
                    <a:pt x="11636" y="0"/>
                    <a:pt x="0" y="0"/>
                  </a:cubicBezTo>
                  <a:cubicBezTo>
                    <a:pt x="0" y="6740"/>
                    <a:pt x="0" y="6740"/>
                    <a:pt x="0" y="6740"/>
                  </a:cubicBezTo>
                  <a:cubicBezTo>
                    <a:pt x="5751" y="6740"/>
                    <a:pt x="10432" y="9544"/>
                    <a:pt x="10767" y="13102"/>
                  </a:cubicBezTo>
                  <a:cubicBezTo>
                    <a:pt x="10767" y="13186"/>
                    <a:pt x="10767" y="13312"/>
                    <a:pt x="10767" y="13395"/>
                  </a:cubicBezTo>
                  <a:cubicBezTo>
                    <a:pt x="10767" y="17916"/>
                    <a:pt x="10767" y="17916"/>
                    <a:pt x="10767" y="17916"/>
                  </a:cubicBezTo>
                  <a:cubicBezTo>
                    <a:pt x="10767" y="18460"/>
                    <a:pt x="10767" y="18460"/>
                    <a:pt x="10767" y="18460"/>
                  </a:cubicBezTo>
                  <a:cubicBezTo>
                    <a:pt x="16183" y="21600"/>
                    <a:pt x="16183" y="21600"/>
                    <a:pt x="16183" y="21600"/>
                  </a:cubicBezTo>
                  <a:cubicBezTo>
                    <a:pt x="21600" y="18460"/>
                    <a:pt x="21600" y="18460"/>
                    <a:pt x="21600" y="18460"/>
                  </a:cubicBezTo>
                  <a:cubicBezTo>
                    <a:pt x="21600" y="17916"/>
                    <a:pt x="21600" y="17916"/>
                    <a:pt x="21600" y="17916"/>
                  </a:cubicBezTo>
                  <a:cubicBezTo>
                    <a:pt x="21600" y="13395"/>
                    <a:pt x="21600" y="13395"/>
                    <a:pt x="21600" y="13395"/>
                  </a:cubicBezTo>
                  <a:cubicBezTo>
                    <a:pt x="21600" y="13270"/>
                    <a:pt x="21533" y="13186"/>
                    <a:pt x="21533" y="13102"/>
                  </a:cubicBezTo>
                  <a:close/>
                </a:path>
              </a:pathLst>
            </a:custGeom>
            <a:solidFill>
              <a:srgbClr val="BF9898"/>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0" name="Google Shape;670;p58"/>
            <p:cNvSpPr/>
            <p:nvPr/>
          </p:nvSpPr>
          <p:spPr>
            <a:xfrm>
              <a:off x="-9274" y="34220"/>
              <a:ext cx="2256878" cy="3611001"/>
            </a:xfrm>
            <a:custGeom>
              <a:rect b="b" l="l" r="r" t="t"/>
              <a:pathLst>
                <a:path extrusionOk="0" h="21600" w="21600">
                  <a:moveTo>
                    <a:pt x="0" y="13521"/>
                  </a:moveTo>
                  <a:cubicBezTo>
                    <a:pt x="0" y="13521"/>
                    <a:pt x="0" y="13521"/>
                    <a:pt x="0" y="13521"/>
                  </a:cubicBezTo>
                  <a:cubicBezTo>
                    <a:pt x="0" y="17916"/>
                    <a:pt x="0" y="17916"/>
                    <a:pt x="0" y="17916"/>
                  </a:cubicBezTo>
                  <a:cubicBezTo>
                    <a:pt x="0" y="18460"/>
                    <a:pt x="0" y="18460"/>
                    <a:pt x="0" y="18460"/>
                  </a:cubicBezTo>
                  <a:cubicBezTo>
                    <a:pt x="5417" y="21600"/>
                    <a:pt x="5417" y="21600"/>
                    <a:pt x="5417" y="21600"/>
                  </a:cubicBezTo>
                  <a:cubicBezTo>
                    <a:pt x="10833" y="18460"/>
                    <a:pt x="10833" y="18460"/>
                    <a:pt x="10833" y="18460"/>
                  </a:cubicBezTo>
                  <a:cubicBezTo>
                    <a:pt x="10833" y="17916"/>
                    <a:pt x="10833" y="17916"/>
                    <a:pt x="10833" y="17916"/>
                  </a:cubicBezTo>
                  <a:cubicBezTo>
                    <a:pt x="10833" y="13395"/>
                    <a:pt x="10833" y="13395"/>
                    <a:pt x="10833" y="13395"/>
                  </a:cubicBezTo>
                  <a:cubicBezTo>
                    <a:pt x="10833" y="13228"/>
                    <a:pt x="10833" y="13102"/>
                    <a:pt x="10767" y="12977"/>
                  </a:cubicBezTo>
                  <a:cubicBezTo>
                    <a:pt x="11235" y="9502"/>
                    <a:pt x="15916" y="6740"/>
                    <a:pt x="21600" y="6740"/>
                  </a:cubicBezTo>
                  <a:cubicBezTo>
                    <a:pt x="21600" y="0"/>
                    <a:pt x="21600" y="0"/>
                    <a:pt x="21600" y="0"/>
                  </a:cubicBezTo>
                  <a:cubicBezTo>
                    <a:pt x="9697" y="0"/>
                    <a:pt x="0" y="6070"/>
                    <a:pt x="0" y="13521"/>
                  </a:cubicBezTo>
                  <a:close/>
                </a:path>
              </a:pathLst>
            </a:custGeom>
            <a:solidFill>
              <a:srgbClr val="F2CEA8"/>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1" name="Google Shape;671;p58"/>
            <p:cNvSpPr/>
            <p:nvPr/>
          </p:nvSpPr>
          <p:spPr>
            <a:xfrm>
              <a:off x="2247603" y="34220"/>
              <a:ext cx="2260943" cy="2260942"/>
            </a:xfrm>
            <a:custGeom>
              <a:rect b="b" l="l" r="r" t="t"/>
              <a:pathLst>
                <a:path extrusionOk="0" h="21600" w="21600">
                  <a:moveTo>
                    <a:pt x="0" y="0"/>
                  </a:moveTo>
                  <a:cubicBezTo>
                    <a:pt x="0" y="10767"/>
                    <a:pt x="0" y="10767"/>
                    <a:pt x="0" y="10767"/>
                  </a:cubicBezTo>
                  <a:cubicBezTo>
                    <a:pt x="5952" y="10767"/>
                    <a:pt x="10833" y="15581"/>
                    <a:pt x="10833" y="21600"/>
                  </a:cubicBezTo>
                  <a:cubicBezTo>
                    <a:pt x="21600" y="21600"/>
                    <a:pt x="21600" y="21600"/>
                    <a:pt x="21600" y="21600"/>
                  </a:cubicBezTo>
                  <a:cubicBezTo>
                    <a:pt x="21600" y="9697"/>
                    <a:pt x="11903" y="0"/>
                    <a:pt x="0" y="0"/>
                  </a:cubicBezTo>
                  <a:close/>
                </a:path>
              </a:pathLst>
            </a:custGeom>
            <a:solidFill>
              <a:srgbClr val="F2CEA8"/>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2" name="Google Shape;672;p58"/>
            <p:cNvSpPr/>
            <p:nvPr/>
          </p:nvSpPr>
          <p:spPr>
            <a:xfrm>
              <a:off x="3391413" y="2260941"/>
              <a:ext cx="2228411" cy="2260942"/>
            </a:xfrm>
            <a:custGeom>
              <a:rect b="b" l="l" r="r" t="t"/>
              <a:pathLst>
                <a:path extrusionOk="0" h="21600" w="21600">
                  <a:moveTo>
                    <a:pt x="10902" y="0"/>
                  </a:moveTo>
                  <a:cubicBezTo>
                    <a:pt x="0" y="0"/>
                    <a:pt x="0" y="0"/>
                    <a:pt x="0" y="0"/>
                  </a:cubicBezTo>
                  <a:cubicBezTo>
                    <a:pt x="0" y="11837"/>
                    <a:pt x="9683" y="21466"/>
                    <a:pt x="21600" y="21600"/>
                  </a:cubicBezTo>
                  <a:cubicBezTo>
                    <a:pt x="21600" y="10833"/>
                    <a:pt x="21600" y="10833"/>
                    <a:pt x="21600" y="10833"/>
                  </a:cubicBezTo>
                  <a:cubicBezTo>
                    <a:pt x="15641" y="10700"/>
                    <a:pt x="10902" y="5885"/>
                    <a:pt x="10902" y="0"/>
                  </a:cubicBezTo>
                  <a:close/>
                </a:path>
              </a:pathLst>
            </a:custGeom>
            <a:solidFill>
              <a:srgbClr val="D78989"/>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3" name="Google Shape;673;p58"/>
            <p:cNvSpPr/>
            <p:nvPr/>
          </p:nvSpPr>
          <p:spPr>
            <a:xfrm>
              <a:off x="5619823" y="2260941"/>
              <a:ext cx="2277209" cy="2260942"/>
            </a:xfrm>
            <a:custGeom>
              <a:rect b="b" l="l" r="r" t="t"/>
              <a:pathLst>
                <a:path extrusionOk="0" h="21600" w="21600">
                  <a:moveTo>
                    <a:pt x="265" y="10833"/>
                  </a:moveTo>
                  <a:cubicBezTo>
                    <a:pt x="133" y="10833"/>
                    <a:pt x="66" y="10833"/>
                    <a:pt x="0" y="10833"/>
                  </a:cubicBezTo>
                  <a:cubicBezTo>
                    <a:pt x="0" y="21600"/>
                    <a:pt x="0" y="21600"/>
                    <a:pt x="0" y="21600"/>
                  </a:cubicBezTo>
                  <a:cubicBezTo>
                    <a:pt x="66" y="21600"/>
                    <a:pt x="133" y="21600"/>
                    <a:pt x="265" y="21600"/>
                  </a:cubicBezTo>
                  <a:cubicBezTo>
                    <a:pt x="12059" y="21600"/>
                    <a:pt x="21600" y="11903"/>
                    <a:pt x="21600" y="0"/>
                  </a:cubicBezTo>
                  <a:cubicBezTo>
                    <a:pt x="10999" y="0"/>
                    <a:pt x="10999" y="0"/>
                    <a:pt x="10999" y="0"/>
                  </a:cubicBezTo>
                  <a:cubicBezTo>
                    <a:pt x="10999" y="5952"/>
                    <a:pt x="6162" y="10833"/>
                    <a:pt x="265" y="10833"/>
                  </a:cubicBezTo>
                  <a:close/>
                </a:path>
              </a:pathLst>
            </a:custGeom>
            <a:solidFill>
              <a:srgbClr val="D78989"/>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4" name="Google Shape;674;p58"/>
            <p:cNvSpPr/>
            <p:nvPr/>
          </p:nvSpPr>
          <p:spPr>
            <a:xfrm>
              <a:off x="6778760" y="0"/>
              <a:ext cx="2260943" cy="2260942"/>
            </a:xfrm>
            <a:custGeom>
              <a:rect b="b" l="l" r="r" t="t"/>
              <a:pathLst>
                <a:path extrusionOk="0" h="21600" w="21600">
                  <a:moveTo>
                    <a:pt x="21600" y="0"/>
                  </a:moveTo>
                  <a:cubicBezTo>
                    <a:pt x="9630" y="0"/>
                    <a:pt x="0" y="9697"/>
                    <a:pt x="0" y="21600"/>
                  </a:cubicBezTo>
                  <a:cubicBezTo>
                    <a:pt x="10700" y="21600"/>
                    <a:pt x="10700" y="21600"/>
                    <a:pt x="10700" y="21600"/>
                  </a:cubicBezTo>
                  <a:cubicBezTo>
                    <a:pt x="10700" y="15581"/>
                    <a:pt x="15581" y="10767"/>
                    <a:pt x="21600" y="10767"/>
                  </a:cubicBezTo>
                  <a:cubicBezTo>
                    <a:pt x="21600" y="10767"/>
                    <a:pt x="21600" y="10767"/>
                    <a:pt x="21600" y="10767"/>
                  </a:cubicBezTo>
                  <a:cubicBezTo>
                    <a:pt x="21600" y="0"/>
                    <a:pt x="21600" y="0"/>
                    <a:pt x="21600" y="0"/>
                  </a:cubicBezTo>
                  <a:close/>
                </a:path>
              </a:pathLst>
            </a:custGeom>
            <a:solidFill>
              <a:srgbClr val="BF9898"/>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675" name="Google Shape;675;p58"/>
          <p:cNvSpPr/>
          <p:nvPr/>
        </p:nvSpPr>
        <p:spPr>
          <a:xfrm>
            <a:off x="6335836" y="8625683"/>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6" name="Google Shape;676;p58"/>
          <p:cNvSpPr/>
          <p:nvPr/>
        </p:nvSpPr>
        <p:spPr>
          <a:xfrm>
            <a:off x="6826250" y="9109569"/>
            <a:ext cx="571501" cy="584556"/>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8C7CB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7" name="Google Shape;677;p58"/>
          <p:cNvSpPr/>
          <p:nvPr/>
        </p:nvSpPr>
        <p:spPr>
          <a:xfrm>
            <a:off x="7986836" y="5900019"/>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8" name="Google Shape;678;p58"/>
          <p:cNvSpPr/>
          <p:nvPr/>
        </p:nvSpPr>
        <p:spPr>
          <a:xfrm>
            <a:off x="16495836" y="8625683"/>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9" name="Google Shape;679;p58"/>
          <p:cNvSpPr/>
          <p:nvPr/>
        </p:nvSpPr>
        <p:spPr>
          <a:xfrm>
            <a:off x="11415836" y="9260684"/>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0" name="Google Shape;680;p58"/>
          <p:cNvSpPr/>
          <p:nvPr/>
        </p:nvSpPr>
        <p:spPr>
          <a:xfrm>
            <a:off x="14870236" y="5900019"/>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1" name="Google Shape;681;p58"/>
          <p:cNvSpPr/>
          <p:nvPr/>
        </p:nvSpPr>
        <p:spPr>
          <a:xfrm>
            <a:off x="15360648" y="6456686"/>
            <a:ext cx="571501" cy="438993"/>
          </a:xfrm>
          <a:custGeom>
            <a:rect b="b" l="l" r="r" t="t"/>
            <a:pathLst>
              <a:path extrusionOk="0" h="21600" w="2160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rgbClr val="8C7CB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2" name="Google Shape;682;p58"/>
          <p:cNvSpPr/>
          <p:nvPr/>
        </p:nvSpPr>
        <p:spPr>
          <a:xfrm>
            <a:off x="8477250" y="6394770"/>
            <a:ext cx="571500" cy="562826"/>
          </a:xfrm>
          <a:custGeom>
            <a:rect b="b" l="l" r="r" t="t"/>
            <a:pathLst>
              <a:path extrusionOk="0" h="21600" w="2160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rgbClr val="8C7CB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3" name="Google Shape;683;p58"/>
          <p:cNvSpPr/>
          <p:nvPr/>
        </p:nvSpPr>
        <p:spPr>
          <a:xfrm>
            <a:off x="11906250" y="9809515"/>
            <a:ext cx="571500" cy="454666"/>
          </a:xfrm>
          <a:custGeom>
            <a:rect b="b" l="l" r="r" t="t"/>
            <a:pathLst>
              <a:path extrusionOk="0" h="21475" w="21511">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rgbClr val="8C7CB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4" name="Google Shape;684;p58"/>
          <p:cNvSpPr/>
          <p:nvPr/>
        </p:nvSpPr>
        <p:spPr>
          <a:xfrm>
            <a:off x="16986250" y="9147845"/>
            <a:ext cx="571501" cy="508005"/>
          </a:xfrm>
          <a:custGeom>
            <a:rect b="b" l="l" r="r" t="t"/>
            <a:pathLst>
              <a:path extrusionOk="0" h="21600" w="21600">
                <a:moveTo>
                  <a:pt x="20771" y="0"/>
                </a:moveTo>
                <a:cubicBezTo>
                  <a:pt x="439" y="0"/>
                  <a:pt x="439" y="0"/>
                  <a:pt x="439" y="0"/>
                </a:cubicBezTo>
                <a:cubicBezTo>
                  <a:pt x="0" y="0"/>
                  <a:pt x="0" y="434"/>
                  <a:pt x="0" y="922"/>
                </a:cubicBezTo>
                <a:cubicBezTo>
                  <a:pt x="0" y="3799"/>
                  <a:pt x="0" y="3799"/>
                  <a:pt x="0" y="3799"/>
                </a:cubicBezTo>
                <a:cubicBezTo>
                  <a:pt x="21600" y="3799"/>
                  <a:pt x="21600" y="3799"/>
                  <a:pt x="21600" y="3799"/>
                </a:cubicBezTo>
                <a:cubicBezTo>
                  <a:pt x="21600" y="922"/>
                  <a:pt x="21600" y="922"/>
                  <a:pt x="21600" y="922"/>
                </a:cubicBezTo>
                <a:cubicBezTo>
                  <a:pt x="21600" y="434"/>
                  <a:pt x="21161" y="0"/>
                  <a:pt x="20771" y="0"/>
                </a:cubicBezTo>
                <a:close/>
                <a:moveTo>
                  <a:pt x="1316" y="19700"/>
                </a:moveTo>
                <a:cubicBezTo>
                  <a:pt x="1316" y="20623"/>
                  <a:pt x="1755" y="21600"/>
                  <a:pt x="2633" y="21600"/>
                </a:cubicBezTo>
                <a:cubicBezTo>
                  <a:pt x="18577" y="21600"/>
                  <a:pt x="18577" y="21600"/>
                  <a:pt x="18577" y="21600"/>
                </a:cubicBezTo>
                <a:cubicBezTo>
                  <a:pt x="19894" y="21600"/>
                  <a:pt x="20332" y="20623"/>
                  <a:pt x="20332" y="19700"/>
                </a:cubicBezTo>
                <a:cubicBezTo>
                  <a:pt x="20332" y="5264"/>
                  <a:pt x="20332" y="5264"/>
                  <a:pt x="20332" y="5264"/>
                </a:cubicBezTo>
                <a:cubicBezTo>
                  <a:pt x="1316" y="5264"/>
                  <a:pt x="1316" y="5264"/>
                  <a:pt x="1316" y="5264"/>
                </a:cubicBezTo>
                <a:lnTo>
                  <a:pt x="1316" y="19700"/>
                </a:lnTo>
                <a:close/>
                <a:moveTo>
                  <a:pt x="7362" y="8141"/>
                </a:moveTo>
                <a:cubicBezTo>
                  <a:pt x="14286" y="8141"/>
                  <a:pt x="14286" y="8141"/>
                  <a:pt x="14286" y="8141"/>
                </a:cubicBezTo>
                <a:cubicBezTo>
                  <a:pt x="14286" y="10529"/>
                  <a:pt x="14286" y="10529"/>
                  <a:pt x="14286" y="10529"/>
                </a:cubicBezTo>
                <a:cubicBezTo>
                  <a:pt x="7362" y="10529"/>
                  <a:pt x="7362" y="10529"/>
                  <a:pt x="7362" y="10529"/>
                </a:cubicBezTo>
                <a:lnTo>
                  <a:pt x="7362" y="8141"/>
                </a:lnTo>
                <a:close/>
              </a:path>
            </a:pathLst>
          </a:custGeom>
          <a:solidFill>
            <a:srgbClr val="8C7CB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5" name="Google Shape;685;p58"/>
          <p:cNvSpPr txBox="1"/>
          <p:nvPr/>
        </p:nvSpPr>
        <p:spPr>
          <a:xfrm>
            <a:off x="7049959" y="4649394"/>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a:t>
            </a:r>
            <a:endParaRPr/>
          </a:p>
        </p:txBody>
      </p:sp>
      <p:sp>
        <p:nvSpPr>
          <p:cNvPr id="686" name="Google Shape;686;p58"/>
          <p:cNvSpPr txBox="1"/>
          <p:nvPr/>
        </p:nvSpPr>
        <p:spPr>
          <a:xfrm>
            <a:off x="7467521" y="3809167"/>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E5E5E"/>
              </a:buClr>
              <a:buSzPts val="2912"/>
              <a:buFont typeface="Montserrat Black"/>
              <a:buNone/>
            </a:pPr>
            <a:r>
              <a:rPr b="0" i="0" lang="en-US" sz="2912" u="none" cap="none" strike="noStrike">
                <a:solidFill>
                  <a:srgbClr val="5E5E5E"/>
                </a:solidFill>
                <a:latin typeface="Montserrat Black"/>
                <a:ea typeface="Montserrat Black"/>
                <a:cs typeface="Montserrat Black"/>
                <a:sym typeface="Montserrat Black"/>
              </a:rPr>
              <a:t>Lorem Ipsum</a:t>
            </a:r>
            <a:endParaRPr/>
          </a:p>
        </p:txBody>
      </p:sp>
      <p:sp>
        <p:nvSpPr>
          <p:cNvPr id="687" name="Google Shape;687;p58"/>
          <p:cNvSpPr txBox="1"/>
          <p:nvPr/>
        </p:nvSpPr>
        <p:spPr>
          <a:xfrm>
            <a:off x="13933359" y="4649394"/>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a:t>
            </a:r>
            <a:endParaRPr/>
          </a:p>
        </p:txBody>
      </p:sp>
      <p:sp>
        <p:nvSpPr>
          <p:cNvPr id="688" name="Google Shape;688;p58"/>
          <p:cNvSpPr txBox="1"/>
          <p:nvPr/>
        </p:nvSpPr>
        <p:spPr>
          <a:xfrm>
            <a:off x="14350922" y="3809167"/>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E5E5E"/>
              </a:buClr>
              <a:buSzPts val="2912"/>
              <a:buFont typeface="Montserrat Black"/>
              <a:buNone/>
            </a:pPr>
            <a:r>
              <a:rPr b="0" i="0" lang="en-US" sz="2912" u="none" cap="none" strike="noStrike">
                <a:solidFill>
                  <a:srgbClr val="5E5E5E"/>
                </a:solidFill>
                <a:latin typeface="Montserrat Black"/>
                <a:ea typeface="Montserrat Black"/>
                <a:cs typeface="Montserrat Black"/>
                <a:sym typeface="Montserrat Black"/>
              </a:rPr>
              <a:t>Lorem Ipsum</a:t>
            </a:r>
            <a:endParaRPr/>
          </a:p>
        </p:txBody>
      </p:sp>
      <p:sp>
        <p:nvSpPr>
          <p:cNvPr id="689" name="Google Shape;689;p58"/>
          <p:cNvSpPr txBox="1"/>
          <p:nvPr/>
        </p:nvSpPr>
        <p:spPr>
          <a:xfrm>
            <a:off x="18540481" y="9326926"/>
            <a:ext cx="3426082" cy="990070"/>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a:t>
            </a:r>
            <a:endParaRPr/>
          </a:p>
        </p:txBody>
      </p:sp>
      <p:sp>
        <p:nvSpPr>
          <p:cNvPr id="690" name="Google Shape;690;p58"/>
          <p:cNvSpPr txBox="1"/>
          <p:nvPr/>
        </p:nvSpPr>
        <p:spPr>
          <a:xfrm>
            <a:off x="18958044" y="8486699"/>
            <a:ext cx="2590957"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E5E5E"/>
              </a:buClr>
              <a:buSzPts val="2912"/>
              <a:buFont typeface="Montserrat Black"/>
              <a:buNone/>
            </a:pPr>
            <a:r>
              <a:rPr b="0" i="0" lang="en-US" sz="2912" u="none" cap="none" strike="noStrike">
                <a:solidFill>
                  <a:srgbClr val="5E5E5E"/>
                </a:solidFill>
                <a:latin typeface="Montserrat Black"/>
                <a:ea typeface="Montserrat Black"/>
                <a:cs typeface="Montserrat Black"/>
                <a:sym typeface="Montserrat Black"/>
              </a:rPr>
              <a:t>Lorem Ipsum</a:t>
            </a:r>
            <a:endParaRPr/>
          </a:p>
        </p:txBody>
      </p:sp>
      <p:sp>
        <p:nvSpPr>
          <p:cNvPr id="691" name="Google Shape;691;p58"/>
          <p:cNvSpPr txBox="1"/>
          <p:nvPr/>
        </p:nvSpPr>
        <p:spPr>
          <a:xfrm>
            <a:off x="10478959" y="11878285"/>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a:t>
            </a:r>
            <a:endParaRPr/>
          </a:p>
        </p:txBody>
      </p:sp>
      <p:sp>
        <p:nvSpPr>
          <p:cNvPr id="692" name="Google Shape;692;p58"/>
          <p:cNvSpPr txBox="1"/>
          <p:nvPr/>
        </p:nvSpPr>
        <p:spPr>
          <a:xfrm>
            <a:off x="10896521" y="11038058"/>
            <a:ext cx="2590958"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E5E5E"/>
              </a:buClr>
              <a:buSzPts val="2912"/>
              <a:buFont typeface="Montserrat Black"/>
              <a:buNone/>
            </a:pPr>
            <a:r>
              <a:rPr b="0" i="0" lang="en-US" sz="2912" u="none" cap="none" strike="noStrike">
                <a:solidFill>
                  <a:srgbClr val="5E5E5E"/>
                </a:solidFill>
                <a:latin typeface="Montserrat Black"/>
                <a:ea typeface="Montserrat Black"/>
                <a:cs typeface="Montserrat Black"/>
                <a:sym typeface="Montserrat Black"/>
              </a:rPr>
              <a:t>Lorem Ipsum</a:t>
            </a:r>
            <a:endParaRPr/>
          </a:p>
        </p:txBody>
      </p:sp>
      <p:sp>
        <p:nvSpPr>
          <p:cNvPr id="693" name="Google Shape;693;p58"/>
          <p:cNvSpPr/>
          <p:nvPr/>
        </p:nvSpPr>
        <p:spPr>
          <a:xfrm>
            <a:off x="10968196" y="1341751"/>
            <a:ext cx="2447608" cy="243941"/>
          </a:xfrm>
          <a:prstGeom prst="rect">
            <a:avLst/>
          </a:prstGeom>
          <a:solidFill>
            <a:srgbClr val="BF989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4" name="Google Shape;694;p58"/>
          <p:cNvSpPr/>
          <p:nvPr/>
        </p:nvSpPr>
        <p:spPr>
          <a:xfrm rot="274365">
            <a:off x="-2557339" y="7944215"/>
            <a:ext cx="7380328" cy="6964646"/>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BF989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5" name="Google Shape;695;p58"/>
          <p:cNvSpPr/>
          <p:nvPr/>
        </p:nvSpPr>
        <p:spPr>
          <a:xfrm rot="-1232498">
            <a:off x="19813132" y="-2196849"/>
            <a:ext cx="5119528"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F2CEA8"/>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6" name="Google Shape;696;p58"/>
          <p:cNvSpPr/>
          <p:nvPr/>
        </p:nvSpPr>
        <p:spPr>
          <a:xfrm>
            <a:off x="3453403" y="12452516"/>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7898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7" name="Google Shape;697;p58"/>
          <p:cNvSpPr/>
          <p:nvPr/>
        </p:nvSpPr>
        <p:spPr>
          <a:xfrm>
            <a:off x="18092330" y="280133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7898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1" name="Shape 701"/>
        <p:cNvGrpSpPr/>
        <p:nvPr/>
      </p:nvGrpSpPr>
      <p:grpSpPr>
        <a:xfrm>
          <a:off x="0" y="0"/>
          <a:ext cx="0" cy="0"/>
          <a:chOff x="0" y="0"/>
          <a:chExt cx="0" cy="0"/>
        </a:xfrm>
      </p:grpSpPr>
      <p:sp>
        <p:nvSpPr>
          <p:cNvPr id="702" name="Google Shape;702;p59"/>
          <p:cNvSpPr/>
          <p:nvPr/>
        </p:nvSpPr>
        <p:spPr>
          <a:xfrm>
            <a:off x="14865430" y="10750628"/>
            <a:ext cx="13377989" cy="6807921"/>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F2CEA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3" name="Google Shape;703;p59"/>
          <p:cNvSpPr/>
          <p:nvPr/>
        </p:nvSpPr>
        <p:spPr>
          <a:xfrm>
            <a:off x="2043081" y="3739888"/>
            <a:ext cx="20320001" cy="7070307"/>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4" name="Google Shape;704;p59"/>
          <p:cNvSpPr txBox="1"/>
          <p:nvPr/>
        </p:nvSpPr>
        <p:spPr>
          <a:xfrm>
            <a:off x="7924548" y="1670726"/>
            <a:ext cx="8534904" cy="10635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5E5E5E"/>
              </a:buClr>
              <a:buSzPts val="6600"/>
              <a:buFont typeface="Montserrat Black"/>
              <a:buNone/>
            </a:pPr>
            <a:r>
              <a:rPr b="0" i="0" lang="en-US" sz="6600" u="none" cap="none" strike="noStrike">
                <a:solidFill>
                  <a:srgbClr val="5E5E5E"/>
                </a:solidFill>
                <a:latin typeface="Montserrat Black"/>
                <a:ea typeface="Montserrat Black"/>
                <a:cs typeface="Montserrat Black"/>
                <a:sym typeface="Montserrat Black"/>
              </a:rPr>
              <a:t>Our Yearly Agenda</a:t>
            </a:r>
            <a:endParaRPr/>
          </a:p>
        </p:txBody>
      </p:sp>
      <p:graphicFrame>
        <p:nvGraphicFramePr>
          <p:cNvPr id="705" name="Google Shape;705;p59"/>
          <p:cNvGraphicFramePr/>
          <p:nvPr/>
        </p:nvGraphicFramePr>
        <p:xfrm>
          <a:off x="2044700" y="3745061"/>
          <a:ext cx="3000000" cy="3000000"/>
        </p:xfrm>
        <a:graphic>
          <a:graphicData uri="http://schemas.openxmlformats.org/drawingml/2006/table">
            <a:tbl>
              <a:tblPr bandRow="1" firstRow="1">
                <a:noFill/>
                <a:tableStyleId>{D387303B-2B8C-46C9-96CD-13508F0CE523}</a:tableStyleId>
              </a:tblPr>
              <a:tblGrid>
                <a:gridCol w="1082325"/>
                <a:gridCol w="3241725"/>
                <a:gridCol w="1337400"/>
                <a:gridCol w="1336625"/>
                <a:gridCol w="1336825"/>
                <a:gridCol w="1341350"/>
                <a:gridCol w="1338275"/>
                <a:gridCol w="1348500"/>
                <a:gridCol w="1335750"/>
                <a:gridCol w="1333725"/>
                <a:gridCol w="1335775"/>
                <a:gridCol w="1343725"/>
                <a:gridCol w="1336700"/>
                <a:gridCol w="1271300"/>
              </a:tblGrid>
              <a:tr h="1751275">
                <a:tc>
                  <a:txBody>
                    <a:bodyPr/>
                    <a:lstStyle/>
                    <a:p>
                      <a:pPr indent="0" lvl="0" marL="0" marR="0" rtl="0" algn="ctr">
                        <a:lnSpc>
                          <a:spcPct val="120000"/>
                        </a:lnSpc>
                        <a:spcBef>
                          <a:spcPts val="0"/>
                        </a:spcBef>
                        <a:spcAft>
                          <a:spcPts val="0"/>
                        </a:spcAft>
                        <a:buClr>
                          <a:srgbClr val="FFFFFF"/>
                        </a:buClr>
                        <a:buSzPts val="3200"/>
                        <a:buFont typeface="Source Sans Pro"/>
                        <a:buNone/>
                      </a:pPr>
                      <a:r>
                        <a:rPr b="1" lang="en-US" sz="3200" u="none" cap="none" strike="noStrike">
                          <a:solidFill>
                            <a:srgbClr val="FFFFFF"/>
                          </a:solidFill>
                          <a:latin typeface="Source Sans Pro"/>
                          <a:ea typeface="Source Sans Pro"/>
                          <a:cs typeface="Source Sans Pro"/>
                          <a:sym typeface="Source Sans Pro"/>
                        </a:rPr>
                        <a:t>No.</a:t>
                      </a:r>
                      <a:endParaRPr/>
                    </a:p>
                  </a:txBody>
                  <a:tcPr marT="50800" marB="50800" marR="50800" marL="50800" anchor="ctr">
                    <a:solidFill>
                      <a:srgbClr val="8C7CBD"/>
                    </a:solidFill>
                  </a:tcPr>
                </a:tc>
                <a:tc>
                  <a:txBody>
                    <a:bodyPr/>
                    <a:lstStyle/>
                    <a:p>
                      <a:pPr indent="0" lvl="0" marL="0" marR="0" rtl="0" algn="ctr">
                        <a:lnSpc>
                          <a:spcPct val="120000"/>
                        </a:lnSpc>
                        <a:spcBef>
                          <a:spcPts val="0"/>
                        </a:spcBef>
                        <a:spcAft>
                          <a:spcPts val="0"/>
                        </a:spcAft>
                        <a:buClr>
                          <a:srgbClr val="5E5E5E"/>
                        </a:buClr>
                        <a:buSzPts val="3200"/>
                        <a:buFont typeface="Montserrat Black"/>
                        <a:buNone/>
                      </a:pPr>
                      <a:r>
                        <a:rPr lang="en-US" sz="3200" u="none" cap="none" strike="noStrike">
                          <a:solidFill>
                            <a:srgbClr val="5E5E5E"/>
                          </a:solidFill>
                          <a:latin typeface="Montserrat Black"/>
                          <a:ea typeface="Montserrat Black"/>
                          <a:cs typeface="Montserrat Black"/>
                          <a:sym typeface="Montserrat Black"/>
                        </a:rPr>
                        <a:t>Activity</a:t>
                      </a:r>
                      <a:endParaRPr/>
                    </a:p>
                  </a:txBody>
                  <a:tcPr marT="50800" marB="50800" marR="50800" marL="50800" anchor="ctr">
                    <a:solidFill>
                      <a:srgbClr val="FFFFFF"/>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Jan</a:t>
                      </a:r>
                      <a:endParaRPr/>
                    </a:p>
                  </a:txBody>
                  <a:tcPr marT="50800" marB="50800" marR="50800" marL="50800" anchor="ctr">
                    <a:solidFill>
                      <a:srgbClr val="8C7CBD"/>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Feb</a:t>
                      </a:r>
                      <a:endParaRPr/>
                    </a:p>
                  </a:txBody>
                  <a:tcPr marT="50800" marB="50800" marR="50800" marL="50800" anchor="ctr">
                    <a:solidFill>
                      <a:srgbClr val="BF9898"/>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Mar</a:t>
                      </a:r>
                      <a:endParaRPr/>
                    </a:p>
                  </a:txBody>
                  <a:tcPr marT="50800" marB="50800" marR="50800" marL="50800" anchor="ctr">
                    <a:solidFill>
                      <a:srgbClr val="D78989"/>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Apr</a:t>
                      </a:r>
                      <a:endParaRPr/>
                    </a:p>
                  </a:txBody>
                  <a:tcPr marT="50800" marB="50800" marR="50800" marL="50800" anchor="ctr">
                    <a:solidFill>
                      <a:srgbClr val="F2CEA8"/>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May</a:t>
                      </a:r>
                      <a:endParaRPr/>
                    </a:p>
                  </a:txBody>
                  <a:tcPr marT="50800" marB="50800" marR="50800" marL="50800" anchor="ctr">
                    <a:solidFill>
                      <a:srgbClr val="8C7CBD"/>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Jun</a:t>
                      </a:r>
                      <a:endParaRPr/>
                    </a:p>
                  </a:txBody>
                  <a:tcPr marT="50800" marB="50800" marR="50800" marL="50800" anchor="ctr">
                    <a:solidFill>
                      <a:srgbClr val="BF9898"/>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Jul</a:t>
                      </a:r>
                      <a:endParaRPr/>
                    </a:p>
                  </a:txBody>
                  <a:tcPr marT="50800" marB="50800" marR="50800" marL="50800" anchor="ctr">
                    <a:solidFill>
                      <a:srgbClr val="D78989"/>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Aug</a:t>
                      </a:r>
                      <a:endParaRPr/>
                    </a:p>
                  </a:txBody>
                  <a:tcPr marT="50800" marB="50800" marR="50800" marL="50800" anchor="ctr">
                    <a:solidFill>
                      <a:srgbClr val="F2CEA8"/>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Sep</a:t>
                      </a:r>
                      <a:endParaRPr/>
                    </a:p>
                  </a:txBody>
                  <a:tcPr marT="50800" marB="50800" marR="50800" marL="50800" anchor="ctr">
                    <a:solidFill>
                      <a:srgbClr val="8C7CBD"/>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Oct</a:t>
                      </a:r>
                      <a:endParaRPr/>
                    </a:p>
                  </a:txBody>
                  <a:tcPr marT="50800" marB="50800" marR="50800" marL="50800" anchor="ctr">
                    <a:solidFill>
                      <a:srgbClr val="BF9898"/>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Nov</a:t>
                      </a:r>
                      <a:endParaRPr/>
                    </a:p>
                  </a:txBody>
                  <a:tcPr marT="50800" marB="50800" marR="50800" marL="50800" anchor="ctr">
                    <a:solidFill>
                      <a:srgbClr val="D78989"/>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Dec</a:t>
                      </a:r>
                      <a:endParaRPr/>
                    </a:p>
                  </a:txBody>
                  <a:tcPr marT="50800" marB="50800" marR="50800" marL="50800" anchor="ctr">
                    <a:solidFill>
                      <a:srgbClr val="F2CEA8"/>
                    </a:solidFill>
                  </a:tcPr>
                </a:tc>
              </a:tr>
              <a:tr h="770575">
                <a:tc>
                  <a:txBody>
                    <a:bodyPr/>
                    <a:lstStyle/>
                    <a:p>
                      <a:pPr indent="0" lvl="0" marL="0" marR="0" rtl="0" algn="ctr">
                        <a:lnSpc>
                          <a:spcPct val="120000"/>
                        </a:lnSpc>
                        <a:spcBef>
                          <a:spcPts val="0"/>
                        </a:spcBef>
                        <a:spcAft>
                          <a:spcPts val="0"/>
                        </a:spcAft>
                        <a:buClr>
                          <a:srgbClr val="5E5E5E"/>
                        </a:buClr>
                        <a:buSzPts val="2000"/>
                        <a:buFont typeface="Roboto"/>
                        <a:buNone/>
                      </a:pPr>
                      <a:r>
                        <a:rPr lang="en-US" sz="2000" u="none" cap="none" strike="noStrike">
                          <a:solidFill>
                            <a:srgbClr val="5E5E5E"/>
                          </a:solidFill>
                          <a:latin typeface="Roboto"/>
                          <a:ea typeface="Roboto"/>
                          <a:cs typeface="Roboto"/>
                          <a:sym typeface="Roboto"/>
                        </a:rPr>
                        <a:t>1.</a:t>
                      </a:r>
                      <a:endParaRPr/>
                    </a:p>
                  </a:txBody>
                  <a:tcPr marT="50800" marB="50800" marR="50800" marL="50800" anchor="ctr"/>
                </a:tc>
                <a:tc>
                  <a:txBody>
                    <a:bodyPr/>
                    <a:lstStyle/>
                    <a:p>
                      <a:pPr indent="0" lvl="0" marL="0" marR="0" rtl="0" algn="ctr">
                        <a:lnSpc>
                          <a:spcPct val="120000"/>
                        </a:lnSpc>
                        <a:spcBef>
                          <a:spcPts val="0"/>
                        </a:spcBef>
                        <a:spcAft>
                          <a:spcPts val="0"/>
                        </a:spcAft>
                        <a:buClr>
                          <a:srgbClr val="5E5E5E"/>
                        </a:buClr>
                        <a:buSzPts val="2000"/>
                        <a:buFont typeface="Roboto"/>
                        <a:buNone/>
                      </a:pPr>
                      <a:r>
                        <a:rPr lang="en-US" sz="2000" u="none" cap="none" strike="noStrike">
                          <a:solidFill>
                            <a:srgbClr val="5E5E5E"/>
                          </a:solidFill>
                          <a:latin typeface="Roboto"/>
                          <a:ea typeface="Roboto"/>
                          <a:cs typeface="Roboto"/>
                          <a:sym typeface="Roboto"/>
                        </a:rPr>
                        <a:t>Agenda 1</a:t>
                      </a:r>
                      <a:endParaRPr/>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C7CB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F989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78989">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2CEA8"/>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C7CB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F9898"/>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78989">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2CEA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C7CB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F989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78989"/>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2CEA8">
                        <a:alpha val="29803"/>
                      </a:srgbClr>
                    </a:solidFill>
                  </a:tcPr>
                </a:tc>
              </a:tr>
              <a:tr h="760350">
                <a:tc>
                  <a:txBody>
                    <a:bodyPr/>
                    <a:lstStyle/>
                    <a:p>
                      <a:pPr indent="0" lvl="0" marL="0" marR="0" rtl="0" algn="ctr">
                        <a:lnSpc>
                          <a:spcPct val="120000"/>
                        </a:lnSpc>
                        <a:spcBef>
                          <a:spcPts val="0"/>
                        </a:spcBef>
                        <a:spcAft>
                          <a:spcPts val="0"/>
                        </a:spcAft>
                        <a:buClr>
                          <a:srgbClr val="5E5E5E"/>
                        </a:buClr>
                        <a:buSzPts val="2000"/>
                        <a:buFont typeface="Roboto"/>
                        <a:buNone/>
                      </a:pPr>
                      <a:r>
                        <a:rPr lang="en-US" sz="2000" u="none" cap="none" strike="noStrike">
                          <a:solidFill>
                            <a:srgbClr val="5E5E5E"/>
                          </a:solidFill>
                          <a:latin typeface="Roboto"/>
                          <a:ea typeface="Roboto"/>
                          <a:cs typeface="Roboto"/>
                          <a:sym typeface="Roboto"/>
                        </a:rPr>
                        <a:t>2.</a:t>
                      </a:r>
                      <a:endParaRPr/>
                    </a:p>
                  </a:txBody>
                  <a:tcPr marT="50800" marB="50800" marR="50800" marL="50800" anchor="ctr">
                    <a:solidFill>
                      <a:srgbClr val="8C7CBD">
                        <a:alpha val="20000"/>
                      </a:srgbClr>
                    </a:solidFill>
                  </a:tcPr>
                </a:tc>
                <a:tc>
                  <a:txBody>
                    <a:bodyPr/>
                    <a:lstStyle/>
                    <a:p>
                      <a:pPr indent="0" lvl="0" marL="0" marR="0" rtl="0" algn="ctr">
                        <a:lnSpc>
                          <a:spcPct val="120000"/>
                        </a:lnSpc>
                        <a:spcBef>
                          <a:spcPts val="0"/>
                        </a:spcBef>
                        <a:spcAft>
                          <a:spcPts val="0"/>
                        </a:spcAft>
                        <a:buClr>
                          <a:srgbClr val="5E5E5E"/>
                        </a:buClr>
                        <a:buSzPts val="2000"/>
                        <a:buFont typeface="Roboto"/>
                        <a:buNone/>
                      </a:pPr>
                      <a:r>
                        <a:rPr lang="en-US" sz="2000" u="none" cap="none" strike="noStrike">
                          <a:solidFill>
                            <a:srgbClr val="5E5E5E"/>
                          </a:solidFill>
                          <a:latin typeface="Roboto"/>
                          <a:ea typeface="Roboto"/>
                          <a:cs typeface="Roboto"/>
                          <a:sym typeface="Roboto"/>
                        </a:rPr>
                        <a:t>Agenda 2</a:t>
                      </a:r>
                      <a:endParaRPr/>
                    </a:p>
                  </a:txBody>
                  <a:tcPr marT="50800" marB="50800" marR="50800" marL="50800" anchor="ctr">
                    <a:solidFill>
                      <a:srgbClr val="8C7CBD">
                        <a:alpha val="20000"/>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C7CBD"/>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F989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78989"/>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2CEA8"/>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C7CBD"/>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F989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78989"/>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2CEA8"/>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C7CB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F9898"/>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78989">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2CEA8"/>
                    </a:solidFill>
                  </a:tcPr>
                </a:tc>
              </a:tr>
              <a:tr h="759000">
                <a:tc>
                  <a:txBody>
                    <a:bodyPr/>
                    <a:lstStyle/>
                    <a:p>
                      <a:pPr indent="0" lvl="0" marL="0" marR="0" rtl="0" algn="ctr">
                        <a:lnSpc>
                          <a:spcPct val="120000"/>
                        </a:lnSpc>
                        <a:spcBef>
                          <a:spcPts val="0"/>
                        </a:spcBef>
                        <a:spcAft>
                          <a:spcPts val="0"/>
                        </a:spcAft>
                        <a:buClr>
                          <a:srgbClr val="5E5E5E"/>
                        </a:buClr>
                        <a:buSzPts val="2000"/>
                        <a:buFont typeface="Roboto"/>
                        <a:buNone/>
                      </a:pPr>
                      <a:r>
                        <a:rPr lang="en-US" sz="2000" u="none" cap="none" strike="noStrike">
                          <a:solidFill>
                            <a:srgbClr val="5E5E5E"/>
                          </a:solidFill>
                          <a:latin typeface="Roboto"/>
                          <a:ea typeface="Roboto"/>
                          <a:cs typeface="Roboto"/>
                          <a:sym typeface="Roboto"/>
                        </a:rPr>
                        <a:t>3.</a:t>
                      </a:r>
                      <a:endParaRPr/>
                    </a:p>
                  </a:txBody>
                  <a:tcPr marT="50800" marB="50800" marR="50800" marL="50800" anchor="ctr"/>
                </a:tc>
                <a:tc>
                  <a:txBody>
                    <a:bodyPr/>
                    <a:lstStyle/>
                    <a:p>
                      <a:pPr indent="0" lvl="0" marL="0" marR="0" rtl="0" algn="ctr">
                        <a:lnSpc>
                          <a:spcPct val="120000"/>
                        </a:lnSpc>
                        <a:spcBef>
                          <a:spcPts val="0"/>
                        </a:spcBef>
                        <a:spcAft>
                          <a:spcPts val="0"/>
                        </a:spcAft>
                        <a:buClr>
                          <a:srgbClr val="5E5E5E"/>
                        </a:buClr>
                        <a:buSzPts val="2000"/>
                        <a:buFont typeface="Roboto"/>
                        <a:buNone/>
                      </a:pPr>
                      <a:r>
                        <a:rPr lang="en-US" sz="2000" u="none" cap="none" strike="noStrike">
                          <a:solidFill>
                            <a:srgbClr val="5E5E5E"/>
                          </a:solidFill>
                          <a:latin typeface="Roboto"/>
                          <a:ea typeface="Roboto"/>
                          <a:cs typeface="Roboto"/>
                          <a:sym typeface="Roboto"/>
                        </a:rPr>
                        <a:t>Agenda 3</a:t>
                      </a:r>
                      <a:endParaRPr/>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C7CB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F9898"/>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78989"/>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2CEA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C7CB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F9898"/>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78989">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2CEA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C7CBD"/>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F989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78989">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2CEA8"/>
                    </a:solidFill>
                  </a:tcPr>
                </a:tc>
              </a:tr>
              <a:tr h="761025">
                <a:tc>
                  <a:txBody>
                    <a:bodyPr/>
                    <a:lstStyle/>
                    <a:p>
                      <a:pPr indent="0" lvl="0" marL="0" marR="0" rtl="0" algn="ctr">
                        <a:lnSpc>
                          <a:spcPct val="120000"/>
                        </a:lnSpc>
                        <a:spcBef>
                          <a:spcPts val="0"/>
                        </a:spcBef>
                        <a:spcAft>
                          <a:spcPts val="0"/>
                        </a:spcAft>
                        <a:buClr>
                          <a:srgbClr val="5E5E5E"/>
                        </a:buClr>
                        <a:buSzPts val="2000"/>
                        <a:buFont typeface="Roboto"/>
                        <a:buNone/>
                      </a:pPr>
                      <a:r>
                        <a:rPr lang="en-US" sz="2000" u="none" cap="none" strike="noStrike">
                          <a:solidFill>
                            <a:srgbClr val="5E5E5E"/>
                          </a:solidFill>
                          <a:latin typeface="Roboto"/>
                          <a:ea typeface="Roboto"/>
                          <a:cs typeface="Roboto"/>
                          <a:sym typeface="Roboto"/>
                        </a:rPr>
                        <a:t>4.</a:t>
                      </a:r>
                      <a:endParaRPr/>
                    </a:p>
                  </a:txBody>
                  <a:tcPr marT="50800" marB="50800" marR="50800" marL="50800" anchor="ctr">
                    <a:solidFill>
                      <a:srgbClr val="8C7CBD">
                        <a:alpha val="20000"/>
                      </a:srgbClr>
                    </a:solidFill>
                  </a:tcPr>
                </a:tc>
                <a:tc>
                  <a:txBody>
                    <a:bodyPr/>
                    <a:lstStyle/>
                    <a:p>
                      <a:pPr indent="0" lvl="0" marL="0" marR="0" rtl="0" algn="ctr">
                        <a:lnSpc>
                          <a:spcPct val="120000"/>
                        </a:lnSpc>
                        <a:spcBef>
                          <a:spcPts val="0"/>
                        </a:spcBef>
                        <a:spcAft>
                          <a:spcPts val="0"/>
                        </a:spcAft>
                        <a:buClr>
                          <a:srgbClr val="5E5E5E"/>
                        </a:buClr>
                        <a:buSzPts val="2000"/>
                        <a:buFont typeface="Roboto"/>
                        <a:buNone/>
                      </a:pPr>
                      <a:r>
                        <a:rPr lang="en-US" sz="2000" u="none" cap="none" strike="noStrike">
                          <a:solidFill>
                            <a:srgbClr val="5E5E5E"/>
                          </a:solidFill>
                          <a:latin typeface="Roboto"/>
                          <a:ea typeface="Roboto"/>
                          <a:cs typeface="Roboto"/>
                          <a:sym typeface="Roboto"/>
                        </a:rPr>
                        <a:t>Agenda 4</a:t>
                      </a:r>
                      <a:endParaRPr/>
                    </a:p>
                  </a:txBody>
                  <a:tcPr marT="50800" marB="50800" marR="50800" marL="50800" anchor="ctr">
                    <a:solidFill>
                      <a:srgbClr val="8C7CBD">
                        <a:alpha val="20000"/>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C7CB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F989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78989">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2CEA8"/>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C7CBD"/>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F989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78989">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2CEA8"/>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C7CBD"/>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F989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78989"/>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2CEA8">
                        <a:alpha val="29803"/>
                      </a:srgbClr>
                    </a:solidFill>
                  </a:tcPr>
                </a:tc>
              </a:tr>
              <a:tr h="761025">
                <a:tc>
                  <a:txBody>
                    <a:bodyPr/>
                    <a:lstStyle/>
                    <a:p>
                      <a:pPr indent="0" lvl="0" marL="0" marR="0" rtl="0" algn="ctr">
                        <a:lnSpc>
                          <a:spcPct val="120000"/>
                        </a:lnSpc>
                        <a:spcBef>
                          <a:spcPts val="0"/>
                        </a:spcBef>
                        <a:spcAft>
                          <a:spcPts val="0"/>
                        </a:spcAft>
                        <a:buClr>
                          <a:srgbClr val="5E5E5E"/>
                        </a:buClr>
                        <a:buSzPts val="2000"/>
                        <a:buFont typeface="Roboto"/>
                        <a:buNone/>
                      </a:pPr>
                      <a:r>
                        <a:rPr lang="en-US" sz="2000" u="none" cap="none" strike="noStrike">
                          <a:solidFill>
                            <a:srgbClr val="5E5E5E"/>
                          </a:solidFill>
                          <a:latin typeface="Roboto"/>
                          <a:ea typeface="Roboto"/>
                          <a:cs typeface="Roboto"/>
                          <a:sym typeface="Roboto"/>
                        </a:rPr>
                        <a:t>5.</a:t>
                      </a:r>
                      <a:endParaRPr/>
                    </a:p>
                  </a:txBody>
                  <a:tcPr marT="50800" marB="50800" marR="50800" marL="50800" anchor="ctr"/>
                </a:tc>
                <a:tc>
                  <a:txBody>
                    <a:bodyPr/>
                    <a:lstStyle/>
                    <a:p>
                      <a:pPr indent="0" lvl="0" marL="0" marR="0" rtl="0" algn="ctr">
                        <a:lnSpc>
                          <a:spcPct val="120000"/>
                        </a:lnSpc>
                        <a:spcBef>
                          <a:spcPts val="0"/>
                        </a:spcBef>
                        <a:spcAft>
                          <a:spcPts val="0"/>
                        </a:spcAft>
                        <a:buClr>
                          <a:srgbClr val="5E5E5E"/>
                        </a:buClr>
                        <a:buSzPts val="2000"/>
                        <a:buFont typeface="Roboto"/>
                        <a:buNone/>
                      </a:pPr>
                      <a:r>
                        <a:rPr lang="en-US" sz="2000" u="none" cap="none" strike="noStrike">
                          <a:solidFill>
                            <a:srgbClr val="5E5E5E"/>
                          </a:solidFill>
                          <a:latin typeface="Roboto"/>
                          <a:ea typeface="Roboto"/>
                          <a:cs typeface="Roboto"/>
                          <a:sym typeface="Roboto"/>
                        </a:rPr>
                        <a:t>Agenda 5</a:t>
                      </a:r>
                      <a:endParaRPr/>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C7CBD"/>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F989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78989"/>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2CEA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C7CB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F9898"/>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78989"/>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2CEA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C7CB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F989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78989">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2CEA8"/>
                    </a:solidFill>
                  </a:tcPr>
                </a:tc>
              </a:tr>
              <a:tr h="761025">
                <a:tc>
                  <a:txBody>
                    <a:bodyPr/>
                    <a:lstStyle/>
                    <a:p>
                      <a:pPr indent="0" lvl="0" marL="0" marR="0" rtl="0" algn="ctr">
                        <a:lnSpc>
                          <a:spcPct val="120000"/>
                        </a:lnSpc>
                        <a:spcBef>
                          <a:spcPts val="0"/>
                        </a:spcBef>
                        <a:spcAft>
                          <a:spcPts val="0"/>
                        </a:spcAft>
                        <a:buClr>
                          <a:srgbClr val="5E5E5E"/>
                        </a:buClr>
                        <a:buSzPts val="2000"/>
                        <a:buFont typeface="Roboto"/>
                        <a:buNone/>
                      </a:pPr>
                      <a:r>
                        <a:rPr lang="en-US" sz="2000" u="none" cap="none" strike="noStrike">
                          <a:solidFill>
                            <a:srgbClr val="5E5E5E"/>
                          </a:solidFill>
                          <a:latin typeface="Roboto"/>
                          <a:ea typeface="Roboto"/>
                          <a:cs typeface="Roboto"/>
                          <a:sym typeface="Roboto"/>
                        </a:rPr>
                        <a:t>6.</a:t>
                      </a:r>
                      <a:endParaRPr/>
                    </a:p>
                  </a:txBody>
                  <a:tcPr marT="50800" marB="50800" marR="50800" marL="50800" anchor="ctr">
                    <a:solidFill>
                      <a:srgbClr val="8C7CBD">
                        <a:alpha val="20000"/>
                      </a:srgbClr>
                    </a:solidFill>
                  </a:tcPr>
                </a:tc>
                <a:tc>
                  <a:txBody>
                    <a:bodyPr/>
                    <a:lstStyle/>
                    <a:p>
                      <a:pPr indent="0" lvl="0" marL="0" marR="0" rtl="0" algn="ctr">
                        <a:lnSpc>
                          <a:spcPct val="120000"/>
                        </a:lnSpc>
                        <a:spcBef>
                          <a:spcPts val="0"/>
                        </a:spcBef>
                        <a:spcAft>
                          <a:spcPts val="0"/>
                        </a:spcAft>
                        <a:buClr>
                          <a:srgbClr val="5E5E5E"/>
                        </a:buClr>
                        <a:buSzPts val="2000"/>
                        <a:buFont typeface="Roboto"/>
                        <a:buNone/>
                      </a:pPr>
                      <a:r>
                        <a:rPr lang="en-US" sz="2000" u="none" cap="none" strike="noStrike">
                          <a:solidFill>
                            <a:srgbClr val="5E5E5E"/>
                          </a:solidFill>
                          <a:latin typeface="Roboto"/>
                          <a:ea typeface="Roboto"/>
                          <a:cs typeface="Roboto"/>
                          <a:sym typeface="Roboto"/>
                        </a:rPr>
                        <a:t>Agenda 6</a:t>
                      </a:r>
                      <a:endParaRPr/>
                    </a:p>
                  </a:txBody>
                  <a:tcPr marT="50800" marB="50800" marR="50800" marL="50800" anchor="ctr">
                    <a:solidFill>
                      <a:srgbClr val="8C7CBD">
                        <a:alpha val="20000"/>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C7CB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F9898"/>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78989">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2CEA8"/>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C7CB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F989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78989">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2CEA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C7CB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F9898"/>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78989">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2CEA8">
                        <a:alpha val="29803"/>
                      </a:srgbClr>
                    </a:solidFill>
                  </a:tcPr>
                </a:tc>
              </a:tr>
              <a:tr h="761025">
                <a:tc>
                  <a:txBody>
                    <a:bodyPr/>
                    <a:lstStyle/>
                    <a:p>
                      <a:pPr indent="0" lvl="0" marL="0" marR="0" rtl="0" algn="ctr">
                        <a:lnSpc>
                          <a:spcPct val="120000"/>
                        </a:lnSpc>
                        <a:spcBef>
                          <a:spcPts val="0"/>
                        </a:spcBef>
                        <a:spcAft>
                          <a:spcPts val="0"/>
                        </a:spcAft>
                        <a:buClr>
                          <a:srgbClr val="5E5E5E"/>
                        </a:buClr>
                        <a:buSzPts val="2000"/>
                        <a:buFont typeface="Roboto"/>
                        <a:buNone/>
                      </a:pPr>
                      <a:r>
                        <a:rPr lang="en-US" sz="2000" u="none" cap="none" strike="noStrike">
                          <a:solidFill>
                            <a:srgbClr val="5E5E5E"/>
                          </a:solidFill>
                          <a:latin typeface="Roboto"/>
                          <a:ea typeface="Roboto"/>
                          <a:cs typeface="Roboto"/>
                          <a:sym typeface="Roboto"/>
                        </a:rPr>
                        <a:t>7.</a:t>
                      </a:r>
                      <a:endParaRPr/>
                    </a:p>
                  </a:txBody>
                  <a:tcPr marT="50800" marB="50800" marR="50800" marL="50800" anchor="ctr"/>
                </a:tc>
                <a:tc>
                  <a:txBody>
                    <a:bodyPr/>
                    <a:lstStyle/>
                    <a:p>
                      <a:pPr indent="0" lvl="0" marL="0" marR="0" rtl="0" algn="ctr">
                        <a:lnSpc>
                          <a:spcPct val="120000"/>
                        </a:lnSpc>
                        <a:spcBef>
                          <a:spcPts val="0"/>
                        </a:spcBef>
                        <a:spcAft>
                          <a:spcPts val="0"/>
                        </a:spcAft>
                        <a:buClr>
                          <a:srgbClr val="5E5E5E"/>
                        </a:buClr>
                        <a:buSzPts val="2000"/>
                        <a:buFont typeface="Roboto"/>
                        <a:buNone/>
                      </a:pPr>
                      <a:r>
                        <a:rPr lang="en-US" sz="2000" u="none" cap="none" strike="noStrike">
                          <a:solidFill>
                            <a:srgbClr val="5E5E5E"/>
                          </a:solidFill>
                          <a:latin typeface="Roboto"/>
                          <a:ea typeface="Roboto"/>
                          <a:cs typeface="Roboto"/>
                          <a:sym typeface="Roboto"/>
                        </a:rPr>
                        <a:t>Agenda 1</a:t>
                      </a:r>
                      <a:endParaRPr/>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C7CB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F989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78989"/>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2CEA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C7CB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F989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78989"/>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2CEA8"/>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C7CB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F989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78989"/>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2CEA8"/>
                    </a:solidFill>
                  </a:tcPr>
                </a:tc>
              </a:tr>
            </a:tbl>
          </a:graphicData>
        </a:graphic>
      </p:graphicFrame>
      <p:sp>
        <p:nvSpPr>
          <p:cNvPr id="706" name="Google Shape;706;p59"/>
          <p:cNvSpPr txBox="1"/>
          <p:nvPr/>
        </p:nvSpPr>
        <p:spPr>
          <a:xfrm>
            <a:off x="2032000" y="11343875"/>
            <a:ext cx="20320001" cy="1354585"/>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Ut enim ad minim veniam, quis nostrud exercitation.</a:t>
            </a:r>
            <a:endParaRPr/>
          </a:p>
        </p:txBody>
      </p:sp>
      <p:sp>
        <p:nvSpPr>
          <p:cNvPr id="707" name="Google Shape;707;p59"/>
          <p:cNvSpPr/>
          <p:nvPr/>
        </p:nvSpPr>
        <p:spPr>
          <a:xfrm>
            <a:off x="10968196" y="1163951"/>
            <a:ext cx="2447608" cy="243941"/>
          </a:xfrm>
          <a:prstGeom prst="rect">
            <a:avLst/>
          </a:prstGeom>
          <a:solidFill>
            <a:srgbClr val="8C7CBD"/>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8" name="Google Shape;708;p59"/>
          <p:cNvSpPr/>
          <p:nvPr/>
        </p:nvSpPr>
        <p:spPr>
          <a:xfrm>
            <a:off x="-1796972" y="-2851753"/>
            <a:ext cx="6193446" cy="7215653"/>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BF989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9" name="Google Shape;709;p59"/>
          <p:cNvSpPr/>
          <p:nvPr/>
        </p:nvSpPr>
        <p:spPr>
          <a:xfrm>
            <a:off x="22046203" y="23575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F989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10" name="Google Shape;710;p59"/>
          <p:cNvSpPr/>
          <p:nvPr/>
        </p:nvSpPr>
        <p:spPr>
          <a:xfrm>
            <a:off x="3231230" y="49282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7898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4" name="Shape 714"/>
        <p:cNvGrpSpPr/>
        <p:nvPr/>
      </p:nvGrpSpPr>
      <p:grpSpPr>
        <a:xfrm>
          <a:off x="0" y="0"/>
          <a:ext cx="0" cy="0"/>
          <a:chOff x="0" y="0"/>
          <a:chExt cx="0" cy="0"/>
        </a:xfrm>
      </p:grpSpPr>
      <p:pic>
        <p:nvPicPr>
          <p:cNvPr descr="Image" id="715" name="Google Shape;715;p60"/>
          <p:cNvPicPr preferRelativeResize="0"/>
          <p:nvPr>
            <p:ph idx="2" type="pic"/>
          </p:nvPr>
        </p:nvPicPr>
        <p:blipFill rotWithShape="1">
          <a:blip r:embed="rId3">
            <a:alphaModFix/>
          </a:blip>
          <a:srcRect b="0" l="0" r="0" t="0"/>
          <a:stretch/>
        </p:blipFill>
        <p:spPr>
          <a:xfrm>
            <a:off x="6977459" y="6858000"/>
            <a:ext cx="10441745" cy="6858000"/>
          </a:xfrm>
          <a:prstGeom prst="rect">
            <a:avLst/>
          </a:prstGeom>
          <a:noFill/>
          <a:ln>
            <a:noFill/>
          </a:ln>
        </p:spPr>
      </p:pic>
      <p:pic>
        <p:nvPicPr>
          <p:cNvPr descr="Image" id="716" name="Google Shape;716;p60"/>
          <p:cNvPicPr preferRelativeResize="0"/>
          <p:nvPr>
            <p:ph idx="3" type="pic"/>
          </p:nvPr>
        </p:nvPicPr>
        <p:blipFill rotWithShape="1">
          <a:blip r:embed="rId3">
            <a:alphaModFix/>
          </a:blip>
          <a:srcRect b="0" l="0" r="0" t="0"/>
          <a:stretch/>
        </p:blipFill>
        <p:spPr>
          <a:xfrm>
            <a:off x="6977459" y="0"/>
            <a:ext cx="10441745" cy="6858000"/>
          </a:xfrm>
          <a:prstGeom prst="rect">
            <a:avLst/>
          </a:prstGeom>
          <a:noFill/>
          <a:ln>
            <a:noFill/>
          </a:ln>
        </p:spPr>
      </p:pic>
      <p:sp>
        <p:nvSpPr>
          <p:cNvPr id="717" name="Google Shape;717;p60"/>
          <p:cNvSpPr/>
          <p:nvPr/>
        </p:nvSpPr>
        <p:spPr>
          <a:xfrm>
            <a:off x="8127652" y="5344385"/>
            <a:ext cx="8128696" cy="302723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18" name="Google Shape;718;p60"/>
          <p:cNvSpPr txBox="1"/>
          <p:nvPr/>
        </p:nvSpPr>
        <p:spPr>
          <a:xfrm>
            <a:off x="9074369" y="6519919"/>
            <a:ext cx="6235262" cy="10635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5E5E5E"/>
              </a:buClr>
              <a:buSzPts val="6600"/>
              <a:buFont typeface="Montserrat Black"/>
              <a:buNone/>
            </a:pPr>
            <a:r>
              <a:rPr b="0" i="0" lang="en-US" sz="6600" u="none" cap="none" strike="noStrike">
                <a:solidFill>
                  <a:srgbClr val="5E5E5E"/>
                </a:solidFill>
                <a:latin typeface="Montserrat Black"/>
                <a:ea typeface="Montserrat Black"/>
                <a:cs typeface="Montserrat Black"/>
                <a:sym typeface="Montserrat Black"/>
              </a:rPr>
              <a:t>Keep in Touch</a:t>
            </a:r>
            <a:endParaRPr/>
          </a:p>
        </p:txBody>
      </p:sp>
      <p:sp>
        <p:nvSpPr>
          <p:cNvPr id="719" name="Google Shape;719;p60"/>
          <p:cNvSpPr txBox="1"/>
          <p:nvPr/>
        </p:nvSpPr>
        <p:spPr>
          <a:xfrm>
            <a:off x="18975903" y="2658999"/>
            <a:ext cx="4110592" cy="211714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720" name="Google Shape;720;p60"/>
          <p:cNvSpPr txBox="1"/>
          <p:nvPr/>
        </p:nvSpPr>
        <p:spPr>
          <a:xfrm>
            <a:off x="19735720" y="1866251"/>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Address</a:t>
            </a:r>
            <a:endParaRPr/>
          </a:p>
        </p:txBody>
      </p:sp>
      <p:sp>
        <p:nvSpPr>
          <p:cNvPr id="721" name="Google Shape;721;p60"/>
          <p:cNvSpPr txBox="1"/>
          <p:nvPr/>
        </p:nvSpPr>
        <p:spPr>
          <a:xfrm>
            <a:off x="1297505" y="2658999"/>
            <a:ext cx="4110592" cy="211714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722" name="Google Shape;722;p60"/>
          <p:cNvSpPr txBox="1"/>
          <p:nvPr/>
        </p:nvSpPr>
        <p:spPr>
          <a:xfrm>
            <a:off x="2057322" y="1866251"/>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Phone</a:t>
            </a:r>
            <a:endParaRPr/>
          </a:p>
        </p:txBody>
      </p:sp>
      <p:sp>
        <p:nvSpPr>
          <p:cNvPr id="723" name="Google Shape;723;p60"/>
          <p:cNvSpPr txBox="1"/>
          <p:nvPr/>
        </p:nvSpPr>
        <p:spPr>
          <a:xfrm>
            <a:off x="1310205" y="9516999"/>
            <a:ext cx="4110592" cy="211714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724" name="Google Shape;724;p60"/>
          <p:cNvSpPr txBox="1"/>
          <p:nvPr/>
        </p:nvSpPr>
        <p:spPr>
          <a:xfrm>
            <a:off x="2057322" y="8724251"/>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Email</a:t>
            </a:r>
            <a:endParaRPr/>
          </a:p>
        </p:txBody>
      </p:sp>
      <p:sp>
        <p:nvSpPr>
          <p:cNvPr id="725" name="Google Shape;725;p60"/>
          <p:cNvSpPr txBox="1"/>
          <p:nvPr/>
        </p:nvSpPr>
        <p:spPr>
          <a:xfrm>
            <a:off x="18975903" y="9516999"/>
            <a:ext cx="4110592" cy="211714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726" name="Google Shape;726;p60"/>
          <p:cNvSpPr txBox="1"/>
          <p:nvPr/>
        </p:nvSpPr>
        <p:spPr>
          <a:xfrm>
            <a:off x="19735720" y="8724251"/>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Website</a:t>
            </a:r>
            <a:endParaRPr/>
          </a:p>
        </p:txBody>
      </p:sp>
      <p:sp>
        <p:nvSpPr>
          <p:cNvPr id="727" name="Google Shape;727;p60"/>
          <p:cNvSpPr/>
          <p:nvPr/>
        </p:nvSpPr>
        <p:spPr>
          <a:xfrm>
            <a:off x="10968196" y="6142351"/>
            <a:ext cx="2447608" cy="243941"/>
          </a:xfrm>
          <a:prstGeom prst="rect">
            <a:avLst/>
          </a:prstGeom>
          <a:solidFill>
            <a:srgbClr val="8C7CBD"/>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28" name="Google Shape;728;p60"/>
          <p:cNvSpPr/>
          <p:nvPr/>
        </p:nvSpPr>
        <p:spPr>
          <a:xfrm>
            <a:off x="5503073" y="12020716"/>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F989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29" name="Google Shape;729;p60"/>
          <p:cNvSpPr/>
          <p:nvPr/>
        </p:nvSpPr>
        <p:spPr>
          <a:xfrm>
            <a:off x="15247530" y="170913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C7CBD"/>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3" name="Shape 733"/>
        <p:cNvGrpSpPr/>
        <p:nvPr/>
      </p:nvGrpSpPr>
      <p:grpSpPr>
        <a:xfrm>
          <a:off x="0" y="0"/>
          <a:ext cx="0" cy="0"/>
          <a:chOff x="0" y="0"/>
          <a:chExt cx="0" cy="0"/>
        </a:xfrm>
      </p:grpSpPr>
      <p:pic>
        <p:nvPicPr>
          <p:cNvPr descr="Image" id="734" name="Google Shape;734;p61"/>
          <p:cNvPicPr preferRelativeResize="0"/>
          <p:nvPr>
            <p:ph idx="2" type="pic"/>
          </p:nvPr>
        </p:nvPicPr>
        <p:blipFill rotWithShape="1">
          <a:blip r:embed="rId3">
            <a:alphaModFix/>
          </a:blip>
          <a:srcRect b="0" l="0" r="0" t="0"/>
          <a:stretch/>
        </p:blipFill>
        <p:spPr>
          <a:xfrm>
            <a:off x="1828799" y="812800"/>
            <a:ext cx="10483450" cy="9020471"/>
          </a:xfrm>
          <a:prstGeom prst="rect">
            <a:avLst/>
          </a:prstGeom>
          <a:noFill/>
          <a:ln>
            <a:noFill/>
          </a:ln>
        </p:spPr>
      </p:pic>
      <p:sp>
        <p:nvSpPr>
          <p:cNvPr id="735" name="Google Shape;735;p61"/>
          <p:cNvSpPr txBox="1"/>
          <p:nvPr/>
        </p:nvSpPr>
        <p:spPr>
          <a:xfrm>
            <a:off x="13405119" y="2029795"/>
            <a:ext cx="5879172"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5E5E5E"/>
              </a:buClr>
              <a:buSzPts val="6600"/>
              <a:buFont typeface="Montserrat Black"/>
              <a:buNone/>
            </a:pPr>
            <a:r>
              <a:rPr b="0" i="0" lang="en-US" sz="6600" u="none" cap="none" strike="noStrike">
                <a:solidFill>
                  <a:srgbClr val="5E5E5E"/>
                </a:solidFill>
                <a:latin typeface="Montserrat Black"/>
                <a:ea typeface="Montserrat Black"/>
                <a:cs typeface="Montserrat Black"/>
                <a:sym typeface="Montserrat Black"/>
              </a:rPr>
              <a:t>Get in Touch</a:t>
            </a:r>
            <a:endParaRPr/>
          </a:p>
        </p:txBody>
      </p:sp>
      <p:sp>
        <p:nvSpPr>
          <p:cNvPr id="736" name="Google Shape;736;p61"/>
          <p:cNvSpPr txBox="1"/>
          <p:nvPr/>
        </p:nvSpPr>
        <p:spPr>
          <a:xfrm>
            <a:off x="13405119" y="3360118"/>
            <a:ext cx="9381291" cy="221464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737" name="Google Shape;737;p61"/>
          <p:cNvSpPr txBox="1"/>
          <p:nvPr/>
        </p:nvSpPr>
        <p:spPr>
          <a:xfrm>
            <a:off x="13405119" y="82215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a:t>
            </a:r>
            <a:endParaRPr/>
          </a:p>
        </p:txBody>
      </p:sp>
      <p:sp>
        <p:nvSpPr>
          <p:cNvPr id="738" name="Google Shape;738;p61"/>
          <p:cNvSpPr txBox="1"/>
          <p:nvPr/>
        </p:nvSpPr>
        <p:spPr>
          <a:xfrm>
            <a:off x="13405119" y="74288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Address</a:t>
            </a:r>
            <a:endParaRPr/>
          </a:p>
        </p:txBody>
      </p:sp>
      <p:sp>
        <p:nvSpPr>
          <p:cNvPr id="739" name="Google Shape;739;p61"/>
          <p:cNvSpPr txBox="1"/>
          <p:nvPr/>
        </p:nvSpPr>
        <p:spPr>
          <a:xfrm>
            <a:off x="18713719" y="82215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a:t>
            </a:r>
            <a:endParaRPr/>
          </a:p>
        </p:txBody>
      </p:sp>
      <p:sp>
        <p:nvSpPr>
          <p:cNvPr id="740" name="Google Shape;740;p61"/>
          <p:cNvSpPr txBox="1"/>
          <p:nvPr/>
        </p:nvSpPr>
        <p:spPr>
          <a:xfrm>
            <a:off x="18713719" y="74288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Phone</a:t>
            </a:r>
            <a:endParaRPr/>
          </a:p>
        </p:txBody>
      </p:sp>
      <p:sp>
        <p:nvSpPr>
          <p:cNvPr id="741" name="Google Shape;741;p61"/>
          <p:cNvSpPr txBox="1"/>
          <p:nvPr/>
        </p:nvSpPr>
        <p:spPr>
          <a:xfrm>
            <a:off x="13405119" y="107107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a:t>
            </a:r>
            <a:endParaRPr/>
          </a:p>
        </p:txBody>
      </p:sp>
      <p:sp>
        <p:nvSpPr>
          <p:cNvPr id="742" name="Google Shape;742;p61"/>
          <p:cNvSpPr txBox="1"/>
          <p:nvPr/>
        </p:nvSpPr>
        <p:spPr>
          <a:xfrm>
            <a:off x="13405119" y="99180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Email</a:t>
            </a:r>
            <a:endParaRPr/>
          </a:p>
        </p:txBody>
      </p:sp>
      <p:sp>
        <p:nvSpPr>
          <p:cNvPr id="743" name="Google Shape;743;p61"/>
          <p:cNvSpPr txBox="1"/>
          <p:nvPr/>
        </p:nvSpPr>
        <p:spPr>
          <a:xfrm>
            <a:off x="18713719" y="107107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a:t>
            </a:r>
            <a:endParaRPr/>
          </a:p>
        </p:txBody>
      </p:sp>
      <p:sp>
        <p:nvSpPr>
          <p:cNvPr id="744" name="Google Shape;744;p61"/>
          <p:cNvSpPr txBox="1"/>
          <p:nvPr/>
        </p:nvSpPr>
        <p:spPr>
          <a:xfrm>
            <a:off x="18713719" y="99180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Website</a:t>
            </a:r>
            <a:endParaRPr/>
          </a:p>
        </p:txBody>
      </p:sp>
      <p:sp>
        <p:nvSpPr>
          <p:cNvPr id="745" name="Google Shape;745;p61"/>
          <p:cNvSpPr/>
          <p:nvPr/>
        </p:nvSpPr>
        <p:spPr>
          <a:xfrm flipH="1">
            <a:off x="19329399" y="-5435601"/>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BF989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46" name="Google Shape;746;p61"/>
          <p:cNvSpPr/>
          <p:nvPr/>
        </p:nvSpPr>
        <p:spPr>
          <a:xfrm rot="10800000">
            <a:off x="-6756401" y="8962738"/>
            <a:ext cx="11877764" cy="6044510"/>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8C7CBD"/>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47" name="Google Shape;747;p61"/>
          <p:cNvSpPr/>
          <p:nvPr/>
        </p:nvSpPr>
        <p:spPr>
          <a:xfrm>
            <a:off x="3707402" y="1198499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2CEA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48" name="Google Shape;748;p61"/>
          <p:cNvSpPr/>
          <p:nvPr/>
        </p:nvSpPr>
        <p:spPr>
          <a:xfrm>
            <a:off x="17753602" y="1030505"/>
            <a:ext cx="2447608" cy="3554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2CEA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49" name="Google Shape;749;p61"/>
          <p:cNvSpPr/>
          <p:nvPr/>
        </p:nvSpPr>
        <p:spPr>
          <a:xfrm>
            <a:off x="13405119" y="1519107"/>
            <a:ext cx="2447608" cy="243941"/>
          </a:xfrm>
          <a:prstGeom prst="rect">
            <a:avLst/>
          </a:prstGeom>
          <a:solidFill>
            <a:srgbClr val="D7898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3" name="Shape 753"/>
        <p:cNvGrpSpPr/>
        <p:nvPr/>
      </p:nvGrpSpPr>
      <p:grpSpPr>
        <a:xfrm>
          <a:off x="0" y="0"/>
          <a:ext cx="0" cy="0"/>
          <a:chOff x="0" y="0"/>
          <a:chExt cx="0" cy="0"/>
        </a:xfrm>
      </p:grpSpPr>
      <p:pic>
        <p:nvPicPr>
          <p:cNvPr descr="Image" id="754" name="Google Shape;754;p62"/>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755" name="Google Shape;755;p62"/>
          <p:cNvSpPr/>
          <p:nvPr/>
        </p:nvSpPr>
        <p:spPr>
          <a:xfrm>
            <a:off x="4488354" y="2128838"/>
            <a:ext cx="15407292" cy="9458324"/>
          </a:xfrm>
          <a:prstGeom prst="rect">
            <a:avLst/>
          </a:prstGeom>
          <a:solidFill>
            <a:srgbClr val="D7898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56" name="Google Shape;756;p62"/>
          <p:cNvSpPr txBox="1"/>
          <p:nvPr/>
        </p:nvSpPr>
        <p:spPr>
          <a:xfrm>
            <a:off x="6960396" y="5761062"/>
            <a:ext cx="10463208" cy="2193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14000"/>
              <a:buFont typeface="Montserrat Black"/>
              <a:buNone/>
            </a:pPr>
            <a:r>
              <a:rPr b="0" i="0" lang="en-US" sz="14000" u="none" cap="none" strike="noStrike">
                <a:solidFill>
                  <a:srgbClr val="FFFFFF"/>
                </a:solidFill>
                <a:latin typeface="Montserrat Black"/>
                <a:ea typeface="Montserrat Black"/>
                <a:cs typeface="Montserrat Black"/>
                <a:sym typeface="Montserrat Black"/>
              </a:rPr>
              <a:t>Thank You!</a:t>
            </a:r>
            <a:endParaRPr/>
          </a:p>
        </p:txBody>
      </p:sp>
      <p:sp>
        <p:nvSpPr>
          <p:cNvPr id="757" name="Google Shape;757;p62"/>
          <p:cNvSpPr/>
          <p:nvPr/>
        </p:nvSpPr>
        <p:spPr>
          <a:xfrm rot="10800000">
            <a:off x="-5235664" y="-1879600"/>
            <a:ext cx="11877764"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BF989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58" name="Google Shape;758;p62"/>
          <p:cNvSpPr/>
          <p:nvPr/>
        </p:nvSpPr>
        <p:spPr>
          <a:xfrm flipH="1">
            <a:off x="17008417" y="6098659"/>
            <a:ext cx="12131854" cy="11354311"/>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8C7CB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59" name="Google Shape;759;p62"/>
          <p:cNvSpPr/>
          <p:nvPr/>
        </p:nvSpPr>
        <p:spPr>
          <a:xfrm>
            <a:off x="20234119" y="7800799"/>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2CEA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60" name="Google Shape;760;p62"/>
          <p:cNvSpPr/>
          <p:nvPr/>
        </p:nvSpPr>
        <p:spPr>
          <a:xfrm>
            <a:off x="5383803" y="29925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2CEA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pic>
        <p:nvPicPr>
          <p:cNvPr descr="Image" id="185" name="Google Shape;185;p31"/>
          <p:cNvPicPr preferRelativeResize="0"/>
          <p:nvPr>
            <p:ph idx="2" type="pic"/>
          </p:nvPr>
        </p:nvPicPr>
        <p:blipFill rotWithShape="1">
          <a:blip r:embed="rId3">
            <a:alphaModFix/>
          </a:blip>
          <a:srcRect b="0" l="0" r="0" t="0"/>
          <a:stretch/>
        </p:blipFill>
        <p:spPr>
          <a:xfrm>
            <a:off x="0" y="0"/>
            <a:ext cx="12197102" cy="13715808"/>
          </a:xfrm>
          <a:prstGeom prst="rect">
            <a:avLst/>
          </a:prstGeom>
          <a:noFill/>
          <a:ln>
            <a:noFill/>
          </a:ln>
        </p:spPr>
      </p:pic>
      <p:pic>
        <p:nvPicPr>
          <p:cNvPr descr="Image" id="186" name="Google Shape;186;p31"/>
          <p:cNvPicPr preferRelativeResize="0"/>
          <p:nvPr>
            <p:ph idx="3" type="pic"/>
          </p:nvPr>
        </p:nvPicPr>
        <p:blipFill rotWithShape="1">
          <a:blip r:embed="rId3">
            <a:alphaModFix/>
          </a:blip>
          <a:srcRect b="0" l="0" r="0" t="0"/>
          <a:stretch/>
        </p:blipFill>
        <p:spPr>
          <a:xfrm>
            <a:off x="12199540" y="0"/>
            <a:ext cx="12184402" cy="13715808"/>
          </a:xfrm>
          <a:prstGeom prst="rect">
            <a:avLst/>
          </a:prstGeom>
          <a:noFill/>
          <a:ln>
            <a:noFill/>
          </a:ln>
        </p:spPr>
      </p:pic>
      <p:sp>
        <p:nvSpPr>
          <p:cNvPr id="187" name="Google Shape;187;p31"/>
          <p:cNvSpPr/>
          <p:nvPr/>
        </p:nvSpPr>
        <p:spPr>
          <a:xfrm>
            <a:off x="4062114" y="3242369"/>
            <a:ext cx="8128696" cy="3611762"/>
          </a:xfrm>
          <a:prstGeom prst="rect">
            <a:avLst/>
          </a:prstGeom>
          <a:solidFill>
            <a:srgbClr val="F2CEA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88" name="Google Shape;188;p31"/>
          <p:cNvSpPr txBox="1"/>
          <p:nvPr/>
        </p:nvSpPr>
        <p:spPr>
          <a:xfrm>
            <a:off x="4698795" y="4356822"/>
            <a:ext cx="6855334" cy="2094055"/>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5E5E5E"/>
              </a:buClr>
              <a:buSzPts val="5478"/>
              <a:buFont typeface="Montserrat Black"/>
              <a:buNone/>
            </a:pPr>
            <a:r>
              <a:rPr b="0" i="0" lang="en-US" sz="5478" u="none" cap="none" strike="noStrike">
                <a:solidFill>
                  <a:srgbClr val="5E5E5E"/>
                </a:solidFill>
                <a:latin typeface="Montserrat Black"/>
                <a:ea typeface="Montserrat Black"/>
                <a:cs typeface="Montserrat Black"/>
                <a:sym typeface="Montserrat Black"/>
              </a:rPr>
              <a:t>Welcome message </a:t>
            </a:r>
            <a:endParaRPr/>
          </a:p>
          <a:p>
            <a:pPr indent="0" lvl="3" marL="0" marR="0" rtl="0" algn="l">
              <a:lnSpc>
                <a:spcPct val="100000"/>
              </a:lnSpc>
              <a:spcBef>
                <a:spcPts val="0"/>
              </a:spcBef>
              <a:spcAft>
                <a:spcPts val="0"/>
              </a:spcAft>
              <a:buClr>
                <a:srgbClr val="5E5E5E"/>
              </a:buClr>
              <a:buSzPts val="5478"/>
              <a:buFont typeface="Montserrat Black"/>
              <a:buNone/>
            </a:pPr>
            <a:r>
              <a:rPr b="0" i="0" lang="en-US" sz="5478" u="none" cap="none" strike="noStrike">
                <a:solidFill>
                  <a:srgbClr val="5E5E5E"/>
                </a:solidFill>
                <a:latin typeface="Montserrat Black"/>
                <a:ea typeface="Montserrat Black"/>
                <a:cs typeface="Montserrat Black"/>
                <a:sym typeface="Montserrat Black"/>
              </a:rPr>
              <a:t>will be here </a:t>
            </a:r>
            <a:endParaRPr/>
          </a:p>
        </p:txBody>
      </p:sp>
      <p:sp>
        <p:nvSpPr>
          <p:cNvPr id="189" name="Google Shape;189;p31"/>
          <p:cNvSpPr/>
          <p:nvPr/>
        </p:nvSpPr>
        <p:spPr>
          <a:xfrm>
            <a:off x="12193190" y="6861869"/>
            <a:ext cx="8128696" cy="3611762"/>
          </a:xfrm>
          <a:prstGeom prst="rect">
            <a:avLst/>
          </a:prstGeom>
          <a:solidFill>
            <a:srgbClr val="D7898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0" name="Google Shape;190;p31"/>
          <p:cNvSpPr txBox="1"/>
          <p:nvPr/>
        </p:nvSpPr>
        <p:spPr>
          <a:xfrm>
            <a:off x="12829871" y="7418713"/>
            <a:ext cx="6855334" cy="249807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191" name="Google Shape;191;p31"/>
          <p:cNvSpPr/>
          <p:nvPr/>
        </p:nvSpPr>
        <p:spPr>
          <a:xfrm>
            <a:off x="-2235201" y="7352618"/>
            <a:ext cx="6193447" cy="7215654"/>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BF989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2" name="Google Shape;192;p31"/>
          <p:cNvSpPr/>
          <p:nvPr/>
        </p:nvSpPr>
        <p:spPr>
          <a:xfrm>
            <a:off x="18846800" y="-1193801"/>
            <a:ext cx="13377988" cy="6807922"/>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8C7CBD"/>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3" name="Google Shape;193;p31"/>
          <p:cNvSpPr/>
          <p:nvPr/>
        </p:nvSpPr>
        <p:spPr>
          <a:xfrm>
            <a:off x="4698795" y="3906946"/>
            <a:ext cx="2447608" cy="243941"/>
          </a:xfrm>
          <a:prstGeom prst="rect">
            <a:avLst/>
          </a:prstGeom>
          <a:solidFill>
            <a:srgbClr val="269BA0"/>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194" name="Google Shape;194;p31"/>
          <p:cNvSpPr/>
          <p:nvPr/>
        </p:nvSpPr>
        <p:spPr>
          <a:xfrm>
            <a:off x="430802" y="93934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7898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5" name="Google Shape;195;p31"/>
          <p:cNvSpPr/>
          <p:nvPr/>
        </p:nvSpPr>
        <p:spPr>
          <a:xfrm>
            <a:off x="21351109" y="4516697"/>
            <a:ext cx="2847856" cy="413519"/>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7898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544E6E"/>
        </a:solidFill>
      </p:bgPr>
    </p:bg>
    <p:spTree>
      <p:nvGrpSpPr>
        <p:cNvPr id="199" name="Shape 199"/>
        <p:cNvGrpSpPr/>
        <p:nvPr/>
      </p:nvGrpSpPr>
      <p:grpSpPr>
        <a:xfrm>
          <a:off x="0" y="0"/>
          <a:ext cx="0" cy="0"/>
          <a:chOff x="0" y="0"/>
          <a:chExt cx="0" cy="0"/>
        </a:xfrm>
      </p:grpSpPr>
      <p:pic>
        <p:nvPicPr>
          <p:cNvPr descr="Image" id="200" name="Google Shape;200;p32"/>
          <p:cNvPicPr preferRelativeResize="0"/>
          <p:nvPr>
            <p:ph idx="2" type="pic"/>
          </p:nvPr>
        </p:nvPicPr>
        <p:blipFill rotWithShape="1">
          <a:blip r:embed="rId3">
            <a:alphaModFix/>
          </a:blip>
          <a:srcRect b="0" l="0" r="0" t="0"/>
          <a:stretch/>
        </p:blipFill>
        <p:spPr>
          <a:xfrm>
            <a:off x="8280400" y="0"/>
            <a:ext cx="7823043" cy="13715808"/>
          </a:xfrm>
          <a:prstGeom prst="rect">
            <a:avLst/>
          </a:prstGeom>
          <a:noFill/>
          <a:ln>
            <a:noFill/>
          </a:ln>
        </p:spPr>
      </p:pic>
      <p:sp>
        <p:nvSpPr>
          <p:cNvPr id="201" name="Google Shape;201;p32"/>
          <p:cNvSpPr txBox="1"/>
          <p:nvPr>
            <p:ph idx="4294967295" type="body"/>
          </p:nvPr>
        </p:nvSpPr>
        <p:spPr>
          <a:xfrm>
            <a:off x="14960841" y="6040390"/>
            <a:ext cx="6151476" cy="4584843"/>
          </a:xfrm>
          <a:prstGeom prst="rect">
            <a:avLst/>
          </a:prstGeom>
          <a:noFill/>
          <a:ln>
            <a:noFill/>
          </a:ln>
        </p:spPr>
        <p:txBody>
          <a:bodyPr anchorCtr="0" anchor="t" bIns="30125" lIns="30125" spcFirstLastPara="1" rIns="30125" wrap="square" tIns="30125">
            <a:noAutofit/>
          </a:bodyPr>
          <a:lstStyle/>
          <a:p>
            <a:pPr indent="0" lvl="3" marL="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a:p>
            <a:pPr indent="0" lvl="3" marL="0" rtl="0" algn="l">
              <a:lnSpc>
                <a:spcPct val="120000"/>
              </a:lnSpc>
              <a:spcBef>
                <a:spcPts val="0"/>
              </a:spcBef>
              <a:spcAft>
                <a:spcPts val="0"/>
              </a:spcAft>
              <a:buClr>
                <a:srgbClr val="5E5E5E"/>
              </a:buClr>
              <a:buSzPts val="2000"/>
              <a:buFont typeface="Roboto"/>
              <a:buNone/>
            </a:pPr>
            <a:r>
              <a:t/>
            </a:r>
            <a:endParaRPr b="0" i="0" sz="2000" u="none" cap="none" strike="noStrike">
              <a:solidFill>
                <a:srgbClr val="5E5E5E"/>
              </a:solidFill>
              <a:latin typeface="Roboto"/>
              <a:ea typeface="Roboto"/>
              <a:cs typeface="Roboto"/>
              <a:sym typeface="Roboto"/>
            </a:endParaRPr>
          </a:p>
          <a:p>
            <a:pPr indent="0" lvl="3" marL="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Ut enim ad minim veniam, quis nostrud exercitation ullamco laboris nisi ut aliquip ex ea commodo consequat. Duis aute irure dolor in reprehenderit in voluptate velit esse cillum dolore eu fugiat nulla pariatur.</a:t>
            </a:r>
            <a:endParaRPr/>
          </a:p>
        </p:txBody>
      </p:sp>
      <p:sp>
        <p:nvSpPr>
          <p:cNvPr id="202" name="Google Shape;202;p32"/>
          <p:cNvSpPr txBox="1"/>
          <p:nvPr/>
        </p:nvSpPr>
        <p:spPr>
          <a:xfrm>
            <a:off x="14960841" y="3641408"/>
            <a:ext cx="6855334" cy="2094056"/>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5E5E5E"/>
              </a:buClr>
              <a:buSzPts val="5478"/>
              <a:buFont typeface="Montserrat Black"/>
              <a:buNone/>
            </a:pPr>
            <a:r>
              <a:rPr b="0" i="0" lang="en-US" sz="5478" u="none" cap="none" strike="noStrike">
                <a:solidFill>
                  <a:srgbClr val="5E5E5E"/>
                </a:solidFill>
                <a:latin typeface="Montserrat Black"/>
                <a:ea typeface="Montserrat Black"/>
                <a:cs typeface="Montserrat Black"/>
                <a:sym typeface="Montserrat Black"/>
              </a:rPr>
              <a:t>Welcome message </a:t>
            </a:r>
            <a:endParaRPr/>
          </a:p>
          <a:p>
            <a:pPr indent="0" lvl="3" marL="0" marR="0" rtl="0" algn="l">
              <a:lnSpc>
                <a:spcPct val="100000"/>
              </a:lnSpc>
              <a:spcBef>
                <a:spcPts val="0"/>
              </a:spcBef>
              <a:spcAft>
                <a:spcPts val="0"/>
              </a:spcAft>
              <a:buClr>
                <a:srgbClr val="5E5E5E"/>
              </a:buClr>
              <a:buSzPts val="5478"/>
              <a:buFont typeface="Montserrat Black"/>
              <a:buNone/>
            </a:pPr>
            <a:r>
              <a:rPr b="0" i="0" lang="en-US" sz="5478" u="none" cap="none" strike="noStrike">
                <a:solidFill>
                  <a:srgbClr val="5E5E5E"/>
                </a:solidFill>
                <a:latin typeface="Montserrat Black"/>
                <a:ea typeface="Montserrat Black"/>
                <a:cs typeface="Montserrat Black"/>
                <a:sym typeface="Montserrat Black"/>
              </a:rPr>
              <a:t>will be here </a:t>
            </a:r>
            <a:endParaRPr/>
          </a:p>
        </p:txBody>
      </p:sp>
      <p:sp>
        <p:nvSpPr>
          <p:cNvPr id="203" name="Google Shape;203;p32"/>
          <p:cNvSpPr txBox="1"/>
          <p:nvPr/>
        </p:nvSpPr>
        <p:spPr>
          <a:xfrm>
            <a:off x="2228891" y="4748261"/>
            <a:ext cx="4849036" cy="5305377"/>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5E5E5E"/>
              </a:buClr>
              <a:buSzPts val="4400"/>
              <a:buFont typeface="Playfair Display"/>
              <a:buNone/>
            </a:pPr>
            <a:r>
              <a:rPr b="1" i="1" lang="en-US" sz="4400" u="none" cap="none" strike="noStrike">
                <a:solidFill>
                  <a:srgbClr val="5E5E5E"/>
                </a:solidFill>
                <a:latin typeface="Playfair Display"/>
                <a:ea typeface="Playfair Display"/>
                <a:cs typeface="Playfair Display"/>
                <a:sym typeface="Playfair Display"/>
              </a:rPr>
              <a:t>Lorem ipsum dolor sit amet, consectetur adipiscing elit, sed do eiusmod tempor.</a:t>
            </a:r>
            <a:endParaRPr/>
          </a:p>
        </p:txBody>
      </p:sp>
      <p:sp>
        <p:nvSpPr>
          <p:cNvPr id="204" name="Google Shape;204;p32"/>
          <p:cNvSpPr txBox="1"/>
          <p:nvPr/>
        </p:nvSpPr>
        <p:spPr>
          <a:xfrm>
            <a:off x="1060491" y="3662362"/>
            <a:ext cx="1357690" cy="26002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5E5E5E"/>
              </a:buClr>
              <a:buSzPts val="15000"/>
              <a:buFont typeface="Playfair Display"/>
              <a:buNone/>
            </a:pPr>
            <a:r>
              <a:rPr b="1" i="1" lang="en-US" sz="15000" u="none" cap="none" strike="noStrike">
                <a:solidFill>
                  <a:srgbClr val="5E5E5E"/>
                </a:solidFill>
                <a:latin typeface="Playfair Display"/>
                <a:ea typeface="Playfair Display"/>
                <a:cs typeface="Playfair Display"/>
                <a:sym typeface="Playfair Display"/>
              </a:rPr>
              <a:t>“</a:t>
            </a:r>
            <a:endParaRPr/>
          </a:p>
        </p:txBody>
      </p:sp>
      <p:sp>
        <p:nvSpPr>
          <p:cNvPr id="205" name="Google Shape;205;p32"/>
          <p:cNvSpPr/>
          <p:nvPr/>
        </p:nvSpPr>
        <p:spPr>
          <a:xfrm>
            <a:off x="19262636" y="7365999"/>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F2CEA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6" name="Google Shape;206;p32"/>
          <p:cNvSpPr/>
          <p:nvPr/>
        </p:nvSpPr>
        <p:spPr>
          <a:xfrm>
            <a:off x="-6756401" y="-1897542"/>
            <a:ext cx="11877764" cy="6044510"/>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D7898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7" name="Google Shape;207;p32"/>
          <p:cNvSpPr/>
          <p:nvPr/>
        </p:nvSpPr>
        <p:spPr>
          <a:xfrm>
            <a:off x="14960841" y="3089409"/>
            <a:ext cx="2447609" cy="243941"/>
          </a:xfrm>
          <a:prstGeom prst="rect">
            <a:avLst/>
          </a:prstGeom>
          <a:solidFill>
            <a:srgbClr val="BF989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8" name="Google Shape;208;p32"/>
          <p:cNvSpPr/>
          <p:nvPr/>
        </p:nvSpPr>
        <p:spPr>
          <a:xfrm>
            <a:off x="5460002" y="10361697"/>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2CEA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9" name="Google Shape;209;p32"/>
          <p:cNvSpPr/>
          <p:nvPr/>
        </p:nvSpPr>
        <p:spPr>
          <a:xfrm>
            <a:off x="18845802" y="10735998"/>
            <a:ext cx="2447608" cy="35540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7898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33"/>
          <p:cNvSpPr/>
          <p:nvPr/>
        </p:nvSpPr>
        <p:spPr>
          <a:xfrm>
            <a:off x="17322800" y="3022599"/>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BF989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15" name="Google Shape;215;p33"/>
          <p:cNvSpPr/>
          <p:nvPr/>
        </p:nvSpPr>
        <p:spPr>
          <a:xfrm>
            <a:off x="-6756401" y="-1897542"/>
            <a:ext cx="11877764" cy="6044510"/>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8C7CB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descr="Image" id="216" name="Google Shape;216;p33"/>
          <p:cNvPicPr preferRelativeResize="0"/>
          <p:nvPr>
            <p:ph idx="2" type="pic"/>
          </p:nvPr>
        </p:nvPicPr>
        <p:blipFill rotWithShape="1">
          <a:blip r:embed="rId3">
            <a:alphaModFix/>
          </a:blip>
          <a:srcRect b="0" l="0" r="0" t="0"/>
          <a:stretch/>
        </p:blipFill>
        <p:spPr>
          <a:xfrm>
            <a:off x="0" y="7756921"/>
            <a:ext cx="24383898" cy="5959177"/>
          </a:xfrm>
          <a:prstGeom prst="rect">
            <a:avLst/>
          </a:prstGeom>
          <a:noFill/>
          <a:ln>
            <a:noFill/>
          </a:ln>
        </p:spPr>
      </p:pic>
      <p:sp>
        <p:nvSpPr>
          <p:cNvPr id="217" name="Google Shape;217;p33"/>
          <p:cNvSpPr/>
          <p:nvPr/>
        </p:nvSpPr>
        <p:spPr>
          <a:xfrm>
            <a:off x="13245194" y="2128838"/>
            <a:ext cx="6939904" cy="9458324"/>
          </a:xfrm>
          <a:prstGeom prst="rect">
            <a:avLst/>
          </a:prstGeom>
          <a:solidFill>
            <a:srgbClr val="F2CEA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18" name="Google Shape;218;p33"/>
          <p:cNvSpPr txBox="1"/>
          <p:nvPr/>
        </p:nvSpPr>
        <p:spPr>
          <a:xfrm>
            <a:off x="4198903" y="2838082"/>
            <a:ext cx="7591066" cy="2066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5E5E5E"/>
              </a:buClr>
              <a:buSzPts val="6600"/>
              <a:buFont typeface="Montserrat Black"/>
              <a:buNone/>
            </a:pPr>
            <a:r>
              <a:rPr b="0" i="0" lang="en-US" sz="6600" u="none" cap="none" strike="noStrike">
                <a:solidFill>
                  <a:srgbClr val="5E5E5E"/>
                </a:solidFill>
                <a:latin typeface="Montserrat Black"/>
                <a:ea typeface="Montserrat Black"/>
                <a:cs typeface="Montserrat Black"/>
                <a:sym typeface="Montserrat Black"/>
              </a:rPr>
              <a:t>Place Your Tittle Text Here</a:t>
            </a:r>
            <a:endParaRPr/>
          </a:p>
        </p:txBody>
      </p:sp>
      <p:sp>
        <p:nvSpPr>
          <p:cNvPr id="219" name="Google Shape;219;p33"/>
          <p:cNvSpPr txBox="1"/>
          <p:nvPr/>
        </p:nvSpPr>
        <p:spPr>
          <a:xfrm>
            <a:off x="14642755" y="3498482"/>
            <a:ext cx="4144780" cy="135567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5E5E5E"/>
              </a:buClr>
              <a:buSzPts val="2200"/>
              <a:buFont typeface="Playfair Display"/>
              <a:buNone/>
            </a:pPr>
            <a:r>
              <a:rPr b="1" i="1" lang="en-US" sz="2200" u="none" cap="none" strike="noStrike">
                <a:solidFill>
                  <a:srgbClr val="5E5E5E"/>
                </a:solidFill>
                <a:latin typeface="Playfair Display"/>
                <a:ea typeface="Playfair Display"/>
                <a:cs typeface="Playfair Display"/>
                <a:sym typeface="Playfair Display"/>
              </a:rPr>
              <a:t>Lorem ipsum dolor sit amet, consectetur adipiscing elit, sed do eiusmod tempor.</a:t>
            </a:r>
            <a:endParaRPr/>
          </a:p>
        </p:txBody>
      </p:sp>
      <p:sp>
        <p:nvSpPr>
          <p:cNvPr id="220" name="Google Shape;220;p33"/>
          <p:cNvSpPr txBox="1"/>
          <p:nvPr/>
        </p:nvSpPr>
        <p:spPr>
          <a:xfrm>
            <a:off x="14642755" y="5140153"/>
            <a:ext cx="4144780" cy="492439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 quis nostrud exercitation ullamco.</a:t>
            </a:r>
            <a:endParaRPr/>
          </a:p>
          <a:p>
            <a:pPr indent="0" lvl="3" marL="0" marR="0" rtl="0" algn="l">
              <a:lnSpc>
                <a:spcPct val="120000"/>
              </a:lnSpc>
              <a:spcBef>
                <a:spcPts val="0"/>
              </a:spcBef>
              <a:spcAft>
                <a:spcPts val="0"/>
              </a:spcAft>
              <a:buClr>
                <a:srgbClr val="5E5E5E"/>
              </a:buClr>
              <a:buSzPts val="2000"/>
              <a:buFont typeface="Roboto"/>
              <a:buNone/>
            </a:pPr>
            <a:r>
              <a:t/>
            </a:r>
            <a:endParaRPr b="0" i="0" sz="2000" u="none" cap="none" strike="noStrike">
              <a:solidFill>
                <a:srgbClr val="5E5E5E"/>
              </a:solidFill>
              <a:latin typeface="Roboto"/>
              <a:ea typeface="Roboto"/>
              <a:cs typeface="Roboto"/>
              <a:sym typeface="Roboto"/>
            </a:endParaRPr>
          </a:p>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Laboris nisi ut aliquip ex ea commodo consequat. Duis aute irure dolor in reprehenderit in voluptate velit esse cillum dolore eu fugiat nulla pariatur.</a:t>
            </a:r>
            <a:endParaRPr/>
          </a:p>
        </p:txBody>
      </p:sp>
      <p:sp>
        <p:nvSpPr>
          <p:cNvPr id="221" name="Google Shape;221;p33"/>
          <p:cNvSpPr txBox="1"/>
          <p:nvPr/>
        </p:nvSpPr>
        <p:spPr>
          <a:xfrm>
            <a:off x="4198903" y="5268553"/>
            <a:ext cx="8173281" cy="182252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22" name="Google Shape;222;p33"/>
          <p:cNvSpPr/>
          <p:nvPr/>
        </p:nvSpPr>
        <p:spPr>
          <a:xfrm>
            <a:off x="4198903" y="2357546"/>
            <a:ext cx="2447608" cy="243941"/>
          </a:xfrm>
          <a:prstGeom prst="rect">
            <a:avLst/>
          </a:prstGeom>
          <a:solidFill>
            <a:srgbClr val="7F8CB0"/>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223" name="Google Shape;223;p33"/>
          <p:cNvSpPr/>
          <p:nvPr/>
        </p:nvSpPr>
        <p:spPr>
          <a:xfrm>
            <a:off x="10379017" y="7339097"/>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C7CBD"/>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4" name="Google Shape;224;p33"/>
          <p:cNvSpPr/>
          <p:nvPr/>
        </p:nvSpPr>
        <p:spPr>
          <a:xfrm>
            <a:off x="19938002" y="2303198"/>
            <a:ext cx="2447608" cy="35540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7F8CB0"/>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pic>
        <p:nvPicPr>
          <p:cNvPr descr="Image" id="229" name="Google Shape;229;p34"/>
          <p:cNvPicPr preferRelativeResize="0"/>
          <p:nvPr>
            <p:ph idx="2" type="pic"/>
          </p:nvPr>
        </p:nvPicPr>
        <p:blipFill rotWithShape="1">
          <a:blip r:embed="rId3">
            <a:alphaModFix/>
          </a:blip>
          <a:srcRect b="0" l="0" r="0" t="0"/>
          <a:stretch/>
        </p:blipFill>
        <p:spPr>
          <a:xfrm>
            <a:off x="0" y="0"/>
            <a:ext cx="12184402" cy="13715808"/>
          </a:xfrm>
          <a:prstGeom prst="rect">
            <a:avLst/>
          </a:prstGeom>
          <a:noFill/>
          <a:ln>
            <a:noFill/>
          </a:ln>
        </p:spPr>
      </p:pic>
      <p:sp>
        <p:nvSpPr>
          <p:cNvPr id="230" name="Google Shape;230;p34"/>
          <p:cNvSpPr/>
          <p:nvPr/>
        </p:nvSpPr>
        <p:spPr>
          <a:xfrm>
            <a:off x="8127652" y="4474381"/>
            <a:ext cx="8128696" cy="4455109"/>
          </a:xfrm>
          <a:prstGeom prst="rect">
            <a:avLst/>
          </a:prstGeom>
          <a:solidFill>
            <a:srgbClr val="EEE1D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1" name="Google Shape;231;p34"/>
          <p:cNvSpPr txBox="1"/>
          <p:nvPr/>
        </p:nvSpPr>
        <p:spPr>
          <a:xfrm>
            <a:off x="9079241" y="5780912"/>
            <a:ext cx="6225518" cy="10635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5E5E5E"/>
              </a:buClr>
              <a:buSzPts val="6600"/>
              <a:buFont typeface="Montserrat Black"/>
              <a:buNone/>
            </a:pPr>
            <a:r>
              <a:rPr b="0" i="0" lang="en-US" sz="6600" u="none" cap="none" strike="noStrike">
                <a:solidFill>
                  <a:srgbClr val="5E5E5E"/>
                </a:solidFill>
                <a:latin typeface="Montserrat Black"/>
                <a:ea typeface="Montserrat Black"/>
                <a:cs typeface="Montserrat Black"/>
                <a:sym typeface="Montserrat Black"/>
              </a:rPr>
              <a:t>Break Session</a:t>
            </a:r>
            <a:endParaRPr/>
          </a:p>
        </p:txBody>
      </p:sp>
      <p:sp>
        <p:nvSpPr>
          <p:cNvPr id="232" name="Google Shape;232;p34"/>
          <p:cNvSpPr txBox="1"/>
          <p:nvPr/>
        </p:nvSpPr>
        <p:spPr>
          <a:xfrm>
            <a:off x="9325436" y="7155508"/>
            <a:ext cx="5755421" cy="130182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aliquar.</a:t>
            </a:r>
            <a:endParaRPr/>
          </a:p>
        </p:txBody>
      </p:sp>
      <p:sp>
        <p:nvSpPr>
          <p:cNvPr id="233" name="Google Shape;233;p34"/>
          <p:cNvSpPr/>
          <p:nvPr/>
        </p:nvSpPr>
        <p:spPr>
          <a:xfrm>
            <a:off x="20413431" y="4444999"/>
            <a:ext cx="10390289" cy="9805076"/>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BF989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4" name="Google Shape;234;p34"/>
          <p:cNvSpPr/>
          <p:nvPr/>
        </p:nvSpPr>
        <p:spPr>
          <a:xfrm rot="-3439330">
            <a:off x="-2794000" y="-2941240"/>
            <a:ext cx="5119528"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D7898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5" name="Google Shape;235;p34"/>
          <p:cNvSpPr/>
          <p:nvPr/>
        </p:nvSpPr>
        <p:spPr>
          <a:xfrm>
            <a:off x="2132603" y="269701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F989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6" name="Google Shape;236;p34"/>
          <p:cNvSpPr/>
          <p:nvPr/>
        </p:nvSpPr>
        <p:spPr>
          <a:xfrm>
            <a:off x="20520316" y="5063990"/>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2CEA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7" name="Google Shape;237;p34"/>
          <p:cNvSpPr/>
          <p:nvPr/>
        </p:nvSpPr>
        <p:spPr>
          <a:xfrm>
            <a:off x="10979343" y="5225950"/>
            <a:ext cx="2447608" cy="243941"/>
          </a:xfrm>
          <a:prstGeom prst="rect">
            <a:avLst/>
          </a:prstGeom>
          <a:solidFill>
            <a:srgbClr val="8C7CBD"/>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pic>
        <p:nvPicPr>
          <p:cNvPr descr="Image" id="242" name="Google Shape;242;p35"/>
          <p:cNvPicPr preferRelativeResize="0"/>
          <p:nvPr>
            <p:ph idx="2" type="pic"/>
          </p:nvPr>
        </p:nvPicPr>
        <p:blipFill rotWithShape="1">
          <a:blip r:embed="rId3">
            <a:alphaModFix/>
          </a:blip>
          <a:srcRect b="0" l="0" r="0" t="0"/>
          <a:stretch/>
        </p:blipFill>
        <p:spPr>
          <a:xfrm>
            <a:off x="8788796" y="6021090"/>
            <a:ext cx="15595246" cy="7694718"/>
          </a:xfrm>
          <a:prstGeom prst="rect">
            <a:avLst/>
          </a:prstGeom>
          <a:noFill/>
          <a:ln>
            <a:noFill/>
          </a:ln>
        </p:spPr>
      </p:pic>
      <p:sp>
        <p:nvSpPr>
          <p:cNvPr id="243" name="Google Shape;243;p35"/>
          <p:cNvSpPr txBox="1"/>
          <p:nvPr/>
        </p:nvSpPr>
        <p:spPr>
          <a:xfrm>
            <a:off x="1199201" y="9786072"/>
            <a:ext cx="6397340" cy="2094055"/>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5E5E5E"/>
              </a:buClr>
              <a:buSzPts val="6600"/>
              <a:buFont typeface="Montserrat Black"/>
              <a:buNone/>
            </a:pPr>
            <a:r>
              <a:rPr b="0" i="0" lang="en-US" sz="6600" u="none" cap="none" strike="noStrike">
                <a:solidFill>
                  <a:srgbClr val="5E5E5E"/>
                </a:solidFill>
                <a:latin typeface="Montserrat Black"/>
                <a:ea typeface="Montserrat Black"/>
                <a:cs typeface="Montserrat Black"/>
                <a:sym typeface="Montserrat Black"/>
              </a:rPr>
              <a:t>Creativity until the end</a:t>
            </a:r>
            <a:endParaRPr/>
          </a:p>
        </p:txBody>
      </p:sp>
      <p:sp>
        <p:nvSpPr>
          <p:cNvPr id="244" name="Google Shape;244;p35"/>
          <p:cNvSpPr txBox="1"/>
          <p:nvPr/>
        </p:nvSpPr>
        <p:spPr>
          <a:xfrm>
            <a:off x="10058641" y="3906790"/>
            <a:ext cx="6151476" cy="158734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1779"/>
              <a:buFont typeface="Roboto"/>
              <a:buNone/>
            </a:pPr>
            <a:r>
              <a:rPr b="0" i="0" lang="en-US" sz="1779"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45" name="Google Shape;245;p35"/>
          <p:cNvSpPr txBox="1"/>
          <p:nvPr/>
        </p:nvSpPr>
        <p:spPr>
          <a:xfrm>
            <a:off x="16967441" y="3906790"/>
            <a:ext cx="6151476" cy="158734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1779"/>
              <a:buFont typeface="Roboto"/>
              <a:buNone/>
            </a:pPr>
            <a:r>
              <a:rPr b="0" i="0" lang="en-US" sz="1779"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46" name="Google Shape;246;p35"/>
          <p:cNvSpPr/>
          <p:nvPr/>
        </p:nvSpPr>
        <p:spPr>
          <a:xfrm flipH="1">
            <a:off x="16376998" y="-6360135"/>
            <a:ext cx="6193447" cy="9246066"/>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8C7CBD"/>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7" name="Google Shape;247;p35"/>
          <p:cNvSpPr/>
          <p:nvPr/>
        </p:nvSpPr>
        <p:spPr>
          <a:xfrm>
            <a:off x="7619003" y="2520717"/>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2CEA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8" name="Google Shape;248;p35"/>
          <p:cNvSpPr/>
          <p:nvPr/>
        </p:nvSpPr>
        <p:spPr>
          <a:xfrm>
            <a:off x="21409316" y="1211279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C7CBD"/>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9" name="Google Shape;249;p35"/>
          <p:cNvSpPr/>
          <p:nvPr/>
        </p:nvSpPr>
        <p:spPr>
          <a:xfrm>
            <a:off x="1199201" y="9342546"/>
            <a:ext cx="2447608" cy="243941"/>
          </a:xfrm>
          <a:prstGeom prst="rect">
            <a:avLst/>
          </a:prstGeom>
          <a:solidFill>
            <a:srgbClr val="BF989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pic>
        <p:nvPicPr>
          <p:cNvPr descr="Image" id="254" name="Google Shape;254;p36"/>
          <p:cNvPicPr preferRelativeResize="0"/>
          <p:nvPr>
            <p:ph idx="2" type="pic"/>
          </p:nvPr>
        </p:nvPicPr>
        <p:blipFill rotWithShape="1">
          <a:blip r:embed="rId3">
            <a:alphaModFix/>
          </a:blip>
          <a:srcRect b="0" l="0" r="0" t="0"/>
          <a:stretch/>
        </p:blipFill>
        <p:spPr>
          <a:xfrm>
            <a:off x="16560800" y="0"/>
            <a:ext cx="7823043" cy="13715808"/>
          </a:xfrm>
          <a:prstGeom prst="rect">
            <a:avLst/>
          </a:prstGeom>
          <a:noFill/>
          <a:ln>
            <a:noFill/>
          </a:ln>
        </p:spPr>
      </p:pic>
      <p:sp>
        <p:nvSpPr>
          <p:cNvPr id="255" name="Google Shape;255;p36"/>
          <p:cNvSpPr txBox="1"/>
          <p:nvPr/>
        </p:nvSpPr>
        <p:spPr>
          <a:xfrm>
            <a:off x="5484062" y="3321425"/>
            <a:ext cx="6257541" cy="2094055"/>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5E5E5E"/>
              </a:buClr>
              <a:buSzPts val="6600"/>
              <a:buFont typeface="Montserrat Black"/>
              <a:buNone/>
            </a:pPr>
            <a:r>
              <a:rPr b="0" i="0" lang="en-US" sz="6600" u="none" cap="none" strike="noStrike">
                <a:solidFill>
                  <a:srgbClr val="5E5E5E"/>
                </a:solidFill>
                <a:latin typeface="Montserrat Black"/>
                <a:ea typeface="Montserrat Black"/>
                <a:cs typeface="Montserrat Black"/>
                <a:sym typeface="Montserrat Black"/>
              </a:rPr>
              <a:t>Creativity until the end</a:t>
            </a:r>
            <a:endParaRPr/>
          </a:p>
        </p:txBody>
      </p:sp>
      <p:sp>
        <p:nvSpPr>
          <p:cNvPr id="256" name="Google Shape;256;p36"/>
          <p:cNvSpPr txBox="1"/>
          <p:nvPr/>
        </p:nvSpPr>
        <p:spPr>
          <a:xfrm>
            <a:off x="5484062" y="5692256"/>
            <a:ext cx="6151476" cy="106962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Playfair Display"/>
              <a:buNone/>
            </a:pPr>
            <a:r>
              <a:rPr b="1" i="1" lang="en-US" sz="2000" u="none" cap="none" strike="noStrike">
                <a:solidFill>
                  <a:srgbClr val="5E5E5E"/>
                </a:solidFill>
                <a:latin typeface="Playfair Display"/>
                <a:ea typeface="Playfair Display"/>
                <a:cs typeface="Playfair Display"/>
                <a:sym typeface="Playfair Display"/>
              </a:rPr>
              <a:t>Lorem ipsum dolor sit amet, consectetur adipiscing elit, sed do eiusmod tempor.</a:t>
            </a:r>
            <a:endParaRPr/>
          </a:p>
        </p:txBody>
      </p:sp>
      <p:sp>
        <p:nvSpPr>
          <p:cNvPr id="257" name="Google Shape;257;p36"/>
          <p:cNvSpPr txBox="1"/>
          <p:nvPr/>
        </p:nvSpPr>
        <p:spPr>
          <a:xfrm>
            <a:off x="12748462" y="6911655"/>
            <a:ext cx="6151476" cy="29422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58" name="Google Shape;258;p36"/>
          <p:cNvSpPr txBox="1"/>
          <p:nvPr/>
        </p:nvSpPr>
        <p:spPr>
          <a:xfrm>
            <a:off x="5484062" y="6911655"/>
            <a:ext cx="6151476" cy="29422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59" name="Google Shape;259;p36"/>
          <p:cNvSpPr/>
          <p:nvPr/>
        </p:nvSpPr>
        <p:spPr>
          <a:xfrm>
            <a:off x="5484062" y="2766971"/>
            <a:ext cx="2447608" cy="243941"/>
          </a:xfrm>
          <a:prstGeom prst="rect">
            <a:avLst/>
          </a:prstGeom>
          <a:solidFill>
            <a:srgbClr val="BF989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0" name="Google Shape;260;p36"/>
          <p:cNvSpPr/>
          <p:nvPr/>
        </p:nvSpPr>
        <p:spPr>
          <a:xfrm>
            <a:off x="-5232400" y="4571999"/>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8C7CB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1" name="Google Shape;261;p36"/>
          <p:cNvSpPr/>
          <p:nvPr/>
        </p:nvSpPr>
        <p:spPr>
          <a:xfrm>
            <a:off x="15925798" y="871058"/>
            <a:ext cx="11877764" cy="6044510"/>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2CEA8"/>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2" name="Google Shape;262;p36"/>
          <p:cNvSpPr/>
          <p:nvPr/>
        </p:nvSpPr>
        <p:spPr>
          <a:xfrm>
            <a:off x="1370603" y="7979562"/>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F989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3" name="Google Shape;263;p36"/>
          <p:cNvSpPr/>
          <p:nvPr/>
        </p:nvSpPr>
        <p:spPr>
          <a:xfrm>
            <a:off x="14500516" y="342599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7898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