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53" r:id="rId2"/>
  </p:sldMasterIdLst>
  <p:notesMasterIdLst>
    <p:notesMasterId r:id="rId28"/>
  </p:notesMasterIdLst>
  <p:sldIdLst>
    <p:sldId id="267" r:id="rId3"/>
    <p:sldId id="406" r:id="rId4"/>
    <p:sldId id="258" r:id="rId5"/>
    <p:sldId id="400" r:id="rId6"/>
    <p:sldId id="401" r:id="rId7"/>
    <p:sldId id="407" r:id="rId8"/>
    <p:sldId id="402" r:id="rId9"/>
    <p:sldId id="292" r:id="rId10"/>
    <p:sldId id="293" r:id="rId11"/>
    <p:sldId id="367" r:id="rId12"/>
    <p:sldId id="368" r:id="rId13"/>
    <p:sldId id="259" r:id="rId14"/>
    <p:sldId id="370" r:id="rId15"/>
    <p:sldId id="260" r:id="rId16"/>
    <p:sldId id="408" r:id="rId17"/>
    <p:sldId id="409" r:id="rId18"/>
    <p:sldId id="263" r:id="rId19"/>
    <p:sldId id="373" r:id="rId20"/>
    <p:sldId id="376" r:id="rId21"/>
    <p:sldId id="411" r:id="rId22"/>
    <p:sldId id="403" r:id="rId23"/>
    <p:sldId id="391" r:id="rId24"/>
    <p:sldId id="412" r:id="rId25"/>
    <p:sldId id="291" r:id="rId26"/>
    <p:sldId id="395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LOI" initials="LL" lastIdx="1" clrIdx="0">
    <p:extLst>
      <p:ext uri="{19B8F6BF-5375-455C-9EA6-DF929625EA0E}">
        <p15:presenceInfo xmlns:p15="http://schemas.microsoft.com/office/powerpoint/2012/main" userId="LE LO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00"/>
    <a:srgbClr val="0033CC"/>
    <a:srgbClr val="00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A7AF98-F015-4A34-A837-5B824C328501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C5A1825E-83F1-4B2D-A820-6672865B9A7F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 err="1"/>
            <a:t>Dấu</a:t>
          </a:r>
          <a:r>
            <a:rPr lang="en-US" b="1" dirty="0"/>
            <a:t> </a:t>
          </a:r>
          <a:r>
            <a:rPr lang="en-US" b="1" dirty="0" err="1"/>
            <a:t>hiệu</a:t>
          </a:r>
          <a:r>
            <a:rPr lang="en-US" b="1" dirty="0"/>
            <a:t> chia </a:t>
          </a:r>
          <a:r>
            <a:rPr lang="en-US" b="1" dirty="0" err="1"/>
            <a:t>hết</a:t>
          </a:r>
          <a:r>
            <a:rPr lang="en-US" b="1" dirty="0"/>
            <a:t> </a:t>
          </a:r>
          <a:r>
            <a:rPr lang="en-US" b="1" dirty="0" err="1"/>
            <a:t>cho</a:t>
          </a:r>
          <a:r>
            <a:rPr lang="en-US" b="1" dirty="0"/>
            <a:t> 2, </a:t>
          </a:r>
          <a:r>
            <a:rPr lang="en-US" b="1" dirty="0" err="1"/>
            <a:t>cho</a:t>
          </a:r>
          <a:r>
            <a:rPr lang="en-US" b="1" dirty="0"/>
            <a:t> 5</a:t>
          </a:r>
        </a:p>
      </dgm:t>
    </dgm:pt>
    <dgm:pt modelId="{E080BC4D-D864-46AB-9429-DDD028767469}" type="parTrans" cxnId="{79687F4C-B589-482A-85D4-F6752FCB7622}">
      <dgm:prSet/>
      <dgm:spPr/>
      <dgm:t>
        <a:bodyPr/>
        <a:lstStyle/>
        <a:p>
          <a:endParaRPr lang="en-US"/>
        </a:p>
      </dgm:t>
    </dgm:pt>
    <dgm:pt modelId="{ACCDD876-7DB2-4C0E-A45C-6D930EF7EDF8}" type="sibTrans" cxnId="{79687F4C-B589-482A-85D4-F6752FCB7622}">
      <dgm:prSet/>
      <dgm:spPr/>
      <dgm:t>
        <a:bodyPr/>
        <a:lstStyle/>
        <a:p>
          <a:endParaRPr lang="en-US"/>
        </a:p>
      </dgm:t>
    </dgm:pt>
    <dgm:pt modelId="{5F4D31FC-9AC3-47C1-BD7B-F94DFDD234A1}">
      <dgm:prSet phldrT="[Text]"/>
      <dgm:spPr>
        <a:solidFill>
          <a:srgbClr val="00B050"/>
        </a:solidFill>
      </dgm:spPr>
      <dgm:t>
        <a:bodyPr/>
        <a:lstStyle/>
        <a:p>
          <a:r>
            <a:rPr lang="en-US" b="1" dirty="0" err="1"/>
            <a:t>Dấu</a:t>
          </a:r>
          <a:r>
            <a:rPr lang="en-US" b="1" dirty="0"/>
            <a:t> </a:t>
          </a:r>
          <a:r>
            <a:rPr lang="en-US" b="1" dirty="0" err="1"/>
            <a:t>hiệu</a:t>
          </a:r>
          <a:r>
            <a:rPr lang="en-US" b="1" dirty="0"/>
            <a:t> chia </a:t>
          </a:r>
          <a:r>
            <a:rPr lang="en-US" b="1" dirty="0" err="1"/>
            <a:t>hết</a:t>
          </a:r>
          <a:r>
            <a:rPr lang="en-US" b="1" dirty="0"/>
            <a:t> </a:t>
          </a:r>
          <a:r>
            <a:rPr lang="en-US" b="1" dirty="0" err="1"/>
            <a:t>cho</a:t>
          </a:r>
          <a:r>
            <a:rPr lang="en-US" b="1" dirty="0"/>
            <a:t> 3, </a:t>
          </a:r>
          <a:r>
            <a:rPr lang="en-US" b="1" dirty="0" err="1"/>
            <a:t>cho</a:t>
          </a:r>
          <a:r>
            <a:rPr lang="en-US" b="1" dirty="0"/>
            <a:t> 9</a:t>
          </a:r>
        </a:p>
      </dgm:t>
    </dgm:pt>
    <dgm:pt modelId="{F7B6E342-1B93-4FF2-A952-342C43F55C55}" type="parTrans" cxnId="{7127B2DA-C971-4726-801C-EF0978A7EF4E}">
      <dgm:prSet/>
      <dgm:spPr/>
      <dgm:t>
        <a:bodyPr/>
        <a:lstStyle/>
        <a:p>
          <a:endParaRPr lang="en-US"/>
        </a:p>
      </dgm:t>
    </dgm:pt>
    <dgm:pt modelId="{AB545874-963A-412C-84A7-DA6AC7500DFD}" type="sibTrans" cxnId="{7127B2DA-C971-4726-801C-EF0978A7EF4E}">
      <dgm:prSet/>
      <dgm:spPr/>
      <dgm:t>
        <a:bodyPr/>
        <a:lstStyle/>
        <a:p>
          <a:endParaRPr lang="en-US"/>
        </a:p>
      </dgm:t>
    </dgm:pt>
    <dgm:pt modelId="{D9819010-C690-4FBE-87ED-5993151DA2D2}" type="pres">
      <dgm:prSet presAssocID="{D5A7AF98-F015-4A34-A837-5B824C328501}" presName="Name0" presStyleCnt="0">
        <dgm:presLayoutVars>
          <dgm:chMax val="7"/>
          <dgm:chPref val="7"/>
          <dgm:dir/>
        </dgm:presLayoutVars>
      </dgm:prSet>
      <dgm:spPr/>
    </dgm:pt>
    <dgm:pt modelId="{5EED2C98-1F39-483D-A39D-51574AB28D35}" type="pres">
      <dgm:prSet presAssocID="{D5A7AF98-F015-4A34-A837-5B824C328501}" presName="Name1" presStyleCnt="0"/>
      <dgm:spPr/>
    </dgm:pt>
    <dgm:pt modelId="{F49154C9-2BE4-4A0A-95F5-882AB69D48EA}" type="pres">
      <dgm:prSet presAssocID="{D5A7AF98-F015-4A34-A837-5B824C328501}" presName="cycle" presStyleCnt="0"/>
      <dgm:spPr/>
    </dgm:pt>
    <dgm:pt modelId="{9722836F-029A-486E-B501-D2E84CE975D4}" type="pres">
      <dgm:prSet presAssocID="{D5A7AF98-F015-4A34-A837-5B824C328501}" presName="srcNode" presStyleLbl="node1" presStyleIdx="0" presStyleCnt="2"/>
      <dgm:spPr/>
    </dgm:pt>
    <dgm:pt modelId="{9F22CD2D-FD51-4D34-808A-2D5D89A17411}" type="pres">
      <dgm:prSet presAssocID="{D5A7AF98-F015-4A34-A837-5B824C328501}" presName="conn" presStyleLbl="parChTrans1D2" presStyleIdx="0" presStyleCnt="1"/>
      <dgm:spPr/>
    </dgm:pt>
    <dgm:pt modelId="{0DAEACB6-3155-463E-B66B-894AFF6AD8FD}" type="pres">
      <dgm:prSet presAssocID="{D5A7AF98-F015-4A34-A837-5B824C328501}" presName="extraNode" presStyleLbl="node1" presStyleIdx="0" presStyleCnt="2"/>
      <dgm:spPr/>
    </dgm:pt>
    <dgm:pt modelId="{A23D9FF6-F2F2-4AE9-8683-1BE28635C0E8}" type="pres">
      <dgm:prSet presAssocID="{D5A7AF98-F015-4A34-A837-5B824C328501}" presName="dstNode" presStyleLbl="node1" presStyleIdx="0" presStyleCnt="2"/>
      <dgm:spPr/>
    </dgm:pt>
    <dgm:pt modelId="{F6812DCA-3A56-4CAF-AF57-7C30A7386962}" type="pres">
      <dgm:prSet presAssocID="{C5A1825E-83F1-4B2D-A820-6672865B9A7F}" presName="text_1" presStyleLbl="node1" presStyleIdx="0" presStyleCnt="2">
        <dgm:presLayoutVars>
          <dgm:bulletEnabled val="1"/>
        </dgm:presLayoutVars>
      </dgm:prSet>
      <dgm:spPr/>
    </dgm:pt>
    <dgm:pt modelId="{5F998BF9-3F10-4995-BACB-F7AD2D2EDC8A}" type="pres">
      <dgm:prSet presAssocID="{C5A1825E-83F1-4B2D-A820-6672865B9A7F}" presName="accent_1" presStyleCnt="0"/>
      <dgm:spPr/>
    </dgm:pt>
    <dgm:pt modelId="{01ECA011-1808-4D5D-B7A8-3656CB30A647}" type="pres">
      <dgm:prSet presAssocID="{C5A1825E-83F1-4B2D-A820-6672865B9A7F}" presName="accentRepeatNode" presStyleLbl="solidFgAcc1" presStyleIdx="0" presStyleCnt="2"/>
      <dgm:spPr/>
    </dgm:pt>
    <dgm:pt modelId="{89620814-19B6-42B5-9CFF-9454ACDB95C6}" type="pres">
      <dgm:prSet presAssocID="{5F4D31FC-9AC3-47C1-BD7B-F94DFDD234A1}" presName="text_2" presStyleLbl="node1" presStyleIdx="1" presStyleCnt="2">
        <dgm:presLayoutVars>
          <dgm:bulletEnabled val="1"/>
        </dgm:presLayoutVars>
      </dgm:prSet>
      <dgm:spPr/>
    </dgm:pt>
    <dgm:pt modelId="{DB408ED6-656F-4E2D-A836-18EC8FB5FF75}" type="pres">
      <dgm:prSet presAssocID="{5F4D31FC-9AC3-47C1-BD7B-F94DFDD234A1}" presName="accent_2" presStyleCnt="0"/>
      <dgm:spPr/>
    </dgm:pt>
    <dgm:pt modelId="{1D89F1F9-CE49-4407-A7DE-E9E42700D35A}" type="pres">
      <dgm:prSet presAssocID="{5F4D31FC-9AC3-47C1-BD7B-F94DFDD234A1}" presName="accentRepeatNode" presStyleLbl="solidFgAcc1" presStyleIdx="1" presStyleCnt="2"/>
      <dgm:spPr/>
    </dgm:pt>
  </dgm:ptLst>
  <dgm:cxnLst>
    <dgm:cxn modelId="{79687F4C-B589-482A-85D4-F6752FCB7622}" srcId="{D5A7AF98-F015-4A34-A837-5B824C328501}" destId="{C5A1825E-83F1-4B2D-A820-6672865B9A7F}" srcOrd="0" destOrd="0" parTransId="{E080BC4D-D864-46AB-9429-DDD028767469}" sibTransId="{ACCDD876-7DB2-4C0E-A45C-6D930EF7EDF8}"/>
    <dgm:cxn modelId="{CDC95C4E-6CAB-43B2-8692-2646E6A95AC7}" type="presOf" srcId="{D5A7AF98-F015-4A34-A837-5B824C328501}" destId="{D9819010-C690-4FBE-87ED-5993151DA2D2}" srcOrd="0" destOrd="0" presId="urn:microsoft.com/office/officeart/2008/layout/VerticalCurvedList"/>
    <dgm:cxn modelId="{BDA47257-EF88-4240-8B8A-7A98B5EB0EB0}" type="presOf" srcId="{C5A1825E-83F1-4B2D-A820-6672865B9A7F}" destId="{F6812DCA-3A56-4CAF-AF57-7C30A7386962}" srcOrd="0" destOrd="0" presId="urn:microsoft.com/office/officeart/2008/layout/VerticalCurvedList"/>
    <dgm:cxn modelId="{0259EC84-9F6A-436F-A7E8-9B0FC91E1DE5}" type="presOf" srcId="{ACCDD876-7DB2-4C0E-A45C-6D930EF7EDF8}" destId="{9F22CD2D-FD51-4D34-808A-2D5D89A17411}" srcOrd="0" destOrd="0" presId="urn:microsoft.com/office/officeart/2008/layout/VerticalCurvedList"/>
    <dgm:cxn modelId="{4531949E-0219-473B-8936-E3DA27C5EB47}" type="presOf" srcId="{5F4D31FC-9AC3-47C1-BD7B-F94DFDD234A1}" destId="{89620814-19B6-42B5-9CFF-9454ACDB95C6}" srcOrd="0" destOrd="0" presId="urn:microsoft.com/office/officeart/2008/layout/VerticalCurvedList"/>
    <dgm:cxn modelId="{7127B2DA-C971-4726-801C-EF0978A7EF4E}" srcId="{D5A7AF98-F015-4A34-A837-5B824C328501}" destId="{5F4D31FC-9AC3-47C1-BD7B-F94DFDD234A1}" srcOrd="1" destOrd="0" parTransId="{F7B6E342-1B93-4FF2-A952-342C43F55C55}" sibTransId="{AB545874-963A-412C-84A7-DA6AC7500DFD}"/>
    <dgm:cxn modelId="{E1589D81-B83C-4C3E-BB2B-3A4A686B1255}" type="presParOf" srcId="{D9819010-C690-4FBE-87ED-5993151DA2D2}" destId="{5EED2C98-1F39-483D-A39D-51574AB28D35}" srcOrd="0" destOrd="0" presId="urn:microsoft.com/office/officeart/2008/layout/VerticalCurvedList"/>
    <dgm:cxn modelId="{9BE1F8B7-EAAD-4B5C-B2E3-A444860A80B3}" type="presParOf" srcId="{5EED2C98-1F39-483D-A39D-51574AB28D35}" destId="{F49154C9-2BE4-4A0A-95F5-882AB69D48EA}" srcOrd="0" destOrd="0" presId="urn:microsoft.com/office/officeart/2008/layout/VerticalCurvedList"/>
    <dgm:cxn modelId="{7F7792B2-E644-4440-81E6-669A2EC61A2F}" type="presParOf" srcId="{F49154C9-2BE4-4A0A-95F5-882AB69D48EA}" destId="{9722836F-029A-486E-B501-D2E84CE975D4}" srcOrd="0" destOrd="0" presId="urn:microsoft.com/office/officeart/2008/layout/VerticalCurvedList"/>
    <dgm:cxn modelId="{13F16333-44F0-4F93-98F1-861ED89DDFC4}" type="presParOf" srcId="{F49154C9-2BE4-4A0A-95F5-882AB69D48EA}" destId="{9F22CD2D-FD51-4D34-808A-2D5D89A17411}" srcOrd="1" destOrd="0" presId="urn:microsoft.com/office/officeart/2008/layout/VerticalCurvedList"/>
    <dgm:cxn modelId="{DFF4485A-2E39-478B-88D2-207303E06F73}" type="presParOf" srcId="{F49154C9-2BE4-4A0A-95F5-882AB69D48EA}" destId="{0DAEACB6-3155-463E-B66B-894AFF6AD8FD}" srcOrd="2" destOrd="0" presId="urn:microsoft.com/office/officeart/2008/layout/VerticalCurvedList"/>
    <dgm:cxn modelId="{ED975FED-3B15-43B2-AB0B-777211749315}" type="presParOf" srcId="{F49154C9-2BE4-4A0A-95F5-882AB69D48EA}" destId="{A23D9FF6-F2F2-4AE9-8683-1BE28635C0E8}" srcOrd="3" destOrd="0" presId="urn:microsoft.com/office/officeart/2008/layout/VerticalCurvedList"/>
    <dgm:cxn modelId="{38298AC1-55E5-4E66-A54B-DAD91930A137}" type="presParOf" srcId="{5EED2C98-1F39-483D-A39D-51574AB28D35}" destId="{F6812DCA-3A56-4CAF-AF57-7C30A7386962}" srcOrd="1" destOrd="0" presId="urn:microsoft.com/office/officeart/2008/layout/VerticalCurvedList"/>
    <dgm:cxn modelId="{C4827C57-828C-47CE-924F-43793CA4EFDD}" type="presParOf" srcId="{5EED2C98-1F39-483D-A39D-51574AB28D35}" destId="{5F998BF9-3F10-4995-BACB-F7AD2D2EDC8A}" srcOrd="2" destOrd="0" presId="urn:microsoft.com/office/officeart/2008/layout/VerticalCurvedList"/>
    <dgm:cxn modelId="{516BF19B-801B-4D13-AFB4-15F0F34D6B70}" type="presParOf" srcId="{5F998BF9-3F10-4995-BACB-F7AD2D2EDC8A}" destId="{01ECA011-1808-4D5D-B7A8-3656CB30A647}" srcOrd="0" destOrd="0" presId="urn:microsoft.com/office/officeart/2008/layout/VerticalCurvedList"/>
    <dgm:cxn modelId="{C5A99E0C-B8F8-4E37-8105-D0021AD4689F}" type="presParOf" srcId="{5EED2C98-1F39-483D-A39D-51574AB28D35}" destId="{89620814-19B6-42B5-9CFF-9454ACDB95C6}" srcOrd="3" destOrd="0" presId="urn:microsoft.com/office/officeart/2008/layout/VerticalCurvedList"/>
    <dgm:cxn modelId="{AB113C7E-2565-4CD1-B55A-1439A5288EBD}" type="presParOf" srcId="{5EED2C98-1F39-483D-A39D-51574AB28D35}" destId="{DB408ED6-656F-4E2D-A836-18EC8FB5FF75}" srcOrd="4" destOrd="0" presId="urn:microsoft.com/office/officeart/2008/layout/VerticalCurvedList"/>
    <dgm:cxn modelId="{DDF35E44-40AD-493D-BBC6-EBDE27A92D61}" type="presParOf" srcId="{DB408ED6-656F-4E2D-A836-18EC8FB5FF75}" destId="{1D89F1F9-CE49-4407-A7DE-E9E42700D35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22CD2D-FD51-4D34-808A-2D5D89A17411}">
      <dsp:nvSpPr>
        <dsp:cNvPr id="0" name=""/>
        <dsp:cNvSpPr/>
      </dsp:nvSpPr>
      <dsp:spPr>
        <a:xfrm>
          <a:off x="-4560586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5875" cap="flat" cmpd="sng" algn="ctr">
          <a:solidFill>
            <a:schemeClr val="accent4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812DCA-3A56-4CAF-AF57-7C30A7386962}">
      <dsp:nvSpPr>
        <dsp:cNvPr id="0" name=""/>
        <dsp:cNvSpPr/>
      </dsp:nvSpPr>
      <dsp:spPr>
        <a:xfrm>
          <a:off x="747064" y="580583"/>
          <a:ext cx="7092797" cy="1161003"/>
        </a:xfrm>
        <a:prstGeom prst="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547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/>
            <a:t>Dấu</a:t>
          </a:r>
          <a:r>
            <a:rPr lang="en-US" sz="3800" b="1" kern="1200" dirty="0"/>
            <a:t> </a:t>
          </a:r>
          <a:r>
            <a:rPr lang="en-US" sz="3800" b="1" kern="1200" dirty="0" err="1"/>
            <a:t>hiệu</a:t>
          </a:r>
          <a:r>
            <a:rPr lang="en-US" sz="3800" b="1" kern="1200" dirty="0"/>
            <a:t> chia </a:t>
          </a:r>
          <a:r>
            <a:rPr lang="en-US" sz="3800" b="1" kern="1200" dirty="0" err="1"/>
            <a:t>hết</a:t>
          </a:r>
          <a:r>
            <a:rPr lang="en-US" sz="3800" b="1" kern="1200" dirty="0"/>
            <a:t> </a:t>
          </a:r>
          <a:r>
            <a:rPr lang="en-US" sz="3800" b="1" kern="1200" dirty="0" err="1"/>
            <a:t>cho</a:t>
          </a:r>
          <a:r>
            <a:rPr lang="en-US" sz="3800" b="1" kern="1200" dirty="0"/>
            <a:t> 2, </a:t>
          </a:r>
          <a:r>
            <a:rPr lang="en-US" sz="3800" b="1" kern="1200" dirty="0" err="1"/>
            <a:t>cho</a:t>
          </a:r>
          <a:r>
            <a:rPr lang="en-US" sz="3800" b="1" kern="1200" dirty="0"/>
            <a:t> 5</a:t>
          </a:r>
        </a:p>
      </dsp:txBody>
      <dsp:txXfrm>
        <a:off x="747064" y="580583"/>
        <a:ext cx="7092797" cy="1161003"/>
      </dsp:txXfrm>
    </dsp:sp>
    <dsp:sp modelId="{01ECA011-1808-4D5D-B7A8-3656CB30A647}">
      <dsp:nvSpPr>
        <dsp:cNvPr id="0" name=""/>
        <dsp:cNvSpPr/>
      </dsp:nvSpPr>
      <dsp:spPr>
        <a:xfrm>
          <a:off x="21437" y="435457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20814-19B6-42B5-9CFF-9454ACDB95C6}">
      <dsp:nvSpPr>
        <dsp:cNvPr id="0" name=""/>
        <dsp:cNvSpPr/>
      </dsp:nvSpPr>
      <dsp:spPr>
        <a:xfrm>
          <a:off x="747064" y="2322413"/>
          <a:ext cx="7092797" cy="1161003"/>
        </a:xfrm>
        <a:prstGeom prst="rect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1547" tIns="96520" rIns="96520" bIns="9652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/>
            <a:t>Dấu</a:t>
          </a:r>
          <a:r>
            <a:rPr lang="en-US" sz="3800" b="1" kern="1200" dirty="0"/>
            <a:t> </a:t>
          </a:r>
          <a:r>
            <a:rPr lang="en-US" sz="3800" b="1" kern="1200" dirty="0" err="1"/>
            <a:t>hiệu</a:t>
          </a:r>
          <a:r>
            <a:rPr lang="en-US" sz="3800" b="1" kern="1200" dirty="0"/>
            <a:t> chia </a:t>
          </a:r>
          <a:r>
            <a:rPr lang="en-US" sz="3800" b="1" kern="1200" dirty="0" err="1"/>
            <a:t>hết</a:t>
          </a:r>
          <a:r>
            <a:rPr lang="en-US" sz="3800" b="1" kern="1200" dirty="0"/>
            <a:t> </a:t>
          </a:r>
          <a:r>
            <a:rPr lang="en-US" sz="3800" b="1" kern="1200" dirty="0" err="1"/>
            <a:t>cho</a:t>
          </a:r>
          <a:r>
            <a:rPr lang="en-US" sz="3800" b="1" kern="1200" dirty="0"/>
            <a:t> 3, </a:t>
          </a:r>
          <a:r>
            <a:rPr lang="en-US" sz="3800" b="1" kern="1200" dirty="0" err="1"/>
            <a:t>cho</a:t>
          </a:r>
          <a:r>
            <a:rPr lang="en-US" sz="3800" b="1" kern="1200" dirty="0"/>
            <a:t> 9</a:t>
          </a:r>
        </a:p>
      </dsp:txBody>
      <dsp:txXfrm>
        <a:off x="747064" y="2322413"/>
        <a:ext cx="7092797" cy="1161003"/>
      </dsp:txXfrm>
    </dsp:sp>
    <dsp:sp modelId="{1D89F1F9-CE49-4407-A7DE-E9E42700D35A}">
      <dsp:nvSpPr>
        <dsp:cNvPr id="0" name=""/>
        <dsp:cNvSpPr/>
      </dsp:nvSpPr>
      <dsp:spPr>
        <a:xfrm>
          <a:off x="21437" y="2177288"/>
          <a:ext cx="1451254" cy="1451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shade val="80000"/>
              <a:hueOff val="-197655"/>
              <a:satOff val="-9467"/>
              <a:lumOff val="26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5652D-9163-4C55-B5DD-16ED420AC4B4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8666C-5C5D-4151-8EFE-A0B230574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4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20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43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1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15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7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1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4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9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90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71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91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69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8666C-5C5D-4151-8EFE-A0B2305749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2AA8CE5-7E8E-9435-78EA-01415E6F3D6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97F9253F-7408-FEB8-E52C-AA2A0F6AED6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C3FD034-84F0-D4E9-1956-56C44F96DD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21DCCC40-4FDB-35EE-C8D3-A9B88D97A94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D0163010-F728-CBBC-5D66-9CF6ED3E138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id="{14344D96-47E0-FBDF-F082-26696E6097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3AD3D30F-8E8F-6E18-7FC9-092EA6887B1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1" name="Rectangle 27">
            <a:extLst>
              <a:ext uri="{FF2B5EF4-FFF2-40B4-BE49-F238E27FC236}">
                <a16:creationId xmlns:a16="http://schemas.microsoft.com/office/drawing/2014/main" id="{57A4D3C6-6595-82F2-CEDA-76CD718B725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36236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168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  <a:prstGeom prst="rect">
            <a:avLst/>
          </a:prstGeo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18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4580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58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E43F6A-39C7-3C17-5365-964D78A321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5FA1AF3-8247-CFBF-40D7-2D4510B080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2188BB0-B8F2-E668-4D05-61E75AFB2A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1E966BA-67AE-4A3F-B026-97D7FD290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979266"/>
      </p:ext>
    </p:extLst>
  </p:cSld>
  <p:clrMapOvr>
    <a:masterClrMapping/>
  </p:clrMapOvr>
  <p:transition spd="slow">
    <p:wipe dir="d"/>
    <p:sndAc>
      <p:stSnd>
        <p:snd r:embed="rId1" name="chimes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4ED84-F422-0779-3BD5-1330EB9E6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6C9E91-CADB-C7CD-2E1B-D01D75EC30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6CA2A-760C-53FF-2126-1D93522D7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E0D86-E180-CAE5-3B35-E85C655A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198E9-9EF3-D50E-DC87-1E00E418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38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56AEC-80AE-D0D4-A4E6-9431F363F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4AFDF-E97B-592A-1D6B-853C8730A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31BD-4097-6241-8857-523A8167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1C9B30-B881-4946-2CF0-BCE8FF1A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EA294-48D6-C27E-1CCF-738EF32E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0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15B7-E7B8-D107-6745-543081E2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E92BC-E8AE-69C5-44A2-C01D6C9607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7BA4-C21C-9BC3-57D3-28D1A2E24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2C013-2C23-526A-FD4E-983C1A651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E50D3-E70A-4C2F-6BFA-9BA3ED91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7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F5C21-803F-05AA-115F-1CD423B03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62673-445B-0DC6-A44F-2E1CB1574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B7EA5-C955-D0D7-69CD-49FA46123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1D0D3-B048-A742-4EA8-C9F9D26AD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ACA1BE-CDA9-DA61-0B25-DCC6DB28A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3570B-B883-A4D4-9A8B-112FD2083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869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0DA67-A51F-B099-E330-3D277EAD9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80C4F-8030-1A74-07AE-F9B726FD1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4BAF5A-494B-D81D-FD7C-68E9F879C6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1BE6F-CB05-3A83-C6EF-2ECB04A6E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1C0831-44EF-9C18-AEA8-C03AB0ABB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1C43A5-B8BF-9D44-2E99-BE29D1DC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8F5A3-4AD8-059A-AEBB-9E43DD7DB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E8DE19-30F1-1EDD-DE0A-F93785C67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760" y="-322996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552" y="2834640"/>
            <a:ext cx="7543801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FBDCB2FB-3086-4E01-8F96-204677B09C8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3C0A6534-B115-48E6-81E1-E65BF16B1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46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C49E-E617-CA13-81BE-11AF0491D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64852-3A8F-5F39-32E0-111C42BCA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3375E8-E6A6-8A85-04D2-94B487869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D68779-4252-1D5D-BD51-7F99E752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757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329B34-60EB-BFEB-3FDC-2FDEDEC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E38EA-0676-E429-DD5C-FEAE1E9F7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EB5DB-1458-A897-F17E-13FAC8B8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2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57D5E-F35A-A46A-A6A5-9C65DB8B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7F176-4ED7-8EF0-BB4A-9D4E044C1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A96EA-D33F-4288-18C3-70BB8C4C0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D6AC9-BCF5-8E05-86C6-62F0E67DF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3B6A0-5697-307C-4BC8-27ACE8B00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D6F39-6369-227C-FBEF-C4E8E040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91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70F5F-6B29-0B5C-EE87-2BC14FC2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49551-EEA6-D03A-8158-4B83E557AE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08325-AB39-1393-052C-6E5C819D0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52510C-7F36-78BF-BF01-D67353BA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0EFA07-452F-C5F2-5C22-C0AD89089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A99C3-C298-F73D-6480-259F8CD4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096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BBDA-7F87-B620-FDE6-B9B68581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86ED8-2BB7-C912-2885-803B07154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E3124-9AD2-8458-1BA4-8ECAEFF6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A344E-6C4A-18CA-6EE9-5ABCE3BE2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64B1A-043E-E636-653D-263F4AAB9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2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09D8E2-6B74-F59B-F68D-52CCCD6A9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B99BA5-3074-BF06-B8E3-A3370CF70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2AA2-FBC2-44DD-B657-D6CA005B5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849C9-927F-E814-F62C-F38DA9DBD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50B29-B0D5-BCEA-CB0B-F81B3DDA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8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  <a:prstGeom prst="rect">
            <a:avLst/>
          </a:prstGeo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747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63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  <a:prstGeom prst="rect">
            <a:avLst/>
          </a:prstGeo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35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83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pPr/>
              <a:t>10/7/2022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DC7018C-7B42-7A41-855D-1623B71A1F1C}"/>
              </a:ext>
            </a:extLst>
          </p:cNvPr>
          <p:cNvSpPr/>
          <p:nvPr userDrawn="1"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18452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  <a:prstGeom prst="rect">
            <a:avLst/>
          </a:prstGeo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4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  <a:prstGeom prst="rect">
            <a:avLst/>
          </a:prstGeo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/>
          <a:lstStyle/>
          <a:p>
            <a:fld id="{96DFF08F-DC6B-4601-B491-B0F83F6DD2DA}" type="datetimeFigureOut">
              <a:rPr lang="en-US" dirty="0"/>
              <a:t>10/7/2022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10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384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33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42354-FE41-047D-4150-8B421DDC3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AACE6D-F629-6AE4-08EB-732FFDF54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E47FA-E768-4AB4-636A-2F353A207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1207E-48D7-4411-B8B3-CAC2EA9C09B9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03ACE-96BA-1099-1C95-779F7A3C1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5FC07-80F5-AD3A-DA10-1C3870845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AE7CB-2AB9-4C65-AE51-219341105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1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7.png"/><Relationship Id="rId7" Type="http://schemas.openxmlformats.org/officeDocument/2006/relationships/slide" Target="slide6.xml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audio" Target="../media/audio2.wav"/><Relationship Id="rId5" Type="http://schemas.openxmlformats.org/officeDocument/2006/relationships/slide" Target="slide4.xml"/><Relationship Id="rId10" Type="http://schemas.openxmlformats.org/officeDocument/2006/relationships/image" Target="../media/image9.png"/><Relationship Id="rId4" Type="http://schemas.openxmlformats.org/officeDocument/2006/relationships/slide" Target="slide3.xml"/><Relationship Id="rId9" Type="http://schemas.openxmlformats.org/officeDocument/2006/relationships/image" Target="../media/image8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adlet.com/toanhocc2ban/toan6" TargetMode="External"/><Relationship Id="rId4" Type="http://schemas.openxmlformats.org/officeDocument/2006/relationships/hyperlink" Target="https://quizizz.com/join?gc=3449641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.gif"/><Relationship Id="rId7" Type="http://schemas.openxmlformats.org/officeDocument/2006/relationships/image" Target="../media/image1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slide" Target="slide2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w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C6FAD1-C5E9-2809-DFAF-D2E7AB588234}"/>
              </a:ext>
            </a:extLst>
          </p:cNvPr>
          <p:cNvGrpSpPr/>
          <p:nvPr/>
        </p:nvGrpSpPr>
        <p:grpSpPr>
          <a:xfrm>
            <a:off x="0" y="-201097"/>
            <a:ext cx="9144000" cy="7059098"/>
            <a:chOff x="-1524000" y="-195640"/>
            <a:chExt cx="12192000" cy="7117140"/>
          </a:xfrm>
        </p:grpSpPr>
        <p:pic>
          <p:nvPicPr>
            <p:cNvPr id="2050" name="Picture 30" descr="vien 12 (1)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24000" y="-55563"/>
              <a:ext cx="12192000" cy="6913563"/>
            </a:xfrm>
            <a:prstGeom prst="rect">
              <a:avLst/>
            </a:prstGeom>
            <a:solidFill>
              <a:srgbClr val="EAEE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" name="Text Box 4"/>
            <p:cNvSpPr txBox="1">
              <a:spLocks noChangeArrowheads="1"/>
            </p:cNvSpPr>
            <p:nvPr/>
          </p:nvSpPr>
          <p:spPr bwMode="auto">
            <a:xfrm>
              <a:off x="685800" y="1523046"/>
              <a:ext cx="773109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vi-VN" altLang="vi-VN">
                <a:latin typeface="Arial Black" pitchFamily="34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>
              <a:off x="2022475" y="3108325"/>
              <a:ext cx="1841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br>
                <a:rPr lang="en-US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</a:br>
              <a:endParaRPr 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  <p:pic>
          <p:nvPicPr>
            <p:cNvPr id="2054" name="Picture 3" descr="flowerb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6311900"/>
              <a:ext cx="7086600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5" descr="AD24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0999" flipV="1">
              <a:off x="-1522401" y="96301"/>
              <a:ext cx="1752601" cy="2054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6" name="Slide Number Placeholder 4"/>
            <p:cNvSpPr txBox="1">
              <a:spLocks/>
            </p:cNvSpPr>
            <p:nvPr/>
          </p:nvSpPr>
          <p:spPr bwMode="auto">
            <a:xfrm>
              <a:off x="10100298" y="6442298"/>
              <a:ext cx="3810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fld id="{EA7DF70F-7107-47A1-B4E1-09C4FE1EC7DC}" type="slidenum">
                <a:rPr lang="en-US" altLang="vi-VN" sz="1100">
                  <a:solidFill>
                    <a:srgbClr val="000000"/>
                  </a:solidFill>
                  <a:latin typeface="Times New Roman" pitchFamily="18" charset="0"/>
                </a:rPr>
                <a:pPr eaLnBrk="1" hangingPunct="1">
                  <a:lnSpc>
                    <a:spcPct val="90000"/>
                  </a:lnSpc>
                </a:pPr>
                <a:t>1</a:t>
              </a:fld>
              <a:endParaRPr lang="en-US" altLang="vi-VN" sz="11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2057" name="Picture 5" descr="AD24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9256401" y="5702521"/>
              <a:ext cx="958850" cy="112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0" name="TextBox 1"/>
            <p:cNvSpPr txBox="1">
              <a:spLocks noChangeArrowheads="1"/>
            </p:cNvSpPr>
            <p:nvPr/>
          </p:nvSpPr>
          <p:spPr bwMode="auto">
            <a:xfrm>
              <a:off x="2548632" y="5548886"/>
              <a:ext cx="377539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vi-VN" sz="2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NĂM HỌC 2022 -	 2023</a:t>
              </a:r>
              <a:endParaRPr lang="vi-VN" alt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61" name="Rectangle 12"/>
            <p:cNvSpPr>
              <a:spLocks noChangeArrowheads="1"/>
            </p:cNvSpPr>
            <p:nvPr/>
          </p:nvSpPr>
          <p:spPr bwMode="auto">
            <a:xfrm>
              <a:off x="134640" y="4148379"/>
              <a:ext cx="8572500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/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dạy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Đặng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Thị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Minh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Hằng</a:t>
              </a: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THCS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Bần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Yên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Môn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vi-VN" sz="2800" b="1" dirty="0" err="1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altLang="vi-VN" sz="2800" b="1" dirty="0">
                  <a:latin typeface="Times New Roman" pitchFamily="18" charset="0"/>
                  <a:cs typeface="Times New Roman" pitchFamily="18" charset="0"/>
                </a:rPr>
                <a:t> 6</a:t>
              </a:r>
            </a:p>
          </p:txBody>
        </p:sp>
        <p:pic>
          <p:nvPicPr>
            <p:cNvPr id="2063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5726" y="2427828"/>
              <a:ext cx="927100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2890" y="614410"/>
              <a:ext cx="969963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2788" y="-195640"/>
              <a:ext cx="968375" cy="106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6275" y="5545359"/>
              <a:ext cx="968375" cy="106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90662" y="5015455"/>
              <a:ext cx="968375" cy="106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5810" y="2526104"/>
              <a:ext cx="968375" cy="1065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2501" y="122285"/>
              <a:ext cx="969962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2415" y="179435"/>
              <a:ext cx="969963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1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2788" y="4072478"/>
              <a:ext cx="927100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15" descr="Kết quả hình ảnh cho ảnh động pháo hoa.gif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2077" y="4150900"/>
              <a:ext cx="927100" cy="1022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VuiDenTruong-V.A-3186740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/>
            <a:stretch>
              <a:fillRect/>
            </a:stretch>
          </p:blipFill>
          <p:spPr>
            <a:xfrm>
              <a:off x="-144463" y="5682997"/>
              <a:ext cx="609600" cy="6096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DD0C1F-A8D5-0B8E-4531-6A7185BD4B6A}"/>
                </a:ext>
              </a:extLst>
            </p:cNvPr>
            <p:cNvSpPr txBox="1"/>
            <p:nvPr/>
          </p:nvSpPr>
          <p:spPr>
            <a:xfrm>
              <a:off x="1607308" y="534318"/>
              <a:ext cx="5658045" cy="6516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ỦY BAN NHÂN DÂN THỊ XÃ MỸ HÀO</a:t>
              </a:r>
            </a:p>
            <a:p>
              <a:pPr algn="ctr"/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THCS BẦN YÊN NHÂN</a:t>
              </a:r>
            </a:p>
          </p:txBody>
        </p:sp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9FCB65CA-63A7-8BA9-929F-D1C83AFF2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43075" y="1833986"/>
              <a:ext cx="10303932" cy="1334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vi-VN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NHIỆT LIỆT CHÀO MỪNG </a:t>
              </a:r>
            </a:p>
            <a:p>
              <a:pPr algn="ctr" eaLnBrk="1" hangingPunct="1"/>
              <a:r>
                <a:rPr lang="en-US" altLang="vi-VN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QUÝ THẦY CÔ VỀ DỰ HỘI THI</a:t>
              </a:r>
              <a:endParaRPr lang="vi-VN" alt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1">
              <a:extLst>
                <a:ext uri="{FF2B5EF4-FFF2-40B4-BE49-F238E27FC236}">
                  <a16:creationId xmlns:a16="http://schemas.microsoft.com/office/drawing/2014/main" id="{57BB5512-A49A-23D9-7FCE-4C958079C8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92176" y="3231171"/>
              <a:ext cx="10826983" cy="589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altLang="vi-VN" sz="32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GIÁO VIÊN DẠY GIỎI THCS CẤP THỊ XÃ</a:t>
              </a:r>
              <a:endParaRPr lang="vi-VN" altLang="vi-VN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383767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vien 12 (1).jpg">
            <a:extLst>
              <a:ext uri="{FF2B5EF4-FFF2-40B4-BE49-F238E27FC236}">
                <a16:creationId xmlns:a16="http://schemas.microsoft.com/office/drawing/2014/main" id="{1255175C-553C-3646-7323-909BCD1F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7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8">
            <a:extLst>
              <a:ext uri="{FF2B5EF4-FFF2-40B4-BE49-F238E27FC236}">
                <a16:creationId xmlns:a16="http://schemas.microsoft.com/office/drawing/2014/main" id="{9533AFF2-6410-6AB3-11DA-00D0425B3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099" name="Rectangle 10">
            <a:extLst>
              <a:ext uri="{FF2B5EF4-FFF2-40B4-BE49-F238E27FC236}">
                <a16:creationId xmlns:a16="http://schemas.microsoft.com/office/drawing/2014/main" id="{B36F0C0B-6AC2-5503-8547-A533FA6C5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00" name="Rectangle 12">
            <a:extLst>
              <a:ext uri="{FF2B5EF4-FFF2-40B4-BE49-F238E27FC236}">
                <a16:creationId xmlns:a16="http://schemas.microsoft.com/office/drawing/2014/main" id="{D4393320-1C59-DC86-8DF0-689EE4FB7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01" name="Rectangle 16">
            <a:extLst>
              <a:ext uri="{FF2B5EF4-FFF2-40B4-BE49-F238E27FC236}">
                <a16:creationId xmlns:a16="http://schemas.microsoft.com/office/drawing/2014/main" id="{2533786E-1161-ED61-677F-B1584E922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02" name="Rectangle 18">
            <a:extLst>
              <a:ext uri="{FF2B5EF4-FFF2-40B4-BE49-F238E27FC236}">
                <a16:creationId xmlns:a16="http://schemas.microsoft.com/office/drawing/2014/main" id="{70189197-1D1F-7CBB-4D44-5058AA728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03" name="Rectangle 20">
            <a:extLst>
              <a:ext uri="{FF2B5EF4-FFF2-40B4-BE49-F238E27FC236}">
                <a16:creationId xmlns:a16="http://schemas.microsoft.com/office/drawing/2014/main" id="{961AB685-7A73-8DD3-444F-5E9F7615A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04" name="Rectangle 23">
            <a:extLst>
              <a:ext uri="{FF2B5EF4-FFF2-40B4-BE49-F238E27FC236}">
                <a16:creationId xmlns:a16="http://schemas.microsoft.com/office/drawing/2014/main" id="{C6DD7D10-ECB5-571D-EDAB-485B64D2B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05" name="Rectangle 27">
            <a:extLst>
              <a:ext uri="{FF2B5EF4-FFF2-40B4-BE49-F238E27FC236}">
                <a16:creationId xmlns:a16="http://schemas.microsoft.com/office/drawing/2014/main" id="{54DBF9E9-CB1C-BFFB-8A86-F68BF108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4114" name="Rectangle 1">
            <a:extLst>
              <a:ext uri="{FF2B5EF4-FFF2-40B4-BE49-F238E27FC236}">
                <a16:creationId xmlns:a16="http://schemas.microsoft.com/office/drawing/2014/main" id="{28D8DF9E-AD8D-A49E-96D6-535BEA99A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4774" y="1324934"/>
            <a:ext cx="8071217" cy="221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altLang="en-US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120;  124;  2010;   625;   327</a:t>
            </a:r>
          </a:p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3105735F-E5EE-8673-2A3A-DB48F2C8E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60" y="1582605"/>
            <a:ext cx="772160" cy="1104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6E3229-CE00-B59C-034F-05988DAC902E}"/>
              </a:ext>
            </a:extLst>
          </p:cNvPr>
          <p:cNvSpPr txBox="1"/>
          <p:nvPr/>
        </p:nvSpPr>
        <p:spPr>
          <a:xfrm>
            <a:off x="143160" y="918072"/>
            <a:ext cx="10546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DẤU HIỆU CHIA HẾT CHO 2, CHO 5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63930-0C3D-42B6-B2D7-AB2D3B28B37F}"/>
              </a:ext>
            </a:extLst>
          </p:cNvPr>
          <p:cNvSpPr txBox="1"/>
          <p:nvPr/>
        </p:nvSpPr>
        <p:spPr>
          <a:xfrm>
            <a:off x="0" y="-24066"/>
            <a:ext cx="9144000" cy="584775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EF6095-9E44-C199-EBA2-3A3256BF8536}"/>
              </a:ext>
            </a:extLst>
          </p:cNvPr>
          <p:cNvSpPr/>
          <p:nvPr/>
        </p:nvSpPr>
        <p:spPr>
          <a:xfrm>
            <a:off x="1861219" y="2117732"/>
            <a:ext cx="1034382" cy="7744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3FB3D2-86E3-1128-C6EA-24297D034DB8}"/>
              </a:ext>
            </a:extLst>
          </p:cNvPr>
          <p:cNvSpPr/>
          <p:nvPr/>
        </p:nvSpPr>
        <p:spPr>
          <a:xfrm>
            <a:off x="3992046" y="2097356"/>
            <a:ext cx="1322904" cy="7744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vien 12 (1).jpg">
            <a:extLst>
              <a:ext uri="{FF2B5EF4-FFF2-40B4-BE49-F238E27FC236}">
                <a16:creationId xmlns:a16="http://schemas.microsoft.com/office/drawing/2014/main" id="{112027B6-CA96-6DCA-1F5F-51F0311BC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9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323BC3-740D-4C8C-B09E-47F55654DDF9}"/>
              </a:ext>
            </a:extLst>
          </p:cNvPr>
          <p:cNvSpPr txBox="1"/>
          <p:nvPr/>
        </p:nvSpPr>
        <p:spPr>
          <a:xfrm>
            <a:off x="145048" y="870428"/>
            <a:ext cx="6997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DẤU HIỆU CHIA HẾT CHO 2, CHO 5</a:t>
            </a:r>
            <a:endParaRPr lang="en-US" sz="2800" dirty="0"/>
          </a:p>
        </p:txBody>
      </p:sp>
      <p:sp>
        <p:nvSpPr>
          <p:cNvPr id="7" name="Text Box 58">
            <a:extLst>
              <a:ext uri="{FF2B5EF4-FFF2-40B4-BE49-F238E27FC236}">
                <a16:creationId xmlns:a16="http://schemas.microsoft.com/office/drawing/2014/main" id="{683A2AD5-5713-D7BF-40AE-74CDDD029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" y="2684062"/>
            <a:ext cx="8491220" cy="1077218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C538C1C4-0167-D0BF-841E-C1671EE86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76" y="1233600"/>
            <a:ext cx="7848600" cy="6612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 120 = 12.10 = 12.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6A8F2A2D-499F-1378-610A-EB3103A93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CE0AF3C-A935-06BB-1CAB-4B1409DD0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C42D3F51-5053-42A2-BBCB-CC81642B5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AF38204-A17C-064B-9589-1B005C6E2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56C84C07-6CED-9EED-6D09-7FE9BACDE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1ED8FA55-6035-5E15-3311-25038D69A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11C661A-07D9-FE42-1FCE-9F3597066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3" name="Rectangle 27">
            <a:extLst>
              <a:ext uri="{FF2B5EF4-FFF2-40B4-BE49-F238E27FC236}">
                <a16:creationId xmlns:a16="http://schemas.microsoft.com/office/drawing/2014/main" id="{76EC7A5B-C8B0-F579-0F55-AAA2B8910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1911BE-59B5-F9CD-1CA9-84F6A9654D51}"/>
              </a:ext>
            </a:extLst>
          </p:cNvPr>
          <p:cNvSpPr txBox="1"/>
          <p:nvPr/>
        </p:nvSpPr>
        <p:spPr>
          <a:xfrm>
            <a:off x="0" y="-24066"/>
            <a:ext cx="9144000" cy="584775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EC7B1C-BDDF-F780-41B7-60514E3F265A}"/>
              </a:ext>
            </a:extLst>
          </p:cNvPr>
          <p:cNvSpPr txBox="1"/>
          <p:nvPr/>
        </p:nvSpPr>
        <p:spPr>
          <a:xfrm>
            <a:off x="1943100" y="1862574"/>
            <a:ext cx="4617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2010 = 201.10 = 201.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9090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 descr="vien 12 (1).jpg">
            <a:extLst>
              <a:ext uri="{FF2B5EF4-FFF2-40B4-BE49-F238E27FC236}">
                <a16:creationId xmlns:a16="http://schemas.microsoft.com/office/drawing/2014/main" id="{302A206D-3AD4-55B3-934A-A5DD73519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127"/>
            <a:ext cx="92202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82E67-F48B-40DC-858B-26413207F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6" b="48103"/>
          <a:stretch/>
        </p:blipFill>
        <p:spPr>
          <a:xfrm>
            <a:off x="218440" y="992064"/>
            <a:ext cx="7772725" cy="1512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C1EE6-DC40-770E-D6DC-54BF2B27FFC9}"/>
              </a:ext>
            </a:extLst>
          </p:cNvPr>
          <p:cNvSpPr txBox="1"/>
          <p:nvPr/>
        </p:nvSpPr>
        <p:spPr>
          <a:xfrm>
            <a:off x="117374" y="641872"/>
            <a:ext cx="10546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DẤU HIỆU CHIA HẾT CHO 2, CHO 5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0E064E-8997-C0B5-A246-2ED35E9F1069}"/>
              </a:ext>
            </a:extLst>
          </p:cNvPr>
          <p:cNvSpPr txBox="1"/>
          <p:nvPr/>
        </p:nvSpPr>
        <p:spPr>
          <a:xfrm>
            <a:off x="-8128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7CFA8-F490-D4E3-61D6-8C7929D7804C}"/>
              </a:ext>
            </a:extLst>
          </p:cNvPr>
          <p:cNvSpPr txBox="1"/>
          <p:nvPr/>
        </p:nvSpPr>
        <p:spPr>
          <a:xfrm>
            <a:off x="367015" y="2890391"/>
            <a:ext cx="8980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HĐ1: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230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</a:p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5FE36A-DC7D-E46E-3E24-144232ADD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6" t="54307"/>
          <a:stretch/>
        </p:blipFill>
        <p:spPr>
          <a:xfrm>
            <a:off x="218440" y="2505003"/>
            <a:ext cx="7772725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3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0" descr="vien 12 (1).jpg">
            <a:extLst>
              <a:ext uri="{FF2B5EF4-FFF2-40B4-BE49-F238E27FC236}">
                <a16:creationId xmlns:a16="http://schemas.microsoft.com/office/drawing/2014/main" id="{0C360FD8-45B3-AFE5-3408-5EED68E2F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20127"/>
            <a:ext cx="92202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C1EE6-DC40-770E-D6DC-54BF2B27FFC9}"/>
              </a:ext>
            </a:extLst>
          </p:cNvPr>
          <p:cNvSpPr txBox="1"/>
          <p:nvPr/>
        </p:nvSpPr>
        <p:spPr>
          <a:xfrm>
            <a:off x="314960" y="630762"/>
            <a:ext cx="105460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DẤU HIỆU CHIA HẾT CHO 2, CHO 5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9908-C269-FA51-B7A8-BD58011A45A7}"/>
              </a:ext>
            </a:extLst>
          </p:cNvPr>
          <p:cNvSpPr txBox="1"/>
          <p:nvPr/>
        </p:nvSpPr>
        <p:spPr>
          <a:xfrm>
            <a:off x="-8128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27F4E2-9F5C-220C-B8AD-95E0D93189D6}"/>
                  </a:ext>
                </a:extLst>
              </p:cNvPr>
              <p:cNvSpPr txBox="1"/>
              <p:nvPr/>
            </p:nvSpPr>
            <p:spPr>
              <a:xfrm>
                <a:off x="457920" y="2510149"/>
                <a:ext cx="8980719" cy="1078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HĐ2:   </a:t>
                </a:r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=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32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𝟐𝟑</m:t>
                        </m:r>
                        <m:r>
                          <a:rPr lang="en-US" sz="3200" b="1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230 + * </a:t>
                </a:r>
              </a:p>
              <a:p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( * </a:t>
                </a:r>
                <a:r>
                  <a:rPr lang="en-US" sz="3200" i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tận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1" dirty="0" err="1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n, * </a:t>
                </a:r>
                <a:r>
                  <a:rPr lang="en-US" sz="3200" i="1" dirty="0">
                    <a:solidFill>
                      <a:srgbClr val="0033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 N, 0 ≤ * ≤ 9)</a:t>
                </a:r>
                <a:endParaRPr lang="en-US" sz="3200" i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127F4E2-9F5C-220C-B8AD-95E0D9318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20" y="2510149"/>
                <a:ext cx="8980719" cy="1078372"/>
              </a:xfrm>
              <a:prstGeom prst="rect">
                <a:avLst/>
              </a:prstGeom>
              <a:blipFill>
                <a:blip r:embed="rId4"/>
                <a:stretch>
                  <a:fillRect l="-1697" t="-7345" b="-17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E607613-D265-9C59-B50A-9921C4D7EBAD}"/>
              </a:ext>
            </a:extLst>
          </p:cNvPr>
          <p:cNvGrpSpPr/>
          <p:nvPr/>
        </p:nvGrpSpPr>
        <p:grpSpPr>
          <a:xfrm>
            <a:off x="457920" y="4967908"/>
            <a:ext cx="8387080" cy="1077218"/>
            <a:chOff x="457920" y="4967908"/>
            <a:chExt cx="8387080" cy="1077218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7113BDE6-BEEB-419B-DA6D-54D56F03C652}"/>
                </a:ext>
              </a:extLst>
            </p:cNvPr>
            <p:cNvSpPr/>
            <p:nvPr/>
          </p:nvSpPr>
          <p:spPr>
            <a:xfrm>
              <a:off x="3352801" y="5077354"/>
              <a:ext cx="233680" cy="858327"/>
            </a:xfrm>
            <a:prstGeom prst="rightBrace">
              <a:avLst>
                <a:gd name="adj1" fmla="val 45290"/>
                <a:gd name="adj2" fmla="val 50000"/>
              </a:avLst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908057-4877-3A97-984D-069B61566A2E}"/>
                </a:ext>
              </a:extLst>
            </p:cNvPr>
            <p:cNvSpPr txBox="1"/>
            <p:nvPr/>
          </p:nvSpPr>
          <p:spPr>
            <a:xfrm>
              <a:off x="457920" y="4967908"/>
              <a:ext cx="838708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n= 230 + * ⋮ 5   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   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⋮ 5    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{0;5}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230 ⋮ 5       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F92D1B-9904-1026-9770-71FB3B40292B}"/>
              </a:ext>
            </a:extLst>
          </p:cNvPr>
          <p:cNvGrpSpPr/>
          <p:nvPr/>
        </p:nvGrpSpPr>
        <p:grpSpPr>
          <a:xfrm>
            <a:off x="457920" y="3655027"/>
            <a:ext cx="8980719" cy="1077218"/>
            <a:chOff x="457920" y="3655027"/>
            <a:chExt cx="8980719" cy="1077218"/>
          </a:xfrm>
        </p:grpSpPr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93E27A04-A820-C42B-5985-F8D534C005EB}"/>
                </a:ext>
              </a:extLst>
            </p:cNvPr>
            <p:cNvSpPr/>
            <p:nvPr/>
          </p:nvSpPr>
          <p:spPr>
            <a:xfrm>
              <a:off x="3443706" y="3764473"/>
              <a:ext cx="233680" cy="858327"/>
            </a:xfrm>
            <a:prstGeom prst="rightBrace">
              <a:avLst>
                <a:gd name="adj1" fmla="val 45290"/>
                <a:gd name="adj2" fmla="val 50000"/>
              </a:avLst>
            </a:prstGeom>
            <a:ln w="1905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FACB48-3287-A197-CF50-5C8E82F89D03}"/>
                </a:ext>
              </a:extLst>
            </p:cNvPr>
            <p:cNvSpPr txBox="1"/>
            <p:nvPr/>
          </p:nvSpPr>
          <p:spPr>
            <a:xfrm>
              <a:off x="457920" y="3655027"/>
              <a:ext cx="898071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>
                <a:buFontTx/>
                <a:buAutoNum type="alphaLcParenR"/>
              </a:pP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n= 230 + * ⋮ 2   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   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⋮ 2    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</a:t>
              </a:r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{0;2;4;6;8}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200" b="1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230 ⋮ 2       </a:t>
              </a:r>
              <a:endParaRPr lang="en-US" sz="3200" b="1" i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14C058C-B7C3-3E9B-2073-7ACEE97217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6" t="54307"/>
          <a:stretch/>
        </p:blipFill>
        <p:spPr>
          <a:xfrm>
            <a:off x="167640" y="1183395"/>
            <a:ext cx="7772725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55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 descr="vien 12 (1).jpg">
            <a:extLst>
              <a:ext uri="{FF2B5EF4-FFF2-40B4-BE49-F238E27FC236}">
                <a16:creationId xmlns:a16="http://schemas.microsoft.com/office/drawing/2014/main" id="{D7EB4C80-F191-3A35-9C02-36FF65AB4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67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5C1266-EA6F-413F-BE28-FF1317D2F87A}"/>
              </a:ext>
            </a:extLst>
          </p:cNvPr>
          <p:cNvSpPr txBox="1"/>
          <p:nvPr/>
        </p:nvSpPr>
        <p:spPr>
          <a:xfrm>
            <a:off x="320258" y="1897660"/>
            <a:ext cx="8457763" cy="2466060"/>
          </a:xfrm>
          <a:prstGeom prst="rect">
            <a:avLst/>
          </a:prstGeom>
          <a:solidFill>
            <a:srgbClr val="FFFF66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0, 2, 4, 6, 8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2057F-88D3-0027-B513-9033A45C0A60}"/>
              </a:ext>
            </a:extLst>
          </p:cNvPr>
          <p:cNvSpPr txBox="1"/>
          <p:nvPr/>
        </p:nvSpPr>
        <p:spPr>
          <a:xfrm>
            <a:off x="177800" y="624937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1. DẤU HIỆU CHIA HẾT CHO 2, CHO 5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E6C73-8487-707E-30F7-28BC87BBD0D1}"/>
              </a:ext>
            </a:extLst>
          </p:cNvPr>
          <p:cNvSpPr txBox="1"/>
          <p:nvPr/>
        </p:nvSpPr>
        <p:spPr>
          <a:xfrm>
            <a:off x="-6096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0BB31D-03CD-5349-5BA1-278F62BAD98D}"/>
              </a:ext>
            </a:extLst>
          </p:cNvPr>
          <p:cNvSpPr txBox="1"/>
          <p:nvPr/>
        </p:nvSpPr>
        <p:spPr>
          <a:xfrm>
            <a:off x="330200" y="1183737"/>
            <a:ext cx="698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Kết luận: (SGK-tr34)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0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vien 12 (1).jpg">
            <a:extLst>
              <a:ext uri="{FF2B5EF4-FFF2-40B4-BE49-F238E27FC236}">
                <a16:creationId xmlns:a16="http://schemas.microsoft.com/office/drawing/2014/main" id="{7B1628B5-80EA-A3D3-A647-17CF1036B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24066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06C749-06D8-E603-4E46-8059392B95A9}"/>
              </a:ext>
            </a:extLst>
          </p:cNvPr>
          <p:cNvSpPr txBox="1"/>
          <p:nvPr/>
        </p:nvSpPr>
        <p:spPr>
          <a:xfrm>
            <a:off x="-6096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C77D33-4B94-6756-DD89-DF070C1C72D7}"/>
              </a:ext>
            </a:extLst>
          </p:cNvPr>
          <p:cNvSpPr/>
          <p:nvPr/>
        </p:nvSpPr>
        <p:spPr>
          <a:xfrm>
            <a:off x="1188720" y="468149"/>
            <a:ext cx="7152640" cy="1348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>
                <a:gd name="adj" fmla="val 33333"/>
              </a:avLst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25000">
                      <a:srgbClr val="FF0000"/>
                    </a:gs>
                    <a:gs pos="0">
                      <a:schemeClr val="accent1">
                        <a:shade val="30000"/>
                        <a:satMod val="115000"/>
                      </a:schemeClr>
                    </a:gs>
                    <a:gs pos="50000">
                      <a:srgbClr val="00B050"/>
                    </a:gs>
                    <a:gs pos="100000">
                      <a:srgbClr val="FF0000"/>
                    </a:gs>
                  </a:gsLst>
                  <a:lin ang="5400000" scaled="1"/>
                  <a:tileRect/>
                </a:gradFill>
                <a:effectLst>
                  <a:outerShdw dist="38100" dir="2640000" algn="bl" rotWithShape="0">
                    <a:schemeClr val="accent1"/>
                  </a:outerShdw>
                </a:effectLst>
              </a:rPr>
              <a:t>AI NHANH HƠN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A78A5-CBA7-E692-12BE-AA3364EEAE2D}"/>
              </a:ext>
            </a:extLst>
          </p:cNvPr>
          <p:cNvSpPr txBox="1"/>
          <p:nvPr/>
        </p:nvSpPr>
        <p:spPr>
          <a:xfrm>
            <a:off x="-60961" y="506215"/>
            <a:ext cx="1889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TRÒ CHƠI: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00061-ED17-6C32-DDD4-FCC30E0C83FE}"/>
              </a:ext>
            </a:extLst>
          </p:cNvPr>
          <p:cNvSpPr txBox="1"/>
          <p:nvPr/>
        </p:nvSpPr>
        <p:spPr>
          <a:xfrm>
            <a:off x="111759" y="1681724"/>
            <a:ext cx="1727200" cy="507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LUẬT CHƠI: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D58A0-67A5-C7C9-AAE7-73A069AD6BD2}"/>
              </a:ext>
            </a:extLst>
          </p:cNvPr>
          <p:cNvSpPr txBox="1"/>
          <p:nvPr/>
        </p:nvSpPr>
        <p:spPr>
          <a:xfrm>
            <a:off x="579119" y="2075684"/>
            <a:ext cx="8300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Chia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đội</a:t>
            </a:r>
            <a:r>
              <a:rPr lang="en-US" sz="2400" dirty="0"/>
              <a:t>. </a:t>
            </a:r>
            <a:r>
              <a:rPr lang="en-US" sz="2400" b="1" dirty="0" err="1"/>
              <a:t>Đội</a:t>
            </a:r>
            <a:r>
              <a:rPr lang="en-US" sz="2400" b="1" dirty="0"/>
              <a:t> 1: </a:t>
            </a:r>
            <a:r>
              <a:rPr lang="en-US" sz="2400" b="1" dirty="0" err="1"/>
              <a:t>Tổ</a:t>
            </a:r>
            <a:r>
              <a:rPr lang="en-US" sz="2400" b="1" dirty="0"/>
              <a:t> 1, </a:t>
            </a:r>
            <a:r>
              <a:rPr lang="en-US" sz="2400" b="1" dirty="0" err="1"/>
              <a:t>tổ</a:t>
            </a:r>
            <a:r>
              <a:rPr lang="en-US" sz="2400" b="1" dirty="0"/>
              <a:t> 2 </a:t>
            </a:r>
            <a:r>
              <a:rPr lang="en-US" sz="2400" dirty="0"/>
              <a:t>              </a:t>
            </a:r>
            <a:r>
              <a:rPr lang="en-US" sz="2400" b="1" dirty="0"/>
              <a:t> </a:t>
            </a:r>
            <a:r>
              <a:rPr lang="en-US" sz="2400" b="1" dirty="0" err="1"/>
              <a:t>Đội</a:t>
            </a:r>
            <a:r>
              <a:rPr lang="en-US" sz="2400" b="1" dirty="0"/>
              <a:t> 2: </a:t>
            </a:r>
            <a:r>
              <a:rPr lang="en-US" sz="2400" b="1" dirty="0" err="1"/>
              <a:t>Tổ</a:t>
            </a:r>
            <a:r>
              <a:rPr lang="en-US" sz="2400" b="1" dirty="0"/>
              <a:t> 3, </a:t>
            </a:r>
            <a:r>
              <a:rPr lang="en-US" sz="2400" b="1" dirty="0" err="1"/>
              <a:t>tổ</a:t>
            </a:r>
            <a:r>
              <a:rPr lang="en-US" sz="2400" b="1" dirty="0"/>
              <a:t> 4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cử</a:t>
            </a:r>
            <a:r>
              <a:rPr lang="en-US" sz="2400" dirty="0"/>
              <a:t> 1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.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,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xác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thắng</a:t>
            </a:r>
            <a:r>
              <a:rPr lang="en-US" sz="2400" dirty="0"/>
              <a:t>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35AEA8-CD6F-34DB-0427-E7DD72ED4756}"/>
              </a:ext>
            </a:extLst>
          </p:cNvPr>
          <p:cNvSpPr/>
          <p:nvPr/>
        </p:nvSpPr>
        <p:spPr>
          <a:xfrm>
            <a:off x="190499" y="3597345"/>
            <a:ext cx="8801102" cy="2123818"/>
          </a:xfrm>
          <a:prstGeom prst="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17E6E-6304-7BD6-0DF2-61D1AEA6E7DB}"/>
              </a:ext>
            </a:extLst>
          </p:cNvPr>
          <p:cNvSpPr txBox="1"/>
          <p:nvPr/>
        </p:nvSpPr>
        <p:spPr>
          <a:xfrm>
            <a:off x="563880" y="3934898"/>
            <a:ext cx="82753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125; 23; 35; 5462; 46; 255; 63; 369; 83; 799; 3765; 286; 67; 891; 37; 64.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EE78C8-EEBA-B4BE-AC14-383E7990C370}"/>
              </a:ext>
            </a:extLst>
          </p:cNvPr>
          <p:cNvSpPr txBox="1"/>
          <p:nvPr/>
        </p:nvSpPr>
        <p:spPr>
          <a:xfrm>
            <a:off x="1127760" y="4890166"/>
            <a:ext cx="768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1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37F3DE-072A-A43C-E7DA-CCF175D1CED5}"/>
              </a:ext>
            </a:extLst>
          </p:cNvPr>
          <p:cNvSpPr txBox="1"/>
          <p:nvPr/>
        </p:nvSpPr>
        <p:spPr>
          <a:xfrm>
            <a:off x="152399" y="3581644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ĐỀ BÀI:</a:t>
            </a:r>
          </a:p>
        </p:txBody>
      </p:sp>
    </p:spTree>
    <p:extLst>
      <p:ext uri="{BB962C8B-B14F-4D97-AF65-F5344CB8AC3E}">
        <p14:creationId xmlns:p14="http://schemas.microsoft.com/office/powerpoint/2010/main" val="8511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vien 12 (1).jpg">
            <a:extLst>
              <a:ext uri="{FF2B5EF4-FFF2-40B4-BE49-F238E27FC236}">
                <a16:creationId xmlns:a16="http://schemas.microsoft.com/office/drawing/2014/main" id="{FF5A7D1D-5F09-4128-C8FA-2D70B531A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-24066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D4B073-2CE9-C34B-F897-D8877FFA277D}"/>
              </a:ext>
            </a:extLst>
          </p:cNvPr>
          <p:cNvSpPr txBox="1"/>
          <p:nvPr/>
        </p:nvSpPr>
        <p:spPr>
          <a:xfrm>
            <a:off x="381000" y="416560"/>
            <a:ext cx="82753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125; 23; 35; 5462; 46; 255; 63; 369; 83; 799; 3765; 286; 67; 891; 37; 64. </a:t>
            </a:r>
          </a:p>
          <a:p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384A8-CB30-4F7E-59F5-7ADB61807E35}"/>
              </a:ext>
            </a:extLst>
          </p:cNvPr>
          <p:cNvSpPr txBox="1"/>
          <p:nvPr/>
        </p:nvSpPr>
        <p:spPr>
          <a:xfrm>
            <a:off x="487680" y="2909144"/>
            <a:ext cx="76809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D057F-6441-DD43-5366-96E5BBF6A4FD}"/>
              </a:ext>
            </a:extLst>
          </p:cNvPr>
          <p:cNvSpPr txBox="1"/>
          <p:nvPr/>
        </p:nvSpPr>
        <p:spPr>
          <a:xfrm>
            <a:off x="1635760" y="3640674"/>
            <a:ext cx="636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5462; 46; 286; 64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719F7-74C8-7516-5BE5-230EB4D5F2BB}"/>
              </a:ext>
            </a:extLst>
          </p:cNvPr>
          <p:cNvSpPr txBox="1"/>
          <p:nvPr/>
        </p:nvSpPr>
        <p:spPr>
          <a:xfrm>
            <a:off x="1808480" y="5302261"/>
            <a:ext cx="636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125; 35; 255; 3765</a:t>
            </a:r>
          </a:p>
        </p:txBody>
      </p:sp>
    </p:spTree>
    <p:extLst>
      <p:ext uri="{BB962C8B-B14F-4D97-AF65-F5344CB8AC3E}">
        <p14:creationId xmlns:p14="http://schemas.microsoft.com/office/powerpoint/2010/main" val="78599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0" descr="vien 12 (1).jpg">
            <a:extLst>
              <a:ext uri="{FF2B5EF4-FFF2-40B4-BE49-F238E27FC236}">
                <a16:creationId xmlns:a16="http://schemas.microsoft.com/office/drawing/2014/main" id="{0AAE4BBE-F0FB-F66E-550C-CBA78BB54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7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BA072-8262-4C61-8C5E-573BBA759A0B}"/>
              </a:ext>
            </a:extLst>
          </p:cNvPr>
          <p:cNvSpPr txBox="1"/>
          <p:nvPr/>
        </p:nvSpPr>
        <p:spPr>
          <a:xfrm>
            <a:off x="188983" y="1263038"/>
            <a:ext cx="844796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1985 + 2020            b) 1968 - 1930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4FBFE-8F43-0A48-CE3A-393343C1DB9C}"/>
              </a:ext>
            </a:extLst>
          </p:cNvPr>
          <p:cNvSpPr txBox="1"/>
          <p:nvPr/>
        </p:nvSpPr>
        <p:spPr>
          <a:xfrm>
            <a:off x="188983" y="616707"/>
            <a:ext cx="2122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66FF"/>
                </a:solidFill>
              </a:rPr>
              <a:t>Ví</a:t>
            </a:r>
            <a:r>
              <a:rPr lang="en-US" sz="3600" b="1" dirty="0">
                <a:solidFill>
                  <a:srgbClr val="0066FF"/>
                </a:solidFill>
              </a:rPr>
              <a:t> </a:t>
            </a:r>
            <a:r>
              <a:rPr lang="en-US" sz="3600" b="1" dirty="0" err="1">
                <a:solidFill>
                  <a:srgbClr val="0066FF"/>
                </a:solidFill>
              </a:rPr>
              <a:t>dụ</a:t>
            </a:r>
            <a:r>
              <a:rPr lang="en-US" sz="3600" b="1" dirty="0">
                <a:solidFill>
                  <a:srgbClr val="0066FF"/>
                </a:solidFill>
              </a:rPr>
              <a:t> 2: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F562C0-1855-8796-8582-76B38D46118B}"/>
              </a:ext>
            </a:extLst>
          </p:cNvPr>
          <p:cNvSpPr txBox="1"/>
          <p:nvPr/>
        </p:nvSpPr>
        <p:spPr>
          <a:xfrm>
            <a:off x="-6096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0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vien 12 (1).jpg">
            <a:extLst>
              <a:ext uri="{FF2B5EF4-FFF2-40B4-BE49-F238E27FC236}">
                <a16:creationId xmlns:a16="http://schemas.microsoft.com/office/drawing/2014/main" id="{30AC9F23-20C8-B794-A20D-21FD36050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7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FDB647-7D29-09F3-0002-61E2270D9169}"/>
              </a:ext>
            </a:extLst>
          </p:cNvPr>
          <p:cNvSpPr txBox="1"/>
          <p:nvPr/>
        </p:nvSpPr>
        <p:spPr>
          <a:xfrm>
            <a:off x="187960" y="1978726"/>
            <a:ext cx="850392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1954 + 1975                              b) 2020 - 938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1945 + 2020                               b) 1954 - 1930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5A9B8006-2771-8EF5-0FD3-96D4055C5F25}"/>
              </a:ext>
            </a:extLst>
          </p:cNvPr>
          <p:cNvSpPr txBox="1"/>
          <p:nvPr/>
        </p:nvSpPr>
        <p:spPr>
          <a:xfrm>
            <a:off x="320040" y="1374455"/>
            <a:ext cx="3424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Luyện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tập</a:t>
            </a:r>
            <a:r>
              <a:rPr lang="en-US" sz="3200" b="1" dirty="0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016936ED-2574-691C-A9A4-E82DA84AD352}"/>
              </a:ext>
            </a:extLst>
          </p:cNvPr>
          <p:cNvSpPr txBox="1"/>
          <p:nvPr/>
        </p:nvSpPr>
        <p:spPr>
          <a:xfrm>
            <a:off x="-6096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286F2-EC4D-42E2-E8CA-473AE45B52AD}"/>
              </a:ext>
            </a:extLst>
          </p:cNvPr>
          <p:cNvSpPr txBox="1"/>
          <p:nvPr/>
        </p:nvSpPr>
        <p:spPr>
          <a:xfrm>
            <a:off x="2184400" y="719384"/>
            <a:ext cx="623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CẶP ĐÔI (2 </a:t>
            </a:r>
            <a:r>
              <a:rPr lang="en-US" sz="32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FF45B-D99F-BBE2-73E3-813E5D21B793}"/>
              </a:ext>
            </a:extLst>
          </p:cNvPr>
          <p:cNvSpPr txBox="1"/>
          <p:nvPr/>
        </p:nvSpPr>
        <p:spPr>
          <a:xfrm>
            <a:off x="2428240" y="2976542"/>
            <a:ext cx="217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Tổ</a:t>
            </a:r>
            <a:r>
              <a:rPr lang="en-US" sz="2800" b="1" dirty="0">
                <a:solidFill>
                  <a:srgbClr val="FF0000"/>
                </a:solidFill>
              </a:rPr>
              <a:t>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C022-E934-BD14-6A6D-560B0ACCA7B9}"/>
              </a:ext>
            </a:extLst>
          </p:cNvPr>
          <p:cNvSpPr txBox="1"/>
          <p:nvPr/>
        </p:nvSpPr>
        <p:spPr>
          <a:xfrm>
            <a:off x="2479040" y="4541182"/>
            <a:ext cx="217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Tổ</a:t>
            </a:r>
            <a:r>
              <a:rPr lang="en-US" sz="2800" b="1" dirty="0">
                <a:solidFill>
                  <a:srgbClr val="FF0000"/>
                </a:solidFill>
              </a:rPr>
              <a:t>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1BA4B1-ADFC-B24E-AC5D-584605F94460}"/>
              </a:ext>
            </a:extLst>
          </p:cNvPr>
          <p:cNvSpPr txBox="1"/>
          <p:nvPr/>
        </p:nvSpPr>
        <p:spPr>
          <a:xfrm>
            <a:off x="7030720" y="2966382"/>
            <a:ext cx="217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Tổ</a:t>
            </a:r>
            <a:r>
              <a:rPr lang="en-US" sz="2800" b="1" dirty="0">
                <a:solidFill>
                  <a:srgbClr val="FF0000"/>
                </a:solidFill>
              </a:rPr>
              <a:t>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836F7F-7841-8B4D-570D-C460CE20A306}"/>
              </a:ext>
            </a:extLst>
          </p:cNvPr>
          <p:cNvSpPr txBox="1"/>
          <p:nvPr/>
        </p:nvSpPr>
        <p:spPr>
          <a:xfrm>
            <a:off x="7256780" y="4541182"/>
            <a:ext cx="2174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(</a:t>
            </a:r>
            <a:r>
              <a:rPr lang="en-US" sz="2800" b="1" dirty="0" err="1">
                <a:solidFill>
                  <a:srgbClr val="FF0000"/>
                </a:solidFill>
              </a:rPr>
              <a:t>Tổ</a:t>
            </a:r>
            <a:r>
              <a:rPr lang="en-US" sz="2800" b="1" dirty="0">
                <a:solidFill>
                  <a:srgbClr val="FF0000"/>
                </a:solidFill>
              </a:rPr>
              <a:t> 4)</a:t>
            </a:r>
          </a:p>
        </p:txBody>
      </p:sp>
      <p:pic>
        <p:nvPicPr>
          <p:cNvPr id="10" name="Picture 6" descr="Kết quả hình ảnh cho khung">
            <a:extLst>
              <a:ext uri="{FF2B5EF4-FFF2-40B4-BE49-F238E27FC236}">
                <a16:creationId xmlns:a16="http://schemas.microsoft.com/office/drawing/2014/main" id="{83F0986F-3C12-85AE-A35B-D3C797959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2902" y="5139210"/>
            <a:ext cx="2538978" cy="1357298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D8E3D5-6F5A-8D82-BEA1-3A4EDE603FAE}"/>
              </a:ext>
            </a:extLst>
          </p:cNvPr>
          <p:cNvSpPr/>
          <p:nvPr/>
        </p:nvSpPr>
        <p:spPr>
          <a:xfrm>
            <a:off x="6383268" y="5564449"/>
            <a:ext cx="20556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Bắt</a:t>
            </a:r>
            <a:r>
              <a:rPr lang="en-US" sz="36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đầu</a:t>
            </a:r>
            <a:endParaRPr lang="en-US" sz="36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EC3A47-1742-F87B-7505-2E5642911B05}"/>
              </a:ext>
            </a:extLst>
          </p:cNvPr>
          <p:cNvSpPr/>
          <p:nvPr/>
        </p:nvSpPr>
        <p:spPr>
          <a:xfrm>
            <a:off x="6295778" y="5496400"/>
            <a:ext cx="20556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Hết</a:t>
            </a:r>
            <a:r>
              <a:rPr lang="en-US" sz="3600" b="1" cap="none" spc="0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cap="none" spc="0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giờ</a:t>
            </a:r>
            <a:endParaRPr lang="en-US" sz="36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7B970-8110-503E-75EE-FAA843237F8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02:00</a:t>
            </a:r>
            <a:endParaRPr lang="vi-VN" sz="5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B6FDC3-48DD-B073-F6FC-5E22FDDEEB9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01:59</a:t>
            </a:r>
            <a:endParaRPr lang="vi-VN" sz="5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E6149-3FC5-696B-DFFA-03074F3A0163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01:58</a:t>
            </a:r>
            <a:endParaRPr lang="vi-VN" sz="5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1EC53B-0AC2-C84E-4FD1-917AE612F35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01:57</a:t>
            </a:r>
            <a:endParaRPr lang="vi-VN" sz="5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06CA8F-30CB-1AE5-32F4-64C7D88D541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01:56</a:t>
            </a:r>
            <a:endParaRPr lang="vi-VN" sz="5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DDF0D3-5437-B201-1DF7-A6B45DDE10B7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01:55</a:t>
            </a:r>
            <a:endParaRPr lang="vi-VN" sz="5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55CFB-5E38-7C59-A61A-49BE48595B6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01:54</a:t>
            </a:r>
            <a:endParaRPr lang="vi-VN" sz="5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BD64B0-A28D-9D0B-C9A7-F0218F9DDDE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01:53</a:t>
            </a:r>
            <a:endParaRPr lang="vi-VN" sz="5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2138CC-3D99-77EA-8333-C541D997B9D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01:52</a:t>
            </a:r>
            <a:endParaRPr lang="vi-VN" sz="50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39345A-4623-670F-43F1-0A9B4D99624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01:51</a:t>
            </a:r>
            <a:endParaRPr lang="vi-VN" sz="50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1D559-4ABF-A592-AA2B-D261A5E674C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01:50</a:t>
            </a:r>
            <a:endParaRPr lang="vi-VN" sz="5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3A1FCD-37DE-5BC4-24E5-9C744059DCE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01:49</a:t>
            </a:r>
            <a:endParaRPr lang="vi-VN" sz="5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52E41D-A6ED-F4F5-AEAA-246CD1DE952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01:48</a:t>
            </a:r>
            <a:endParaRPr lang="vi-VN" sz="50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D83A2E-0D8D-3A86-8342-22AEDC3393F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01:47</a:t>
            </a:r>
            <a:endParaRPr lang="vi-VN" sz="5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DB54CD-1F1B-D0E7-81E5-CC14EBF11CF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01:46</a:t>
            </a:r>
            <a:endParaRPr lang="vi-VN" sz="50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57AC01-DEFA-3E25-CE95-B2EA46DB5EB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01:45</a:t>
            </a:r>
            <a:endParaRPr lang="vi-VN" sz="50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7CD516-D548-2D2C-D798-42CF1513421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01:44</a:t>
            </a:r>
            <a:endParaRPr lang="vi-VN" sz="50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443038-AF6D-4967-CE06-B115BCD4F63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01:43</a:t>
            </a:r>
            <a:endParaRPr lang="vi-VN" sz="50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F3569E-8E3E-4DCA-6EB6-587A9B4BE7B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01:42</a:t>
            </a:r>
            <a:endParaRPr lang="vi-VN" sz="50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2CAB002-F321-F418-6B7F-E8784887945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01:41</a:t>
            </a:r>
            <a:endParaRPr lang="vi-VN" sz="5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1A00764-45CF-3A23-542E-9BA12E495CCF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01:40</a:t>
            </a:r>
            <a:endParaRPr lang="vi-VN" sz="50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910661-6BA7-53E3-D2F0-A65825441C0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01:39</a:t>
            </a:r>
            <a:endParaRPr lang="vi-VN" sz="50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C247E32-143C-C69D-4126-5EE11D8DF6E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01:38</a:t>
            </a:r>
            <a:endParaRPr lang="vi-VN" sz="5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8D3E5F-6282-A505-3B96-D8032DFC111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01:37</a:t>
            </a:r>
            <a:endParaRPr lang="vi-VN" sz="5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0432EA-E9C1-4CB7-BC7D-7E55FF60B0F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01:36</a:t>
            </a:r>
            <a:endParaRPr lang="vi-VN" sz="50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536469-8F95-D16F-EEDD-78430333D47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01:35</a:t>
            </a:r>
            <a:endParaRPr lang="vi-VN" sz="50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6331D03-EBB6-2878-C18B-B8EF137E839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01:34</a:t>
            </a:r>
            <a:endParaRPr lang="vi-VN" sz="50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EECED8-A733-B0CE-088B-7E07E154B76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01:33</a:t>
            </a:r>
            <a:endParaRPr lang="vi-VN" sz="50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CEFBC5-4A96-84B5-DCC8-1F51A296E37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01:32</a:t>
            </a:r>
            <a:endParaRPr lang="vi-VN" sz="50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BBB3FA-68A9-DA63-35FC-2420C5D941C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01:31</a:t>
            </a:r>
            <a:endParaRPr lang="vi-VN" sz="50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18330A-8472-3441-98AA-7773DBAF6132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01:30</a:t>
            </a:r>
            <a:endParaRPr lang="vi-VN" sz="5000" b="1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857381-B14F-C169-4A66-2458A20571D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01:29</a:t>
            </a:r>
            <a:endParaRPr lang="vi-VN" sz="5000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F9021B7-72CB-C969-DFE2-D58A654438C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01:28</a:t>
            </a:r>
            <a:endParaRPr lang="vi-VN" sz="5000" b="1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893A70-1AF9-8D53-8CE5-9B81565EB6D3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01:27</a:t>
            </a:r>
            <a:endParaRPr lang="vi-VN" sz="5000" b="1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B62915D-2E0A-971F-220A-EE271F418FD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01:26</a:t>
            </a:r>
            <a:endParaRPr lang="vi-VN" sz="50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0F5334-AACE-D08A-AC8D-EAC851895FF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01:25</a:t>
            </a:r>
            <a:endParaRPr lang="vi-VN" sz="50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2C9B16-1992-60D0-EB1F-2F3D5B947A12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01:24</a:t>
            </a:r>
            <a:endParaRPr lang="vi-VN" sz="50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6BED7B-8FA2-4E80-1DD3-2F0C8B08E1C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01:23</a:t>
            </a:r>
            <a:endParaRPr lang="vi-VN" sz="50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603F295-6262-D1A5-AE95-6A5B29F1A94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01:22</a:t>
            </a:r>
            <a:endParaRPr lang="vi-VN" sz="50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AE373DA-01B1-0BFF-F21F-D01CCE22879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01:21</a:t>
            </a:r>
            <a:endParaRPr lang="vi-VN" sz="50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D91B147-4757-B8C5-FC18-FED8BADE274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01:20</a:t>
            </a:r>
            <a:endParaRPr lang="vi-VN" sz="5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D24D42-6E61-5A3B-72E0-C033CD52E24C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01:19</a:t>
            </a:r>
            <a:endParaRPr lang="vi-VN" sz="5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CF43F4-AE4B-4C27-FB99-E2860A843F5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01:18</a:t>
            </a:r>
            <a:endParaRPr lang="vi-VN" sz="5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DB0C7E-3C6B-07CF-8BF1-7856040B841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01:17</a:t>
            </a:r>
            <a:endParaRPr lang="vi-VN" sz="5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6FC2414-D1CA-270C-224B-89EB2816AD50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01:16</a:t>
            </a:r>
            <a:endParaRPr lang="vi-VN" sz="5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A7F0DD-BF1E-D73C-B77C-49DC5647AC0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01:15</a:t>
            </a:r>
            <a:endParaRPr lang="vi-VN" sz="5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815734-C821-FF95-AF42-D791AFB1D5D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01:14</a:t>
            </a:r>
            <a:endParaRPr lang="vi-VN" sz="5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C3335B7-88E8-2173-30DB-27E45983D537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01:13</a:t>
            </a:r>
            <a:endParaRPr lang="vi-VN" sz="5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1C69070-0928-50FF-2CA3-12B1F67D21C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01:12</a:t>
            </a:r>
            <a:endParaRPr lang="vi-VN" sz="5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61F1C81-14C1-927E-0466-7684DE52D41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01:11</a:t>
            </a:r>
            <a:endParaRPr lang="vi-VN" sz="5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9124F58-0DDB-8FC0-0BB6-FAB239F490F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01:10</a:t>
            </a:r>
            <a:endParaRPr lang="vi-VN" sz="5000" b="1" dirty="0"/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83CE8B03-0779-CC07-9452-DC21E9E39B4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01:09</a:t>
            </a:r>
            <a:endParaRPr lang="vi-VN" sz="5000" b="1" dirty="0"/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1B43AB20-A897-91B6-E9FB-02F6AF98F263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01:08</a:t>
            </a:r>
            <a:endParaRPr lang="vi-VN" sz="5000" b="1" dirty="0"/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7BD63CD1-2093-0465-2A58-985D120662A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01:07</a:t>
            </a:r>
            <a:endParaRPr lang="vi-VN" sz="5000" b="1" dirty="0"/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DD78F9EF-1284-25B0-33F3-F6448A71E25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01:06</a:t>
            </a:r>
            <a:endParaRPr lang="vi-VN" sz="5000" b="1" dirty="0"/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A5690EA2-9F2B-6945-B4AB-DD721B6A665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01:05</a:t>
            </a:r>
            <a:endParaRPr lang="vi-VN" sz="5000" b="1" dirty="0"/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E3540864-0079-4BF0-85FD-E3AAB3C1C4DF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01:04</a:t>
            </a:r>
            <a:endParaRPr lang="vi-VN" sz="5000" b="1" dirty="0"/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35BB069-9047-8292-ED5B-10B5B71CC05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01:03</a:t>
            </a:r>
            <a:endParaRPr lang="vi-VN" sz="5000" b="1" dirty="0"/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7D5FF4B9-BA14-B0D7-D16D-4C8C785A44C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01:02</a:t>
            </a:r>
            <a:endParaRPr lang="vi-VN" sz="5000" b="1" dirty="0"/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A76A3F53-A941-F359-063D-C28C8793E7A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01:01</a:t>
            </a:r>
            <a:endParaRPr lang="vi-VN" sz="5000" b="1" dirty="0"/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E8D48E4C-7DC4-F231-4E44-A30B979DCF70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01:00</a:t>
            </a:r>
            <a:endParaRPr lang="vi-VN" sz="5000" b="1" dirty="0"/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DE20E22E-15FE-77BE-26DB-99D8CB9635D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00:59</a:t>
            </a:r>
            <a:endParaRPr lang="vi-VN" sz="5000" b="1" dirty="0"/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3A7A7206-65DB-0F0B-58ED-E18AA720AE7F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00:58</a:t>
            </a:r>
            <a:endParaRPr lang="vi-VN" sz="5000" b="1" dirty="0"/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6B132FF2-24F3-81BF-492A-B128695F0FA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00:57</a:t>
            </a:r>
            <a:endParaRPr lang="vi-VN" sz="5000" b="1" dirty="0"/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7E998C68-B4E3-E95A-1704-16A7B6022782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00:56</a:t>
            </a:r>
            <a:endParaRPr lang="vi-VN" sz="5000" b="1" dirty="0"/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D36D579B-1216-585F-DDCF-0308A1757AD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00:55</a:t>
            </a:r>
            <a:endParaRPr lang="vi-VN" sz="5000" b="1" dirty="0"/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89370B3F-49A9-3A6F-3E21-1B731A69394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00:54</a:t>
            </a:r>
            <a:endParaRPr lang="vi-VN" sz="5000" b="1" dirty="0"/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163619DD-7F85-2397-B839-BA006601D570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00:53</a:t>
            </a:r>
            <a:endParaRPr lang="vi-VN" sz="5000" b="1" dirty="0"/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2703083A-C141-6F9F-AEEE-8CE5CAA892F2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00:52</a:t>
            </a:r>
            <a:endParaRPr lang="vi-VN" sz="5000" b="1" dirty="0"/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CDC997C9-8E9B-2868-DBF7-2673FD5202F2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00:51</a:t>
            </a:r>
            <a:endParaRPr lang="vi-VN" sz="5000" b="1" dirty="0"/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39B96950-6AD3-70FC-EAE7-ADB31FFBFE1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00:50</a:t>
            </a:r>
            <a:endParaRPr lang="vi-VN" sz="5000" b="1" dirty="0"/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8050FD00-32EF-4847-CD2A-ED1D496F6AA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00:49</a:t>
            </a:r>
            <a:endParaRPr lang="vi-VN" sz="5000" b="1" dirty="0"/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37F37D75-EA25-153D-6220-AE3B2EF418B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00:48</a:t>
            </a:r>
            <a:endParaRPr lang="vi-VN" sz="5000" b="1" dirty="0"/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ACCD36D3-A4BD-1072-2E9E-4683C0199F9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00:47</a:t>
            </a:r>
            <a:endParaRPr lang="vi-VN" sz="5000" b="1" dirty="0"/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ECB22171-051A-665D-B4DF-A80D4ADBFD8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00:46</a:t>
            </a:r>
            <a:endParaRPr lang="vi-VN" sz="5000" b="1" dirty="0"/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92F2550B-4F32-3F82-6497-9E0302EC3D93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00:45</a:t>
            </a:r>
            <a:endParaRPr lang="vi-VN" sz="5000" b="1" dirty="0"/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B2C619EF-4B67-22D6-1C0F-E4D3BBFEE4B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00:44</a:t>
            </a:r>
            <a:endParaRPr lang="vi-VN" sz="5000" b="1" dirty="0"/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763266F7-D278-4733-1CF0-009AE4102DD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00:43</a:t>
            </a:r>
            <a:endParaRPr lang="vi-VN" sz="5000" b="1" dirty="0"/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24D3436F-F06C-3908-E5B0-371DE7EC090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00:42</a:t>
            </a:r>
            <a:endParaRPr lang="vi-VN" sz="5000" b="1" dirty="0"/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4732227A-227C-E7CD-C1C9-2E77C03EE1F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00:41</a:t>
            </a:r>
            <a:endParaRPr lang="vi-VN" sz="5000" b="1" dirty="0"/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F4ECD81E-2AAA-430A-9997-860BE7A02060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00:40</a:t>
            </a:r>
            <a:endParaRPr lang="vi-VN" sz="5000" b="1" dirty="0"/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BAF48425-06DB-1ECD-1F29-703CBDC4B4A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00:39</a:t>
            </a:r>
            <a:endParaRPr lang="vi-VN" sz="5000" b="1" dirty="0"/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BA765D9C-A318-A208-6825-D1D0CFCA5F5F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00:38</a:t>
            </a:r>
            <a:endParaRPr lang="vi-VN" sz="5000" b="1" dirty="0"/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8876EEAF-2A41-2709-3857-076EC74C72CF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00:37</a:t>
            </a:r>
            <a:endParaRPr lang="vi-VN" sz="5000" b="1" dirty="0"/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16E0FD8E-FCDE-F248-C32D-FAD1B86633E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00:36</a:t>
            </a:r>
            <a:endParaRPr lang="vi-VN" sz="5000" b="1" dirty="0"/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E375DF01-A277-43E3-FEB4-4D07A2AA11E7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00:35</a:t>
            </a:r>
            <a:endParaRPr lang="vi-VN" sz="5000" b="1" dirty="0"/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78661F35-EE07-BC65-3735-5EF11538457C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00:34</a:t>
            </a:r>
            <a:endParaRPr lang="vi-VN" sz="5000" b="1" dirty="0"/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E5EFE6F2-0168-1C19-C545-CE41F4DDC0DC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00:33</a:t>
            </a:r>
            <a:endParaRPr lang="vi-VN" sz="5000" b="1" dirty="0"/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9E494102-03EB-1E14-FF2A-058123AF9942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00:32</a:t>
            </a:r>
            <a:endParaRPr lang="vi-VN" sz="5000" b="1" dirty="0"/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0E5158F1-A8EE-54C1-088D-AF751B98977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00:31</a:t>
            </a:r>
            <a:endParaRPr lang="vi-VN" sz="5000" b="1" dirty="0"/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F26464C4-D993-8FBC-E9BF-993A85E47F8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00:30</a:t>
            </a:r>
            <a:endParaRPr lang="vi-VN" sz="5000" b="1" dirty="0"/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4D1A82AB-93A5-569B-1976-43A92170C7C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00:29</a:t>
            </a:r>
            <a:endParaRPr lang="vi-VN" sz="5000" b="1" dirty="0"/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7E9855B7-A379-32D3-9E4F-62A9EA0A86D9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00:28</a:t>
            </a:r>
            <a:endParaRPr lang="vi-VN" sz="5000" b="1" dirty="0"/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0E5F38E5-2C40-059D-1F50-651D52CD717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00:27</a:t>
            </a:r>
            <a:endParaRPr lang="vi-VN" sz="5000" b="1" dirty="0"/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710CBF54-619C-98FE-BEFB-264708AF93F7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00:26</a:t>
            </a:r>
            <a:endParaRPr lang="vi-VN" sz="5000" b="1" dirty="0"/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AADA7C4C-E165-B7C0-BEAD-4F86D46DBD1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00:25</a:t>
            </a:r>
            <a:endParaRPr lang="vi-VN" sz="5000" b="1" dirty="0"/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B416644F-D7B9-66F9-3180-51317B24B130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00:24</a:t>
            </a:r>
            <a:endParaRPr lang="vi-VN" sz="5000" b="1" dirty="0"/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7E1C3000-EBD2-8BD9-5EC6-A47033FA002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00:23</a:t>
            </a:r>
            <a:endParaRPr lang="vi-VN" sz="5000" b="1" dirty="0"/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EAE9D0F4-7C25-22C1-C535-0CD3B40DF8DF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00:22</a:t>
            </a:r>
            <a:endParaRPr lang="vi-VN" sz="5000" b="1" dirty="0"/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CA1FD2C4-145A-56E0-62DA-9CC48D81930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00:21</a:t>
            </a:r>
            <a:endParaRPr lang="vi-VN" sz="5000" b="1" dirty="0"/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FEEF4C10-CBA8-F9E5-1F3F-BB2F73160CEE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00:20</a:t>
            </a:r>
            <a:endParaRPr lang="vi-VN" sz="5000" b="1" dirty="0"/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BE30A79C-2CFD-1872-D278-E915CA451A01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00:19</a:t>
            </a:r>
            <a:endParaRPr lang="vi-VN" sz="5000" b="1" dirty="0"/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5EED7F1C-147B-3123-1DE6-41DBFB6AFAF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00:18</a:t>
            </a:r>
            <a:endParaRPr lang="vi-VN" sz="5000" b="1" dirty="0"/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D84DB4E8-2C27-417F-E794-C20BE09D1CC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00:17</a:t>
            </a:r>
            <a:endParaRPr lang="vi-VN" sz="5000" b="1" dirty="0"/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7B8FA19E-9D08-84D2-C59C-7C6B482CFA2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00:16</a:t>
            </a:r>
            <a:endParaRPr lang="vi-VN" sz="5000" b="1" dirty="0"/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0BA7050C-E3BD-5B72-8C31-FBF8A0BF87D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00:15</a:t>
            </a:r>
            <a:endParaRPr lang="vi-VN" sz="5000" b="1" dirty="0"/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025083C3-57A2-B1DA-FAE3-020818BA1218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00:14</a:t>
            </a:r>
            <a:endParaRPr lang="vi-VN" sz="5000" b="1" dirty="0"/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4267F267-3B4C-3220-361D-55C42B49D2AD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00:13</a:t>
            </a:r>
            <a:endParaRPr lang="vi-VN" sz="5000" b="1" dirty="0"/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CBD610C6-F10C-DA52-615B-B9CEFBC205E4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00:12</a:t>
            </a:r>
            <a:endParaRPr lang="vi-VN" sz="5000" b="1" dirty="0"/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16B6A72E-A928-B3F1-A748-D2D6398C7C1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00:11</a:t>
            </a:r>
            <a:endParaRPr lang="vi-VN" sz="5000" b="1" dirty="0"/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00548329-F717-757C-E787-01E9CAE3B320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00:10</a:t>
            </a:r>
            <a:endParaRPr lang="vi-VN" sz="5000" b="1" dirty="0"/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172B48DD-1339-BCB5-9A37-3F352237B827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00:09</a:t>
            </a:r>
            <a:endParaRPr lang="vi-VN" sz="5000" b="1" dirty="0"/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72EC18BA-7E95-0B37-4262-AA2DD71C0E2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00:08</a:t>
            </a:r>
            <a:endParaRPr lang="vi-VN" sz="5000" b="1" dirty="0"/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2E11E3EB-0A13-2505-88E7-6390811D018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00:07</a:t>
            </a:r>
            <a:endParaRPr lang="vi-VN" sz="5000" b="1" dirty="0"/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F786D610-3A69-BE11-21F8-E51B41247EEB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00:06</a:t>
            </a:r>
            <a:endParaRPr lang="vi-VN" sz="5000" b="1" dirty="0"/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A20ACF4A-3436-0CD1-619E-A2D5DA5D8C4A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00:05</a:t>
            </a:r>
            <a:endParaRPr lang="vi-VN" sz="5000" b="1" dirty="0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47421AD2-4429-A7C6-D1FA-EB16ED9A9396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00:04</a:t>
            </a:r>
            <a:endParaRPr lang="vi-VN" sz="5000" b="1" dirty="0"/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55704A3E-5DF1-F1A9-24E1-40D819CE275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00:03</a:t>
            </a:r>
            <a:endParaRPr lang="vi-VN" sz="5000" b="1" dirty="0"/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C3153280-6CFA-A3E8-922B-9969F0689737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00:02</a:t>
            </a:r>
            <a:endParaRPr lang="vi-VN" sz="5000" b="1" dirty="0"/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50782209-BCEB-8B56-DFBC-3817958472E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00:01</a:t>
            </a:r>
            <a:endParaRPr lang="vi-VN" sz="5000" b="1" dirty="0"/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F307BEEF-AFDD-6B8A-1B62-D72EAB9D4305}"/>
              </a:ext>
            </a:extLst>
          </p:cNvPr>
          <p:cNvSpPr txBox="1"/>
          <p:nvPr/>
        </p:nvSpPr>
        <p:spPr>
          <a:xfrm>
            <a:off x="6295777" y="5420443"/>
            <a:ext cx="2214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000" b="1"/>
              <a:t>00:00</a:t>
            </a:r>
            <a:endParaRPr lang="vi-VN" sz="5000" b="1" dirty="0"/>
          </a:p>
        </p:txBody>
      </p:sp>
    </p:spTree>
    <p:extLst>
      <p:ext uri="{BB962C8B-B14F-4D97-AF65-F5344CB8AC3E}">
        <p14:creationId xmlns:p14="http://schemas.microsoft.com/office/powerpoint/2010/main" val="393100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3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9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3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4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448" grpId="0"/>
      <p:bldP spid="449" grpId="0"/>
      <p:bldP spid="450" grpId="0"/>
      <p:bldP spid="451" grpId="0"/>
      <p:bldP spid="452" grpId="0"/>
      <p:bldP spid="453" grpId="0"/>
      <p:bldP spid="454" grpId="0"/>
      <p:bldP spid="455" grpId="0"/>
      <p:bldP spid="456" grpId="0"/>
      <p:bldP spid="457" grpId="0"/>
      <p:bldP spid="458" grpId="0"/>
      <p:bldP spid="459" grpId="0"/>
      <p:bldP spid="460" grpId="0"/>
      <p:bldP spid="461" grpId="0"/>
      <p:bldP spid="462" grpId="0"/>
      <p:bldP spid="463" grpId="0"/>
      <p:bldP spid="464" grpId="0"/>
      <p:bldP spid="465" grpId="0"/>
      <p:bldP spid="466" grpId="0"/>
      <p:bldP spid="467" grpId="0"/>
      <p:bldP spid="468" grpId="0"/>
      <p:bldP spid="469" grpId="0"/>
      <p:bldP spid="470" grpId="0"/>
      <p:bldP spid="471" grpId="0"/>
      <p:bldP spid="472" grpId="0"/>
      <p:bldP spid="473" grpId="0"/>
      <p:bldP spid="474" grpId="0"/>
      <p:bldP spid="475" grpId="0"/>
      <p:bldP spid="476" grpId="0"/>
      <p:bldP spid="477" grpId="0"/>
      <p:bldP spid="478" grpId="0"/>
      <p:bldP spid="479" grpId="0"/>
      <p:bldP spid="480" grpId="0"/>
      <p:bldP spid="481" grpId="0"/>
      <p:bldP spid="482" grpId="0"/>
      <p:bldP spid="483" grpId="0"/>
      <p:bldP spid="484" grpId="0"/>
      <p:bldP spid="485" grpId="0"/>
      <p:bldP spid="486" grpId="0"/>
      <p:bldP spid="487" grpId="0"/>
      <p:bldP spid="488" grpId="0"/>
      <p:bldP spid="490" grpId="0"/>
      <p:bldP spid="492" grpId="0"/>
      <p:bldP spid="493" grpId="0"/>
      <p:bldP spid="494" grpId="0"/>
      <p:bldP spid="495" grpId="0"/>
      <p:bldP spid="496" grpId="0"/>
      <p:bldP spid="497" grpId="0"/>
      <p:bldP spid="498" grpId="0"/>
      <p:bldP spid="499" grpId="0"/>
      <p:bldP spid="500" grpId="0"/>
      <p:bldP spid="501" grpId="0"/>
      <p:bldP spid="502" grpId="0"/>
      <p:bldP spid="503" grpId="0"/>
      <p:bldP spid="504" grpId="0"/>
      <p:bldP spid="505" grpId="0"/>
      <p:bldP spid="506" grpId="0"/>
      <p:bldP spid="507" grpId="0"/>
      <p:bldP spid="508" grpId="0"/>
      <p:bldP spid="509" grpId="0"/>
      <p:bldP spid="510" grpId="0"/>
      <p:bldP spid="511" grpId="0"/>
      <p:bldP spid="512" grpId="0"/>
      <p:bldP spid="513" grpId="0"/>
      <p:bldP spid="514" grpId="0"/>
      <p:bldP spid="515" grpId="0"/>
      <p:bldP spid="516" grpId="0"/>
      <p:bldP spid="517" grpId="0"/>
      <p:bldP spid="518" grpId="0"/>
      <p:bldP spid="5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vien 12 (1).jpg">
            <a:extLst>
              <a:ext uri="{FF2B5EF4-FFF2-40B4-BE49-F238E27FC236}">
                <a16:creationId xmlns:a16="http://schemas.microsoft.com/office/drawing/2014/main" id="{30AC9F23-20C8-B794-A20D-21FD36050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9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FF426A-198E-A7A1-B771-FA68C17468FF}"/>
              </a:ext>
            </a:extLst>
          </p:cNvPr>
          <p:cNvSpPr txBox="1"/>
          <p:nvPr/>
        </p:nvSpPr>
        <p:spPr>
          <a:xfrm>
            <a:off x="447796" y="52789"/>
            <a:ext cx="335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66FF"/>
                </a:solidFill>
              </a:rPr>
              <a:t>Luyện</a:t>
            </a:r>
            <a:r>
              <a:rPr lang="en-US" sz="3600" b="1" dirty="0">
                <a:solidFill>
                  <a:srgbClr val="0066FF"/>
                </a:solidFill>
              </a:rPr>
              <a:t> </a:t>
            </a:r>
            <a:r>
              <a:rPr lang="en-US" sz="3600" b="1" dirty="0" err="1">
                <a:solidFill>
                  <a:srgbClr val="0066FF"/>
                </a:solidFill>
              </a:rPr>
              <a:t>tập</a:t>
            </a:r>
            <a:r>
              <a:rPr lang="en-US" sz="3600" b="1" dirty="0">
                <a:solidFill>
                  <a:srgbClr val="0066FF"/>
                </a:solidFill>
              </a:rPr>
              <a:t> 1: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E05C3C-CFA9-52C1-E6A4-19B92072C3C6}"/>
                  </a:ext>
                </a:extLst>
              </p:cNvPr>
              <p:cNvSpPr txBox="1"/>
              <p:nvPr/>
            </p:nvSpPr>
            <p:spPr>
              <a:xfrm>
                <a:off x="679012" y="467202"/>
                <a:ext cx="8688507" cy="27597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</a:p>
              <a:p>
                <a:pPr lvl="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ì: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1954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1954 + 1975)    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</a:p>
              <a:p>
                <a:pPr lvl="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1975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200"/>
                  </a:spcBef>
                  <a:spcAft>
                    <a:spcPts val="200"/>
                  </a:spcAft>
                </a:pP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</m:t>
                    </m:r>
                    <m:r>
                      <a:rPr lang="en-US" sz="3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ì: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2020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2020 + 938)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938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⋮2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E05C3C-CFA9-52C1-E6A4-19B92072C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12" y="467202"/>
                <a:ext cx="8688507" cy="2759730"/>
              </a:xfrm>
              <a:prstGeom prst="rect">
                <a:avLst/>
              </a:prstGeom>
              <a:blipFill>
                <a:blip r:embed="rId4"/>
                <a:stretch>
                  <a:fillRect l="-1753" t="-3097" b="-64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2B35DC3-5731-1530-4307-41AF95D6B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575" y="975797"/>
            <a:ext cx="410315" cy="599855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4DA199-5833-7C0C-1A3C-5846639D8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293" y="1575652"/>
            <a:ext cx="410315" cy="599855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A5507-2F77-645B-9E03-657FC174998E}"/>
                  </a:ext>
                </a:extLst>
              </p:cNvPr>
              <p:cNvSpPr txBox="1"/>
              <p:nvPr/>
            </p:nvSpPr>
            <p:spPr>
              <a:xfrm>
                <a:off x="739971" y="3123942"/>
                <a:ext cx="8566587" cy="18004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</m:t>
                    </m:r>
                    <m:r>
                      <a:rPr lang="en-US" sz="3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ì: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1945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5 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1945 + 2020)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2020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</a:t>
                </a:r>
                <a:endParaRPr lang="en-US" sz="3200" dirty="0"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A5507-2F77-645B-9E03-657FC17499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971" y="3123942"/>
                <a:ext cx="8566587" cy="1800493"/>
              </a:xfrm>
              <a:prstGeom prst="rect">
                <a:avLst/>
              </a:prstGeom>
              <a:blipFill>
                <a:blip r:embed="rId6"/>
                <a:stretch>
                  <a:fillRect l="-1778" t="-4730" b="-979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7A2A538-949F-3550-EBF7-376EBF3365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960" y="4924236"/>
            <a:ext cx="410315" cy="599855"/>
          </a:xfrm>
          <a:prstGeom prst="rect">
            <a:avLst/>
          </a:prstGeom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CFCC46-BB96-493F-E0D3-48EA29EF84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397" y="4924235"/>
            <a:ext cx="410315" cy="599855"/>
          </a:xfrm>
          <a:prstGeom prst="rect">
            <a:avLst/>
          </a:prstGeom>
          <a:ln>
            <a:noFill/>
          </a:ln>
        </p:spPr>
      </p:pic>
      <p:sp>
        <p:nvSpPr>
          <p:cNvPr id="4" name="Right Brace 3">
            <a:extLst>
              <a:ext uri="{FF2B5EF4-FFF2-40B4-BE49-F238E27FC236}">
                <a16:creationId xmlns:a16="http://schemas.microsoft.com/office/drawing/2014/main" id="{2DDC6970-6789-19B0-1427-EC83CFF39712}"/>
              </a:ext>
            </a:extLst>
          </p:cNvPr>
          <p:cNvSpPr/>
          <p:nvPr/>
        </p:nvSpPr>
        <p:spPr>
          <a:xfrm>
            <a:off x="3526858" y="1072610"/>
            <a:ext cx="220631" cy="1006085"/>
          </a:xfrm>
          <a:prstGeom prst="rightBrace">
            <a:avLst>
              <a:gd name="adj1" fmla="val 39692"/>
              <a:gd name="adj2" fmla="val 501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283BCD4-B238-926A-D6BA-FD48B431ACEE}"/>
              </a:ext>
            </a:extLst>
          </p:cNvPr>
          <p:cNvSpPr/>
          <p:nvPr/>
        </p:nvSpPr>
        <p:spPr>
          <a:xfrm>
            <a:off x="3736133" y="3769136"/>
            <a:ext cx="220631" cy="1006085"/>
          </a:xfrm>
          <a:prstGeom prst="rightBrace">
            <a:avLst>
              <a:gd name="adj1" fmla="val 39692"/>
              <a:gd name="adj2" fmla="val 501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8AEB7DBD-CDF5-B15D-E3AC-C2E910839B27}"/>
              </a:ext>
            </a:extLst>
          </p:cNvPr>
          <p:cNvSpPr/>
          <p:nvPr/>
        </p:nvSpPr>
        <p:spPr>
          <a:xfrm>
            <a:off x="3526857" y="2155193"/>
            <a:ext cx="220631" cy="1006085"/>
          </a:xfrm>
          <a:prstGeom prst="rightBrace">
            <a:avLst>
              <a:gd name="adj1" fmla="val 39692"/>
              <a:gd name="adj2" fmla="val 501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40CC4E-B9EE-7FAE-D651-45CBECAD4260}"/>
                  </a:ext>
                </a:extLst>
              </p:cNvPr>
              <p:cNvSpPr txBox="1"/>
              <p:nvPr/>
            </p:nvSpPr>
            <p:spPr>
              <a:xfrm>
                <a:off x="1124017" y="4924435"/>
                <a:ext cx="8588942" cy="1231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b</m:t>
                      </m:r>
                      <m:r>
                        <a:rPr lang="en-US" sz="320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ì: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1954   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5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2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⟹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954+1930</m:t>
                      </m:r>
                      <m:r>
                        <a:rPr lang="en-US" sz="3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5 </m:t>
                      </m:r>
                    </m:oMath>
                  </m:oMathPara>
                </a14:m>
                <a:endParaRPr lang="en-US" sz="3200" b="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1</a:t>
                </a:r>
                <a14:m>
                  <m:oMath xmlns:m="http://schemas.openxmlformats.org/officeDocument/2006/math">
                    <m:r>
                      <a:rPr lang="en-US" sz="3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930</m:t>
                    </m:r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⋮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en-US" sz="3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340CC4E-B9EE-7FAE-D651-45CBECAD4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017" y="4924435"/>
                <a:ext cx="8588942" cy="1231106"/>
              </a:xfrm>
              <a:prstGeom prst="rect">
                <a:avLst/>
              </a:prstGeom>
              <a:blipFill>
                <a:blip r:embed="rId7"/>
                <a:stretch>
                  <a:fillRect b="-14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FDC28762-D626-5548-BB27-F89918308D7C}"/>
              </a:ext>
            </a:extLst>
          </p:cNvPr>
          <p:cNvSpPr/>
          <p:nvPr/>
        </p:nvSpPr>
        <p:spPr>
          <a:xfrm>
            <a:off x="3981624" y="5036945"/>
            <a:ext cx="220631" cy="1006085"/>
          </a:xfrm>
          <a:prstGeom prst="rightBrace">
            <a:avLst>
              <a:gd name="adj1" fmla="val 39692"/>
              <a:gd name="adj2" fmla="val 5012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52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D781E19-4B7A-D5EC-1209-2788BC336298}"/>
              </a:ext>
            </a:extLst>
          </p:cNvPr>
          <p:cNvSpPr/>
          <p:nvPr/>
        </p:nvSpPr>
        <p:spPr>
          <a:xfrm>
            <a:off x="-447040" y="-71120"/>
            <a:ext cx="10160000" cy="992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3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"/>
          <a:stretch/>
        </p:blipFill>
        <p:spPr bwMode="auto">
          <a:xfrm>
            <a:off x="2781300" y="2001589"/>
            <a:ext cx="3581400" cy="319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Oval 26">
            <a:hlinkClick r:id="rId4" action="ppaction://hlinksldjump" highlightClick="1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429000" y="607198"/>
            <a:ext cx="1747203" cy="161092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7200" dirty="0"/>
              <a:t>1</a:t>
            </a:r>
          </a:p>
        </p:txBody>
      </p:sp>
      <p:sp>
        <p:nvSpPr>
          <p:cNvPr id="3099" name="Oval 2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5867400" y="2062480"/>
            <a:ext cx="1752600" cy="17526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6600" dirty="0"/>
              <a:t>2</a:t>
            </a:r>
          </a:p>
        </p:txBody>
      </p:sp>
      <p:sp>
        <p:nvSpPr>
          <p:cNvPr id="3100" name="Oval 28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034012" y="4597331"/>
            <a:ext cx="1752600" cy="1752600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6600" dirty="0"/>
              <a:t>3</a:t>
            </a:r>
          </a:p>
        </p:txBody>
      </p:sp>
      <p:sp>
        <p:nvSpPr>
          <p:cNvPr id="3104" name="Oval 32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1799456" y="4498201"/>
            <a:ext cx="1752600" cy="1752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6600" dirty="0"/>
              <a:t>4</a:t>
            </a:r>
          </a:p>
        </p:txBody>
      </p:sp>
      <p:sp>
        <p:nvSpPr>
          <p:cNvPr id="3105" name="Oval 33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1257301" y="1846649"/>
            <a:ext cx="1752600" cy="17526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6600"/>
              <a:t>5</a:t>
            </a:r>
          </a:p>
        </p:txBody>
      </p:sp>
      <p:sp>
        <p:nvSpPr>
          <p:cNvPr id="2059" name="Text Box 14"/>
          <p:cNvSpPr txBox="1">
            <a:spLocks noChangeArrowheads="1"/>
          </p:cNvSpPr>
          <p:nvPr/>
        </p:nvSpPr>
        <p:spPr bwMode="auto">
          <a:xfrm>
            <a:off x="2133600" y="16701"/>
            <a:ext cx="5257800" cy="5794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prstTxWarp prst="textPlai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</a:rPr>
              <a:t>Lucky number</a:t>
            </a:r>
          </a:p>
        </p:txBody>
      </p:sp>
      <p:pic>
        <p:nvPicPr>
          <p:cNvPr id="15372" name="Picture 13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49212" y="4713287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14" descr="bj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219075"/>
            <a:ext cx="123507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3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00" y="4210050"/>
            <a:ext cx="1463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3" descr="POINSET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241300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ction Button: Sound 1">
            <a:hlinkClick r:id="" action="ppaction://noaction" highlightClick="1">
              <a:snd r:embed="rId11" name="applause.wav"/>
            </a:hlinkClick>
          </p:cNvPr>
          <p:cNvSpPr/>
          <p:nvPr/>
        </p:nvSpPr>
        <p:spPr>
          <a:xfrm>
            <a:off x="130175" y="152400"/>
            <a:ext cx="696913" cy="153988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Action Button: Home 2">
            <a:hlinkClick r:id="rId12" action="ppaction://hlinksldjump" highlightClick="1"/>
          </p:cNvPr>
          <p:cNvSpPr/>
          <p:nvPr/>
        </p:nvSpPr>
        <p:spPr>
          <a:xfrm>
            <a:off x="6948488" y="6165304"/>
            <a:ext cx="838200" cy="63817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82194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0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05"/>
                  </p:tgtEl>
                </p:cond>
              </p:nextCondLst>
            </p:seq>
          </p:childTnLst>
        </p:cTn>
      </p:par>
    </p:tnLst>
    <p:bldLst>
      <p:bldP spid="3098" grpId="0" animBg="1"/>
      <p:bldP spid="3099" grpId="0" animBg="1"/>
      <p:bldP spid="3100" grpId="0" animBg="1"/>
      <p:bldP spid="3104" grpId="0" animBg="1"/>
      <p:bldP spid="310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5" name="Picture 11">
            <a:extLst>
              <a:ext uri="{FF2B5EF4-FFF2-40B4-BE49-F238E27FC236}">
                <a16:creationId xmlns:a16="http://schemas.microsoft.com/office/drawing/2014/main" id="{6AAD2991-AFFE-4CB7-B11C-A2A0139EB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75" y="3398838"/>
            <a:ext cx="2905125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>
            <a:extLst>
              <a:ext uri="{FF2B5EF4-FFF2-40B4-BE49-F238E27FC236}">
                <a16:creationId xmlns:a16="http://schemas.microsoft.com/office/drawing/2014/main" id="{E91D0286-25F9-4E64-8A4F-F6B573F39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3314700"/>
            <a:ext cx="1901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>
            <a:extLst>
              <a:ext uri="{FF2B5EF4-FFF2-40B4-BE49-F238E27FC236}">
                <a16:creationId xmlns:a16="http://schemas.microsoft.com/office/drawing/2014/main" id="{FE32E057-FFE7-45BD-AE27-5DCC94D30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382963"/>
            <a:ext cx="3219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>
            <a:extLst>
              <a:ext uri="{FF2B5EF4-FFF2-40B4-BE49-F238E27FC236}">
                <a16:creationId xmlns:a16="http://schemas.microsoft.com/office/drawing/2014/main" id="{1D080018-65C4-4DFE-BA8B-1F90FBD47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1108075"/>
            <a:ext cx="1570038" cy="10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>
            <a:extLst>
              <a:ext uri="{FF2B5EF4-FFF2-40B4-BE49-F238E27FC236}">
                <a16:creationId xmlns:a16="http://schemas.microsoft.com/office/drawing/2014/main" id="{5290E1EF-FE19-4005-9E4A-26F59379E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449388"/>
            <a:ext cx="2195513" cy="226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F0167599-6008-459F-BA56-A1E1CC26B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239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1897388F-93B6-4120-98BF-BCCD7FE6C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1508125"/>
            <a:ext cx="3608387" cy="221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2A1FC1D-61D5-49E3-8186-DDB473746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2894013"/>
            <a:ext cx="2259013" cy="133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F4F3BA-D6A5-4369-B66D-5A8D40D12C98}"/>
              </a:ext>
            </a:extLst>
          </p:cNvPr>
          <p:cNvSpPr txBox="1"/>
          <p:nvPr/>
        </p:nvSpPr>
        <p:spPr>
          <a:xfrm>
            <a:off x="-6096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vien 12 (1).jpg">
            <a:extLst>
              <a:ext uri="{FF2B5EF4-FFF2-40B4-BE49-F238E27FC236}">
                <a16:creationId xmlns:a16="http://schemas.microsoft.com/office/drawing/2014/main" id="{CD82E028-5E1E-9F5A-EA67-927559629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CFD7F-0CD9-438A-A9B6-76404C0A6A6C}"/>
              </a:ext>
            </a:extLst>
          </p:cNvPr>
          <p:cNvSpPr txBox="1"/>
          <p:nvPr/>
        </p:nvSpPr>
        <p:spPr>
          <a:xfrm>
            <a:off x="518160" y="914400"/>
            <a:ext cx="84226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2.15 (SGK-tr37)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3, 0, 4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l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CB44FE-1CDB-6C66-E3F2-04239E8121E3}"/>
              </a:ext>
            </a:extLst>
          </p:cNvPr>
          <p:cNvSpPr txBox="1"/>
          <p:nvPr/>
        </p:nvSpPr>
        <p:spPr>
          <a:xfrm>
            <a:off x="1597025" y="181338"/>
            <a:ext cx="732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978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0" descr="vien 12 (1).jpg">
            <a:extLst>
              <a:ext uri="{FF2B5EF4-FFF2-40B4-BE49-F238E27FC236}">
                <a16:creationId xmlns:a16="http://schemas.microsoft.com/office/drawing/2014/main" id="{1043F613-6F87-4F4B-1780-E61161323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7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24765" y="326851"/>
            <a:ext cx="891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QUY ĐỊNH CHẤM ĐỂM</a:t>
            </a:r>
          </a:p>
        </p:txBody>
      </p:sp>
      <p:sp>
        <p:nvSpPr>
          <p:cNvPr id="11267" name="TextBox 6"/>
          <p:cNvSpPr txBox="1">
            <a:spLocks noChangeArrowheads="1"/>
          </p:cNvSpPr>
          <p:nvPr/>
        </p:nvSpPr>
        <p:spPr bwMode="auto">
          <a:xfrm>
            <a:off x="239712" y="922622"/>
            <a:ext cx="8664575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Tx/>
              <a:buChar char="-"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Char char="-"/>
            </a:pP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endParaRPr lang="en-US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hangingPunct="1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eaLnBrk="1" hangingPunct="1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+0,5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+0,5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+0,25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DBB8D-2EE3-027A-811A-9EDD344B7CE3}"/>
              </a:ext>
            </a:extLst>
          </p:cNvPr>
          <p:cNvGrpSpPr/>
          <p:nvPr/>
        </p:nvGrpSpPr>
        <p:grpSpPr>
          <a:xfrm>
            <a:off x="3235393" y="1537069"/>
            <a:ext cx="2515168" cy="2080311"/>
            <a:chOff x="3235392" y="2073061"/>
            <a:chExt cx="3330575" cy="2286000"/>
          </a:xfrm>
        </p:grpSpPr>
        <p:grpSp>
          <p:nvGrpSpPr>
            <p:cNvPr id="11268" name="Group 3"/>
            <p:cNvGrpSpPr>
              <a:grpSpLocks/>
            </p:cNvGrpSpPr>
            <p:nvPr/>
          </p:nvGrpSpPr>
          <p:grpSpPr bwMode="auto">
            <a:xfrm>
              <a:off x="3235392" y="2073061"/>
              <a:ext cx="3330575" cy="2286000"/>
              <a:chOff x="2764757" y="3624163"/>
              <a:chExt cx="3501358" cy="29290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764757" y="3624163"/>
                <a:ext cx="914559" cy="9153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764757" y="5619570"/>
                <a:ext cx="914559" cy="9153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351556" y="5637876"/>
                <a:ext cx="914559" cy="9153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5351556" y="3652640"/>
                <a:ext cx="914559" cy="9153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90EFE67-D059-0827-7C48-828A1654CFA0}"/>
                </a:ext>
              </a:extLst>
            </p:cNvPr>
            <p:cNvSpPr/>
            <p:nvPr/>
          </p:nvSpPr>
          <p:spPr>
            <a:xfrm>
              <a:off x="4105342" y="2239631"/>
              <a:ext cx="1590675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0FCF556B-A6E8-6BD9-DDEE-C7E3D18A27C0}"/>
                </a:ext>
              </a:extLst>
            </p:cNvPr>
            <p:cNvSpPr/>
            <p:nvPr/>
          </p:nvSpPr>
          <p:spPr>
            <a:xfrm rot="5400000">
              <a:off x="5739354" y="3086364"/>
              <a:ext cx="795339" cy="2927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E573F22D-535F-59F4-AD55-96DD60E4394A}"/>
                </a:ext>
              </a:extLst>
            </p:cNvPr>
            <p:cNvSpPr/>
            <p:nvPr/>
          </p:nvSpPr>
          <p:spPr>
            <a:xfrm rot="10800000">
              <a:off x="4091371" y="3849473"/>
              <a:ext cx="1590675" cy="3048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982BC3F9-1BBA-18B4-0890-73E1C65264D6}"/>
                </a:ext>
              </a:extLst>
            </p:cNvPr>
            <p:cNvSpPr/>
            <p:nvPr/>
          </p:nvSpPr>
          <p:spPr>
            <a:xfrm rot="16200000">
              <a:off x="3272697" y="3050825"/>
              <a:ext cx="795339" cy="2927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1912936137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 descr="vien 12 (1).jpg">
            <a:extLst>
              <a:ext uri="{FF2B5EF4-FFF2-40B4-BE49-F238E27FC236}">
                <a16:creationId xmlns:a16="http://schemas.microsoft.com/office/drawing/2014/main" id="{CD82E028-5E1E-9F5A-EA67-927559629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CFD7F-0CD9-438A-A9B6-76404C0A6A6C}"/>
              </a:ext>
            </a:extLst>
          </p:cNvPr>
          <p:cNvSpPr txBox="1"/>
          <p:nvPr/>
        </p:nvSpPr>
        <p:spPr>
          <a:xfrm>
            <a:off x="518160" y="914400"/>
            <a:ext cx="84226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3, 0, 4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 algn="l"/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BF18B-74D6-22F8-B50C-B3D232D94B27}"/>
              </a:ext>
            </a:extLst>
          </p:cNvPr>
          <p:cNvSpPr txBox="1"/>
          <p:nvPr/>
        </p:nvSpPr>
        <p:spPr>
          <a:xfrm>
            <a:off x="3720698" y="3592233"/>
            <a:ext cx="314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043DB7-90A0-07FA-15C7-CD1403E6B49E}"/>
              </a:ext>
            </a:extLst>
          </p:cNvPr>
          <p:cNvSpPr txBox="1"/>
          <p:nvPr/>
        </p:nvSpPr>
        <p:spPr>
          <a:xfrm>
            <a:off x="355600" y="4136561"/>
            <a:ext cx="878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304; 340; 430            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(3đ)</a:t>
            </a:r>
          </a:p>
          <a:p>
            <a:pPr algn="l"/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i="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5: 340; 430                       (3đ)</a:t>
            </a:r>
          </a:p>
          <a:p>
            <a:pPr algn="l"/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430      (3đ)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BFE2B-8B45-9291-3447-0C4F819EA6B6}"/>
              </a:ext>
            </a:extLst>
          </p:cNvPr>
          <p:cNvSpPr txBox="1"/>
          <p:nvPr/>
        </p:nvSpPr>
        <p:spPr>
          <a:xfrm>
            <a:off x="2480156" y="5738638"/>
            <a:ext cx="6541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(</a:t>
            </a:r>
            <a:r>
              <a:rPr lang="en-US" sz="2400" i="1" dirty="0" err="1"/>
              <a:t>Trình</a:t>
            </a:r>
            <a:r>
              <a:rPr lang="en-US" sz="2400" i="1" dirty="0"/>
              <a:t> </a:t>
            </a:r>
            <a:r>
              <a:rPr lang="en-US" sz="2400" i="1" dirty="0" err="1"/>
              <a:t>bày</a:t>
            </a:r>
            <a:r>
              <a:rPr lang="en-US" sz="2400" i="1" dirty="0"/>
              <a:t> </a:t>
            </a:r>
            <a:r>
              <a:rPr lang="en-US" sz="2400" i="1" dirty="0" err="1"/>
              <a:t>đẹp</a:t>
            </a:r>
            <a:r>
              <a:rPr lang="en-US" sz="2400" i="1" dirty="0"/>
              <a:t>: +0,5đ; </a:t>
            </a:r>
            <a:r>
              <a:rPr lang="en-US" sz="2400" i="1" dirty="0" err="1"/>
              <a:t>Nhóm</a:t>
            </a:r>
            <a:r>
              <a:rPr lang="en-US" sz="2400" i="1" dirty="0"/>
              <a:t> </a:t>
            </a:r>
            <a:r>
              <a:rPr lang="en-US" sz="2400" i="1" dirty="0" err="1"/>
              <a:t>nhanh</a:t>
            </a:r>
            <a:r>
              <a:rPr lang="en-US" sz="2400" i="1" dirty="0"/>
              <a:t> </a:t>
            </a:r>
            <a:r>
              <a:rPr lang="en-US" sz="2400" i="1" dirty="0" err="1"/>
              <a:t>nhất</a:t>
            </a:r>
            <a:r>
              <a:rPr lang="en-US" sz="2400" i="1" dirty="0"/>
              <a:t>: +0,5đ;          </a:t>
            </a:r>
          </a:p>
          <a:p>
            <a:r>
              <a:rPr lang="en-US" sz="2400" i="1" dirty="0"/>
              <a:t>                                        </a:t>
            </a:r>
            <a:r>
              <a:rPr lang="en-US" sz="2400" i="1" dirty="0" err="1"/>
              <a:t>Nhóm</a:t>
            </a:r>
            <a:r>
              <a:rPr lang="en-US" sz="2400" i="1" dirty="0"/>
              <a:t> </a:t>
            </a:r>
            <a:r>
              <a:rPr lang="en-US" sz="2400" i="1" dirty="0" err="1"/>
              <a:t>nhanh</a:t>
            </a:r>
            <a:r>
              <a:rPr lang="en-US" sz="2400" i="1" dirty="0"/>
              <a:t> </a:t>
            </a:r>
            <a:r>
              <a:rPr lang="en-US" sz="2400" i="1" dirty="0" err="1"/>
              <a:t>thứ</a:t>
            </a:r>
            <a:r>
              <a:rPr lang="en-US" sz="2400" i="1" dirty="0"/>
              <a:t> 2: + 0,25đ)</a:t>
            </a:r>
          </a:p>
        </p:txBody>
      </p:sp>
      <p:pic>
        <p:nvPicPr>
          <p:cNvPr id="3" name="7 Minute Timer">
            <a:hlinkClick r:id="" action="ppaction://media"/>
            <a:extLst>
              <a:ext uri="{FF2B5EF4-FFF2-40B4-BE49-F238E27FC236}">
                <a16:creationId xmlns:a16="http://schemas.microsoft.com/office/drawing/2014/main" id="{61C8320B-9BB4-56B2-8CC0-70EC71E26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9030" y="2033717"/>
            <a:ext cx="2436758" cy="13696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CB44FE-1CDB-6C66-E3F2-04239E8121E3}"/>
              </a:ext>
            </a:extLst>
          </p:cNvPr>
          <p:cNvSpPr txBox="1"/>
          <p:nvPr/>
        </p:nvSpPr>
        <p:spPr>
          <a:xfrm>
            <a:off x="1597025" y="181338"/>
            <a:ext cx="732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6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5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0" descr="vien 12 (1).jpg">
            <a:extLst>
              <a:ext uri="{FF2B5EF4-FFF2-40B4-BE49-F238E27FC236}">
                <a16:creationId xmlns:a16="http://schemas.microsoft.com/office/drawing/2014/main" id="{22C78018-EEFE-E3CC-E104-A4A577AE1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FADFE7-EF54-41BA-85D8-40EBEA175B67}"/>
              </a:ext>
            </a:extLst>
          </p:cNvPr>
          <p:cNvSpPr txBox="1"/>
          <p:nvPr/>
        </p:nvSpPr>
        <p:spPr>
          <a:xfrm>
            <a:off x="246380" y="774523"/>
            <a:ext cx="8605520" cy="486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 DẪN VỀ NHÀ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Ghi nhớ và ôn lại Các dấu hiệu chia hết cho 2; 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Hoàn thành bài 2.10; 2.14(SGK-tr37), 2.15; 2.16; 2.18 (SBT-tr34).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Trả lời 10 câu hỏi Quizizz: </a:t>
            </a:r>
            <a:r>
              <a:rPr lang="pt-BR" sz="2400" u="sng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https://quizizz.com/join?gc=34496419</a:t>
            </a:r>
            <a:endParaRPr lang="en-US" sz="2400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làm bài tập mở rộng trên Padlet: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u="sng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https://padlet.com/toanhocc2ban/toan6</a:t>
            </a:r>
            <a:r>
              <a:rPr lang="pt-BR" sz="2400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(đường link gửi lên nhóm Zalo của lớp)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Tìm hiểu: Cách xác định số dư của một số khi chia cho 5 dựa vào chữ số tận cùng. 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Tiết sau học tiếp: </a:t>
            </a:r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hiệu chia hết cho 3, cho 9.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5B7880-476E-CE66-5115-EC2CA0E77008}"/>
              </a:ext>
            </a:extLst>
          </p:cNvPr>
          <p:cNvSpPr txBox="1"/>
          <p:nvPr/>
        </p:nvSpPr>
        <p:spPr>
          <a:xfrm>
            <a:off x="-60960" y="-24066"/>
            <a:ext cx="9220200" cy="523220"/>
          </a:xfrm>
          <a:prstGeom prst="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15 -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            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CHIA HẾT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611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236643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302457-97EB-9DEA-03CF-D9062D8A7500}"/>
              </a:ext>
            </a:extLst>
          </p:cNvPr>
          <p:cNvSpPr txBox="1"/>
          <p:nvPr/>
        </p:nvSpPr>
        <p:spPr>
          <a:xfrm>
            <a:off x="1047775" y="1156744"/>
            <a:ext cx="73240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⋮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⋮ 2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+ y chia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A.   2                B.  4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C.  6                D. 10</a:t>
            </a: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877B4A8F-F00C-9A87-42D5-90FD6EE82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044" y="2913602"/>
            <a:ext cx="1018976" cy="94951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4452F04E-029C-447F-5727-82E11AEB8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58560" y="5701256"/>
            <a:ext cx="1011351" cy="960120"/>
          </a:xfrm>
          <a:prstGeom prst="rect">
            <a:avLst/>
          </a:prstGeom>
        </p:spPr>
      </p:pic>
      <p:pic>
        <p:nvPicPr>
          <p:cNvPr id="5" name="Picture 13" descr="POINSET2">
            <a:extLst>
              <a:ext uri="{FF2B5EF4-FFF2-40B4-BE49-F238E27FC236}">
                <a16:creationId xmlns:a16="http://schemas.microsoft.com/office/drawing/2014/main" id="{0ED315C9-4A9F-0F6E-D4AD-08D71FB95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1770" y="4959575"/>
            <a:ext cx="1972986" cy="15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POINSET2">
            <a:extLst>
              <a:ext uri="{FF2B5EF4-FFF2-40B4-BE49-F238E27FC236}">
                <a16:creationId xmlns:a16="http://schemas.microsoft.com/office/drawing/2014/main" id="{D1128362-5883-BF84-27E6-BFE78E104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1543" y="-86892"/>
            <a:ext cx="1463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>
            <a:extLst>
              <a:ext uri="{FF2B5EF4-FFF2-40B4-BE49-F238E27FC236}">
                <a16:creationId xmlns:a16="http://schemas.microsoft.com/office/drawing/2014/main" id="{415E517E-EC20-ED71-B0BF-2783C9FD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1600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OINSET2">
            <a:extLst>
              <a:ext uri="{FF2B5EF4-FFF2-40B4-BE49-F238E27FC236}">
                <a16:creationId xmlns:a16="http://schemas.microsoft.com/office/drawing/2014/main" id="{DA2BF820-592D-09BD-DDCE-904F45603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7495540" y="5238750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6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D5481C-024A-D284-9ABC-036768D80D97}"/>
              </a:ext>
            </a:extLst>
          </p:cNvPr>
          <p:cNvSpPr txBox="1"/>
          <p:nvPr/>
        </p:nvSpPr>
        <p:spPr>
          <a:xfrm>
            <a:off x="1066800" y="972826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3847150B-0CAA-AD30-6D0F-342283887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199" y="4666797"/>
            <a:ext cx="769491" cy="793636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1DCE62-5CA9-5BB4-85D2-BC20B798E1D5}"/>
              </a:ext>
            </a:extLst>
          </p:cNvPr>
          <p:cNvSpPr txBox="1"/>
          <p:nvPr/>
        </p:nvSpPr>
        <p:spPr>
          <a:xfrm>
            <a:off x="975360" y="1668254"/>
            <a:ext cx="7752080" cy="4290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500"/>
              </a:spcBef>
            </a:pP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số tự nhiên x để A = 75 + 10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x chia hết cho 5</a:t>
            </a:r>
          </a:p>
          <a:p>
            <a:pPr algn="l">
              <a:spcBef>
                <a:spcPts val="5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A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500"/>
              </a:spcBef>
            </a:pP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B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vi-VN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500"/>
              </a:spcBef>
            </a:pP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C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34		</a:t>
            </a:r>
          </a:p>
          <a:p>
            <a:pPr algn="l">
              <a:spcBef>
                <a:spcPts val="500"/>
              </a:spcBef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	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vi-VN" sz="3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spcBef>
                <a:spcPts val="500"/>
              </a:spcBef>
            </a:pPr>
            <a:endParaRPr lang="vi-VN" sz="36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D4CA7684-5EC4-041B-0955-844D562C5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64070" y="5770496"/>
            <a:ext cx="960120" cy="960120"/>
          </a:xfrm>
          <a:prstGeom prst="rect">
            <a:avLst/>
          </a:prstGeom>
        </p:spPr>
      </p:pic>
      <p:pic>
        <p:nvPicPr>
          <p:cNvPr id="4" name="Picture 13" descr="POINSET2">
            <a:extLst>
              <a:ext uri="{FF2B5EF4-FFF2-40B4-BE49-F238E27FC236}">
                <a16:creationId xmlns:a16="http://schemas.microsoft.com/office/drawing/2014/main" id="{410159B7-B093-4DE2-A022-19843B54B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1770" y="4959575"/>
            <a:ext cx="1972986" cy="15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>
            <a:extLst>
              <a:ext uri="{FF2B5EF4-FFF2-40B4-BE49-F238E27FC236}">
                <a16:creationId xmlns:a16="http://schemas.microsoft.com/office/drawing/2014/main" id="{9E5B2CD0-90A8-87B6-28F1-BAEB4BFD3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1543" y="-86892"/>
            <a:ext cx="1463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OINSET2">
            <a:extLst>
              <a:ext uri="{FF2B5EF4-FFF2-40B4-BE49-F238E27FC236}">
                <a16:creationId xmlns:a16="http://schemas.microsoft.com/office/drawing/2014/main" id="{BC2E01D4-6637-3AAD-D6B8-DE66CFD13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1600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POINSET2">
            <a:extLst>
              <a:ext uri="{FF2B5EF4-FFF2-40B4-BE49-F238E27FC236}">
                <a16:creationId xmlns:a16="http://schemas.microsoft.com/office/drawing/2014/main" id="{94803334-D078-EF8B-3E16-9FAC56E4F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7394575" y="5238750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08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86B0B3-90CB-A2CE-3F83-194F294BEE31}"/>
              </a:ext>
            </a:extLst>
          </p:cNvPr>
          <p:cNvSpPr txBox="1"/>
          <p:nvPr/>
        </p:nvSpPr>
        <p:spPr>
          <a:xfrm>
            <a:off x="1088706" y="1222809"/>
            <a:ext cx="856774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30 = 2. 3. 5.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30 chia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2; 3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vi-VN" sz="36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89E3E916-50FF-64B4-66E8-4F672CEFD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180" y="4711224"/>
            <a:ext cx="842960" cy="7860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205818FF-7454-1A80-EFBB-ACC4A8981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81099" y="5706892"/>
            <a:ext cx="960120" cy="960120"/>
          </a:xfrm>
          <a:prstGeom prst="rect">
            <a:avLst/>
          </a:prstGeom>
        </p:spPr>
      </p:pic>
      <p:pic>
        <p:nvPicPr>
          <p:cNvPr id="4" name="Picture 13" descr="POINSET2">
            <a:extLst>
              <a:ext uri="{FF2B5EF4-FFF2-40B4-BE49-F238E27FC236}">
                <a16:creationId xmlns:a16="http://schemas.microsoft.com/office/drawing/2014/main" id="{F6FB33BE-7AAA-D820-C2A3-B36FCFC4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1770" y="4959575"/>
            <a:ext cx="1972986" cy="15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POINSET2">
            <a:extLst>
              <a:ext uri="{FF2B5EF4-FFF2-40B4-BE49-F238E27FC236}">
                <a16:creationId xmlns:a16="http://schemas.microsoft.com/office/drawing/2014/main" id="{380F1515-71B5-60A7-3542-3EB47E2BD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1543" y="-86892"/>
            <a:ext cx="1463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>
            <a:extLst>
              <a:ext uri="{FF2B5EF4-FFF2-40B4-BE49-F238E27FC236}">
                <a16:creationId xmlns:a16="http://schemas.microsoft.com/office/drawing/2014/main" id="{9F6A6F39-109C-72EC-8E81-FDD4C1D67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1600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OINSET2">
            <a:extLst>
              <a:ext uri="{FF2B5EF4-FFF2-40B4-BE49-F238E27FC236}">
                <a16:creationId xmlns:a16="http://schemas.microsoft.com/office/drawing/2014/main" id="{D8BD639B-BCC4-86ED-E438-3ABEB0405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7394575" y="5180248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59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C:\Users\TGDD\Desktop\hinh nen slide\55210158 (1)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WordArt 4" descr="5%"/>
          <p:cNvSpPr>
            <a:spLocks noChangeArrowheads="1" noChangeShapeType="1" noTextEdit="1"/>
          </p:cNvSpPr>
          <p:nvPr/>
        </p:nvSpPr>
        <p:spPr bwMode="auto">
          <a:xfrm>
            <a:off x="1371600" y="1981200"/>
            <a:ext cx="7277100" cy="20574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pattFill prst="pct5">
                  <a:fgClr>
                    <a:srgbClr val="66FF33"/>
                  </a:fgClr>
                  <a:bgClr>
                    <a:srgbClr val="CC00CC"/>
                  </a:bgClr>
                </a:pattFill>
                <a:latin typeface="Times New Roman"/>
                <a:cs typeface="Times New Roman"/>
              </a:rPr>
              <a:t>LUCKY NUMBER</a:t>
            </a:r>
          </a:p>
        </p:txBody>
      </p:sp>
      <p:pic>
        <p:nvPicPr>
          <p:cNvPr id="18436" name="Picture 9" descr="happyface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3" y="228600"/>
            <a:ext cx="2743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AutoShape 6"/>
          <p:cNvSpPr>
            <a:spLocks noChangeArrowheads="1"/>
          </p:cNvSpPr>
          <p:nvPr/>
        </p:nvSpPr>
        <p:spPr bwMode="auto">
          <a:xfrm>
            <a:off x="2000250" y="4215606"/>
            <a:ext cx="5791200" cy="15128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lvl="1" algn="ctr" eaLnBrk="1" hangingPunct="1"/>
            <a:r>
              <a:rPr lang="en-US" alt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MẮN </a:t>
            </a:r>
          </a:p>
        </p:txBody>
      </p:sp>
      <p:sp>
        <p:nvSpPr>
          <p:cNvPr id="4" name="Action Button: Home 3">
            <a:hlinkClick r:id="rId5" action="ppaction://hlinksldjump" highlightClick="1">
              <a:snd r:embed="rId2" name="applause.wav"/>
            </a:hlinkClick>
          </p:cNvPr>
          <p:cNvSpPr/>
          <p:nvPr/>
        </p:nvSpPr>
        <p:spPr>
          <a:xfrm>
            <a:off x="8077200" y="5905500"/>
            <a:ext cx="1066800" cy="8001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Action Button: Sound 4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152400" y="228600"/>
            <a:ext cx="838200" cy="5334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8441" name="Picture 8" descr="people008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393141"/>
            <a:ext cx="1123950" cy="251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9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people008">
            <a:extLst>
              <a:ext uri="{FF2B5EF4-FFF2-40B4-BE49-F238E27FC236}">
                <a16:creationId xmlns:a16="http://schemas.microsoft.com/office/drawing/2014/main" id="{4382DB20-A95D-8752-8636-8E8FBDF65C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11" y="3460106"/>
            <a:ext cx="1199389" cy="26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68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805C74-5AB8-26B1-18B3-34758FA52F71}"/>
              </a:ext>
            </a:extLst>
          </p:cNvPr>
          <p:cNvSpPr txBox="1"/>
          <p:nvPr/>
        </p:nvSpPr>
        <p:spPr>
          <a:xfrm>
            <a:off x="1010046" y="1047056"/>
            <a:ext cx="717375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A. 34 + 20.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B. 15 + 1975 + 2019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C. 20 + 90 + 2050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D. 15 + 225 + 46.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9DCBC4D4-7F45-C30D-1FC3-AF02A53E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2067" y="4226560"/>
            <a:ext cx="710093" cy="72136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34D6BA02-377F-CB3D-760F-B4BD02C19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127869" y="5706166"/>
            <a:ext cx="960120" cy="960120"/>
          </a:xfrm>
          <a:prstGeom prst="rect">
            <a:avLst/>
          </a:prstGeom>
        </p:spPr>
      </p:pic>
      <p:pic>
        <p:nvPicPr>
          <p:cNvPr id="4" name="Picture 13" descr="POINSET2">
            <a:extLst>
              <a:ext uri="{FF2B5EF4-FFF2-40B4-BE49-F238E27FC236}">
                <a16:creationId xmlns:a16="http://schemas.microsoft.com/office/drawing/2014/main" id="{AD78794A-DBF8-61B8-56E2-0E843CF2F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71770" y="4959575"/>
            <a:ext cx="1972986" cy="1569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POINSET2">
            <a:extLst>
              <a:ext uri="{FF2B5EF4-FFF2-40B4-BE49-F238E27FC236}">
                <a16:creationId xmlns:a16="http://schemas.microsoft.com/office/drawing/2014/main" id="{FB4FD894-B104-8836-810D-D4AD58EB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71543" y="-86892"/>
            <a:ext cx="146367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>
            <a:extLst>
              <a:ext uri="{FF2B5EF4-FFF2-40B4-BE49-F238E27FC236}">
                <a16:creationId xmlns:a16="http://schemas.microsoft.com/office/drawing/2014/main" id="{7A0603B1-5A43-C5F3-5BF8-864FF9E7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01600"/>
            <a:ext cx="17526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POINSET2">
            <a:extLst>
              <a:ext uri="{FF2B5EF4-FFF2-40B4-BE49-F238E27FC236}">
                <a16:creationId xmlns:a16="http://schemas.microsoft.com/office/drawing/2014/main" id="{9EEE6F11-42DD-D9E5-21B4-296694B46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7394575" y="5180248"/>
            <a:ext cx="1752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93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vien 12 (1).jpg">
            <a:extLst>
              <a:ext uri="{FF2B5EF4-FFF2-40B4-BE49-F238E27FC236}">
                <a16:creationId xmlns:a16="http://schemas.microsoft.com/office/drawing/2014/main" id="{7DA5AFD4-7AC3-074B-C5B7-CCC502AA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27"/>
            <a:ext cx="9144000" cy="6858000"/>
          </a:xfrm>
          <a:prstGeom prst="rect">
            <a:avLst/>
          </a:prstGeom>
          <a:solidFill>
            <a:srgbClr val="EAEEB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A513F9AB-237B-4933-0441-903D25FAE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061" y="1763370"/>
            <a:ext cx="40658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 15 - BÀI 9: </a:t>
            </a:r>
            <a:endParaRPr lang="vi-VN" alt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52AB0ED2-0F1B-5335-6BEA-7716094F5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411" y="2629502"/>
            <a:ext cx="798891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HIỆU CHIA HẾT</a:t>
            </a:r>
            <a:endParaRPr lang="vi-VN" alt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4674D-1CC4-CC33-7914-9F0C8660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89"/>
            <a:ext cx="9144000" cy="2324711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9600DC8-EDAB-69B5-E91F-980173952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903378"/>
              </p:ext>
            </p:extLst>
          </p:nvPr>
        </p:nvGraphicFramePr>
        <p:xfrm>
          <a:off x="495300" y="2336800"/>
          <a:ext cx="78613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A449066-C050-C8C1-8B83-D806E4834D78}"/>
              </a:ext>
            </a:extLst>
          </p:cNvPr>
          <p:cNvSpPr/>
          <p:nvPr/>
        </p:nvSpPr>
        <p:spPr>
          <a:xfrm>
            <a:off x="-381000" y="6223000"/>
            <a:ext cx="10998200" cy="1155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1F985-FF39-EA99-8F16-E4E32F15BB41}"/>
              </a:ext>
            </a:extLst>
          </p:cNvPr>
          <p:cNvSpPr txBox="1"/>
          <p:nvPr/>
        </p:nvSpPr>
        <p:spPr>
          <a:xfrm>
            <a:off x="990600" y="2982604"/>
            <a:ext cx="87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F8D9AA-B7A1-7F25-480E-06C6505F63D9}"/>
              </a:ext>
            </a:extLst>
          </p:cNvPr>
          <p:cNvSpPr txBox="1"/>
          <p:nvPr/>
        </p:nvSpPr>
        <p:spPr>
          <a:xfrm>
            <a:off x="990600" y="4737268"/>
            <a:ext cx="87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36397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2113</TotalTime>
  <Words>1629</Words>
  <PresentationFormat>On-screen Show (4:3)</PresentationFormat>
  <Paragraphs>299</Paragraphs>
  <Slides>25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Cambria Math</vt:lpstr>
      <vt:lpstr>Times New Roman</vt:lpstr>
      <vt:lpstr>Verdana</vt:lpstr>
      <vt:lpstr>Retrospect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Printed>2022-09-29T06:38:23Z</cp:lastPrinted>
  <dcterms:created xsi:type="dcterms:W3CDTF">2021-08-18T12:44:55Z</dcterms:created>
  <dcterms:modified xsi:type="dcterms:W3CDTF">2022-10-07T04:08:38Z</dcterms:modified>
</cp:coreProperties>
</file>