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7" roundtripDataSignature="AMtx7mg4qqsEUL8RGvVVtzwRCoQ65rTYk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customschemas.google.com/relationships/presentationmetadata" Target="metadata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2" name="Google Shape;282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2" name="Google Shape;292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0" name="Google Shape;150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2" name="Google Shape;162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9" name="Google Shape;189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1" name="Google Shape;241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8" name="Google Shape;248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3" name="Google Shape;263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oogle Shape;27;p14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8" name="Google Shape;28;p14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9" name="Google Shape;29;p14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cap="flat" cmpd="sng" w="9525">
              <a:solidFill>
                <a:srgbClr val="D8D8D8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30" name="Google Shape;30;p14"/>
            <p:cNvSpPr/>
            <p:nvPr/>
          </p:nvSpPr>
          <p:spPr>
            <a:xfrm>
              <a:off x="9181476" y="-8467"/>
              <a:ext cx="3007349" cy="6866467"/>
            </a:xfrm>
            <a:custGeom>
              <a:rect b="b" l="l" r="r" t="t"/>
              <a:pathLst>
                <a:path extrusionOk="0" h="6866467" w="3007349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</p:sp>
        <p:sp>
          <p:nvSpPr>
            <p:cNvPr id="31" name="Google Shape;31;p14"/>
            <p:cNvSpPr/>
            <p:nvPr/>
          </p:nvSpPr>
          <p:spPr>
            <a:xfrm>
              <a:off x="9603442" y="-8467"/>
              <a:ext cx="2588558" cy="6866467"/>
            </a:xfrm>
            <a:custGeom>
              <a:rect b="b" l="l" r="r" t="t"/>
              <a:pathLst>
                <a:path extrusionOk="0" h="6866467" w="2573311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32" name="Google Shape;32;p14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fmla="val 100000" name="adj"/>
              </a:avLst>
            </a:pr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14"/>
            <p:cNvSpPr/>
            <p:nvPr/>
          </p:nvSpPr>
          <p:spPr>
            <a:xfrm>
              <a:off x="9334500" y="-8467"/>
              <a:ext cx="2854326" cy="6866467"/>
            </a:xfrm>
            <a:custGeom>
              <a:rect b="b" l="l" r="r" t="t"/>
              <a:pathLst>
                <a:path extrusionOk="0" h="6866467" w="2858013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9803"/>
              </a:srgbClr>
            </a:solidFill>
            <a:ln>
              <a:noFill/>
            </a:ln>
          </p:spPr>
        </p:sp>
        <p:sp>
          <p:nvSpPr>
            <p:cNvPr id="34" name="Google Shape;34;p14"/>
            <p:cNvSpPr/>
            <p:nvPr/>
          </p:nvSpPr>
          <p:spPr>
            <a:xfrm>
              <a:off x="10898730" y="-8467"/>
              <a:ext cx="1290094" cy="6866467"/>
            </a:xfrm>
            <a:custGeom>
              <a:rect b="b" l="l" r="r" t="t"/>
              <a:pathLst>
                <a:path extrusionOk="0" h="6858000" w="1290094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BFE471">
                <a:alpha val="69803"/>
              </a:srgbClr>
            </a:solidFill>
            <a:ln>
              <a:noFill/>
            </a:ln>
          </p:spPr>
        </p:sp>
        <p:sp>
          <p:nvSpPr>
            <p:cNvPr id="35" name="Google Shape;35;p14"/>
            <p:cNvSpPr/>
            <p:nvPr/>
          </p:nvSpPr>
          <p:spPr>
            <a:xfrm>
              <a:off x="10938999" y="-8467"/>
              <a:ext cx="1249825" cy="6866467"/>
            </a:xfrm>
            <a:custGeom>
              <a:rect b="b" l="l" r="r" t="t"/>
              <a:pathLst>
                <a:path extrusionOk="0" h="6858000" w="1249825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</p:sp>
        <p:sp>
          <p:nvSpPr>
            <p:cNvPr id="36" name="Google Shape;36;p14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14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4705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8" name="Google Shape;38;p14"/>
          <p:cNvSpPr txBox="1"/>
          <p:nvPr>
            <p:ph type="ctrTitle"/>
          </p:nvPr>
        </p:nvSpPr>
        <p:spPr>
          <a:xfrm>
            <a:off x="1507067" y="2404534"/>
            <a:ext cx="7766936" cy="164630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Trebuchet MS"/>
              <a:buNone/>
              <a:defRPr sz="5400">
                <a:solidFill>
                  <a:schemeClr val="accen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4"/>
          <p:cNvSpPr txBox="1"/>
          <p:nvPr>
            <p:ph idx="1" type="subTitle"/>
          </p:nvPr>
        </p:nvSpPr>
        <p:spPr>
          <a:xfrm>
            <a:off x="1507067" y="4050833"/>
            <a:ext cx="7766936" cy="10968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r"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rgbClr val="7F7F7F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0" name="Google Shape;40;p14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4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4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aption">
  <p:cSld name="Title and Caption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3"/>
          <p:cNvSpPr txBox="1"/>
          <p:nvPr>
            <p:ph type="title"/>
          </p:nvPr>
        </p:nvSpPr>
        <p:spPr>
          <a:xfrm>
            <a:off x="677335" y="609600"/>
            <a:ext cx="8596668" cy="340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23"/>
          <p:cNvSpPr txBox="1"/>
          <p:nvPr>
            <p:ph idx="1" type="body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97" name="Google Shape;97;p23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23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23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with Caption">
  <p:cSld name="Quote with Caption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4"/>
          <p:cNvSpPr txBox="1"/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24"/>
          <p:cNvSpPr txBox="1"/>
          <p:nvPr>
            <p:ph idx="1" type="body"/>
          </p:nvPr>
        </p:nvSpPr>
        <p:spPr>
          <a:xfrm>
            <a:off x="1366139" y="3632200"/>
            <a:ext cx="7224524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 sz="1600">
                <a:solidFill>
                  <a:srgbClr val="7F7F7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03" name="Google Shape;103;p24"/>
          <p:cNvSpPr txBox="1"/>
          <p:nvPr>
            <p:ph idx="2" type="body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4" name="Google Shape;104;p24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24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24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7" name="Google Shape;107;p24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08" name="Google Shape;108;p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sz="1800">
              <a:solidFill>
                <a:srgbClr val="BFE47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me Card">
  <p:cSld name="Name Card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5"/>
          <p:cNvSpPr txBox="1"/>
          <p:nvPr>
            <p:ph type="title"/>
          </p:nvPr>
        </p:nvSpPr>
        <p:spPr>
          <a:xfrm>
            <a:off x="677335" y="1931988"/>
            <a:ext cx="8596668" cy="25954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25"/>
          <p:cNvSpPr txBox="1"/>
          <p:nvPr>
            <p:ph idx="1" type="body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2" name="Google Shape;112;p25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25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25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Name Card">
  <p:cSld name="Quote Name Card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6"/>
          <p:cNvSpPr txBox="1"/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26"/>
          <p:cNvSpPr txBox="1"/>
          <p:nvPr>
            <p:ph idx="1" type="body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18" name="Google Shape;118;p26"/>
          <p:cNvSpPr txBox="1"/>
          <p:nvPr>
            <p:ph idx="2" type="body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9" name="Google Shape;119;p26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26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26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2" name="Google Shape;122;p26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23" name="Google Shape;123;p26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ue or False">
  <p:cSld name="True or False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7"/>
          <p:cNvSpPr txBox="1"/>
          <p:nvPr>
            <p:ph type="title"/>
          </p:nvPr>
        </p:nvSpPr>
        <p:spPr>
          <a:xfrm>
            <a:off x="685799" y="609600"/>
            <a:ext cx="8588203" cy="30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27"/>
          <p:cNvSpPr txBox="1"/>
          <p:nvPr>
            <p:ph idx="1" type="body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27" name="Google Shape;127;p27"/>
          <p:cNvSpPr txBox="1"/>
          <p:nvPr>
            <p:ph idx="2" type="body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28" name="Google Shape;128;p27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27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27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8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28"/>
          <p:cNvSpPr txBox="1"/>
          <p:nvPr>
            <p:ph idx="1" type="body"/>
          </p:nvPr>
        </p:nvSpPr>
        <p:spPr>
          <a:xfrm rot="5400000">
            <a:off x="3035282" y="-197358"/>
            <a:ext cx="3880773" cy="85966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34" name="Google Shape;134;p28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28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28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9"/>
          <p:cNvSpPr txBox="1"/>
          <p:nvPr>
            <p:ph type="title"/>
          </p:nvPr>
        </p:nvSpPr>
        <p:spPr>
          <a:xfrm rot="5400000">
            <a:off x="5994319" y="2582953"/>
            <a:ext cx="5251451" cy="13047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29"/>
          <p:cNvSpPr txBox="1"/>
          <p:nvPr>
            <p:ph idx="1" type="body"/>
          </p:nvPr>
        </p:nvSpPr>
        <p:spPr>
          <a:xfrm rot="5400000">
            <a:off x="1581685" y="-294750"/>
            <a:ext cx="5251450" cy="7060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40" name="Google Shape;140;p29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29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29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5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5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5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6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6"/>
          <p:cNvSpPr txBox="1"/>
          <p:nvPr>
            <p:ph idx="1" type="body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50" name="Google Shape;50;p16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6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6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7"/>
          <p:cNvSpPr txBox="1"/>
          <p:nvPr>
            <p:ph type="title"/>
          </p:nvPr>
        </p:nvSpPr>
        <p:spPr>
          <a:xfrm>
            <a:off x="677335" y="2700867"/>
            <a:ext cx="8596668" cy="18265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Trebuchet MS"/>
              <a:buNone/>
              <a:defRPr b="0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7"/>
          <p:cNvSpPr txBox="1"/>
          <p:nvPr>
            <p:ph idx="1" type="body"/>
          </p:nvPr>
        </p:nvSpPr>
        <p:spPr>
          <a:xfrm>
            <a:off x="677335" y="4527448"/>
            <a:ext cx="8596668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7F7F7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6" name="Google Shape;56;p17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7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7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8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8"/>
          <p:cNvSpPr txBox="1"/>
          <p:nvPr>
            <p:ph idx="1" type="body"/>
          </p:nvPr>
        </p:nvSpPr>
        <p:spPr>
          <a:xfrm>
            <a:off x="677334" y="2160589"/>
            <a:ext cx="4184035" cy="3880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62" name="Google Shape;62;p18"/>
          <p:cNvSpPr txBox="1"/>
          <p:nvPr>
            <p:ph idx="2" type="body"/>
          </p:nvPr>
        </p:nvSpPr>
        <p:spPr>
          <a:xfrm>
            <a:off x="5089970" y="2160589"/>
            <a:ext cx="4184034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63" name="Google Shape;63;p18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8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8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9"/>
          <p:cNvSpPr txBox="1"/>
          <p:nvPr>
            <p:ph idx="1" type="body"/>
          </p:nvPr>
        </p:nvSpPr>
        <p:spPr>
          <a:xfrm>
            <a:off x="675745" y="2160983"/>
            <a:ext cx="4185623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69" name="Google Shape;69;p19"/>
          <p:cNvSpPr txBox="1"/>
          <p:nvPr>
            <p:ph idx="2" type="body"/>
          </p:nvPr>
        </p:nvSpPr>
        <p:spPr>
          <a:xfrm>
            <a:off x="675745" y="2737245"/>
            <a:ext cx="4185623" cy="33041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70" name="Google Shape;70;p19"/>
          <p:cNvSpPr txBox="1"/>
          <p:nvPr>
            <p:ph idx="3" type="body"/>
          </p:nvPr>
        </p:nvSpPr>
        <p:spPr>
          <a:xfrm>
            <a:off x="5088383" y="2160983"/>
            <a:ext cx="4185618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71" name="Google Shape;71;p19"/>
          <p:cNvSpPr txBox="1"/>
          <p:nvPr>
            <p:ph idx="4" type="body"/>
          </p:nvPr>
        </p:nvSpPr>
        <p:spPr>
          <a:xfrm>
            <a:off x="5088384" y="2737245"/>
            <a:ext cx="4185617" cy="33041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72" name="Google Shape;72;p19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9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9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0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0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0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0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 txBox="1"/>
          <p:nvPr>
            <p:ph type="title"/>
          </p:nvPr>
        </p:nvSpPr>
        <p:spPr>
          <a:xfrm>
            <a:off x="677334" y="1498604"/>
            <a:ext cx="3854528" cy="127846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rebuchet MS"/>
              <a:buNone/>
              <a:defRPr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1"/>
          <p:cNvSpPr txBox="1"/>
          <p:nvPr>
            <p:ph idx="1" type="body"/>
          </p:nvPr>
        </p:nvSpPr>
        <p:spPr>
          <a:xfrm>
            <a:off x="4760461" y="514924"/>
            <a:ext cx="4513541" cy="5526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83" name="Google Shape;83;p21"/>
          <p:cNvSpPr txBox="1"/>
          <p:nvPr>
            <p:ph idx="2" type="body"/>
          </p:nvPr>
        </p:nvSpPr>
        <p:spPr>
          <a:xfrm>
            <a:off x="677334" y="2777069"/>
            <a:ext cx="3854528" cy="25844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9pPr>
          </a:lstStyle>
          <a:p/>
        </p:txBody>
      </p:sp>
      <p:sp>
        <p:nvSpPr>
          <p:cNvPr id="84" name="Google Shape;84;p21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21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21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2"/>
          <p:cNvSpPr txBox="1"/>
          <p:nvPr>
            <p:ph type="title"/>
          </p:nvPr>
        </p:nvSpPr>
        <p:spPr>
          <a:xfrm>
            <a:off x="677334" y="4800600"/>
            <a:ext cx="8596667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rebuchet MS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22"/>
          <p:cNvSpPr/>
          <p:nvPr>
            <p:ph idx="2" type="pic"/>
          </p:nvPr>
        </p:nvSpPr>
        <p:spPr>
          <a:xfrm>
            <a:off x="677334" y="609600"/>
            <a:ext cx="8596668" cy="38457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90" name="Google Shape;90;p22"/>
          <p:cNvSpPr txBox="1"/>
          <p:nvPr>
            <p:ph idx="1" type="body"/>
          </p:nvPr>
        </p:nvSpPr>
        <p:spPr>
          <a:xfrm>
            <a:off x="677334" y="5367338"/>
            <a:ext cx="8596667" cy="6740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91" name="Google Shape;91;p22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22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22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2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1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Google Shape;11;p13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2" name="Google Shape;12;p13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cap="flat" cmpd="sng" w="9525">
              <a:solidFill>
                <a:srgbClr val="D8D8D8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3" name="Google Shape;13;p13"/>
            <p:cNvSpPr/>
            <p:nvPr/>
          </p:nvSpPr>
          <p:spPr>
            <a:xfrm>
              <a:off x="9181476" y="-8467"/>
              <a:ext cx="3007349" cy="6866467"/>
            </a:xfrm>
            <a:custGeom>
              <a:rect b="b" l="l" r="r" t="t"/>
              <a:pathLst>
                <a:path extrusionOk="0" h="6866467" w="3007349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</p:sp>
        <p:sp>
          <p:nvSpPr>
            <p:cNvPr id="14" name="Google Shape;14;p13"/>
            <p:cNvSpPr/>
            <p:nvPr/>
          </p:nvSpPr>
          <p:spPr>
            <a:xfrm>
              <a:off x="9603442" y="-8467"/>
              <a:ext cx="2588558" cy="6866467"/>
            </a:xfrm>
            <a:custGeom>
              <a:rect b="b" l="l" r="r" t="t"/>
              <a:pathLst>
                <a:path extrusionOk="0" h="6866467" w="2573311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15" name="Google Shape;15;p1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fmla="val 100000" name="adj"/>
              </a:avLst>
            </a:pr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13"/>
            <p:cNvSpPr/>
            <p:nvPr/>
          </p:nvSpPr>
          <p:spPr>
            <a:xfrm>
              <a:off x="9334500" y="-8467"/>
              <a:ext cx="2854326" cy="6866467"/>
            </a:xfrm>
            <a:custGeom>
              <a:rect b="b" l="l" r="r" t="t"/>
              <a:pathLst>
                <a:path extrusionOk="0" h="6866467" w="2858013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9803"/>
              </a:srgbClr>
            </a:solidFill>
            <a:ln>
              <a:noFill/>
            </a:ln>
          </p:spPr>
        </p:sp>
        <p:sp>
          <p:nvSpPr>
            <p:cNvPr id="17" name="Google Shape;17;p13"/>
            <p:cNvSpPr/>
            <p:nvPr/>
          </p:nvSpPr>
          <p:spPr>
            <a:xfrm>
              <a:off x="10898730" y="-8467"/>
              <a:ext cx="1290094" cy="6866467"/>
            </a:xfrm>
            <a:custGeom>
              <a:rect b="b" l="l" r="r" t="t"/>
              <a:pathLst>
                <a:path extrusionOk="0" h="6858000" w="1290094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BFE471">
                <a:alpha val="69803"/>
              </a:srgbClr>
            </a:solidFill>
            <a:ln>
              <a:noFill/>
            </a:ln>
          </p:spPr>
        </p:sp>
        <p:sp>
          <p:nvSpPr>
            <p:cNvPr id="18" name="Google Shape;18;p13"/>
            <p:cNvSpPr/>
            <p:nvPr/>
          </p:nvSpPr>
          <p:spPr>
            <a:xfrm>
              <a:off x="10938999" y="-8467"/>
              <a:ext cx="1249825" cy="6866467"/>
            </a:xfrm>
            <a:custGeom>
              <a:rect b="b" l="l" r="r" t="t"/>
              <a:pathLst>
                <a:path extrusionOk="0" h="6858000" w="1249825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</p:sp>
        <p:sp>
          <p:nvSpPr>
            <p:cNvPr id="19" name="Google Shape;19;p13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13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fmla="val 0" name="adj"/>
              </a:avLst>
            </a:prstGeom>
            <a:solidFill>
              <a:schemeClr val="accent1">
                <a:alpha val="84705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" name="Google Shape;21;p13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b="0" i="0" sz="36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2" name="Google Shape;22;p13"/>
          <p:cNvSpPr txBox="1"/>
          <p:nvPr>
            <p:ph idx="1" type="body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b="0" i="0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0988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99719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8956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8956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8956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8956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89559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89559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3" name="Google Shape;23;p13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4" name="Google Shape;24;p13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5" name="Google Shape;25;p13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gif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Relationship Id="rId4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1"/>
          <p:cNvPicPr preferRelativeResize="0"/>
          <p:nvPr/>
        </p:nvPicPr>
        <p:blipFill rotWithShape="1">
          <a:blip r:embed="rId3">
            <a:alphaModFix/>
          </a:blip>
          <a:srcRect b="11993" l="0" r="0" t="0"/>
          <a:stretch/>
        </p:blipFill>
        <p:spPr>
          <a:xfrm>
            <a:off x="0" y="1"/>
            <a:ext cx="12192000" cy="68318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Google Shape;285;p10"/>
          <p:cNvPicPr preferRelativeResize="0"/>
          <p:nvPr/>
        </p:nvPicPr>
        <p:blipFill rotWithShape="1">
          <a:blip r:embed="rId3">
            <a:alphaModFix/>
          </a:blip>
          <a:srcRect b="25800" l="32299" r="0" t="0"/>
          <a:stretch/>
        </p:blipFill>
        <p:spPr>
          <a:xfrm>
            <a:off x="0" y="4382910"/>
            <a:ext cx="2258304" cy="247509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6" name="Google Shape;286;p10"/>
          <p:cNvCxnSpPr/>
          <p:nvPr/>
        </p:nvCxnSpPr>
        <p:spPr>
          <a:xfrm>
            <a:off x="5986860" y="3522298"/>
            <a:ext cx="0" cy="768254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87" name="Google Shape;287;p10"/>
          <p:cNvSpPr/>
          <p:nvPr/>
        </p:nvSpPr>
        <p:spPr>
          <a:xfrm>
            <a:off x="0" y="0"/>
            <a:ext cx="6224747" cy="605118"/>
          </a:xfrm>
          <a:prstGeom prst="rect">
            <a:avLst/>
          </a:prstGeom>
          <a:solidFill>
            <a:schemeClr val="accent1"/>
          </a:solidFill>
          <a:ln cap="rnd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 hãy nói lại cho đúng thực tế.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8" name="Google Shape;288;p10"/>
          <p:cNvPicPr preferRelativeResize="0"/>
          <p:nvPr/>
        </p:nvPicPr>
        <p:blipFill rotWithShape="1">
          <a:blip r:embed="rId4">
            <a:alphaModFix/>
          </a:blip>
          <a:srcRect b="15624" l="21319" r="13422" t="48116"/>
          <a:stretch/>
        </p:blipFill>
        <p:spPr>
          <a:xfrm>
            <a:off x="198910" y="869907"/>
            <a:ext cx="11333854" cy="3513003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10"/>
          <p:cNvSpPr/>
          <p:nvPr/>
        </p:nvSpPr>
        <p:spPr>
          <a:xfrm>
            <a:off x="6589059" y="981633"/>
            <a:ext cx="1909482" cy="887508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gã cọp</a:t>
            </a:r>
            <a:endParaRPr b="1" sz="2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" name="Google Shape;295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68" y="1506071"/>
            <a:ext cx="3427031" cy="5351552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11"/>
          <p:cNvSpPr/>
          <p:nvPr/>
        </p:nvSpPr>
        <p:spPr>
          <a:xfrm>
            <a:off x="0" y="0"/>
            <a:ext cx="3227294" cy="1048871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rnd" cmpd="sng" w="19050">
            <a:solidFill>
              <a:srgbClr val="698D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4. Tập viết</a:t>
            </a:r>
            <a:endParaRPr sz="4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7" name="Google Shape;297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68731" y="1048871"/>
            <a:ext cx="9823269" cy="55255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hank you!" id="302" name="Google Shape;302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873758"/>
            <a:ext cx="12192000" cy="2984242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"/>
          <p:cNvSpPr/>
          <p:nvPr/>
        </p:nvSpPr>
        <p:spPr>
          <a:xfrm>
            <a:off x="6583680" y="716901"/>
            <a:ext cx="2860766" cy="1528354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rnd" cmpd="sng" w="19050">
            <a:solidFill>
              <a:srgbClr val="698D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đom đóm</a:t>
            </a:r>
            <a:endParaRPr b="1" i="0" sz="4000" u="none" cap="none" strike="noStrike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2"/>
          <p:cNvSpPr/>
          <p:nvPr/>
        </p:nvSpPr>
        <p:spPr>
          <a:xfrm>
            <a:off x="525376" y="56605"/>
            <a:ext cx="8255726" cy="561703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rnd" cmpd="sng" w="19050">
            <a:solidFill>
              <a:srgbClr val="698D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 luyện đọc lại các tiếng, từ sau.</a:t>
            </a:r>
            <a:endParaRPr b="0" i="0" sz="3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2"/>
          <p:cNvSpPr/>
          <p:nvPr/>
        </p:nvSpPr>
        <p:spPr>
          <a:xfrm>
            <a:off x="3431177" y="716901"/>
            <a:ext cx="2860766" cy="1528354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rnd" cmpd="sng" w="19050">
            <a:solidFill>
              <a:srgbClr val="698D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xóm quê</a:t>
            </a:r>
            <a:endParaRPr b="1" i="0" sz="4000" u="none" cap="none" strike="noStrike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2"/>
          <p:cNvSpPr/>
          <p:nvPr/>
        </p:nvSpPr>
        <p:spPr>
          <a:xfrm>
            <a:off x="278674" y="716901"/>
            <a:ext cx="2860766" cy="1528354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rnd" cmpd="sng" w="19050">
            <a:solidFill>
              <a:srgbClr val="698D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4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bom</a:t>
            </a:r>
            <a:endParaRPr b="1" i="0" sz="4400" u="none" cap="none" strike="noStrike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2"/>
          <p:cNvSpPr/>
          <p:nvPr/>
        </p:nvSpPr>
        <p:spPr>
          <a:xfrm>
            <a:off x="1889760" y="2671976"/>
            <a:ext cx="2860766" cy="1528354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rnd" cmpd="sng" w="19050">
            <a:solidFill>
              <a:srgbClr val="698D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gom góp</a:t>
            </a:r>
            <a:endParaRPr b="1" i="0" sz="4000" u="none" cap="none" strike="noStrike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2"/>
          <p:cNvSpPr/>
          <p:nvPr/>
        </p:nvSpPr>
        <p:spPr>
          <a:xfrm>
            <a:off x="4966062" y="2682860"/>
            <a:ext cx="2860766" cy="1528354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rnd" cmpd="sng" w="19050">
            <a:solidFill>
              <a:srgbClr val="698D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chỏm mũ</a:t>
            </a:r>
            <a:endParaRPr b="1" i="0" sz="4000" u="none" cap="none" strike="noStrike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81758" y="4415246"/>
            <a:ext cx="2442754" cy="2442754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3"/>
          <p:cNvSpPr txBox="1"/>
          <p:nvPr/>
        </p:nvSpPr>
        <p:spPr>
          <a:xfrm>
            <a:off x="2362200" y="106740"/>
            <a:ext cx="7696200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Thứ    ngày   tháng   năm 2020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Tiếng Việt</a:t>
            </a:r>
            <a:endParaRPr b="1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3"/>
          <p:cNvSpPr txBox="1"/>
          <p:nvPr/>
        </p:nvSpPr>
        <p:spPr>
          <a:xfrm>
            <a:off x="5656216" y="1581126"/>
            <a:ext cx="3136895" cy="13388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ôm - ôp</a:t>
            </a:r>
            <a:endParaRPr b="0" i="0" sz="5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3"/>
          <p:cNvSpPr txBox="1"/>
          <p:nvPr/>
        </p:nvSpPr>
        <p:spPr>
          <a:xfrm>
            <a:off x="3762102" y="1742709"/>
            <a:ext cx="2286000" cy="10156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Bài 48: </a:t>
            </a:r>
            <a:endParaRPr b="1" i="0" sz="4000" u="none" cap="none" strike="noStrike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9" name="Google Shape;169;p3"/>
          <p:cNvGrpSpPr/>
          <p:nvPr/>
        </p:nvGrpSpPr>
        <p:grpSpPr>
          <a:xfrm>
            <a:off x="1828800" y="2641705"/>
            <a:ext cx="4038600" cy="3682896"/>
            <a:chOff x="1828800" y="2641705"/>
            <a:chExt cx="4038600" cy="3682896"/>
          </a:xfrm>
        </p:grpSpPr>
        <p:sp>
          <p:nvSpPr>
            <p:cNvPr id="170" name="Google Shape;170;p3"/>
            <p:cNvSpPr/>
            <p:nvPr/>
          </p:nvSpPr>
          <p:spPr>
            <a:xfrm>
              <a:off x="1828800" y="2641705"/>
              <a:ext cx="4038600" cy="3682896"/>
            </a:xfrm>
            <a:prstGeom prst="ellipse">
              <a:avLst/>
            </a:prstGeom>
            <a:solidFill>
              <a:srgbClr val="93DF5F"/>
            </a:solidFill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71" name="Google Shape;171;p3"/>
            <p:cNvSpPr txBox="1"/>
            <p:nvPr/>
          </p:nvSpPr>
          <p:spPr>
            <a:xfrm>
              <a:off x="2095499" y="3366363"/>
              <a:ext cx="3505201" cy="20928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3000" u="none" cap="none" strike="noStrike">
                  <a:solidFill>
                    <a:srgbClr val="008000"/>
                  </a:solidFill>
                  <a:latin typeface="Arial"/>
                  <a:ea typeface="Arial"/>
                  <a:cs typeface="Arial"/>
                  <a:sym typeface="Arial"/>
                </a:rPr>
                <a:t>ôm</a:t>
              </a:r>
              <a:endParaRPr b="0" i="0" sz="13000" u="none" cap="none" strike="noStrik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2" name="Google Shape;172;p3"/>
          <p:cNvGrpSpPr/>
          <p:nvPr/>
        </p:nvGrpSpPr>
        <p:grpSpPr>
          <a:xfrm>
            <a:off x="6400800" y="2743200"/>
            <a:ext cx="4038600" cy="3682896"/>
            <a:chOff x="6400800" y="2743200"/>
            <a:chExt cx="4038600" cy="3682896"/>
          </a:xfrm>
        </p:grpSpPr>
        <p:sp>
          <p:nvSpPr>
            <p:cNvPr id="173" name="Google Shape;173;p3"/>
            <p:cNvSpPr/>
            <p:nvPr/>
          </p:nvSpPr>
          <p:spPr>
            <a:xfrm>
              <a:off x="6400800" y="2743200"/>
              <a:ext cx="4038600" cy="3682896"/>
            </a:xfrm>
            <a:prstGeom prst="ellipse">
              <a:avLst/>
            </a:prstGeom>
            <a:solidFill>
              <a:srgbClr val="93DF5F"/>
            </a:solidFill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74" name="Google Shape;174;p3"/>
            <p:cNvSpPr txBox="1"/>
            <p:nvPr/>
          </p:nvSpPr>
          <p:spPr>
            <a:xfrm>
              <a:off x="6856927" y="3436716"/>
              <a:ext cx="3201473" cy="20928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3000" u="none" cap="none" strike="noStrike">
                  <a:solidFill>
                    <a:srgbClr val="008000"/>
                  </a:solidFill>
                  <a:latin typeface="Arial"/>
                  <a:ea typeface="Arial"/>
                  <a:cs typeface="Arial"/>
                  <a:sym typeface="Arial"/>
                </a:rPr>
                <a:t>ôp</a:t>
              </a:r>
              <a:endParaRPr b="0" i="0" sz="13000" u="none" cap="none" strike="noStrik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4"/>
          <p:cNvSpPr txBox="1"/>
          <p:nvPr/>
        </p:nvSpPr>
        <p:spPr>
          <a:xfrm>
            <a:off x="1828800" y="2029732"/>
            <a:ext cx="1855694" cy="1200321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90500" algn="ctr" dir="2700000" dist="228600">
              <a:srgbClr val="000000">
                <a:alpha val="29803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200" u="none" cap="none" strike="noStrik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ôm</a:t>
            </a:r>
            <a:endParaRPr b="0" i="0" sz="7200" u="none" cap="none" strike="noStrike">
              <a:solidFill>
                <a:srgbClr val="008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4"/>
          <p:cNvSpPr/>
          <p:nvPr/>
        </p:nvSpPr>
        <p:spPr>
          <a:xfrm>
            <a:off x="1815353" y="3230053"/>
            <a:ext cx="941294" cy="871300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rnd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ô</a:t>
            </a:r>
            <a:endParaRPr b="0" i="0" sz="6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4"/>
          <p:cNvSpPr/>
          <p:nvPr/>
        </p:nvSpPr>
        <p:spPr>
          <a:xfrm>
            <a:off x="2770094" y="3230053"/>
            <a:ext cx="914400" cy="8713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rnd" cmpd="sng" w="19050">
            <a:solidFill>
              <a:srgbClr val="698D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endParaRPr b="0" i="0" sz="5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4"/>
          <p:cNvSpPr txBox="1"/>
          <p:nvPr/>
        </p:nvSpPr>
        <p:spPr>
          <a:xfrm>
            <a:off x="8180294" y="2029731"/>
            <a:ext cx="1855694" cy="1200321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90500" algn="ctr" dir="2700000" dist="228600">
              <a:srgbClr val="000000">
                <a:alpha val="29803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200" u="none" cap="none" strike="noStrik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ôp</a:t>
            </a:r>
            <a:endParaRPr b="0" i="0" sz="7200" u="none" cap="none" strike="noStrike">
              <a:solidFill>
                <a:srgbClr val="008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4"/>
          <p:cNvSpPr/>
          <p:nvPr/>
        </p:nvSpPr>
        <p:spPr>
          <a:xfrm>
            <a:off x="8180294" y="3230053"/>
            <a:ext cx="941294" cy="871300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rnd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ô</a:t>
            </a:r>
            <a:endParaRPr b="0" i="0" sz="6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4"/>
          <p:cNvSpPr/>
          <p:nvPr/>
        </p:nvSpPr>
        <p:spPr>
          <a:xfrm>
            <a:off x="9135035" y="3230053"/>
            <a:ext cx="914400" cy="8713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rnd" cmpd="sng" w="19050">
            <a:solidFill>
              <a:srgbClr val="698D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endParaRPr/>
          </a:p>
        </p:txBody>
      </p:sp>
      <p:sp>
        <p:nvSpPr>
          <p:cNvPr id="185" name="Google Shape;185;p4"/>
          <p:cNvSpPr/>
          <p:nvPr/>
        </p:nvSpPr>
        <p:spPr>
          <a:xfrm>
            <a:off x="228600" y="4719918"/>
            <a:ext cx="5513294" cy="900953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ô - mờ - ôm</a:t>
            </a:r>
            <a:endParaRPr b="0" i="0" sz="6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4"/>
          <p:cNvSpPr/>
          <p:nvPr/>
        </p:nvSpPr>
        <p:spPr>
          <a:xfrm>
            <a:off x="5894294" y="4719917"/>
            <a:ext cx="6046694" cy="900953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ô - pờ -ôp</a:t>
            </a:r>
            <a:endParaRPr b="0" i="0" sz="6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5"/>
          <p:cNvSpPr/>
          <p:nvPr/>
        </p:nvSpPr>
        <p:spPr>
          <a:xfrm flipH="1" rot="10800000">
            <a:off x="10319238" y="33536"/>
            <a:ext cx="435661" cy="1140096"/>
          </a:xfrm>
          <a:custGeom>
            <a:rect b="b" l="l" r="r" t="t"/>
            <a:pathLst>
              <a:path extrusionOk="0" h="2295525" w="870318">
                <a:moveTo>
                  <a:pt x="0" y="2295525"/>
                </a:moveTo>
                <a:cubicBezTo>
                  <a:pt x="304800" y="1986756"/>
                  <a:pt x="609600" y="1677987"/>
                  <a:pt x="752475" y="1295400"/>
                </a:cubicBezTo>
                <a:cubicBezTo>
                  <a:pt x="895350" y="912813"/>
                  <a:pt x="876300" y="456406"/>
                  <a:pt x="857250" y="0"/>
                </a:cubicBezTo>
              </a:path>
            </a:pathLst>
          </a:custGeom>
          <a:noFill/>
          <a:ln cap="flat" cmpd="sng" w="28575">
            <a:solidFill>
              <a:schemeClr val="accent1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517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3" name="Google Shape;193;p5"/>
          <p:cNvGrpSpPr/>
          <p:nvPr/>
        </p:nvGrpSpPr>
        <p:grpSpPr>
          <a:xfrm>
            <a:off x="10316506" y="1941188"/>
            <a:ext cx="1179283" cy="1308459"/>
            <a:chOff x="1538" y="671"/>
            <a:chExt cx="2684" cy="2978"/>
          </a:xfrm>
        </p:grpSpPr>
        <p:sp>
          <p:nvSpPr>
            <p:cNvPr id="194" name="Google Shape;194;p5"/>
            <p:cNvSpPr/>
            <p:nvPr/>
          </p:nvSpPr>
          <p:spPr>
            <a:xfrm>
              <a:off x="2191" y="1042"/>
              <a:ext cx="1416" cy="1838"/>
            </a:xfrm>
            <a:custGeom>
              <a:rect b="b" l="l" r="r" t="t"/>
              <a:pathLst>
                <a:path extrusionOk="0" h="4758" w="3667">
                  <a:moveTo>
                    <a:pt x="1860" y="0"/>
                  </a:moveTo>
                  <a:cubicBezTo>
                    <a:pt x="2022" y="18"/>
                    <a:pt x="2197" y="39"/>
                    <a:pt x="2373" y="56"/>
                  </a:cubicBezTo>
                  <a:cubicBezTo>
                    <a:pt x="2483" y="66"/>
                    <a:pt x="2525" y="130"/>
                    <a:pt x="2532" y="231"/>
                  </a:cubicBezTo>
                  <a:cubicBezTo>
                    <a:pt x="2546" y="422"/>
                    <a:pt x="2549" y="614"/>
                    <a:pt x="2580" y="802"/>
                  </a:cubicBezTo>
                  <a:cubicBezTo>
                    <a:pt x="2650" y="1216"/>
                    <a:pt x="2871" y="1564"/>
                    <a:pt x="3099" y="1905"/>
                  </a:cubicBezTo>
                  <a:cubicBezTo>
                    <a:pt x="3263" y="2151"/>
                    <a:pt x="3476" y="2369"/>
                    <a:pt x="3529" y="2674"/>
                  </a:cubicBezTo>
                  <a:cubicBezTo>
                    <a:pt x="3667" y="3478"/>
                    <a:pt x="3304" y="4551"/>
                    <a:pt x="2104" y="4696"/>
                  </a:cubicBezTo>
                  <a:cubicBezTo>
                    <a:pt x="1592" y="4758"/>
                    <a:pt x="1118" y="4641"/>
                    <a:pt x="695" y="4349"/>
                  </a:cubicBezTo>
                  <a:cubicBezTo>
                    <a:pt x="203" y="4010"/>
                    <a:pt x="0" y="3366"/>
                    <a:pt x="169" y="2730"/>
                  </a:cubicBezTo>
                  <a:cubicBezTo>
                    <a:pt x="276" y="2330"/>
                    <a:pt x="431" y="1949"/>
                    <a:pt x="679" y="1619"/>
                  </a:cubicBezTo>
                  <a:cubicBezTo>
                    <a:pt x="988" y="1209"/>
                    <a:pt x="1136" y="757"/>
                    <a:pt x="1130" y="247"/>
                  </a:cubicBezTo>
                  <a:cubicBezTo>
                    <a:pt x="1129" y="93"/>
                    <a:pt x="1152" y="71"/>
                    <a:pt x="1306" y="52"/>
                  </a:cubicBezTo>
                  <a:cubicBezTo>
                    <a:pt x="1485" y="30"/>
                    <a:pt x="1665" y="18"/>
                    <a:pt x="1860" y="0"/>
                  </a:cubicBezTo>
                  <a:close/>
                  <a:moveTo>
                    <a:pt x="1864" y="538"/>
                  </a:moveTo>
                  <a:cubicBezTo>
                    <a:pt x="1696" y="552"/>
                    <a:pt x="1555" y="563"/>
                    <a:pt x="1414" y="575"/>
                  </a:cubicBezTo>
                  <a:cubicBezTo>
                    <a:pt x="1309" y="583"/>
                    <a:pt x="1261" y="631"/>
                    <a:pt x="1262" y="745"/>
                  </a:cubicBezTo>
                  <a:cubicBezTo>
                    <a:pt x="1263" y="1129"/>
                    <a:pt x="1167" y="1481"/>
                    <a:pt x="930" y="1797"/>
                  </a:cubicBezTo>
                  <a:cubicBezTo>
                    <a:pt x="724" y="2072"/>
                    <a:pt x="585" y="2385"/>
                    <a:pt x="493" y="2720"/>
                  </a:cubicBezTo>
                  <a:cubicBezTo>
                    <a:pt x="311" y="3380"/>
                    <a:pt x="593" y="3975"/>
                    <a:pt x="1226" y="4217"/>
                  </a:cubicBezTo>
                  <a:cubicBezTo>
                    <a:pt x="1729" y="4409"/>
                    <a:pt x="2228" y="4407"/>
                    <a:pt x="2684" y="4088"/>
                  </a:cubicBezTo>
                  <a:cubicBezTo>
                    <a:pt x="3280" y="3670"/>
                    <a:pt x="3388" y="2790"/>
                    <a:pt x="2929" y="2179"/>
                  </a:cubicBezTo>
                  <a:cubicBezTo>
                    <a:pt x="2605" y="1749"/>
                    <a:pt x="2370" y="1287"/>
                    <a:pt x="2393" y="728"/>
                  </a:cubicBezTo>
                  <a:cubicBezTo>
                    <a:pt x="2396" y="646"/>
                    <a:pt x="2356" y="595"/>
                    <a:pt x="2270" y="585"/>
                  </a:cubicBezTo>
                  <a:cubicBezTo>
                    <a:pt x="2126" y="569"/>
                    <a:pt x="1983" y="552"/>
                    <a:pt x="1864" y="53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9700" lIns="79400" spcFirstLastPara="1" rIns="79400" wrap="square" tIns="39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1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5"/>
            <p:cNvSpPr/>
            <p:nvPr/>
          </p:nvSpPr>
          <p:spPr>
            <a:xfrm>
              <a:off x="2673" y="671"/>
              <a:ext cx="459" cy="189"/>
            </a:xfrm>
            <a:custGeom>
              <a:rect b="b" l="l" r="r" t="t"/>
              <a:pathLst>
                <a:path extrusionOk="0" h="489" w="1188">
                  <a:moveTo>
                    <a:pt x="0" y="489"/>
                  </a:moveTo>
                  <a:cubicBezTo>
                    <a:pt x="44" y="214"/>
                    <a:pt x="306" y="0"/>
                    <a:pt x="596" y="1"/>
                  </a:cubicBezTo>
                  <a:cubicBezTo>
                    <a:pt x="883" y="2"/>
                    <a:pt x="1144" y="214"/>
                    <a:pt x="1188" y="489"/>
                  </a:cubicBezTo>
                  <a:cubicBezTo>
                    <a:pt x="792" y="489"/>
                    <a:pt x="396" y="489"/>
                    <a:pt x="0" y="48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9700" lIns="79400" spcFirstLastPara="1" rIns="79400" wrap="square" tIns="39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1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5"/>
            <p:cNvSpPr/>
            <p:nvPr/>
          </p:nvSpPr>
          <p:spPr>
            <a:xfrm>
              <a:off x="2655" y="891"/>
              <a:ext cx="496" cy="33"/>
            </a:xfrm>
            <a:custGeom>
              <a:rect b="b" l="l" r="r" t="t"/>
              <a:pathLst>
                <a:path extrusionOk="0" h="85" w="1284">
                  <a:moveTo>
                    <a:pt x="637" y="1"/>
                  </a:moveTo>
                  <a:cubicBezTo>
                    <a:pt x="828" y="1"/>
                    <a:pt x="1018" y="0"/>
                    <a:pt x="1209" y="3"/>
                  </a:cubicBezTo>
                  <a:cubicBezTo>
                    <a:pt x="1234" y="3"/>
                    <a:pt x="1259" y="26"/>
                    <a:pt x="1284" y="38"/>
                  </a:cubicBezTo>
                  <a:cubicBezTo>
                    <a:pt x="1261" y="54"/>
                    <a:pt x="1237" y="82"/>
                    <a:pt x="1214" y="82"/>
                  </a:cubicBezTo>
                  <a:cubicBezTo>
                    <a:pt x="832" y="85"/>
                    <a:pt x="451" y="85"/>
                    <a:pt x="69" y="82"/>
                  </a:cubicBezTo>
                  <a:cubicBezTo>
                    <a:pt x="46" y="82"/>
                    <a:pt x="23" y="53"/>
                    <a:pt x="0" y="37"/>
                  </a:cubicBezTo>
                  <a:cubicBezTo>
                    <a:pt x="25" y="25"/>
                    <a:pt x="50" y="3"/>
                    <a:pt x="75" y="3"/>
                  </a:cubicBezTo>
                  <a:cubicBezTo>
                    <a:pt x="263" y="0"/>
                    <a:pt x="450" y="1"/>
                    <a:pt x="6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9700" lIns="79400" spcFirstLastPara="1" rIns="79400" wrap="square" tIns="39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1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5"/>
            <p:cNvSpPr/>
            <p:nvPr/>
          </p:nvSpPr>
          <p:spPr>
            <a:xfrm>
              <a:off x="2656" y="943"/>
              <a:ext cx="495" cy="33"/>
            </a:xfrm>
            <a:custGeom>
              <a:rect b="b" l="l" r="r" t="t"/>
              <a:pathLst>
                <a:path extrusionOk="0" h="85" w="1283">
                  <a:moveTo>
                    <a:pt x="636" y="2"/>
                  </a:moveTo>
                  <a:cubicBezTo>
                    <a:pt x="824" y="2"/>
                    <a:pt x="1012" y="0"/>
                    <a:pt x="1199" y="4"/>
                  </a:cubicBezTo>
                  <a:cubicBezTo>
                    <a:pt x="1228" y="5"/>
                    <a:pt x="1255" y="32"/>
                    <a:pt x="1283" y="47"/>
                  </a:cubicBezTo>
                  <a:cubicBezTo>
                    <a:pt x="1255" y="59"/>
                    <a:pt x="1226" y="82"/>
                    <a:pt x="1197" y="83"/>
                  </a:cubicBezTo>
                  <a:cubicBezTo>
                    <a:pt x="826" y="85"/>
                    <a:pt x="454" y="85"/>
                    <a:pt x="82" y="83"/>
                  </a:cubicBezTo>
                  <a:cubicBezTo>
                    <a:pt x="55" y="82"/>
                    <a:pt x="27" y="58"/>
                    <a:pt x="0" y="44"/>
                  </a:cubicBezTo>
                  <a:cubicBezTo>
                    <a:pt x="28" y="30"/>
                    <a:pt x="56" y="5"/>
                    <a:pt x="84" y="4"/>
                  </a:cubicBezTo>
                  <a:cubicBezTo>
                    <a:pt x="268" y="0"/>
                    <a:pt x="452" y="2"/>
                    <a:pt x="636" y="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9700" lIns="79400" spcFirstLastPara="1" rIns="79400" wrap="square" tIns="39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1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5"/>
            <p:cNvSpPr/>
            <p:nvPr/>
          </p:nvSpPr>
          <p:spPr>
            <a:xfrm>
              <a:off x="2904" y="3253"/>
              <a:ext cx="45" cy="396"/>
            </a:xfrm>
            <a:custGeom>
              <a:rect b="b" l="l" r="r" t="t"/>
              <a:pathLst>
                <a:path extrusionOk="0" h="1025" w="118">
                  <a:moveTo>
                    <a:pt x="18" y="491"/>
                  </a:moveTo>
                  <a:cubicBezTo>
                    <a:pt x="11" y="357"/>
                    <a:pt x="2" y="223"/>
                    <a:pt x="0" y="88"/>
                  </a:cubicBezTo>
                  <a:cubicBezTo>
                    <a:pt x="0" y="59"/>
                    <a:pt x="23" y="29"/>
                    <a:pt x="36" y="0"/>
                  </a:cubicBezTo>
                  <a:cubicBezTo>
                    <a:pt x="52" y="26"/>
                    <a:pt x="80" y="51"/>
                    <a:pt x="82" y="78"/>
                  </a:cubicBezTo>
                  <a:cubicBezTo>
                    <a:pt x="97" y="364"/>
                    <a:pt x="108" y="650"/>
                    <a:pt x="117" y="936"/>
                  </a:cubicBezTo>
                  <a:cubicBezTo>
                    <a:pt x="118" y="965"/>
                    <a:pt x="94" y="995"/>
                    <a:pt x="81" y="1025"/>
                  </a:cubicBezTo>
                  <a:cubicBezTo>
                    <a:pt x="65" y="995"/>
                    <a:pt x="37" y="967"/>
                    <a:pt x="35" y="936"/>
                  </a:cubicBezTo>
                  <a:cubicBezTo>
                    <a:pt x="23" y="788"/>
                    <a:pt x="19" y="640"/>
                    <a:pt x="12" y="491"/>
                  </a:cubicBezTo>
                  <a:cubicBezTo>
                    <a:pt x="14" y="491"/>
                    <a:pt x="16" y="491"/>
                    <a:pt x="18" y="4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9700" lIns="79400" spcFirstLastPara="1" rIns="79400" wrap="square" tIns="39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1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5"/>
            <p:cNvSpPr/>
            <p:nvPr/>
          </p:nvSpPr>
          <p:spPr>
            <a:xfrm>
              <a:off x="3846" y="2352"/>
              <a:ext cx="376" cy="143"/>
            </a:xfrm>
            <a:custGeom>
              <a:rect b="b" l="l" r="r" t="t"/>
              <a:pathLst>
                <a:path extrusionOk="0" h="370" w="973">
                  <a:moveTo>
                    <a:pt x="929" y="370"/>
                  </a:moveTo>
                  <a:cubicBezTo>
                    <a:pt x="903" y="361"/>
                    <a:pt x="883" y="355"/>
                    <a:pt x="863" y="348"/>
                  </a:cubicBezTo>
                  <a:cubicBezTo>
                    <a:pt x="601" y="263"/>
                    <a:pt x="340" y="179"/>
                    <a:pt x="79" y="90"/>
                  </a:cubicBezTo>
                  <a:cubicBezTo>
                    <a:pt x="49" y="80"/>
                    <a:pt x="26" y="47"/>
                    <a:pt x="0" y="25"/>
                  </a:cubicBezTo>
                  <a:cubicBezTo>
                    <a:pt x="33" y="19"/>
                    <a:pt x="69" y="0"/>
                    <a:pt x="97" y="9"/>
                  </a:cubicBezTo>
                  <a:cubicBezTo>
                    <a:pt x="370" y="95"/>
                    <a:pt x="641" y="185"/>
                    <a:pt x="911" y="277"/>
                  </a:cubicBezTo>
                  <a:cubicBezTo>
                    <a:pt x="935" y="285"/>
                    <a:pt x="953" y="315"/>
                    <a:pt x="973" y="335"/>
                  </a:cubicBezTo>
                  <a:cubicBezTo>
                    <a:pt x="958" y="347"/>
                    <a:pt x="943" y="359"/>
                    <a:pt x="929" y="3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9700" lIns="79400" spcFirstLastPara="1" rIns="79400" wrap="square" tIns="39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1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5"/>
            <p:cNvSpPr/>
            <p:nvPr/>
          </p:nvSpPr>
          <p:spPr>
            <a:xfrm>
              <a:off x="3737" y="1439"/>
              <a:ext cx="338" cy="216"/>
            </a:xfrm>
            <a:custGeom>
              <a:rect b="b" l="l" r="r" t="t"/>
              <a:pathLst>
                <a:path extrusionOk="0" h="559" w="875">
                  <a:moveTo>
                    <a:pt x="833" y="0"/>
                  </a:moveTo>
                  <a:cubicBezTo>
                    <a:pt x="846" y="6"/>
                    <a:pt x="864" y="10"/>
                    <a:pt x="868" y="19"/>
                  </a:cubicBezTo>
                  <a:cubicBezTo>
                    <a:pt x="874" y="33"/>
                    <a:pt x="875" y="57"/>
                    <a:pt x="866" y="67"/>
                  </a:cubicBezTo>
                  <a:cubicBezTo>
                    <a:pt x="851" y="85"/>
                    <a:pt x="828" y="97"/>
                    <a:pt x="807" y="110"/>
                  </a:cubicBezTo>
                  <a:cubicBezTo>
                    <a:pt x="572" y="255"/>
                    <a:pt x="338" y="400"/>
                    <a:pt x="101" y="541"/>
                  </a:cubicBezTo>
                  <a:cubicBezTo>
                    <a:pt x="74" y="558"/>
                    <a:pt x="34" y="553"/>
                    <a:pt x="0" y="559"/>
                  </a:cubicBezTo>
                  <a:cubicBezTo>
                    <a:pt x="17" y="530"/>
                    <a:pt x="27" y="491"/>
                    <a:pt x="52" y="475"/>
                  </a:cubicBezTo>
                  <a:cubicBezTo>
                    <a:pt x="291" y="324"/>
                    <a:pt x="533" y="178"/>
                    <a:pt x="774" y="30"/>
                  </a:cubicBezTo>
                  <a:cubicBezTo>
                    <a:pt x="792" y="19"/>
                    <a:pt x="811" y="11"/>
                    <a:pt x="8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9700" lIns="79400" spcFirstLastPara="1" rIns="79400" wrap="square" tIns="39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1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5"/>
            <p:cNvSpPr/>
            <p:nvPr/>
          </p:nvSpPr>
          <p:spPr>
            <a:xfrm>
              <a:off x="2009" y="2999"/>
              <a:ext cx="190" cy="356"/>
            </a:xfrm>
            <a:custGeom>
              <a:rect b="b" l="l" r="r" t="t"/>
              <a:pathLst>
                <a:path extrusionOk="0" h="920" w="494">
                  <a:moveTo>
                    <a:pt x="484" y="4"/>
                  </a:moveTo>
                  <a:cubicBezTo>
                    <a:pt x="484" y="31"/>
                    <a:pt x="494" y="63"/>
                    <a:pt x="483" y="86"/>
                  </a:cubicBezTo>
                  <a:cubicBezTo>
                    <a:pt x="423" y="210"/>
                    <a:pt x="359" y="332"/>
                    <a:pt x="296" y="454"/>
                  </a:cubicBezTo>
                  <a:cubicBezTo>
                    <a:pt x="225" y="592"/>
                    <a:pt x="156" y="731"/>
                    <a:pt x="82" y="868"/>
                  </a:cubicBezTo>
                  <a:cubicBezTo>
                    <a:pt x="70" y="890"/>
                    <a:pt x="38" y="902"/>
                    <a:pt x="15" y="920"/>
                  </a:cubicBezTo>
                  <a:cubicBezTo>
                    <a:pt x="13" y="889"/>
                    <a:pt x="0" y="853"/>
                    <a:pt x="11" y="829"/>
                  </a:cubicBezTo>
                  <a:cubicBezTo>
                    <a:pt x="140" y="570"/>
                    <a:pt x="272" y="313"/>
                    <a:pt x="405" y="55"/>
                  </a:cubicBezTo>
                  <a:cubicBezTo>
                    <a:pt x="415" y="35"/>
                    <a:pt x="433" y="18"/>
                    <a:pt x="448" y="0"/>
                  </a:cubicBezTo>
                  <a:cubicBezTo>
                    <a:pt x="460" y="1"/>
                    <a:pt x="472" y="2"/>
                    <a:pt x="484" y="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9700" lIns="79400" spcFirstLastPara="1" rIns="79400" wrap="square" tIns="39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1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5"/>
            <p:cNvSpPr/>
            <p:nvPr/>
          </p:nvSpPr>
          <p:spPr>
            <a:xfrm>
              <a:off x="3597" y="2924"/>
              <a:ext cx="255" cy="314"/>
            </a:xfrm>
            <a:custGeom>
              <a:rect b="b" l="l" r="r" t="t"/>
              <a:pathLst>
                <a:path extrusionOk="0" h="814" w="660">
                  <a:moveTo>
                    <a:pt x="0" y="38"/>
                  </a:moveTo>
                  <a:cubicBezTo>
                    <a:pt x="12" y="25"/>
                    <a:pt x="25" y="0"/>
                    <a:pt x="33" y="2"/>
                  </a:cubicBezTo>
                  <a:cubicBezTo>
                    <a:pt x="55" y="6"/>
                    <a:pt x="80" y="17"/>
                    <a:pt x="93" y="33"/>
                  </a:cubicBezTo>
                  <a:cubicBezTo>
                    <a:pt x="176" y="134"/>
                    <a:pt x="257" y="237"/>
                    <a:pt x="338" y="340"/>
                  </a:cubicBezTo>
                  <a:cubicBezTo>
                    <a:pt x="441" y="470"/>
                    <a:pt x="546" y="599"/>
                    <a:pt x="646" y="731"/>
                  </a:cubicBezTo>
                  <a:cubicBezTo>
                    <a:pt x="660" y="750"/>
                    <a:pt x="650" y="786"/>
                    <a:pt x="652" y="814"/>
                  </a:cubicBezTo>
                  <a:cubicBezTo>
                    <a:pt x="628" y="805"/>
                    <a:pt x="596" y="802"/>
                    <a:pt x="582" y="784"/>
                  </a:cubicBezTo>
                  <a:cubicBezTo>
                    <a:pt x="395" y="554"/>
                    <a:pt x="212" y="321"/>
                    <a:pt x="28" y="88"/>
                  </a:cubicBezTo>
                  <a:cubicBezTo>
                    <a:pt x="17" y="75"/>
                    <a:pt x="11" y="58"/>
                    <a:pt x="0" y="3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9700" lIns="79400" spcFirstLastPara="1" rIns="79400" wrap="square" tIns="39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1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5"/>
            <p:cNvSpPr/>
            <p:nvPr/>
          </p:nvSpPr>
          <p:spPr>
            <a:xfrm>
              <a:off x="1765" y="1406"/>
              <a:ext cx="309" cy="263"/>
            </a:xfrm>
            <a:custGeom>
              <a:rect b="b" l="l" r="r" t="t"/>
              <a:pathLst>
                <a:path extrusionOk="0" h="680" w="800">
                  <a:moveTo>
                    <a:pt x="780" y="680"/>
                  </a:moveTo>
                  <a:cubicBezTo>
                    <a:pt x="738" y="651"/>
                    <a:pt x="717" y="638"/>
                    <a:pt x="698" y="623"/>
                  </a:cubicBezTo>
                  <a:cubicBezTo>
                    <a:pt x="480" y="443"/>
                    <a:pt x="262" y="264"/>
                    <a:pt x="46" y="83"/>
                  </a:cubicBezTo>
                  <a:cubicBezTo>
                    <a:pt x="24" y="64"/>
                    <a:pt x="15" y="28"/>
                    <a:pt x="0" y="0"/>
                  </a:cubicBezTo>
                  <a:cubicBezTo>
                    <a:pt x="33" y="6"/>
                    <a:pt x="75" y="1"/>
                    <a:pt x="98" y="19"/>
                  </a:cubicBezTo>
                  <a:cubicBezTo>
                    <a:pt x="321" y="198"/>
                    <a:pt x="541" y="380"/>
                    <a:pt x="760" y="563"/>
                  </a:cubicBezTo>
                  <a:cubicBezTo>
                    <a:pt x="779" y="579"/>
                    <a:pt x="791" y="607"/>
                    <a:pt x="797" y="632"/>
                  </a:cubicBezTo>
                  <a:cubicBezTo>
                    <a:pt x="800" y="646"/>
                    <a:pt x="786" y="664"/>
                    <a:pt x="780" y="68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9700" lIns="79400" spcFirstLastPara="1" rIns="79400" wrap="square" tIns="39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1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5"/>
            <p:cNvSpPr/>
            <p:nvPr/>
          </p:nvSpPr>
          <p:spPr>
            <a:xfrm>
              <a:off x="1538" y="2321"/>
              <a:ext cx="395" cy="59"/>
            </a:xfrm>
            <a:custGeom>
              <a:rect b="b" l="l" r="r" t="t"/>
              <a:pathLst>
                <a:path extrusionOk="0" h="153" w="1023">
                  <a:moveTo>
                    <a:pt x="0" y="104"/>
                  </a:moveTo>
                  <a:cubicBezTo>
                    <a:pt x="28" y="91"/>
                    <a:pt x="56" y="70"/>
                    <a:pt x="85" y="68"/>
                  </a:cubicBezTo>
                  <a:cubicBezTo>
                    <a:pt x="367" y="43"/>
                    <a:pt x="648" y="21"/>
                    <a:pt x="930" y="2"/>
                  </a:cubicBezTo>
                  <a:cubicBezTo>
                    <a:pt x="960" y="0"/>
                    <a:pt x="992" y="24"/>
                    <a:pt x="1023" y="36"/>
                  </a:cubicBezTo>
                  <a:cubicBezTo>
                    <a:pt x="993" y="52"/>
                    <a:pt x="964" y="80"/>
                    <a:pt x="932" y="83"/>
                  </a:cubicBezTo>
                  <a:cubicBezTo>
                    <a:pt x="661" y="108"/>
                    <a:pt x="390" y="129"/>
                    <a:pt x="119" y="150"/>
                  </a:cubicBezTo>
                  <a:cubicBezTo>
                    <a:pt x="83" y="153"/>
                    <a:pt x="46" y="146"/>
                    <a:pt x="10" y="144"/>
                  </a:cubicBezTo>
                  <a:cubicBezTo>
                    <a:pt x="7" y="131"/>
                    <a:pt x="3" y="117"/>
                    <a:pt x="0" y="10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9700" lIns="79400" spcFirstLastPara="1" rIns="79400" wrap="square" tIns="39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1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5" name="Google Shape;205;p5"/>
          <p:cNvGrpSpPr/>
          <p:nvPr/>
        </p:nvGrpSpPr>
        <p:grpSpPr>
          <a:xfrm>
            <a:off x="10624449" y="1173632"/>
            <a:ext cx="347772" cy="542534"/>
            <a:chOff x="2191" y="671"/>
            <a:chExt cx="1416" cy="2209"/>
          </a:xfrm>
        </p:grpSpPr>
        <p:sp>
          <p:nvSpPr>
            <p:cNvPr id="206" name="Google Shape;206;p5"/>
            <p:cNvSpPr/>
            <p:nvPr/>
          </p:nvSpPr>
          <p:spPr>
            <a:xfrm>
              <a:off x="2191" y="1042"/>
              <a:ext cx="1416" cy="1838"/>
            </a:xfrm>
            <a:custGeom>
              <a:rect b="b" l="l" r="r" t="t"/>
              <a:pathLst>
                <a:path extrusionOk="0" h="4758" w="3667">
                  <a:moveTo>
                    <a:pt x="1860" y="0"/>
                  </a:moveTo>
                  <a:cubicBezTo>
                    <a:pt x="2022" y="18"/>
                    <a:pt x="2197" y="39"/>
                    <a:pt x="2373" y="56"/>
                  </a:cubicBezTo>
                  <a:cubicBezTo>
                    <a:pt x="2483" y="66"/>
                    <a:pt x="2525" y="130"/>
                    <a:pt x="2532" y="231"/>
                  </a:cubicBezTo>
                  <a:cubicBezTo>
                    <a:pt x="2546" y="422"/>
                    <a:pt x="2549" y="614"/>
                    <a:pt x="2580" y="802"/>
                  </a:cubicBezTo>
                  <a:cubicBezTo>
                    <a:pt x="2650" y="1216"/>
                    <a:pt x="2871" y="1564"/>
                    <a:pt x="3099" y="1905"/>
                  </a:cubicBezTo>
                  <a:cubicBezTo>
                    <a:pt x="3263" y="2151"/>
                    <a:pt x="3476" y="2369"/>
                    <a:pt x="3529" y="2674"/>
                  </a:cubicBezTo>
                  <a:cubicBezTo>
                    <a:pt x="3667" y="3478"/>
                    <a:pt x="3304" y="4551"/>
                    <a:pt x="2104" y="4696"/>
                  </a:cubicBezTo>
                  <a:cubicBezTo>
                    <a:pt x="1592" y="4758"/>
                    <a:pt x="1118" y="4641"/>
                    <a:pt x="695" y="4349"/>
                  </a:cubicBezTo>
                  <a:cubicBezTo>
                    <a:pt x="203" y="4010"/>
                    <a:pt x="0" y="3366"/>
                    <a:pt x="169" y="2730"/>
                  </a:cubicBezTo>
                  <a:cubicBezTo>
                    <a:pt x="276" y="2330"/>
                    <a:pt x="431" y="1949"/>
                    <a:pt x="679" y="1619"/>
                  </a:cubicBezTo>
                  <a:cubicBezTo>
                    <a:pt x="988" y="1209"/>
                    <a:pt x="1136" y="757"/>
                    <a:pt x="1130" y="247"/>
                  </a:cubicBezTo>
                  <a:cubicBezTo>
                    <a:pt x="1129" y="93"/>
                    <a:pt x="1152" y="71"/>
                    <a:pt x="1306" y="52"/>
                  </a:cubicBezTo>
                  <a:cubicBezTo>
                    <a:pt x="1485" y="30"/>
                    <a:pt x="1665" y="18"/>
                    <a:pt x="1860" y="0"/>
                  </a:cubicBezTo>
                  <a:close/>
                  <a:moveTo>
                    <a:pt x="1864" y="538"/>
                  </a:moveTo>
                  <a:cubicBezTo>
                    <a:pt x="1696" y="552"/>
                    <a:pt x="1555" y="563"/>
                    <a:pt x="1414" y="575"/>
                  </a:cubicBezTo>
                  <a:cubicBezTo>
                    <a:pt x="1309" y="583"/>
                    <a:pt x="1261" y="631"/>
                    <a:pt x="1262" y="745"/>
                  </a:cubicBezTo>
                  <a:cubicBezTo>
                    <a:pt x="1263" y="1129"/>
                    <a:pt x="1167" y="1481"/>
                    <a:pt x="930" y="1797"/>
                  </a:cubicBezTo>
                  <a:cubicBezTo>
                    <a:pt x="724" y="2072"/>
                    <a:pt x="585" y="2385"/>
                    <a:pt x="493" y="2720"/>
                  </a:cubicBezTo>
                  <a:cubicBezTo>
                    <a:pt x="311" y="3380"/>
                    <a:pt x="593" y="3975"/>
                    <a:pt x="1226" y="4217"/>
                  </a:cubicBezTo>
                  <a:cubicBezTo>
                    <a:pt x="1729" y="4409"/>
                    <a:pt x="2228" y="4407"/>
                    <a:pt x="2684" y="4088"/>
                  </a:cubicBezTo>
                  <a:cubicBezTo>
                    <a:pt x="3280" y="3670"/>
                    <a:pt x="3388" y="2790"/>
                    <a:pt x="2929" y="2179"/>
                  </a:cubicBezTo>
                  <a:cubicBezTo>
                    <a:pt x="2605" y="1749"/>
                    <a:pt x="2370" y="1287"/>
                    <a:pt x="2393" y="728"/>
                  </a:cubicBezTo>
                  <a:cubicBezTo>
                    <a:pt x="2396" y="646"/>
                    <a:pt x="2356" y="595"/>
                    <a:pt x="2270" y="585"/>
                  </a:cubicBezTo>
                  <a:cubicBezTo>
                    <a:pt x="2126" y="569"/>
                    <a:pt x="1983" y="552"/>
                    <a:pt x="1864" y="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9700" lIns="79400" spcFirstLastPara="1" rIns="79400" wrap="square" tIns="39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1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5"/>
            <p:cNvSpPr/>
            <p:nvPr/>
          </p:nvSpPr>
          <p:spPr>
            <a:xfrm>
              <a:off x="2673" y="671"/>
              <a:ext cx="459" cy="189"/>
            </a:xfrm>
            <a:custGeom>
              <a:rect b="b" l="l" r="r" t="t"/>
              <a:pathLst>
                <a:path extrusionOk="0" h="489" w="1188">
                  <a:moveTo>
                    <a:pt x="0" y="489"/>
                  </a:moveTo>
                  <a:cubicBezTo>
                    <a:pt x="44" y="214"/>
                    <a:pt x="306" y="0"/>
                    <a:pt x="596" y="1"/>
                  </a:cubicBezTo>
                  <a:cubicBezTo>
                    <a:pt x="883" y="2"/>
                    <a:pt x="1144" y="214"/>
                    <a:pt x="1188" y="489"/>
                  </a:cubicBezTo>
                  <a:cubicBezTo>
                    <a:pt x="792" y="489"/>
                    <a:pt x="396" y="489"/>
                    <a:pt x="0" y="4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9700" lIns="79400" spcFirstLastPara="1" rIns="79400" wrap="square" tIns="39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1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5"/>
            <p:cNvSpPr/>
            <p:nvPr/>
          </p:nvSpPr>
          <p:spPr>
            <a:xfrm>
              <a:off x="2655" y="891"/>
              <a:ext cx="496" cy="33"/>
            </a:xfrm>
            <a:custGeom>
              <a:rect b="b" l="l" r="r" t="t"/>
              <a:pathLst>
                <a:path extrusionOk="0" h="85" w="1284">
                  <a:moveTo>
                    <a:pt x="637" y="1"/>
                  </a:moveTo>
                  <a:cubicBezTo>
                    <a:pt x="828" y="1"/>
                    <a:pt x="1018" y="0"/>
                    <a:pt x="1209" y="3"/>
                  </a:cubicBezTo>
                  <a:cubicBezTo>
                    <a:pt x="1234" y="3"/>
                    <a:pt x="1259" y="26"/>
                    <a:pt x="1284" y="38"/>
                  </a:cubicBezTo>
                  <a:cubicBezTo>
                    <a:pt x="1261" y="54"/>
                    <a:pt x="1237" y="82"/>
                    <a:pt x="1214" y="82"/>
                  </a:cubicBezTo>
                  <a:cubicBezTo>
                    <a:pt x="832" y="85"/>
                    <a:pt x="451" y="85"/>
                    <a:pt x="69" y="82"/>
                  </a:cubicBezTo>
                  <a:cubicBezTo>
                    <a:pt x="46" y="82"/>
                    <a:pt x="23" y="53"/>
                    <a:pt x="0" y="37"/>
                  </a:cubicBezTo>
                  <a:cubicBezTo>
                    <a:pt x="25" y="25"/>
                    <a:pt x="50" y="3"/>
                    <a:pt x="75" y="3"/>
                  </a:cubicBezTo>
                  <a:cubicBezTo>
                    <a:pt x="263" y="0"/>
                    <a:pt x="450" y="1"/>
                    <a:pt x="6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9700" lIns="79400" spcFirstLastPara="1" rIns="79400" wrap="square" tIns="39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1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5"/>
            <p:cNvSpPr/>
            <p:nvPr/>
          </p:nvSpPr>
          <p:spPr>
            <a:xfrm>
              <a:off x="2656" y="943"/>
              <a:ext cx="495" cy="33"/>
            </a:xfrm>
            <a:custGeom>
              <a:rect b="b" l="l" r="r" t="t"/>
              <a:pathLst>
                <a:path extrusionOk="0" h="85" w="1283">
                  <a:moveTo>
                    <a:pt x="636" y="2"/>
                  </a:moveTo>
                  <a:cubicBezTo>
                    <a:pt x="824" y="2"/>
                    <a:pt x="1012" y="0"/>
                    <a:pt x="1199" y="4"/>
                  </a:cubicBezTo>
                  <a:cubicBezTo>
                    <a:pt x="1228" y="5"/>
                    <a:pt x="1255" y="32"/>
                    <a:pt x="1283" y="47"/>
                  </a:cubicBezTo>
                  <a:cubicBezTo>
                    <a:pt x="1255" y="59"/>
                    <a:pt x="1226" y="82"/>
                    <a:pt x="1197" y="83"/>
                  </a:cubicBezTo>
                  <a:cubicBezTo>
                    <a:pt x="826" y="85"/>
                    <a:pt x="454" y="85"/>
                    <a:pt x="82" y="83"/>
                  </a:cubicBezTo>
                  <a:cubicBezTo>
                    <a:pt x="55" y="82"/>
                    <a:pt x="27" y="58"/>
                    <a:pt x="0" y="44"/>
                  </a:cubicBezTo>
                  <a:cubicBezTo>
                    <a:pt x="28" y="30"/>
                    <a:pt x="56" y="5"/>
                    <a:pt x="84" y="4"/>
                  </a:cubicBezTo>
                  <a:cubicBezTo>
                    <a:pt x="268" y="0"/>
                    <a:pt x="452" y="2"/>
                    <a:pt x="636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9700" lIns="79400" spcFirstLastPara="1" rIns="79400" wrap="square" tIns="39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1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0" name="Google Shape;210;p5"/>
          <p:cNvSpPr/>
          <p:nvPr/>
        </p:nvSpPr>
        <p:spPr>
          <a:xfrm>
            <a:off x="10220503" y="0"/>
            <a:ext cx="435661" cy="1262121"/>
          </a:xfrm>
          <a:custGeom>
            <a:rect b="b" l="l" r="r" t="t"/>
            <a:pathLst>
              <a:path extrusionOk="0" h="2295525" w="870318">
                <a:moveTo>
                  <a:pt x="0" y="2295525"/>
                </a:moveTo>
                <a:cubicBezTo>
                  <a:pt x="304800" y="1986756"/>
                  <a:pt x="609600" y="1677987"/>
                  <a:pt x="752475" y="1295400"/>
                </a:cubicBezTo>
                <a:cubicBezTo>
                  <a:pt x="895350" y="912813"/>
                  <a:pt x="876300" y="456406"/>
                  <a:pt x="857250" y="0"/>
                </a:cubicBezTo>
              </a:path>
            </a:pathLst>
          </a:custGeom>
          <a:noFill/>
          <a:ln cap="flat" cmpd="sng" w="28575">
            <a:solidFill>
              <a:schemeClr val="accent2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517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5"/>
          <p:cNvSpPr/>
          <p:nvPr/>
        </p:nvSpPr>
        <p:spPr>
          <a:xfrm flipH="1">
            <a:off x="10441762" y="44841"/>
            <a:ext cx="435661" cy="1872881"/>
          </a:xfrm>
          <a:custGeom>
            <a:rect b="b" l="l" r="r" t="t"/>
            <a:pathLst>
              <a:path extrusionOk="0" h="2295525" w="870318">
                <a:moveTo>
                  <a:pt x="0" y="2295525"/>
                </a:moveTo>
                <a:cubicBezTo>
                  <a:pt x="304800" y="1986756"/>
                  <a:pt x="609600" y="1677987"/>
                  <a:pt x="752475" y="1295400"/>
                </a:cubicBezTo>
                <a:cubicBezTo>
                  <a:pt x="895350" y="912813"/>
                  <a:pt x="876300" y="456406"/>
                  <a:pt x="857250" y="0"/>
                </a:cubicBezTo>
              </a:path>
            </a:pathLst>
          </a:custGeom>
          <a:noFill/>
          <a:ln cap="flat" cmpd="sng" w="28575">
            <a:solidFill>
              <a:schemeClr val="accent3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517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2" name="Google Shape;212;p5"/>
          <p:cNvGrpSpPr/>
          <p:nvPr/>
        </p:nvGrpSpPr>
        <p:grpSpPr>
          <a:xfrm>
            <a:off x="9991530" y="1258462"/>
            <a:ext cx="424940" cy="662919"/>
            <a:chOff x="2191" y="671"/>
            <a:chExt cx="1416" cy="2209"/>
          </a:xfrm>
        </p:grpSpPr>
        <p:sp>
          <p:nvSpPr>
            <p:cNvPr id="213" name="Google Shape;213;p5"/>
            <p:cNvSpPr/>
            <p:nvPr/>
          </p:nvSpPr>
          <p:spPr>
            <a:xfrm>
              <a:off x="2191" y="1042"/>
              <a:ext cx="1416" cy="1838"/>
            </a:xfrm>
            <a:custGeom>
              <a:rect b="b" l="l" r="r" t="t"/>
              <a:pathLst>
                <a:path extrusionOk="0" h="4758" w="3667">
                  <a:moveTo>
                    <a:pt x="1860" y="0"/>
                  </a:moveTo>
                  <a:cubicBezTo>
                    <a:pt x="2022" y="18"/>
                    <a:pt x="2197" y="39"/>
                    <a:pt x="2373" y="56"/>
                  </a:cubicBezTo>
                  <a:cubicBezTo>
                    <a:pt x="2483" y="66"/>
                    <a:pt x="2525" y="130"/>
                    <a:pt x="2532" y="231"/>
                  </a:cubicBezTo>
                  <a:cubicBezTo>
                    <a:pt x="2546" y="422"/>
                    <a:pt x="2549" y="614"/>
                    <a:pt x="2580" y="802"/>
                  </a:cubicBezTo>
                  <a:cubicBezTo>
                    <a:pt x="2650" y="1216"/>
                    <a:pt x="2871" y="1564"/>
                    <a:pt x="3099" y="1905"/>
                  </a:cubicBezTo>
                  <a:cubicBezTo>
                    <a:pt x="3263" y="2151"/>
                    <a:pt x="3476" y="2369"/>
                    <a:pt x="3529" y="2674"/>
                  </a:cubicBezTo>
                  <a:cubicBezTo>
                    <a:pt x="3667" y="3478"/>
                    <a:pt x="3304" y="4551"/>
                    <a:pt x="2104" y="4696"/>
                  </a:cubicBezTo>
                  <a:cubicBezTo>
                    <a:pt x="1592" y="4758"/>
                    <a:pt x="1118" y="4641"/>
                    <a:pt x="695" y="4349"/>
                  </a:cubicBezTo>
                  <a:cubicBezTo>
                    <a:pt x="203" y="4010"/>
                    <a:pt x="0" y="3366"/>
                    <a:pt x="169" y="2730"/>
                  </a:cubicBezTo>
                  <a:cubicBezTo>
                    <a:pt x="276" y="2330"/>
                    <a:pt x="431" y="1949"/>
                    <a:pt x="679" y="1619"/>
                  </a:cubicBezTo>
                  <a:cubicBezTo>
                    <a:pt x="988" y="1209"/>
                    <a:pt x="1136" y="757"/>
                    <a:pt x="1130" y="247"/>
                  </a:cubicBezTo>
                  <a:cubicBezTo>
                    <a:pt x="1129" y="93"/>
                    <a:pt x="1152" y="71"/>
                    <a:pt x="1306" y="52"/>
                  </a:cubicBezTo>
                  <a:cubicBezTo>
                    <a:pt x="1485" y="30"/>
                    <a:pt x="1665" y="18"/>
                    <a:pt x="1860" y="0"/>
                  </a:cubicBezTo>
                  <a:close/>
                  <a:moveTo>
                    <a:pt x="1864" y="538"/>
                  </a:moveTo>
                  <a:cubicBezTo>
                    <a:pt x="1696" y="552"/>
                    <a:pt x="1555" y="563"/>
                    <a:pt x="1414" y="575"/>
                  </a:cubicBezTo>
                  <a:cubicBezTo>
                    <a:pt x="1309" y="583"/>
                    <a:pt x="1261" y="631"/>
                    <a:pt x="1262" y="745"/>
                  </a:cubicBezTo>
                  <a:cubicBezTo>
                    <a:pt x="1263" y="1129"/>
                    <a:pt x="1167" y="1481"/>
                    <a:pt x="930" y="1797"/>
                  </a:cubicBezTo>
                  <a:cubicBezTo>
                    <a:pt x="724" y="2072"/>
                    <a:pt x="585" y="2385"/>
                    <a:pt x="493" y="2720"/>
                  </a:cubicBezTo>
                  <a:cubicBezTo>
                    <a:pt x="311" y="3380"/>
                    <a:pt x="593" y="3975"/>
                    <a:pt x="1226" y="4217"/>
                  </a:cubicBezTo>
                  <a:cubicBezTo>
                    <a:pt x="1729" y="4409"/>
                    <a:pt x="2228" y="4407"/>
                    <a:pt x="2684" y="4088"/>
                  </a:cubicBezTo>
                  <a:cubicBezTo>
                    <a:pt x="3280" y="3670"/>
                    <a:pt x="3388" y="2790"/>
                    <a:pt x="2929" y="2179"/>
                  </a:cubicBezTo>
                  <a:cubicBezTo>
                    <a:pt x="2605" y="1749"/>
                    <a:pt x="2370" y="1287"/>
                    <a:pt x="2393" y="728"/>
                  </a:cubicBezTo>
                  <a:cubicBezTo>
                    <a:pt x="2396" y="646"/>
                    <a:pt x="2356" y="595"/>
                    <a:pt x="2270" y="585"/>
                  </a:cubicBezTo>
                  <a:cubicBezTo>
                    <a:pt x="2126" y="569"/>
                    <a:pt x="1983" y="552"/>
                    <a:pt x="1864" y="5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9700" lIns="79400" spcFirstLastPara="1" rIns="79400" wrap="square" tIns="39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1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5"/>
            <p:cNvSpPr/>
            <p:nvPr/>
          </p:nvSpPr>
          <p:spPr>
            <a:xfrm>
              <a:off x="2673" y="671"/>
              <a:ext cx="459" cy="189"/>
            </a:xfrm>
            <a:custGeom>
              <a:rect b="b" l="l" r="r" t="t"/>
              <a:pathLst>
                <a:path extrusionOk="0" h="489" w="1188">
                  <a:moveTo>
                    <a:pt x="0" y="489"/>
                  </a:moveTo>
                  <a:cubicBezTo>
                    <a:pt x="44" y="214"/>
                    <a:pt x="306" y="0"/>
                    <a:pt x="596" y="1"/>
                  </a:cubicBezTo>
                  <a:cubicBezTo>
                    <a:pt x="883" y="2"/>
                    <a:pt x="1144" y="214"/>
                    <a:pt x="1188" y="489"/>
                  </a:cubicBezTo>
                  <a:cubicBezTo>
                    <a:pt x="792" y="489"/>
                    <a:pt x="396" y="489"/>
                    <a:pt x="0" y="4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9700" lIns="79400" spcFirstLastPara="1" rIns="79400" wrap="square" tIns="39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1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5"/>
            <p:cNvSpPr/>
            <p:nvPr/>
          </p:nvSpPr>
          <p:spPr>
            <a:xfrm>
              <a:off x="2655" y="891"/>
              <a:ext cx="496" cy="33"/>
            </a:xfrm>
            <a:custGeom>
              <a:rect b="b" l="l" r="r" t="t"/>
              <a:pathLst>
                <a:path extrusionOk="0" h="85" w="1284">
                  <a:moveTo>
                    <a:pt x="637" y="1"/>
                  </a:moveTo>
                  <a:cubicBezTo>
                    <a:pt x="828" y="1"/>
                    <a:pt x="1018" y="0"/>
                    <a:pt x="1209" y="3"/>
                  </a:cubicBezTo>
                  <a:cubicBezTo>
                    <a:pt x="1234" y="3"/>
                    <a:pt x="1259" y="26"/>
                    <a:pt x="1284" y="38"/>
                  </a:cubicBezTo>
                  <a:cubicBezTo>
                    <a:pt x="1261" y="54"/>
                    <a:pt x="1237" y="82"/>
                    <a:pt x="1214" y="82"/>
                  </a:cubicBezTo>
                  <a:cubicBezTo>
                    <a:pt x="832" y="85"/>
                    <a:pt x="451" y="85"/>
                    <a:pt x="69" y="82"/>
                  </a:cubicBezTo>
                  <a:cubicBezTo>
                    <a:pt x="46" y="82"/>
                    <a:pt x="23" y="53"/>
                    <a:pt x="0" y="37"/>
                  </a:cubicBezTo>
                  <a:cubicBezTo>
                    <a:pt x="25" y="25"/>
                    <a:pt x="50" y="3"/>
                    <a:pt x="75" y="3"/>
                  </a:cubicBezTo>
                  <a:cubicBezTo>
                    <a:pt x="263" y="0"/>
                    <a:pt x="450" y="1"/>
                    <a:pt x="6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9700" lIns="79400" spcFirstLastPara="1" rIns="79400" wrap="square" tIns="39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1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5"/>
            <p:cNvSpPr/>
            <p:nvPr/>
          </p:nvSpPr>
          <p:spPr>
            <a:xfrm>
              <a:off x="2656" y="943"/>
              <a:ext cx="495" cy="33"/>
            </a:xfrm>
            <a:custGeom>
              <a:rect b="b" l="l" r="r" t="t"/>
              <a:pathLst>
                <a:path extrusionOk="0" h="85" w="1283">
                  <a:moveTo>
                    <a:pt x="636" y="2"/>
                  </a:moveTo>
                  <a:cubicBezTo>
                    <a:pt x="824" y="2"/>
                    <a:pt x="1012" y="0"/>
                    <a:pt x="1199" y="4"/>
                  </a:cubicBezTo>
                  <a:cubicBezTo>
                    <a:pt x="1228" y="5"/>
                    <a:pt x="1255" y="32"/>
                    <a:pt x="1283" y="47"/>
                  </a:cubicBezTo>
                  <a:cubicBezTo>
                    <a:pt x="1255" y="59"/>
                    <a:pt x="1226" y="82"/>
                    <a:pt x="1197" y="83"/>
                  </a:cubicBezTo>
                  <a:cubicBezTo>
                    <a:pt x="826" y="85"/>
                    <a:pt x="454" y="85"/>
                    <a:pt x="82" y="83"/>
                  </a:cubicBezTo>
                  <a:cubicBezTo>
                    <a:pt x="55" y="82"/>
                    <a:pt x="27" y="58"/>
                    <a:pt x="0" y="44"/>
                  </a:cubicBezTo>
                  <a:cubicBezTo>
                    <a:pt x="28" y="30"/>
                    <a:pt x="56" y="5"/>
                    <a:pt x="84" y="4"/>
                  </a:cubicBezTo>
                  <a:cubicBezTo>
                    <a:pt x="268" y="0"/>
                    <a:pt x="452" y="2"/>
                    <a:pt x="636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9700" lIns="79400" spcFirstLastPara="1" rIns="79400" wrap="square" tIns="39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1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17" name="Google Shape;217;p5"/>
          <p:cNvPicPr preferRelativeResize="0"/>
          <p:nvPr/>
        </p:nvPicPr>
        <p:blipFill rotWithShape="1">
          <a:blip r:embed="rId3">
            <a:alphaModFix/>
          </a:blip>
          <a:srcRect b="39172" l="24998" r="51409" t="38698"/>
          <a:stretch/>
        </p:blipFill>
        <p:spPr>
          <a:xfrm>
            <a:off x="1371645" y="2312894"/>
            <a:ext cx="4156488" cy="21918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5"/>
          <p:cNvPicPr preferRelativeResize="0"/>
          <p:nvPr/>
        </p:nvPicPr>
        <p:blipFill rotWithShape="1">
          <a:blip r:embed="rId3">
            <a:alphaModFix/>
          </a:blip>
          <a:srcRect b="33724" l="57240" r="20785" t="16614"/>
          <a:stretch/>
        </p:blipFill>
        <p:spPr>
          <a:xfrm>
            <a:off x="6514514" y="544893"/>
            <a:ext cx="2859047" cy="3632871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5"/>
          <p:cNvSpPr/>
          <p:nvPr/>
        </p:nvSpPr>
        <p:spPr>
          <a:xfrm>
            <a:off x="144572" y="171384"/>
            <a:ext cx="3643658" cy="80989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rnd" cmpd="sng" w="19050">
            <a:solidFill>
              <a:srgbClr val="698D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1. Làm quen</a:t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0" name="Google Shape;220;p5"/>
          <p:cNvPicPr preferRelativeResize="0"/>
          <p:nvPr/>
        </p:nvPicPr>
        <p:blipFill rotWithShape="1">
          <a:blip r:embed="rId3">
            <a:alphaModFix/>
          </a:blip>
          <a:srcRect b="24461" l="28013" r="54585" t="63727"/>
          <a:stretch/>
        </p:blipFill>
        <p:spPr>
          <a:xfrm>
            <a:off x="1383938" y="4816884"/>
            <a:ext cx="3446136" cy="13149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5"/>
          <p:cNvPicPr preferRelativeResize="0"/>
          <p:nvPr/>
        </p:nvPicPr>
        <p:blipFill rotWithShape="1">
          <a:blip r:embed="rId3">
            <a:alphaModFix/>
          </a:blip>
          <a:srcRect b="26212" l="57240" r="23181" t="65148"/>
          <a:stretch/>
        </p:blipFill>
        <p:spPr>
          <a:xfrm>
            <a:off x="5826912" y="4977911"/>
            <a:ext cx="3687011" cy="91473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2" name="Google Shape;222;p5"/>
          <p:cNvGrpSpPr/>
          <p:nvPr/>
        </p:nvGrpSpPr>
        <p:grpSpPr>
          <a:xfrm>
            <a:off x="1828940" y="4162946"/>
            <a:ext cx="2527452" cy="1641808"/>
            <a:chOff x="3798706" y="1238820"/>
            <a:chExt cx="2221094" cy="1510622"/>
          </a:xfrm>
        </p:grpSpPr>
        <p:sp>
          <p:nvSpPr>
            <p:cNvPr id="223" name="Google Shape;223;p5"/>
            <p:cNvSpPr/>
            <p:nvPr/>
          </p:nvSpPr>
          <p:spPr>
            <a:xfrm>
              <a:off x="3798706" y="1238820"/>
              <a:ext cx="2209800" cy="838200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4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tôm</a:t>
              </a:r>
              <a:endPara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5"/>
            <p:cNvSpPr/>
            <p:nvPr/>
          </p:nvSpPr>
          <p:spPr>
            <a:xfrm>
              <a:off x="3810000" y="2063642"/>
              <a:ext cx="1104900" cy="685800"/>
            </a:xfrm>
            <a:prstGeom prst="rect">
              <a:avLst/>
            </a:prstGeom>
            <a:solidFill>
              <a:srgbClr val="E9F6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4800" u="none" cap="none" strike="noStrike">
                  <a:solidFill>
                    <a:srgbClr val="008000"/>
                  </a:solidFill>
                  <a:latin typeface="Arial"/>
                  <a:ea typeface="Arial"/>
                  <a:cs typeface="Arial"/>
                  <a:sym typeface="Arial"/>
                </a:rPr>
                <a:t>t</a:t>
              </a:r>
              <a:endParaRPr/>
            </a:p>
          </p:txBody>
        </p:sp>
        <p:sp>
          <p:nvSpPr>
            <p:cNvPr id="225" name="Google Shape;225;p5"/>
            <p:cNvSpPr/>
            <p:nvPr/>
          </p:nvSpPr>
          <p:spPr>
            <a:xfrm>
              <a:off x="4914900" y="2063642"/>
              <a:ext cx="1104900" cy="685800"/>
            </a:xfrm>
            <a:prstGeom prst="rect">
              <a:avLst/>
            </a:prstGeom>
            <a:solidFill>
              <a:srgbClr val="E9A5C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40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ôm</a:t>
              </a:r>
              <a:endPara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6" name="Google Shape;226;p5"/>
          <p:cNvGrpSpPr/>
          <p:nvPr/>
        </p:nvGrpSpPr>
        <p:grpSpPr>
          <a:xfrm>
            <a:off x="6087374" y="4177764"/>
            <a:ext cx="3171941" cy="1656347"/>
            <a:chOff x="6047033" y="4893763"/>
            <a:chExt cx="3171941" cy="1656347"/>
          </a:xfrm>
        </p:grpSpPr>
        <p:grpSp>
          <p:nvGrpSpPr>
            <p:cNvPr id="227" name="Google Shape;227;p5"/>
            <p:cNvGrpSpPr/>
            <p:nvPr/>
          </p:nvGrpSpPr>
          <p:grpSpPr>
            <a:xfrm>
              <a:off x="6047033" y="4893763"/>
              <a:ext cx="3171941" cy="1656347"/>
              <a:chOff x="3810000" y="1447800"/>
              <a:chExt cx="2209800" cy="1524000"/>
            </a:xfrm>
          </p:grpSpPr>
          <p:sp>
            <p:nvSpPr>
              <p:cNvPr id="228" name="Google Shape;228;p5"/>
              <p:cNvSpPr/>
              <p:nvPr/>
            </p:nvSpPr>
            <p:spPr>
              <a:xfrm>
                <a:off x="3810000" y="1447800"/>
                <a:ext cx="2209800" cy="838200"/>
              </a:xfrm>
              <a:prstGeom prst="rect">
                <a:avLst/>
              </a:prstGeom>
              <a:solidFill>
                <a:srgbClr val="FFFF6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-US" sz="4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hộp</a:t>
                </a:r>
                <a:endParaRPr b="0" i="0" sz="4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" name="Google Shape;229;p5"/>
              <p:cNvSpPr/>
              <p:nvPr/>
            </p:nvSpPr>
            <p:spPr>
              <a:xfrm>
                <a:off x="3810000" y="2286000"/>
                <a:ext cx="1104900" cy="685800"/>
              </a:xfrm>
              <a:prstGeom prst="rect">
                <a:avLst/>
              </a:prstGeom>
              <a:solidFill>
                <a:srgbClr val="E9F6C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-US" sz="4000" u="none" cap="none" strike="noStrike">
                    <a:solidFill>
                      <a:srgbClr val="008000"/>
                    </a:solidFill>
                    <a:latin typeface="Arial"/>
                    <a:ea typeface="Arial"/>
                    <a:cs typeface="Arial"/>
                    <a:sym typeface="Arial"/>
                  </a:rPr>
                  <a:t>hôp</a:t>
                </a:r>
                <a:endParaRPr b="0" i="0" sz="4000" u="none" cap="none" strike="noStrike">
                  <a:solidFill>
                    <a:srgbClr val="008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0" name="Google Shape;230;p5"/>
              <p:cNvSpPr/>
              <p:nvPr/>
            </p:nvSpPr>
            <p:spPr>
              <a:xfrm>
                <a:off x="4914900" y="2286000"/>
                <a:ext cx="1104900" cy="685800"/>
              </a:xfrm>
              <a:prstGeom prst="rect">
                <a:avLst/>
              </a:prstGeom>
              <a:solidFill>
                <a:srgbClr val="E9A5C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40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1" name="Google Shape;231;p5"/>
            <p:cNvSpPr/>
            <p:nvPr/>
          </p:nvSpPr>
          <p:spPr>
            <a:xfrm>
              <a:off x="8417859" y="6279776"/>
              <a:ext cx="67235" cy="67236"/>
            </a:xfrm>
            <a:prstGeom prst="ellipse">
              <a:avLst/>
            </a:prstGeom>
            <a:solidFill>
              <a:schemeClr val="dk1"/>
            </a:solidFill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sp>
        <p:nvSpPr>
          <p:cNvPr id="232" name="Google Shape;232;p5"/>
          <p:cNvSpPr txBox="1"/>
          <p:nvPr/>
        </p:nvSpPr>
        <p:spPr>
          <a:xfrm>
            <a:off x="1353735" y="5892650"/>
            <a:ext cx="3462437" cy="707886"/>
          </a:xfrm>
          <a:prstGeom prst="rect">
            <a:avLst/>
          </a:prstGeom>
          <a:noFill/>
          <a:ln cap="flat" cmpd="sng" w="9525">
            <a:solidFill>
              <a:srgbClr val="3A3A3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tờ - ôm - tôm</a:t>
            </a:r>
            <a:endParaRPr sz="4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5"/>
          <p:cNvSpPr txBox="1"/>
          <p:nvPr/>
        </p:nvSpPr>
        <p:spPr>
          <a:xfrm>
            <a:off x="4983051" y="5883260"/>
            <a:ext cx="6950298" cy="707886"/>
          </a:xfrm>
          <a:prstGeom prst="rect">
            <a:avLst/>
          </a:prstGeom>
          <a:noFill/>
          <a:ln cap="flat" cmpd="sng" w="9525">
            <a:solidFill>
              <a:srgbClr val="3A3A3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hờ - ôp – hốp – nặng – hộp</a:t>
            </a:r>
            <a:endParaRPr sz="4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Google Shape;238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78925" y="365126"/>
            <a:ext cx="5486400" cy="60409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Google Shape;244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6421" y="3233274"/>
            <a:ext cx="3624726" cy="3624726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7"/>
          <p:cNvSpPr txBox="1"/>
          <p:nvPr/>
        </p:nvSpPr>
        <p:spPr>
          <a:xfrm>
            <a:off x="3841147" y="210887"/>
            <a:ext cx="4632513" cy="985902"/>
          </a:xfrm>
          <a:prstGeom prst="rect">
            <a:avLst/>
          </a:prstGeom>
          <a:solidFill>
            <a:srgbClr val="93DF5F"/>
          </a:solidFill>
          <a:ln>
            <a:noFill/>
          </a:ln>
          <a:effectLst>
            <a:outerShdw blurRad="190500" algn="ctr" dir="2700000" dist="228600">
              <a:srgbClr val="000000">
                <a:alpha val="29803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en-US" sz="4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Nghỉ giải lao</a:t>
            </a:r>
            <a:endParaRPr sz="4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Google Shape;251;p8"/>
          <p:cNvPicPr preferRelativeResize="0"/>
          <p:nvPr/>
        </p:nvPicPr>
        <p:blipFill rotWithShape="1">
          <a:blip r:embed="rId3">
            <a:alphaModFix/>
          </a:blip>
          <a:srcRect b="16166" l="24276" r="23060" t="15071"/>
          <a:stretch/>
        </p:blipFill>
        <p:spPr>
          <a:xfrm>
            <a:off x="2904565" y="1182056"/>
            <a:ext cx="6852116" cy="50301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175978" y="3194682"/>
            <a:ext cx="3533132" cy="353313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3" name="Google Shape;253;p8"/>
          <p:cNvCxnSpPr/>
          <p:nvPr/>
        </p:nvCxnSpPr>
        <p:spPr>
          <a:xfrm>
            <a:off x="5986860" y="3522298"/>
            <a:ext cx="0" cy="768254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54" name="Google Shape;254;p8"/>
          <p:cNvSpPr txBox="1"/>
          <p:nvPr/>
        </p:nvSpPr>
        <p:spPr>
          <a:xfrm>
            <a:off x="1" y="0"/>
            <a:ext cx="11927540" cy="726141"/>
          </a:xfrm>
          <a:prstGeom prst="rect">
            <a:avLst/>
          </a:prstGeom>
          <a:solidFill>
            <a:srgbClr val="93DF5F"/>
          </a:solidFill>
          <a:ln>
            <a:noFill/>
          </a:ln>
          <a:effectLst>
            <a:outerShdw blurRad="190500" algn="ctr" dir="2700000" dist="228600">
              <a:srgbClr val="000000">
                <a:alpha val="29803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Tiếng nào có vần </a:t>
            </a:r>
            <a:r>
              <a:rPr b="1" lang="en-US" sz="4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ôm</a:t>
            </a:r>
            <a:r>
              <a:rPr lang="en-US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 Tiếng nào có vần </a:t>
            </a:r>
            <a:r>
              <a:rPr b="1" lang="en-US" sz="4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ôp</a:t>
            </a:r>
            <a:r>
              <a:rPr lang="en-US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4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55" name="Google Shape;255;p8"/>
          <p:cNvCxnSpPr/>
          <p:nvPr/>
        </p:nvCxnSpPr>
        <p:spPr>
          <a:xfrm>
            <a:off x="4370294" y="2460812"/>
            <a:ext cx="3348318" cy="488199"/>
          </a:xfrm>
          <a:prstGeom prst="straightConnector1">
            <a:avLst/>
          </a:prstGeom>
          <a:noFill/>
          <a:ln cap="flat" cmpd="sng" w="571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56" name="Google Shape;256;p8"/>
          <p:cNvCxnSpPr/>
          <p:nvPr/>
        </p:nvCxnSpPr>
        <p:spPr>
          <a:xfrm>
            <a:off x="5383306" y="3846799"/>
            <a:ext cx="3868270" cy="980804"/>
          </a:xfrm>
          <a:prstGeom prst="straightConnector1">
            <a:avLst/>
          </a:prstGeom>
          <a:noFill/>
          <a:ln cap="flat" cmpd="sng" w="571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57" name="Google Shape;257;p8"/>
          <p:cNvCxnSpPr/>
          <p:nvPr/>
        </p:nvCxnSpPr>
        <p:spPr>
          <a:xfrm flipH="1" rot="10800000">
            <a:off x="4157381" y="3846799"/>
            <a:ext cx="963642" cy="994294"/>
          </a:xfrm>
          <a:prstGeom prst="straightConnector1">
            <a:avLst/>
          </a:prstGeom>
          <a:noFill/>
          <a:ln cap="flat" cmpd="sng" w="571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58" name="Google Shape;258;p8"/>
          <p:cNvCxnSpPr/>
          <p:nvPr/>
        </p:nvCxnSpPr>
        <p:spPr>
          <a:xfrm flipH="1" rot="10800000">
            <a:off x="5383306" y="2052216"/>
            <a:ext cx="3007659" cy="933033"/>
          </a:xfrm>
          <a:prstGeom prst="straightConnector1">
            <a:avLst/>
          </a:prstGeom>
          <a:noFill/>
          <a:ln cap="flat" cmpd="sng" w="571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59" name="Google Shape;259;p8"/>
          <p:cNvCxnSpPr/>
          <p:nvPr/>
        </p:nvCxnSpPr>
        <p:spPr>
          <a:xfrm flipH="1" rot="10800000">
            <a:off x="5383306" y="2052216"/>
            <a:ext cx="603554" cy="954142"/>
          </a:xfrm>
          <a:prstGeom prst="straightConnector1">
            <a:avLst/>
          </a:prstGeom>
          <a:noFill/>
          <a:ln cap="flat" cmpd="sng" w="571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60" name="Google Shape;260;p8"/>
          <p:cNvCxnSpPr/>
          <p:nvPr/>
        </p:nvCxnSpPr>
        <p:spPr>
          <a:xfrm flipH="1" rot="10800000">
            <a:off x="6756629" y="3846799"/>
            <a:ext cx="961983" cy="571064"/>
          </a:xfrm>
          <a:prstGeom prst="straightConnector1">
            <a:avLst/>
          </a:prstGeom>
          <a:noFill/>
          <a:ln cap="flat" cmpd="sng" w="571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Google Shape;266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00446"/>
            <a:ext cx="3573678" cy="6421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9"/>
          <p:cNvPicPr preferRelativeResize="0"/>
          <p:nvPr/>
        </p:nvPicPr>
        <p:blipFill rotWithShape="1">
          <a:blip r:embed="rId4">
            <a:alphaModFix/>
          </a:blip>
          <a:srcRect b="23224" l="32602" r="24818" t="20525"/>
          <a:stretch/>
        </p:blipFill>
        <p:spPr>
          <a:xfrm>
            <a:off x="2312893" y="874058"/>
            <a:ext cx="8056809" cy="5983941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9"/>
          <p:cNvSpPr txBox="1"/>
          <p:nvPr/>
        </p:nvSpPr>
        <p:spPr>
          <a:xfrm>
            <a:off x="1" y="0"/>
            <a:ext cx="3455894" cy="874058"/>
          </a:xfrm>
          <a:prstGeom prst="rect">
            <a:avLst/>
          </a:prstGeom>
          <a:solidFill>
            <a:srgbClr val="93DF5F"/>
          </a:solidFill>
          <a:ln>
            <a:noFill/>
          </a:ln>
          <a:effectLst>
            <a:outerShdw blurRad="190500" algn="ctr" dir="2700000" dist="228600">
              <a:srgbClr val="000000">
                <a:alpha val="29803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en-US" sz="4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 Tập đọc</a:t>
            </a:r>
            <a:endParaRPr sz="4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69" name="Google Shape;269;p9"/>
          <p:cNvCxnSpPr/>
          <p:nvPr/>
        </p:nvCxnSpPr>
        <p:spPr>
          <a:xfrm flipH="1">
            <a:off x="7161264" y="1577690"/>
            <a:ext cx="104504" cy="352697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70" name="Google Shape;270;p9"/>
          <p:cNvCxnSpPr/>
          <p:nvPr/>
        </p:nvCxnSpPr>
        <p:spPr>
          <a:xfrm flipH="1">
            <a:off x="7028200" y="2029481"/>
            <a:ext cx="104504" cy="352697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71" name="Google Shape;271;p9"/>
          <p:cNvCxnSpPr/>
          <p:nvPr/>
        </p:nvCxnSpPr>
        <p:spPr>
          <a:xfrm flipH="1">
            <a:off x="7181754" y="2365273"/>
            <a:ext cx="104504" cy="352697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72" name="Google Shape;272;p9"/>
          <p:cNvCxnSpPr/>
          <p:nvPr/>
        </p:nvCxnSpPr>
        <p:spPr>
          <a:xfrm flipH="1">
            <a:off x="7135394" y="2841938"/>
            <a:ext cx="104504" cy="352697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73" name="Google Shape;273;p9"/>
          <p:cNvCxnSpPr/>
          <p:nvPr/>
        </p:nvCxnSpPr>
        <p:spPr>
          <a:xfrm flipH="1">
            <a:off x="7449927" y="3194635"/>
            <a:ext cx="104504" cy="352697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74" name="Google Shape;274;p9"/>
          <p:cNvCxnSpPr/>
          <p:nvPr/>
        </p:nvCxnSpPr>
        <p:spPr>
          <a:xfrm flipH="1">
            <a:off x="6666539" y="3689679"/>
            <a:ext cx="104504" cy="352697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75" name="Google Shape;275;p9"/>
          <p:cNvCxnSpPr/>
          <p:nvPr/>
        </p:nvCxnSpPr>
        <p:spPr>
          <a:xfrm flipH="1">
            <a:off x="6771043" y="4032386"/>
            <a:ext cx="104504" cy="352697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76" name="Google Shape;276;p9"/>
          <p:cNvCxnSpPr/>
          <p:nvPr/>
        </p:nvCxnSpPr>
        <p:spPr>
          <a:xfrm flipH="1">
            <a:off x="7056760" y="4504250"/>
            <a:ext cx="104504" cy="352697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77" name="Google Shape;277;p9"/>
          <p:cNvCxnSpPr/>
          <p:nvPr/>
        </p:nvCxnSpPr>
        <p:spPr>
          <a:xfrm flipH="1">
            <a:off x="7454283" y="4856947"/>
            <a:ext cx="104504" cy="352697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78" name="Google Shape;278;p9"/>
          <p:cNvCxnSpPr/>
          <p:nvPr/>
        </p:nvCxnSpPr>
        <p:spPr>
          <a:xfrm flipH="1">
            <a:off x="7129502" y="5269064"/>
            <a:ext cx="104504" cy="352697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79" name="Google Shape;279;p9"/>
          <p:cNvCxnSpPr/>
          <p:nvPr/>
        </p:nvCxnSpPr>
        <p:spPr>
          <a:xfrm flipH="1">
            <a:off x="7234006" y="5293775"/>
            <a:ext cx="104504" cy="352697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Facet">
  <a:themeElements>
    <a:clrScheme name="Facet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2020-08-10T07:03:43Z</dcterms:created>
  <dc:creator>Admin</dc:creator>
</cp:coreProperties>
</file>