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71" r:id="rId2"/>
    <p:sldId id="256" r:id="rId3"/>
    <p:sldId id="302" r:id="rId4"/>
    <p:sldId id="279" r:id="rId5"/>
    <p:sldId id="355" r:id="rId6"/>
    <p:sldId id="363" r:id="rId7"/>
    <p:sldId id="364" r:id="rId8"/>
    <p:sldId id="357" r:id="rId9"/>
    <p:sldId id="359" r:id="rId10"/>
    <p:sldId id="366" r:id="rId11"/>
    <p:sldId id="358" r:id="rId12"/>
    <p:sldId id="360" r:id="rId13"/>
    <p:sldId id="361" r:id="rId14"/>
    <p:sldId id="3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B66"/>
    <a:srgbClr val="FBCDCD"/>
    <a:srgbClr val="F37D91"/>
    <a:srgbClr val="F7A5A5"/>
    <a:srgbClr val="7192A9"/>
    <a:srgbClr val="F26649"/>
    <a:srgbClr val="F3F6F6"/>
    <a:srgbClr val="D8E5E5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09017B-D01B-A542-A6C2-02245B6E7DF1}" v="162" dt="2022-12-15T17:56:25.6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650"/>
  </p:normalViewPr>
  <p:slideViewPr>
    <p:cSldViewPr snapToGrid="0" showGuides="1">
      <p:cViewPr varScale="1">
        <p:scale>
          <a:sx n="106" d="100"/>
          <a:sy n="106" d="100"/>
        </p:scale>
        <p:origin x="6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úc Quỳnh Võ Thị" userId="d3a72b9751383f94" providerId="LiveId" clId="{ECC548E6-A0D5-8E40-9000-B821171A4AC8}"/>
    <pc:docChg chg="undo custSel addSld delSld modSld">
      <pc:chgData name="Trúc Quỳnh Võ Thị" userId="d3a72b9751383f94" providerId="LiveId" clId="{ECC548E6-A0D5-8E40-9000-B821171A4AC8}" dt="2022-12-10T16:20:03.946" v="230" actId="20577"/>
      <pc:docMkLst>
        <pc:docMk/>
      </pc:docMkLst>
      <pc:sldChg chg="addSp modSp mod">
        <pc:chgData name="Trúc Quỳnh Võ Thị" userId="d3a72b9751383f94" providerId="LiveId" clId="{ECC548E6-A0D5-8E40-9000-B821171A4AC8}" dt="2022-12-10T16:06:18.584" v="14"/>
        <pc:sldMkLst>
          <pc:docMk/>
          <pc:sldMk cId="252621157" sldId="256"/>
        </pc:sldMkLst>
        <pc:spChg chg="mod">
          <ac:chgData name="Trúc Quỳnh Võ Thị" userId="d3a72b9751383f94" providerId="LiveId" clId="{ECC548E6-A0D5-8E40-9000-B821171A4AC8}" dt="2022-12-10T16:05:58.137" v="1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06:02.831" v="11" actId="20577"/>
          <ac:spMkLst>
            <pc:docMk/>
            <pc:sldMk cId="252621157" sldId="256"/>
            <ac:spMk id="41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06:13.964" v="13"/>
          <ac:spMkLst>
            <pc:docMk/>
            <pc:sldMk cId="252621157" sldId="256"/>
            <ac:spMk id="43" creationId="{607B7897-B16D-44E3-91AE-9D0FF2697117}"/>
          </ac:spMkLst>
        </pc:spChg>
        <pc:picChg chg="add mod">
          <ac:chgData name="Trúc Quỳnh Võ Thị" userId="d3a72b9751383f94" providerId="LiveId" clId="{ECC548E6-A0D5-8E40-9000-B821171A4AC8}" dt="2022-12-10T16:06:18.584" v="14"/>
          <ac:picMkLst>
            <pc:docMk/>
            <pc:sldMk cId="252621157" sldId="256"/>
            <ac:picMk id="2" creationId="{106DD946-CE37-5729-A238-DBD61159527D}"/>
          </ac:picMkLst>
        </pc:picChg>
      </pc:sldChg>
      <pc:sldChg chg="addSp delSp modSp mod delAnim">
        <pc:chgData name="Trúc Quỳnh Võ Thị" userId="d3a72b9751383f94" providerId="LiveId" clId="{ECC548E6-A0D5-8E40-9000-B821171A4AC8}" dt="2022-12-10T16:12:22.578" v="124" actId="1035"/>
        <pc:sldMkLst>
          <pc:docMk/>
          <pc:sldMk cId="1529224504" sldId="276"/>
        </pc:sldMkLst>
        <pc:spChg chg="add del mod">
          <ac:chgData name="Trúc Quỳnh Võ Thị" userId="d3a72b9751383f94" providerId="LiveId" clId="{ECC548E6-A0D5-8E40-9000-B821171A4AC8}" dt="2022-12-10T16:11:26.536" v="93"/>
          <ac:spMkLst>
            <pc:docMk/>
            <pc:sldMk cId="1529224504" sldId="276"/>
            <ac:spMk id="2" creationId="{2943F0AC-43C3-B2C0-A59A-89AE23A47A10}"/>
          </ac:spMkLst>
        </pc:spChg>
        <pc:spChg chg="add del mod">
          <ac:chgData name="Trúc Quỳnh Võ Thị" userId="d3a72b9751383f94" providerId="LiveId" clId="{ECC548E6-A0D5-8E40-9000-B821171A4AC8}" dt="2022-12-10T16:11:30.918" v="96"/>
          <ac:spMkLst>
            <pc:docMk/>
            <pc:sldMk cId="1529224504" sldId="276"/>
            <ac:spMk id="4" creationId="{0FAF447F-DF0B-B941-4529-A797757356D9}"/>
          </ac:spMkLst>
        </pc:spChg>
        <pc:spChg chg="add mod">
          <ac:chgData name="Trúc Quỳnh Võ Thị" userId="d3a72b9751383f94" providerId="LiveId" clId="{ECC548E6-A0D5-8E40-9000-B821171A4AC8}" dt="2022-12-10T16:12:22.578" v="124" actId="1035"/>
          <ac:spMkLst>
            <pc:docMk/>
            <pc:sldMk cId="1529224504" sldId="276"/>
            <ac:spMk id="6" creationId="{811E759F-5C1B-1A19-F7DD-CF6570A069E3}"/>
          </ac:spMkLst>
        </pc:spChg>
        <pc:spChg chg="add del mod">
          <ac:chgData name="Trúc Quỳnh Võ Thị" userId="d3a72b9751383f94" providerId="LiveId" clId="{ECC548E6-A0D5-8E40-9000-B821171A4AC8}" dt="2022-12-10T16:11:49.876" v="102" actId="478"/>
          <ac:spMkLst>
            <pc:docMk/>
            <pc:sldMk cId="1529224504" sldId="276"/>
            <ac:spMk id="11" creationId="{4B762BA3-5846-49A1-A041-93C20AA09C52}"/>
          </ac:spMkLst>
        </pc:spChg>
        <pc:spChg chg="mod">
          <ac:chgData name="Trúc Quỳnh Võ Thị" userId="d3a72b9751383f94" providerId="LiveId" clId="{ECC548E6-A0D5-8E40-9000-B821171A4AC8}" dt="2022-12-10T16:12:14.028" v="119" actId="1036"/>
          <ac:spMkLst>
            <pc:docMk/>
            <pc:sldMk cId="1529224504" sldId="276"/>
            <ac:spMk id="12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12:14.028" v="119" actId="1036"/>
          <ac:spMkLst>
            <pc:docMk/>
            <pc:sldMk cId="1529224504" sldId="276"/>
            <ac:spMk id="16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12:14.028" v="119" actId="1036"/>
          <ac:spMkLst>
            <pc:docMk/>
            <pc:sldMk cId="1529224504" sldId="276"/>
            <ac:spMk id="17" creationId="{00000000-0000-0000-0000-000000000000}"/>
          </ac:spMkLst>
        </pc:spChg>
        <pc:picChg chg="del">
          <ac:chgData name="Trúc Quỳnh Võ Thị" userId="d3a72b9751383f94" providerId="LiveId" clId="{ECC548E6-A0D5-8E40-9000-B821171A4AC8}" dt="2022-12-10T16:11:09.967" v="83" actId="478"/>
          <ac:picMkLst>
            <pc:docMk/>
            <pc:sldMk cId="1529224504" sldId="276"/>
            <ac:picMk id="3" creationId="{00000000-0000-0000-0000-000000000000}"/>
          </ac:picMkLst>
        </pc:picChg>
      </pc:sldChg>
      <pc:sldChg chg="addSp delSp modSp mod delAnim modAnim">
        <pc:chgData name="Trúc Quỳnh Võ Thị" userId="d3a72b9751383f94" providerId="LiveId" clId="{ECC548E6-A0D5-8E40-9000-B821171A4AC8}" dt="2022-12-10T16:18:10.758" v="227" actId="207"/>
        <pc:sldMkLst>
          <pc:docMk/>
          <pc:sldMk cId="3404845292" sldId="279"/>
        </pc:sldMkLst>
        <pc:spChg chg="add mod">
          <ac:chgData name="Trúc Quỳnh Võ Thị" userId="d3a72b9751383f94" providerId="LiveId" clId="{ECC548E6-A0D5-8E40-9000-B821171A4AC8}" dt="2022-12-10T16:08:02.947" v="35"/>
          <ac:spMkLst>
            <pc:docMk/>
            <pc:sldMk cId="3404845292" sldId="279"/>
            <ac:spMk id="2" creationId="{892EDFE8-6036-92C4-7718-04D7CC698BE6}"/>
          </ac:spMkLst>
        </pc:spChg>
        <pc:spChg chg="add mod">
          <ac:chgData name="Trúc Quỳnh Võ Thị" userId="d3a72b9751383f94" providerId="LiveId" clId="{ECC548E6-A0D5-8E40-9000-B821171A4AC8}" dt="2022-12-10T16:18:10.758" v="227" actId="207"/>
          <ac:spMkLst>
            <pc:docMk/>
            <pc:sldMk cId="3404845292" sldId="279"/>
            <ac:spMk id="3" creationId="{BF6B2BA6-1309-AD7F-A25A-6ED29C9BE18A}"/>
          </ac:spMkLst>
        </pc:spChg>
        <pc:spChg chg="del">
          <ac:chgData name="Trúc Quỳnh Võ Thị" userId="d3a72b9751383f94" providerId="LiveId" clId="{ECC548E6-A0D5-8E40-9000-B821171A4AC8}" dt="2022-12-10T16:08:02.480" v="34" actId="478"/>
          <ac:spMkLst>
            <pc:docMk/>
            <pc:sldMk cId="3404845292" sldId="279"/>
            <ac:spMk id="4" creationId="{90A3E95A-3D5D-4E3E-A00D-CA3CAC576081}"/>
          </ac:spMkLst>
        </pc:spChg>
        <pc:spChg chg="del">
          <ac:chgData name="Trúc Quỳnh Võ Thị" userId="d3a72b9751383f94" providerId="LiveId" clId="{ECC548E6-A0D5-8E40-9000-B821171A4AC8}" dt="2022-12-10T16:08:02.480" v="34" actId="478"/>
          <ac:spMkLst>
            <pc:docMk/>
            <pc:sldMk cId="3404845292" sldId="279"/>
            <ac:spMk id="5" creationId="{337A5E1E-3CA0-4464-8CDD-31E8FAFCE4DB}"/>
          </ac:spMkLst>
        </pc:spChg>
        <pc:spChg chg="add mod">
          <ac:chgData name="Trúc Quỳnh Võ Thị" userId="d3a72b9751383f94" providerId="LiveId" clId="{ECC548E6-A0D5-8E40-9000-B821171A4AC8}" dt="2022-12-10T16:08:02.947" v="35"/>
          <ac:spMkLst>
            <pc:docMk/>
            <pc:sldMk cId="3404845292" sldId="279"/>
            <ac:spMk id="6" creationId="{6B772FD5-3484-ECC1-163E-B8CCAC442208}"/>
          </ac:spMkLst>
        </pc:spChg>
        <pc:spChg chg="add mod">
          <ac:chgData name="Trúc Quỳnh Võ Thị" userId="d3a72b9751383f94" providerId="LiveId" clId="{ECC548E6-A0D5-8E40-9000-B821171A4AC8}" dt="2022-12-10T16:10:44.943" v="82" actId="20577"/>
          <ac:spMkLst>
            <pc:docMk/>
            <pc:sldMk cId="3404845292" sldId="279"/>
            <ac:spMk id="8" creationId="{57AF1ED4-DB74-06AF-EB91-20300443BA87}"/>
          </ac:spMkLst>
        </pc:spChg>
        <pc:spChg chg="del">
          <ac:chgData name="Trúc Quỳnh Võ Thị" userId="d3a72b9751383f94" providerId="LiveId" clId="{ECC548E6-A0D5-8E40-9000-B821171A4AC8}" dt="2022-12-10T16:10:39.154" v="74" actId="478"/>
          <ac:spMkLst>
            <pc:docMk/>
            <pc:sldMk cId="3404845292" sldId="279"/>
            <ac:spMk id="15" creationId="{3620506D-D0FB-4364-9BF0-303257236434}"/>
          </ac:spMkLst>
        </pc:spChg>
        <pc:spChg chg="del">
          <ac:chgData name="Trúc Quỳnh Võ Thị" userId="d3a72b9751383f94" providerId="LiveId" clId="{ECC548E6-A0D5-8E40-9000-B821171A4AC8}" dt="2022-12-10T16:08:02.480" v="34" actId="478"/>
          <ac:spMkLst>
            <pc:docMk/>
            <pc:sldMk cId="3404845292" sldId="279"/>
            <ac:spMk id="21" creationId="{A982B3A6-EACF-42EF-B0CF-D6FC910459A8}"/>
          </ac:spMkLst>
        </pc:spChg>
        <pc:picChg chg="add mod">
          <ac:chgData name="Trúc Quỳnh Võ Thị" userId="d3a72b9751383f94" providerId="LiveId" clId="{ECC548E6-A0D5-8E40-9000-B821171A4AC8}" dt="2022-12-10T16:08:02.947" v="35"/>
          <ac:picMkLst>
            <pc:docMk/>
            <pc:sldMk cId="3404845292" sldId="279"/>
            <ac:picMk id="7" creationId="{1737CE6B-8312-68AE-92CF-5E987793B1F1}"/>
          </ac:picMkLst>
        </pc:picChg>
      </pc:sldChg>
      <pc:sldChg chg="add del">
        <pc:chgData name="Trúc Quỳnh Võ Thị" userId="d3a72b9751383f94" providerId="LiveId" clId="{ECC548E6-A0D5-8E40-9000-B821171A4AC8}" dt="2022-12-10T16:10:12.764" v="63" actId="2696"/>
        <pc:sldMkLst>
          <pc:docMk/>
          <pc:sldMk cId="1769986107" sldId="283"/>
        </pc:sldMkLst>
      </pc:sldChg>
      <pc:sldChg chg="addSp delSp modSp del mod delAnim modAnim">
        <pc:chgData name="Trúc Quỳnh Võ Thị" userId="d3a72b9751383f94" providerId="LiveId" clId="{ECC548E6-A0D5-8E40-9000-B821171A4AC8}" dt="2022-12-10T16:12:41.171" v="128" actId="2696"/>
        <pc:sldMkLst>
          <pc:docMk/>
          <pc:sldMk cId="3633158301" sldId="298"/>
        </pc:sldMkLst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2" creationId="{66E553FC-6441-4829-9B37-C987ACAA1281}"/>
          </ac:spMkLst>
        </pc:spChg>
        <pc:spChg chg="add del mod">
          <ac:chgData name="Trúc Quỳnh Võ Thị" userId="d3a72b9751383f94" providerId="LiveId" clId="{ECC548E6-A0D5-8E40-9000-B821171A4AC8}" dt="2022-12-10T16:12:36.941" v="127"/>
          <ac:spMkLst>
            <pc:docMk/>
            <pc:sldMk cId="3633158301" sldId="298"/>
            <ac:spMk id="3" creationId="{B7B85EC5-7B68-A338-CAA1-FD7BB13B2F1E}"/>
          </ac:spMkLst>
        </pc:spChg>
        <pc:spChg chg="add del mod">
          <ac:chgData name="Trúc Quỳnh Võ Thị" userId="d3a72b9751383f94" providerId="LiveId" clId="{ECC548E6-A0D5-8E40-9000-B821171A4AC8}" dt="2022-12-10T16:12:36.941" v="127"/>
          <ac:spMkLst>
            <pc:docMk/>
            <pc:sldMk cId="3633158301" sldId="298"/>
            <ac:spMk id="4" creationId="{8F0ADFB3-47AC-24AE-72C5-72938C0474BE}"/>
          </ac:spMkLst>
        </pc:spChg>
        <pc:spChg chg="add del mod">
          <ac:chgData name="Trúc Quỳnh Võ Thị" userId="d3a72b9751383f94" providerId="LiveId" clId="{ECC548E6-A0D5-8E40-9000-B821171A4AC8}" dt="2022-12-10T16:12:36.941" v="127"/>
          <ac:spMkLst>
            <pc:docMk/>
            <pc:sldMk cId="3633158301" sldId="298"/>
            <ac:spMk id="6" creationId="{7F3C9817-49F9-A715-F709-E1E6A09D01A8}"/>
          </ac:spMkLst>
        </pc:spChg>
        <pc:spChg chg="add del mod">
          <ac:chgData name="Trúc Quỳnh Võ Thị" userId="d3a72b9751383f94" providerId="LiveId" clId="{ECC548E6-A0D5-8E40-9000-B821171A4AC8}" dt="2022-12-10T16:12:36.941" v="127"/>
          <ac:spMkLst>
            <pc:docMk/>
            <pc:sldMk cId="3633158301" sldId="298"/>
            <ac:spMk id="7" creationId="{C7B3AF39-A1BA-E3C6-6F28-662A8088C10B}"/>
          </ac:spMkLst>
        </pc:spChg>
        <pc:spChg chg="add del mod">
          <ac:chgData name="Trúc Quỳnh Võ Thị" userId="d3a72b9751383f94" providerId="LiveId" clId="{ECC548E6-A0D5-8E40-9000-B821171A4AC8}" dt="2022-12-10T16:12:36.941" v="127"/>
          <ac:spMkLst>
            <pc:docMk/>
            <pc:sldMk cId="3633158301" sldId="298"/>
            <ac:spMk id="8" creationId="{800745B2-C51A-A910-0AE6-60B032EC06D8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9" creationId="{992F4E57-B55C-45F2-8088-967F9E55E147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2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3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5" creationId="{250E0833-0589-4F1B-BEDE-A7ED5DCDEE61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7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8" creationId="{A8898FE7-B3ED-415E-BEB2-12F08D4EF5C0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9" creationId="{C17E911B-AA6D-4629-AB8A-338814213197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26" creationId="{34C87722-B88C-4242-BBAB-786B74455F27}"/>
          </ac:spMkLst>
        </pc:spChg>
        <pc:graphicFrameChg chg="add del mod">
          <ac:chgData name="Trúc Quỳnh Võ Thị" userId="d3a72b9751383f94" providerId="LiveId" clId="{ECC548E6-A0D5-8E40-9000-B821171A4AC8}" dt="2022-12-10T16:12:36.941" v="127"/>
          <ac:graphicFrameMkLst>
            <pc:docMk/>
            <pc:sldMk cId="3633158301" sldId="298"/>
            <ac:graphicFrameMk id="5" creationId="{10983275-B166-0B5D-B2C1-DBC8B659E30A}"/>
          </ac:graphicFrameMkLst>
        </pc:graphicFrameChg>
      </pc:sldChg>
      <pc:sldChg chg="modSp mod">
        <pc:chgData name="Trúc Quỳnh Võ Thị" userId="d3a72b9751383f94" providerId="LiveId" clId="{ECC548E6-A0D5-8E40-9000-B821171A4AC8}" dt="2022-12-10T16:07:51.749" v="33" actId="20577"/>
        <pc:sldMkLst>
          <pc:docMk/>
          <pc:sldMk cId="658201877" sldId="302"/>
        </pc:sldMkLst>
        <pc:spChg chg="mod">
          <ac:chgData name="Trúc Quỳnh Võ Thị" userId="d3a72b9751383f94" providerId="LiveId" clId="{ECC548E6-A0D5-8E40-9000-B821171A4AC8}" dt="2022-12-10T16:07:14.202" v="25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07:51.749" v="33" actId="20577"/>
          <ac:spMkLst>
            <pc:docMk/>
            <pc:sldMk cId="658201877" sldId="302"/>
            <ac:spMk id="23" creationId="{00000000-0000-0000-0000-000000000000}"/>
          </ac:spMkLst>
        </pc:spChg>
      </pc:sldChg>
      <pc:sldChg chg="del">
        <pc:chgData name="Trúc Quỳnh Võ Thị" userId="d3a72b9751383f94" providerId="LiveId" clId="{ECC548E6-A0D5-8E40-9000-B821171A4AC8}" dt="2022-12-10T16:16:22.621" v="199" actId="2696"/>
        <pc:sldMkLst>
          <pc:docMk/>
          <pc:sldMk cId="626516812" sldId="313"/>
        </pc:sldMkLst>
      </pc:sldChg>
      <pc:sldChg chg="modSp">
        <pc:chgData name="Trúc Quỳnh Võ Thị" userId="d3a72b9751383f94" providerId="LiveId" clId="{ECC548E6-A0D5-8E40-9000-B821171A4AC8}" dt="2022-12-10T16:17:39.318" v="225" actId="20577"/>
        <pc:sldMkLst>
          <pc:docMk/>
          <pc:sldMk cId="2275727840" sldId="314"/>
        </pc:sldMkLst>
        <pc:spChg chg="mod">
          <ac:chgData name="Trúc Quỳnh Võ Thị" userId="d3a72b9751383f94" providerId="LiveId" clId="{ECC548E6-A0D5-8E40-9000-B821171A4AC8}" dt="2022-12-10T16:17:39.318" v="225" actId="20577"/>
          <ac:spMkLst>
            <pc:docMk/>
            <pc:sldMk cId="2275727840" sldId="314"/>
            <ac:spMk id="9" creationId="{3985D3B7-A40A-4421-9C5F-777653C71BC7}"/>
          </ac:spMkLst>
        </pc:spChg>
      </pc:sldChg>
      <pc:sldChg chg="addSp delSp modSp mod modAnim">
        <pc:chgData name="Trúc Quỳnh Võ Thị" userId="d3a72b9751383f94" providerId="LiveId" clId="{ECC548E6-A0D5-8E40-9000-B821171A4AC8}" dt="2022-12-10T16:10:33" v="73"/>
        <pc:sldMkLst>
          <pc:docMk/>
          <pc:sldMk cId="2817977460" sldId="316"/>
        </pc:sldMkLst>
        <pc:spChg chg="del">
          <ac:chgData name="Trúc Quỳnh Võ Thị" userId="d3a72b9751383f94" providerId="LiveId" clId="{ECC548E6-A0D5-8E40-9000-B821171A4AC8}" dt="2022-12-10T16:08:20.848" v="36" actId="478"/>
          <ac:spMkLst>
            <pc:docMk/>
            <pc:sldMk cId="2817977460" sldId="316"/>
            <ac:spMk id="2" creationId="{00000000-0000-0000-0000-000000000000}"/>
          </ac:spMkLst>
        </pc:spChg>
        <pc:spChg chg="add mod">
          <ac:chgData name="Trúc Quỳnh Võ Thị" userId="d3a72b9751383f94" providerId="LiveId" clId="{ECC548E6-A0D5-8E40-9000-B821171A4AC8}" dt="2022-12-10T16:08:21.372" v="37"/>
          <ac:spMkLst>
            <pc:docMk/>
            <pc:sldMk cId="2817977460" sldId="316"/>
            <ac:spMk id="4" creationId="{47035607-B83F-3B5C-8EC5-A11B06AC035A}"/>
          </ac:spMkLst>
        </pc:spChg>
        <pc:spChg chg="add mod">
          <ac:chgData name="Trúc Quỳnh Võ Thị" userId="d3a72b9751383f94" providerId="LiveId" clId="{ECC548E6-A0D5-8E40-9000-B821171A4AC8}" dt="2022-12-10T16:08:21.372" v="37"/>
          <ac:spMkLst>
            <pc:docMk/>
            <pc:sldMk cId="2817977460" sldId="316"/>
            <ac:spMk id="5" creationId="{FBCE3F62-B61E-620A-9626-D61F8771C011}"/>
          </ac:spMkLst>
        </pc:spChg>
        <pc:spChg chg="add mod">
          <ac:chgData name="Trúc Quỳnh Võ Thị" userId="d3a72b9751383f94" providerId="LiveId" clId="{ECC548E6-A0D5-8E40-9000-B821171A4AC8}" dt="2022-12-10T16:08:21.372" v="37"/>
          <ac:spMkLst>
            <pc:docMk/>
            <pc:sldMk cId="2817977460" sldId="316"/>
            <ac:spMk id="6" creationId="{F8519F6C-CE9F-EDF3-D08A-A2B0763110C4}"/>
          </ac:spMkLst>
        </pc:spChg>
        <pc:spChg chg="del">
          <ac:chgData name="Trúc Quỳnh Võ Thị" userId="d3a72b9751383f94" providerId="LiveId" clId="{ECC548E6-A0D5-8E40-9000-B821171A4AC8}" dt="2022-12-10T16:08:20.848" v="36" actId="478"/>
          <ac:spMkLst>
            <pc:docMk/>
            <pc:sldMk cId="2817977460" sldId="316"/>
            <ac:spMk id="7" creationId="{00000000-0000-0000-0000-000000000000}"/>
          </ac:spMkLst>
        </pc:spChg>
        <pc:spChg chg="add mod">
          <ac:chgData name="Trúc Quỳnh Võ Thị" userId="d3a72b9751383f94" providerId="LiveId" clId="{ECC548E6-A0D5-8E40-9000-B821171A4AC8}" dt="2022-12-10T16:10:33" v="73"/>
          <ac:spMkLst>
            <pc:docMk/>
            <pc:sldMk cId="2817977460" sldId="316"/>
            <ac:spMk id="9" creationId="{8801185B-0D41-9410-BCF2-BF4CC574B16B}"/>
          </ac:spMkLst>
        </pc:spChg>
        <pc:spChg chg="del">
          <ac:chgData name="Trúc Quỳnh Võ Thị" userId="d3a72b9751383f94" providerId="LiveId" clId="{ECC548E6-A0D5-8E40-9000-B821171A4AC8}" dt="2022-12-10T16:08:20.848" v="36" actId="478"/>
          <ac:spMkLst>
            <pc:docMk/>
            <pc:sldMk cId="2817977460" sldId="316"/>
            <ac:spMk id="12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0:32.692" v="72" actId="478"/>
          <ac:spMkLst>
            <pc:docMk/>
            <pc:sldMk cId="2817977460" sldId="316"/>
            <ac:spMk id="15" creationId="{00000000-0000-0000-0000-000000000000}"/>
          </ac:spMkLst>
        </pc:spChg>
        <pc:picChg chg="del">
          <ac:chgData name="Trúc Quỳnh Võ Thị" userId="d3a72b9751383f94" providerId="LiveId" clId="{ECC548E6-A0D5-8E40-9000-B821171A4AC8}" dt="2022-12-10T16:08:20.848" v="36" actId="478"/>
          <ac:picMkLst>
            <pc:docMk/>
            <pc:sldMk cId="2817977460" sldId="316"/>
            <ac:picMk id="3" creationId="{98BE75A9-0DCD-4675-A102-41B158E40B64}"/>
          </ac:picMkLst>
        </pc:picChg>
        <pc:picChg chg="add mod">
          <ac:chgData name="Trúc Quỳnh Võ Thị" userId="d3a72b9751383f94" providerId="LiveId" clId="{ECC548E6-A0D5-8E40-9000-B821171A4AC8}" dt="2022-12-10T16:08:21.372" v="37"/>
          <ac:picMkLst>
            <pc:docMk/>
            <pc:sldMk cId="2817977460" sldId="316"/>
            <ac:picMk id="8" creationId="{A9A4EEE3-2F7A-BA20-C1CB-5168D720C6EB}"/>
          </ac:picMkLst>
        </pc:picChg>
        <pc:picChg chg="del">
          <ac:chgData name="Trúc Quỳnh Võ Thị" userId="d3a72b9751383f94" providerId="LiveId" clId="{ECC548E6-A0D5-8E40-9000-B821171A4AC8}" dt="2022-12-10T16:08:20.848" v="36" actId="478"/>
          <ac:picMkLst>
            <pc:docMk/>
            <pc:sldMk cId="2817977460" sldId="316"/>
            <ac:picMk id="3074" creationId="{427CAC43-AAF3-4425-ABAD-469B89F795D3}"/>
          </ac:picMkLst>
        </pc:picChg>
      </pc:sldChg>
      <pc:sldChg chg="del">
        <pc:chgData name="Trúc Quỳnh Võ Thị" userId="d3a72b9751383f94" providerId="LiveId" clId="{ECC548E6-A0D5-8E40-9000-B821171A4AC8}" dt="2022-12-10T16:14:51.724" v="179" actId="2696"/>
        <pc:sldMkLst>
          <pc:docMk/>
          <pc:sldMk cId="2141101352" sldId="325"/>
        </pc:sldMkLst>
      </pc:sldChg>
      <pc:sldChg chg="del">
        <pc:chgData name="Trúc Quỳnh Võ Thị" userId="d3a72b9751383f94" providerId="LiveId" clId="{ECC548E6-A0D5-8E40-9000-B821171A4AC8}" dt="2022-12-10T16:12:42.663" v="129" actId="2696"/>
        <pc:sldMkLst>
          <pc:docMk/>
          <pc:sldMk cId="2138508035" sldId="327"/>
        </pc:sldMkLst>
      </pc:sldChg>
      <pc:sldChg chg="del">
        <pc:chgData name="Trúc Quỳnh Võ Thị" userId="d3a72b9751383f94" providerId="LiveId" clId="{ECC548E6-A0D5-8E40-9000-B821171A4AC8}" dt="2022-12-10T16:08:28.891" v="38" actId="2696"/>
        <pc:sldMkLst>
          <pc:docMk/>
          <pc:sldMk cId="3014149149" sldId="347"/>
        </pc:sldMkLst>
      </pc:sldChg>
      <pc:sldChg chg="del">
        <pc:chgData name="Trúc Quỳnh Võ Thị" userId="d3a72b9751383f94" providerId="LiveId" clId="{ECC548E6-A0D5-8E40-9000-B821171A4AC8}" dt="2022-12-10T16:08:29.183" v="39" actId="2696"/>
        <pc:sldMkLst>
          <pc:docMk/>
          <pc:sldMk cId="593426882" sldId="348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496898330" sldId="349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655723454" sldId="349"/>
        </pc:sldMkLst>
      </pc:sldChg>
      <pc:sldChg chg="new del">
        <pc:chgData name="Trúc Quỳnh Võ Thị" userId="d3a72b9751383f94" providerId="LiveId" clId="{ECC548E6-A0D5-8E40-9000-B821171A4AC8}" dt="2022-12-10T16:17:48.021" v="226" actId="2696"/>
        <pc:sldMkLst>
          <pc:docMk/>
          <pc:sldMk cId="2054061163" sldId="349"/>
        </pc:sldMkLst>
      </pc:sldChg>
      <pc:sldChg chg="new del">
        <pc:chgData name="Trúc Quỳnh Võ Thị" userId="d3a72b9751383f94" providerId="LiveId" clId="{ECC548E6-A0D5-8E40-9000-B821171A4AC8}" dt="2022-12-10T16:08:40.308" v="41" actId="680"/>
        <pc:sldMkLst>
          <pc:docMk/>
          <pc:sldMk cId="753307766" sldId="350"/>
        </pc:sldMkLst>
      </pc:sldChg>
      <pc:sldChg chg="addSp delSp modSp add mod modAnim">
        <pc:chgData name="Trúc Quỳnh Võ Thị" userId="d3a72b9751383f94" providerId="LiveId" clId="{ECC548E6-A0D5-8E40-9000-B821171A4AC8}" dt="2022-12-10T16:10:30.560" v="71"/>
        <pc:sldMkLst>
          <pc:docMk/>
          <pc:sldMk cId="799076327" sldId="350"/>
        </pc:sldMkLst>
        <pc:spChg chg="add del mod">
          <ac:chgData name="Trúc Quỳnh Võ Thị" userId="d3a72b9751383f94" providerId="LiveId" clId="{ECC548E6-A0D5-8E40-9000-B821171A4AC8}" dt="2022-12-10T16:08:47.404" v="46"/>
          <ac:spMkLst>
            <pc:docMk/>
            <pc:sldMk cId="799076327" sldId="350"/>
            <ac:spMk id="2" creationId="{BDE5476D-9F55-F93D-3439-47C5CFF5FB96}"/>
          </ac:spMkLst>
        </pc:spChg>
        <pc:spChg chg="del">
          <ac:chgData name="Trúc Quỳnh Võ Thị" userId="d3a72b9751383f94" providerId="LiveId" clId="{ECC548E6-A0D5-8E40-9000-B821171A4AC8}" dt="2022-12-10T16:08:47.026" v="44" actId="478"/>
          <ac:spMkLst>
            <pc:docMk/>
            <pc:sldMk cId="799076327" sldId="350"/>
            <ac:spMk id="4" creationId="{47035607-B83F-3B5C-8EC5-A11B06AC035A}"/>
          </ac:spMkLst>
        </pc:spChg>
        <pc:spChg chg="del">
          <ac:chgData name="Trúc Quỳnh Võ Thị" userId="d3a72b9751383f94" providerId="LiveId" clId="{ECC548E6-A0D5-8E40-9000-B821171A4AC8}" dt="2022-12-10T16:08:47.026" v="44" actId="478"/>
          <ac:spMkLst>
            <pc:docMk/>
            <pc:sldMk cId="799076327" sldId="350"/>
            <ac:spMk id="5" creationId="{FBCE3F62-B61E-620A-9626-D61F8771C011}"/>
          </ac:spMkLst>
        </pc:spChg>
        <pc:spChg chg="del">
          <ac:chgData name="Trúc Quỳnh Võ Thị" userId="d3a72b9751383f94" providerId="LiveId" clId="{ECC548E6-A0D5-8E40-9000-B821171A4AC8}" dt="2022-12-10T16:08:47.026" v="44" actId="478"/>
          <ac:spMkLst>
            <pc:docMk/>
            <pc:sldMk cId="799076327" sldId="350"/>
            <ac:spMk id="6" creationId="{F8519F6C-CE9F-EDF3-D08A-A2B0763110C4}"/>
          </ac:spMkLst>
        </pc:spChg>
        <pc:spChg chg="add mod">
          <ac:chgData name="Trúc Quỳnh Võ Thị" userId="d3a72b9751383f94" providerId="LiveId" clId="{ECC548E6-A0D5-8E40-9000-B821171A4AC8}" dt="2022-12-10T16:08:58.087" v="51"/>
          <ac:spMkLst>
            <pc:docMk/>
            <pc:sldMk cId="799076327" sldId="350"/>
            <ac:spMk id="7" creationId="{22C24ED2-09D7-EEB7-6D11-F64A59DCBCBA}"/>
          </ac:spMkLst>
        </pc:spChg>
        <pc:spChg chg="add mod">
          <ac:chgData name="Trúc Quỳnh Võ Thị" userId="d3a72b9751383f94" providerId="LiveId" clId="{ECC548E6-A0D5-8E40-9000-B821171A4AC8}" dt="2022-12-10T16:08:58.087" v="51"/>
          <ac:spMkLst>
            <pc:docMk/>
            <pc:sldMk cId="799076327" sldId="350"/>
            <ac:spMk id="9" creationId="{6E1705AB-BB1B-D8FF-69AE-9AEB1605A360}"/>
          </ac:spMkLst>
        </pc:spChg>
        <pc:spChg chg="add mod">
          <ac:chgData name="Trúc Quỳnh Võ Thị" userId="d3a72b9751383f94" providerId="LiveId" clId="{ECC548E6-A0D5-8E40-9000-B821171A4AC8}" dt="2022-12-10T16:08:58.087" v="51"/>
          <ac:spMkLst>
            <pc:docMk/>
            <pc:sldMk cId="799076327" sldId="350"/>
            <ac:spMk id="10" creationId="{092F718B-3DEB-BF53-4064-0B427A33F46B}"/>
          </ac:spMkLst>
        </pc:spChg>
        <pc:spChg chg="add mod">
          <ac:chgData name="Trúc Quỳnh Võ Thị" userId="d3a72b9751383f94" providerId="LiveId" clId="{ECC548E6-A0D5-8E40-9000-B821171A4AC8}" dt="2022-12-10T16:10:30.560" v="71"/>
          <ac:spMkLst>
            <pc:docMk/>
            <pc:sldMk cId="799076327" sldId="350"/>
            <ac:spMk id="11" creationId="{18F39383-6653-79A4-D6E7-E5BE609E5303}"/>
          </ac:spMkLst>
        </pc:spChg>
        <pc:spChg chg="del">
          <ac:chgData name="Trúc Quỳnh Võ Thị" userId="d3a72b9751383f94" providerId="LiveId" clId="{ECC548E6-A0D5-8E40-9000-B821171A4AC8}" dt="2022-12-10T16:10:30.248" v="70" actId="478"/>
          <ac:spMkLst>
            <pc:docMk/>
            <pc:sldMk cId="799076327" sldId="350"/>
            <ac:spMk id="15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08:58.087" v="51"/>
          <ac:picMkLst>
            <pc:docMk/>
            <pc:sldMk cId="799076327" sldId="350"/>
            <ac:picMk id="3" creationId="{9C8F6C79-D9A6-CA1E-D2CE-D22635FC67F8}"/>
          </ac:picMkLst>
        </pc:picChg>
        <pc:picChg chg="del">
          <ac:chgData name="Trúc Quỳnh Võ Thị" userId="d3a72b9751383f94" providerId="LiveId" clId="{ECC548E6-A0D5-8E40-9000-B821171A4AC8}" dt="2022-12-10T16:08:47.026" v="44" actId="478"/>
          <ac:picMkLst>
            <pc:docMk/>
            <pc:sldMk cId="799076327" sldId="350"/>
            <ac:picMk id="8" creationId="{A9A4EEE3-2F7A-BA20-C1CB-5168D720C6EB}"/>
          </ac:picMkLst>
        </pc:pic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1804974007" sldId="350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2663657957" sldId="350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3578042962" sldId="350"/>
        </pc:sldMkLst>
      </pc:sldChg>
      <pc:sldChg chg="addSp delSp modSp add mod modAnim">
        <pc:chgData name="Trúc Quỳnh Võ Thị" userId="d3a72b9751383f94" providerId="LiveId" clId="{ECC548E6-A0D5-8E40-9000-B821171A4AC8}" dt="2022-12-10T16:10:27.597" v="69"/>
        <pc:sldMkLst>
          <pc:docMk/>
          <pc:sldMk cId="2122795486" sldId="351"/>
        </pc:sldMkLst>
        <pc:spChg chg="add mod">
          <ac:chgData name="Trúc Quỳnh Võ Thị" userId="d3a72b9751383f94" providerId="LiveId" clId="{ECC548E6-A0D5-8E40-9000-B821171A4AC8}" dt="2022-12-10T16:09:03.360" v="52"/>
          <ac:spMkLst>
            <pc:docMk/>
            <pc:sldMk cId="2122795486" sldId="351"/>
            <ac:spMk id="2" creationId="{B289A923-266C-755E-31F9-61909B3A7CE5}"/>
          </ac:spMkLst>
        </pc:spChg>
        <pc:spChg chg="add mod">
          <ac:chgData name="Trúc Quỳnh Võ Thị" userId="d3a72b9751383f94" providerId="LiveId" clId="{ECC548E6-A0D5-8E40-9000-B821171A4AC8}" dt="2022-12-10T16:09:03.360" v="52"/>
          <ac:spMkLst>
            <pc:docMk/>
            <pc:sldMk cId="2122795486" sldId="351"/>
            <ac:spMk id="3" creationId="{4229A879-EC9E-CB39-0FE4-307DB93B5989}"/>
          </ac:spMkLst>
        </pc:spChg>
        <pc:spChg chg="add mod">
          <ac:chgData name="Trúc Quỳnh Võ Thị" userId="d3a72b9751383f94" providerId="LiveId" clId="{ECC548E6-A0D5-8E40-9000-B821171A4AC8}" dt="2022-12-10T16:09:03.360" v="52"/>
          <ac:spMkLst>
            <pc:docMk/>
            <pc:sldMk cId="2122795486" sldId="351"/>
            <ac:spMk id="4" creationId="{8402FDC5-2C4B-E5BE-7015-5F835B3DEFF9}"/>
          </ac:spMkLst>
        </pc:spChg>
        <pc:spChg chg="add mod">
          <ac:chgData name="Trúc Quỳnh Võ Thị" userId="d3a72b9751383f94" providerId="LiveId" clId="{ECC548E6-A0D5-8E40-9000-B821171A4AC8}" dt="2022-12-10T16:10:27.597" v="69"/>
          <ac:spMkLst>
            <pc:docMk/>
            <pc:sldMk cId="2122795486" sldId="351"/>
            <ac:spMk id="6" creationId="{C06BCFEA-0038-B525-8B47-621F4276E893}"/>
          </ac:spMkLst>
        </pc:spChg>
        <pc:spChg chg="del">
          <ac:chgData name="Trúc Quỳnh Võ Thị" userId="d3a72b9751383f94" providerId="LiveId" clId="{ECC548E6-A0D5-8E40-9000-B821171A4AC8}" dt="2022-12-10T16:10:27.327" v="68" actId="478"/>
          <ac:spMkLst>
            <pc:docMk/>
            <pc:sldMk cId="2122795486" sldId="351"/>
            <ac:spMk id="15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09:03.360" v="52"/>
          <ac:picMkLst>
            <pc:docMk/>
            <pc:sldMk cId="2122795486" sldId="351"/>
            <ac:picMk id="5" creationId="{B4A64371-B9FB-9ABD-D806-CD5C85C5954C}"/>
          </ac:picMkLst>
        </pc:picChg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3313892821" sldId="351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3703896513" sldId="351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4221340970" sldId="351"/>
        </pc:sldMkLst>
      </pc:sldChg>
      <pc:sldChg chg="addSp delSp modSp add mod modAnim">
        <pc:chgData name="Trúc Quỳnh Võ Thị" userId="d3a72b9751383f94" providerId="LiveId" clId="{ECC548E6-A0D5-8E40-9000-B821171A4AC8}" dt="2022-12-10T16:10:23.600" v="67"/>
        <pc:sldMkLst>
          <pc:docMk/>
          <pc:sldMk cId="581976680" sldId="352"/>
        </pc:sldMkLst>
        <pc:spChg chg="add mod">
          <ac:chgData name="Trúc Quỳnh Võ Thị" userId="d3a72b9751383f94" providerId="LiveId" clId="{ECC548E6-A0D5-8E40-9000-B821171A4AC8}" dt="2022-12-10T16:09:08.810" v="53"/>
          <ac:spMkLst>
            <pc:docMk/>
            <pc:sldMk cId="581976680" sldId="352"/>
            <ac:spMk id="2" creationId="{4004FFF9-5249-A325-1EB1-5DD0849863DD}"/>
          </ac:spMkLst>
        </pc:spChg>
        <pc:spChg chg="add mod">
          <ac:chgData name="Trúc Quỳnh Võ Thị" userId="d3a72b9751383f94" providerId="LiveId" clId="{ECC548E6-A0D5-8E40-9000-B821171A4AC8}" dt="2022-12-10T16:09:08.810" v="53"/>
          <ac:spMkLst>
            <pc:docMk/>
            <pc:sldMk cId="581976680" sldId="352"/>
            <ac:spMk id="3" creationId="{1076DDDE-B6C5-CE1A-643E-4428F3CDC023}"/>
          </ac:spMkLst>
        </pc:spChg>
        <pc:spChg chg="add mod">
          <ac:chgData name="Trúc Quỳnh Võ Thị" userId="d3a72b9751383f94" providerId="LiveId" clId="{ECC548E6-A0D5-8E40-9000-B821171A4AC8}" dt="2022-12-10T16:09:08.810" v="53"/>
          <ac:spMkLst>
            <pc:docMk/>
            <pc:sldMk cId="581976680" sldId="352"/>
            <ac:spMk id="4" creationId="{F6AE6086-C997-FD9D-DD35-5CCB189BAD63}"/>
          </ac:spMkLst>
        </pc:spChg>
        <pc:spChg chg="add mod">
          <ac:chgData name="Trúc Quỳnh Võ Thị" userId="d3a72b9751383f94" providerId="LiveId" clId="{ECC548E6-A0D5-8E40-9000-B821171A4AC8}" dt="2022-12-10T16:10:23.600" v="67"/>
          <ac:spMkLst>
            <pc:docMk/>
            <pc:sldMk cId="581976680" sldId="352"/>
            <ac:spMk id="6" creationId="{67F4B8F4-B433-CF30-665E-FF3C76C39A2B}"/>
          </ac:spMkLst>
        </pc:spChg>
        <pc:spChg chg="del">
          <ac:chgData name="Trúc Quỳnh Võ Thị" userId="d3a72b9751383f94" providerId="LiveId" clId="{ECC548E6-A0D5-8E40-9000-B821171A4AC8}" dt="2022-12-10T16:10:23.321" v="66" actId="478"/>
          <ac:spMkLst>
            <pc:docMk/>
            <pc:sldMk cId="581976680" sldId="352"/>
            <ac:spMk id="15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09:08.810" v="53"/>
          <ac:picMkLst>
            <pc:docMk/>
            <pc:sldMk cId="581976680" sldId="352"/>
            <ac:picMk id="5" creationId="{460EA53E-AEB6-B4A4-9DA5-33585A552BCD}"/>
          </ac:picMkLst>
        </pc:pic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1577590763" sldId="352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3319396600" sldId="352"/>
        </pc:sldMkLst>
      </pc:sldChg>
      <pc:sldChg chg="addSp delSp modSp add mod modAnim">
        <pc:chgData name="Trúc Quỳnh Võ Thị" userId="d3a72b9751383f94" providerId="LiveId" clId="{ECC548E6-A0D5-8E40-9000-B821171A4AC8}" dt="2022-12-10T16:10:20.422" v="65"/>
        <pc:sldMkLst>
          <pc:docMk/>
          <pc:sldMk cId="556382188" sldId="353"/>
        </pc:sldMkLst>
        <pc:spChg chg="add mod">
          <ac:chgData name="Trúc Quỳnh Võ Thị" userId="d3a72b9751383f94" providerId="LiveId" clId="{ECC548E6-A0D5-8E40-9000-B821171A4AC8}" dt="2022-12-10T16:09:14.406" v="54"/>
          <ac:spMkLst>
            <pc:docMk/>
            <pc:sldMk cId="556382188" sldId="353"/>
            <ac:spMk id="2" creationId="{5408F3EA-2764-340B-A190-182396228A25}"/>
          </ac:spMkLst>
        </pc:spChg>
        <pc:spChg chg="add mod">
          <ac:chgData name="Trúc Quỳnh Võ Thị" userId="d3a72b9751383f94" providerId="LiveId" clId="{ECC548E6-A0D5-8E40-9000-B821171A4AC8}" dt="2022-12-10T16:09:14.406" v="54"/>
          <ac:spMkLst>
            <pc:docMk/>
            <pc:sldMk cId="556382188" sldId="353"/>
            <ac:spMk id="3" creationId="{120B5899-852E-C6E4-7F46-67EF752CC3ED}"/>
          </ac:spMkLst>
        </pc:spChg>
        <pc:spChg chg="add mod">
          <ac:chgData name="Trúc Quỳnh Võ Thị" userId="d3a72b9751383f94" providerId="LiveId" clId="{ECC548E6-A0D5-8E40-9000-B821171A4AC8}" dt="2022-12-10T16:09:14.406" v="54"/>
          <ac:spMkLst>
            <pc:docMk/>
            <pc:sldMk cId="556382188" sldId="353"/>
            <ac:spMk id="4" creationId="{D99760C0-4E54-31FA-CEA1-CAD2C026A34F}"/>
          </ac:spMkLst>
        </pc:spChg>
        <pc:spChg chg="add mod">
          <ac:chgData name="Trúc Quỳnh Võ Thị" userId="d3a72b9751383f94" providerId="LiveId" clId="{ECC548E6-A0D5-8E40-9000-B821171A4AC8}" dt="2022-12-10T16:10:20.422" v="65"/>
          <ac:spMkLst>
            <pc:docMk/>
            <pc:sldMk cId="556382188" sldId="353"/>
            <ac:spMk id="6" creationId="{D6AB1832-E4A6-DE44-6BB2-32C5A87DAA05}"/>
          </ac:spMkLst>
        </pc:spChg>
        <pc:spChg chg="del">
          <ac:chgData name="Trúc Quỳnh Võ Thị" userId="d3a72b9751383f94" providerId="LiveId" clId="{ECC548E6-A0D5-8E40-9000-B821171A4AC8}" dt="2022-12-10T16:10:20.075" v="64" actId="478"/>
          <ac:spMkLst>
            <pc:docMk/>
            <pc:sldMk cId="556382188" sldId="353"/>
            <ac:spMk id="15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09:14.406" v="54"/>
          <ac:picMkLst>
            <pc:docMk/>
            <pc:sldMk cId="556382188" sldId="353"/>
            <ac:picMk id="5" creationId="{3E419A38-08F1-54D6-8ABE-47A8C8E33F81}"/>
          </ac:picMkLst>
        </pc:picChg>
      </pc:sldChg>
      <pc:sldChg chg="addSp delSp modSp add mod">
        <pc:chgData name="Trúc Quỳnh Võ Thị" userId="d3a72b9751383f94" providerId="LiveId" clId="{ECC548E6-A0D5-8E40-9000-B821171A4AC8}" dt="2022-12-10T16:10:11.481" v="62"/>
        <pc:sldMkLst>
          <pc:docMk/>
          <pc:sldMk cId="947084810" sldId="354"/>
        </pc:sldMkLst>
        <pc:spChg chg="add mod">
          <ac:chgData name="Trúc Quỳnh Võ Thị" userId="d3a72b9751383f94" providerId="LiveId" clId="{ECC548E6-A0D5-8E40-9000-B821171A4AC8}" dt="2022-12-10T16:10:11.481" v="62"/>
          <ac:spMkLst>
            <pc:docMk/>
            <pc:sldMk cId="947084810" sldId="354"/>
            <ac:spMk id="3" creationId="{4937918F-13EA-7257-F115-5387FCF8BCE7}"/>
          </ac:spMkLst>
        </pc:spChg>
        <pc:spChg chg="del">
          <ac:chgData name="Trúc Quỳnh Võ Thị" userId="d3a72b9751383f94" providerId="LiveId" clId="{ECC548E6-A0D5-8E40-9000-B821171A4AC8}" dt="2022-12-10T16:10:11.129" v="61" actId="478"/>
          <ac:spMkLst>
            <pc:docMk/>
            <pc:sldMk cId="947084810" sldId="354"/>
            <ac:spMk id="15" creationId="{00000000-0000-0000-0000-000000000000}"/>
          </ac:spMkLst>
        </pc:spChg>
        <pc:graphicFrameChg chg="add mod modGraphic">
          <ac:chgData name="Trúc Quỳnh Võ Thị" userId="d3a72b9751383f94" providerId="LiveId" clId="{ECC548E6-A0D5-8E40-9000-B821171A4AC8}" dt="2022-12-10T16:09:38.590" v="58" actId="207"/>
          <ac:graphicFrameMkLst>
            <pc:docMk/>
            <pc:sldMk cId="947084810" sldId="354"/>
            <ac:graphicFrameMk id="2" creationId="{8FD13476-E546-2B84-0171-F70332A33108}"/>
          </ac:graphicFrameMkLst>
        </pc:graphicFrameChg>
      </pc:sldChg>
      <pc:sldChg chg="addSp delSp add del setBg delDesignElem">
        <pc:chgData name="Trúc Quỳnh Võ Thị" userId="d3a72b9751383f94" providerId="LiveId" clId="{ECC548E6-A0D5-8E40-9000-B821171A4AC8}" dt="2022-12-10T16:06:54.429" v="24"/>
        <pc:sldMkLst>
          <pc:docMk/>
          <pc:sldMk cId="3293695948" sldId="354"/>
        </pc:sldMkLst>
        <pc:spChg chg="add del">
          <ac:chgData name="Trúc Quỳnh Võ Thị" userId="d3a72b9751383f94" providerId="LiveId" clId="{ECC548E6-A0D5-8E40-9000-B821171A4AC8}" dt="2022-12-10T16:06:54.429" v="24"/>
          <ac:spMkLst>
            <pc:docMk/>
            <pc:sldMk cId="3293695948" sldId="354"/>
            <ac:spMk id="18" creationId="{18AC8E79-ECD6-4F34-BE5A-9F5E850E850A}"/>
          </ac:spMkLst>
        </pc:spChg>
        <pc:spChg chg="add del">
          <ac:chgData name="Trúc Quỳnh Võ Thị" userId="d3a72b9751383f94" providerId="LiveId" clId="{ECC548E6-A0D5-8E40-9000-B821171A4AC8}" dt="2022-12-10T16:06:54.429" v="24"/>
          <ac:spMkLst>
            <pc:docMk/>
            <pc:sldMk cId="3293695948" sldId="354"/>
            <ac:spMk id="20" creationId="{7D2BE1BB-2AB2-4D7E-9E27-8D245181B513}"/>
          </ac:spMkLst>
        </pc:spChg>
        <pc:grpChg chg="add del">
          <ac:chgData name="Trúc Quỳnh Võ Thị" userId="d3a72b9751383f94" providerId="LiveId" clId="{ECC548E6-A0D5-8E40-9000-B821171A4AC8}" dt="2022-12-10T16:06:54.429" v="24"/>
          <ac:grpSpMkLst>
            <pc:docMk/>
            <pc:sldMk cId="3293695948" sldId="354"/>
            <ac:grpSpMk id="22" creationId="{22A1615C-2156-4B15-BF3E-39794B37905E}"/>
          </ac:grpSpMkLst>
        </pc:grp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1126231454" sldId="355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2107979338" sldId="355"/>
        </pc:sldMkLst>
      </pc:sldChg>
      <pc:sldChg chg="addSp delSp modSp add mod delAnim modAnim">
        <pc:chgData name="Trúc Quỳnh Võ Thị" userId="d3a72b9751383f94" providerId="LiveId" clId="{ECC548E6-A0D5-8E40-9000-B821171A4AC8}" dt="2022-12-10T16:14:59.038" v="180" actId="1076"/>
        <pc:sldMkLst>
          <pc:docMk/>
          <pc:sldMk cId="2780557566" sldId="355"/>
        </pc:sldMkLst>
        <pc:spChg chg="add del mod">
          <ac:chgData name="Trúc Quỳnh Võ Thị" userId="d3a72b9751383f94" providerId="LiveId" clId="{ECC548E6-A0D5-8E40-9000-B821171A4AC8}" dt="2022-12-10T16:13:41.814" v="136" actId="478"/>
          <ac:spMkLst>
            <pc:docMk/>
            <pc:sldMk cId="2780557566" sldId="355"/>
            <ac:spMk id="3" creationId="{7216976B-03CC-2C35-7079-97960160D6AC}"/>
          </ac:spMkLst>
        </pc:spChg>
        <pc:spChg chg="add del mod">
          <ac:chgData name="Trúc Quỳnh Võ Thị" userId="d3a72b9751383f94" providerId="LiveId" clId="{ECC548E6-A0D5-8E40-9000-B821171A4AC8}" dt="2022-12-10T16:13:41.814" v="136" actId="478"/>
          <ac:spMkLst>
            <pc:docMk/>
            <pc:sldMk cId="2780557566" sldId="355"/>
            <ac:spMk id="4" creationId="{30EFE9FB-7DC1-AE5F-20CE-1756F8748FC2}"/>
          </ac:spMkLst>
        </pc:spChg>
        <pc:spChg chg="add del mod">
          <ac:chgData name="Trúc Quỳnh Võ Thị" userId="d3a72b9751383f94" providerId="LiveId" clId="{ECC548E6-A0D5-8E40-9000-B821171A4AC8}" dt="2022-12-10T16:13:41.814" v="136" actId="478"/>
          <ac:spMkLst>
            <pc:docMk/>
            <pc:sldMk cId="2780557566" sldId="355"/>
            <ac:spMk id="5" creationId="{B4F769A7-1CE1-0B89-3207-BCD79672904C}"/>
          </ac:spMkLst>
        </pc:spChg>
        <pc:spChg chg="del">
          <ac:chgData name="Trúc Quỳnh Võ Thị" userId="d3a72b9751383f94" providerId="LiveId" clId="{ECC548E6-A0D5-8E40-9000-B821171A4AC8}" dt="2022-12-10T16:13:11.899" v="134" actId="478"/>
          <ac:spMkLst>
            <pc:docMk/>
            <pc:sldMk cId="2780557566" sldId="355"/>
            <ac:spMk id="6" creationId="{811E759F-5C1B-1A19-F7DD-CF6570A069E3}"/>
          </ac:spMkLst>
        </pc:spChg>
        <pc:spChg chg="add mod">
          <ac:chgData name="Trúc Quỳnh Võ Thị" userId="d3a72b9751383f94" providerId="LiveId" clId="{ECC548E6-A0D5-8E40-9000-B821171A4AC8}" dt="2022-12-10T16:14:59.038" v="180" actId="1076"/>
          <ac:spMkLst>
            <pc:docMk/>
            <pc:sldMk cId="2780557566" sldId="355"/>
            <ac:spMk id="9" creationId="{7827B4D4-2779-E6E4-D02C-F2B945958D40}"/>
          </ac:spMkLst>
        </pc:spChg>
        <pc:spChg chg="add mod">
          <ac:chgData name="Trúc Quỳnh Võ Thị" userId="d3a72b9751383f94" providerId="LiveId" clId="{ECC548E6-A0D5-8E40-9000-B821171A4AC8}" dt="2022-12-10T16:14:59.038" v="180" actId="1076"/>
          <ac:spMkLst>
            <pc:docMk/>
            <pc:sldMk cId="2780557566" sldId="355"/>
            <ac:spMk id="10" creationId="{18D6F0E2-B759-33F3-3CA9-AC237255ED43}"/>
          </ac:spMkLst>
        </pc:spChg>
        <pc:spChg chg="add mod">
          <ac:chgData name="Trúc Quỳnh Võ Thị" userId="d3a72b9751383f94" providerId="LiveId" clId="{ECC548E6-A0D5-8E40-9000-B821171A4AC8}" dt="2022-12-10T16:14:59.038" v="180" actId="1076"/>
          <ac:spMkLst>
            <pc:docMk/>
            <pc:sldMk cId="2780557566" sldId="355"/>
            <ac:spMk id="11" creationId="{00F4975A-0D6E-C2CD-B267-66AF97969341}"/>
          </ac:spMkLst>
        </pc:spChg>
        <pc:spChg chg="mod">
          <ac:chgData name="Trúc Quỳnh Võ Thị" userId="d3a72b9751383f94" providerId="LiveId" clId="{ECC548E6-A0D5-8E40-9000-B821171A4AC8}" dt="2022-12-10T16:12:56.481" v="133"/>
          <ac:spMkLst>
            <pc:docMk/>
            <pc:sldMk cId="2780557566" sldId="355"/>
            <ac:spMk id="12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12:51.826" v="132" actId="20577"/>
          <ac:spMkLst>
            <pc:docMk/>
            <pc:sldMk cId="2780557566" sldId="355"/>
            <ac:spMk id="17" creationId="{00000000-0000-0000-0000-000000000000}"/>
          </ac:spMkLst>
        </pc:spChg>
        <pc:graphicFrameChg chg="add del mod">
          <ac:chgData name="Trúc Quỳnh Võ Thị" userId="d3a72b9751383f94" providerId="LiveId" clId="{ECC548E6-A0D5-8E40-9000-B821171A4AC8}" dt="2022-12-10T16:13:41.814" v="136" actId="478"/>
          <ac:graphicFrameMkLst>
            <pc:docMk/>
            <pc:sldMk cId="2780557566" sldId="355"/>
            <ac:graphicFrameMk id="2" creationId="{DF58B253-761B-A26C-BC04-64FFF04ED5A3}"/>
          </ac:graphicFrameMkLst>
        </pc:graphicFrameChg>
        <pc:graphicFrameChg chg="add del mod modGraphic">
          <ac:chgData name="Trúc Quỳnh Võ Thị" userId="d3a72b9751383f94" providerId="LiveId" clId="{ECC548E6-A0D5-8E40-9000-B821171A4AC8}" dt="2022-12-10T16:14:59.038" v="180" actId="1076"/>
          <ac:graphicFrameMkLst>
            <pc:docMk/>
            <pc:sldMk cId="2780557566" sldId="355"/>
            <ac:graphicFrameMk id="7" creationId="{E413CAE7-028E-C9CD-4A53-EBFB9056E9F0}"/>
          </ac:graphicFrameMkLst>
        </pc:graphicFrameChg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3439781530" sldId="355"/>
        </pc:sldMkLst>
      </pc:sldChg>
      <pc:sldChg chg="addSp delSp modSp add mod delAnim modAnim">
        <pc:chgData name="Trúc Quỳnh Võ Thị" userId="d3a72b9751383f94" providerId="LiveId" clId="{ECC548E6-A0D5-8E40-9000-B821171A4AC8}" dt="2022-12-10T16:19:31.507" v="228" actId="1076"/>
        <pc:sldMkLst>
          <pc:docMk/>
          <pc:sldMk cId="406269209" sldId="356"/>
        </pc:sldMkLst>
        <pc:spChg chg="add mod">
          <ac:chgData name="Trúc Quỳnh Võ Thị" userId="d3a72b9751383f94" providerId="LiveId" clId="{ECC548E6-A0D5-8E40-9000-B821171A4AC8}" dt="2022-12-10T16:19:31.507" v="228" actId="1076"/>
          <ac:spMkLst>
            <pc:docMk/>
            <pc:sldMk cId="406269209" sldId="356"/>
            <ac:spMk id="2" creationId="{00875E70-042F-6FF9-EEFF-624FD8088461}"/>
          </ac:spMkLst>
        </pc:spChg>
        <pc:spChg chg="add mod">
          <ac:chgData name="Trúc Quỳnh Võ Thị" userId="d3a72b9751383f94" providerId="LiveId" clId="{ECC548E6-A0D5-8E40-9000-B821171A4AC8}" dt="2022-12-10T16:15:46.934" v="189" actId="208"/>
          <ac:spMkLst>
            <pc:docMk/>
            <pc:sldMk cId="406269209" sldId="356"/>
            <ac:spMk id="3" creationId="{8139CCA2-23B1-74E3-AD11-7B76AB803FC8}"/>
          </ac:spMkLst>
        </pc:spChg>
        <pc:spChg chg="add mod">
          <ac:chgData name="Trúc Quỳnh Võ Thị" userId="d3a72b9751383f94" providerId="LiveId" clId="{ECC548E6-A0D5-8E40-9000-B821171A4AC8}" dt="2022-12-10T16:15:46.934" v="189" actId="208"/>
          <ac:spMkLst>
            <pc:docMk/>
            <pc:sldMk cId="406269209" sldId="356"/>
            <ac:spMk id="4" creationId="{C4E60D7F-1FD3-BB89-E512-2C006260A79E}"/>
          </ac:spMkLst>
        </pc:spChg>
        <pc:spChg chg="add mod">
          <ac:chgData name="Trúc Quỳnh Võ Thị" userId="d3a72b9751383f94" providerId="LiveId" clId="{ECC548E6-A0D5-8E40-9000-B821171A4AC8}" dt="2022-12-10T16:15:46.934" v="189" actId="208"/>
          <ac:spMkLst>
            <pc:docMk/>
            <pc:sldMk cId="406269209" sldId="356"/>
            <ac:spMk id="5" creationId="{2991D990-DE0A-3E8B-A4F5-CE9F560A6827}"/>
          </ac:spMkLst>
        </pc:spChg>
        <pc:spChg chg="add mod">
          <ac:chgData name="Trúc Quỳnh Võ Thị" userId="d3a72b9751383f94" providerId="LiveId" clId="{ECC548E6-A0D5-8E40-9000-B821171A4AC8}" dt="2022-12-10T16:15:46.934" v="189" actId="208"/>
          <ac:spMkLst>
            <pc:docMk/>
            <pc:sldMk cId="406269209" sldId="356"/>
            <ac:spMk id="6" creationId="{90F9B4CC-5EB4-8EAD-4C5D-90EDAFD660BC}"/>
          </ac:spMkLst>
        </pc:spChg>
        <pc:spChg chg="del">
          <ac:chgData name="Trúc Quỳnh Võ Thị" userId="d3a72b9751383f94" providerId="LiveId" clId="{ECC548E6-A0D5-8E40-9000-B821171A4AC8}" dt="2022-12-10T16:15:03.416" v="182" actId="478"/>
          <ac:spMkLst>
            <pc:docMk/>
            <pc:sldMk cId="406269209" sldId="356"/>
            <ac:spMk id="9" creationId="{7827B4D4-2779-E6E4-D02C-F2B945958D40}"/>
          </ac:spMkLst>
        </pc:spChg>
        <pc:spChg chg="del">
          <ac:chgData name="Trúc Quỳnh Võ Thị" userId="d3a72b9751383f94" providerId="LiveId" clId="{ECC548E6-A0D5-8E40-9000-B821171A4AC8}" dt="2022-12-10T16:15:03.416" v="182" actId="478"/>
          <ac:spMkLst>
            <pc:docMk/>
            <pc:sldMk cId="406269209" sldId="356"/>
            <ac:spMk id="10" creationId="{18D6F0E2-B759-33F3-3CA9-AC237255ED43}"/>
          </ac:spMkLst>
        </pc:spChg>
        <pc:spChg chg="del">
          <ac:chgData name="Trúc Quỳnh Võ Thị" userId="d3a72b9751383f94" providerId="LiveId" clId="{ECC548E6-A0D5-8E40-9000-B821171A4AC8}" dt="2022-12-10T16:15:03.416" v="182" actId="478"/>
          <ac:spMkLst>
            <pc:docMk/>
            <pc:sldMk cId="406269209" sldId="356"/>
            <ac:spMk id="11" creationId="{00F4975A-0D6E-C2CD-B267-66AF97969341}"/>
          </ac:spMkLst>
        </pc:spChg>
        <pc:spChg chg="mod">
          <ac:chgData name="Trúc Quỳnh Võ Thị" userId="d3a72b9751383f94" providerId="LiveId" clId="{ECC548E6-A0D5-8E40-9000-B821171A4AC8}" dt="2022-12-10T16:15:11.739" v="184" actId="14100"/>
          <ac:spMkLst>
            <pc:docMk/>
            <pc:sldMk cId="406269209" sldId="356"/>
            <ac:spMk id="12" creationId="{00000000-0000-0000-0000-000000000000}"/>
          </ac:spMkLst>
        </pc:spChg>
        <pc:spChg chg="add mod">
          <ac:chgData name="Trúc Quỳnh Võ Thị" userId="d3a72b9751383f94" providerId="LiveId" clId="{ECC548E6-A0D5-8E40-9000-B821171A4AC8}" dt="2022-12-10T16:15:46.934" v="189" actId="208"/>
          <ac:spMkLst>
            <pc:docMk/>
            <pc:sldMk cId="406269209" sldId="356"/>
            <ac:spMk id="13" creationId="{8CFCD2F7-E630-CA42-8F02-B19C056B4D2C}"/>
          </ac:spMkLst>
        </pc:spChg>
        <pc:spChg chg="mod">
          <ac:chgData name="Trúc Quỳnh Võ Thị" userId="d3a72b9751383f94" providerId="LiveId" clId="{ECC548E6-A0D5-8E40-9000-B821171A4AC8}" dt="2022-12-10T16:15:51.108" v="191" actId="20577"/>
          <ac:spMkLst>
            <pc:docMk/>
            <pc:sldMk cId="406269209" sldId="356"/>
            <ac:spMk id="17" creationId="{00000000-0000-0000-0000-000000000000}"/>
          </ac:spMkLst>
        </pc:spChg>
        <pc:graphicFrameChg chg="del">
          <ac:chgData name="Trúc Quỳnh Võ Thị" userId="d3a72b9751383f94" providerId="LiveId" clId="{ECC548E6-A0D5-8E40-9000-B821171A4AC8}" dt="2022-12-10T16:15:03.416" v="182" actId="478"/>
          <ac:graphicFrameMkLst>
            <pc:docMk/>
            <pc:sldMk cId="406269209" sldId="356"/>
            <ac:graphicFrameMk id="7" creationId="{E413CAE7-028E-C9CD-4A53-EBFB9056E9F0}"/>
          </ac:graphicFrameMkLst>
        </pc:graphicFrame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905606529" sldId="356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745831064" sldId="357"/>
        </pc:sldMkLst>
      </pc:sldChg>
      <pc:sldChg chg="addSp delSp modSp add mod delAnim modAnim">
        <pc:chgData name="Trúc Quỳnh Võ Thị" userId="d3a72b9751383f94" providerId="LiveId" clId="{ECC548E6-A0D5-8E40-9000-B821171A4AC8}" dt="2022-12-10T16:16:31.986" v="204" actId="20577"/>
        <pc:sldMkLst>
          <pc:docMk/>
          <pc:sldMk cId="3470374486" sldId="357"/>
        </pc:sldMkLst>
        <pc:spChg chg="del">
          <ac:chgData name="Trúc Quỳnh Võ Thị" userId="d3a72b9751383f94" providerId="LiveId" clId="{ECC548E6-A0D5-8E40-9000-B821171A4AC8}" dt="2022-12-10T16:16:01.267" v="194" actId="478"/>
          <ac:spMkLst>
            <pc:docMk/>
            <pc:sldMk cId="3470374486" sldId="357"/>
            <ac:spMk id="2" creationId="{00875E70-042F-6FF9-EEFF-624FD8088461}"/>
          </ac:spMkLst>
        </pc:spChg>
        <pc:spChg chg="del">
          <ac:chgData name="Trúc Quỳnh Võ Thị" userId="d3a72b9751383f94" providerId="LiveId" clId="{ECC548E6-A0D5-8E40-9000-B821171A4AC8}" dt="2022-12-10T16:16:03.161" v="195" actId="478"/>
          <ac:spMkLst>
            <pc:docMk/>
            <pc:sldMk cId="3470374486" sldId="357"/>
            <ac:spMk id="3" creationId="{8139CCA2-23B1-74E3-AD11-7B76AB803FC8}"/>
          </ac:spMkLst>
        </pc:spChg>
        <pc:spChg chg="del">
          <ac:chgData name="Trúc Quỳnh Võ Thị" userId="d3a72b9751383f94" providerId="LiveId" clId="{ECC548E6-A0D5-8E40-9000-B821171A4AC8}" dt="2022-12-10T16:16:01.267" v="194" actId="478"/>
          <ac:spMkLst>
            <pc:docMk/>
            <pc:sldMk cId="3470374486" sldId="357"/>
            <ac:spMk id="4" creationId="{C4E60D7F-1FD3-BB89-E512-2C006260A79E}"/>
          </ac:spMkLst>
        </pc:spChg>
        <pc:spChg chg="del">
          <ac:chgData name="Trúc Quỳnh Võ Thị" userId="d3a72b9751383f94" providerId="LiveId" clId="{ECC548E6-A0D5-8E40-9000-B821171A4AC8}" dt="2022-12-10T16:16:01.267" v="194" actId="478"/>
          <ac:spMkLst>
            <pc:docMk/>
            <pc:sldMk cId="3470374486" sldId="357"/>
            <ac:spMk id="5" creationId="{2991D990-DE0A-3E8B-A4F5-CE9F560A6827}"/>
          </ac:spMkLst>
        </pc:spChg>
        <pc:spChg chg="del">
          <ac:chgData name="Trúc Quỳnh Võ Thị" userId="d3a72b9751383f94" providerId="LiveId" clId="{ECC548E6-A0D5-8E40-9000-B821171A4AC8}" dt="2022-12-10T16:16:01.267" v="194" actId="478"/>
          <ac:spMkLst>
            <pc:docMk/>
            <pc:sldMk cId="3470374486" sldId="357"/>
            <ac:spMk id="6" creationId="{90F9B4CC-5EB4-8EAD-4C5D-90EDAFD660BC}"/>
          </ac:spMkLst>
        </pc:spChg>
        <pc:spChg chg="add mod">
          <ac:chgData name="Trúc Quỳnh Võ Thị" userId="d3a72b9751383f94" providerId="LiveId" clId="{ECC548E6-A0D5-8E40-9000-B821171A4AC8}" dt="2022-12-10T16:16:13.057" v="198" actId="208"/>
          <ac:spMkLst>
            <pc:docMk/>
            <pc:sldMk cId="3470374486" sldId="357"/>
            <ac:spMk id="7" creationId="{ED82F66F-2246-C48C-C7CA-8026B2C489A6}"/>
          </ac:spMkLst>
        </pc:spChg>
        <pc:spChg chg="add mod">
          <ac:chgData name="Trúc Quỳnh Võ Thị" userId="d3a72b9751383f94" providerId="LiveId" clId="{ECC548E6-A0D5-8E40-9000-B821171A4AC8}" dt="2022-12-10T16:16:13.057" v="198" actId="208"/>
          <ac:spMkLst>
            <pc:docMk/>
            <pc:sldMk cId="3470374486" sldId="357"/>
            <ac:spMk id="9" creationId="{04FDA739-DD61-CB4C-1A7E-69167EF6051A}"/>
          </ac:spMkLst>
        </pc:spChg>
        <pc:spChg chg="add mod">
          <ac:chgData name="Trúc Quỳnh Võ Thị" userId="d3a72b9751383f94" providerId="LiveId" clId="{ECC548E6-A0D5-8E40-9000-B821171A4AC8}" dt="2022-12-10T16:16:13.057" v="198" actId="208"/>
          <ac:spMkLst>
            <pc:docMk/>
            <pc:sldMk cId="3470374486" sldId="357"/>
            <ac:spMk id="10" creationId="{1F4D3119-2D76-05A7-A024-5A378B20526C}"/>
          </ac:spMkLst>
        </pc:spChg>
        <pc:spChg chg="add mod">
          <ac:chgData name="Trúc Quỳnh Võ Thị" userId="d3a72b9751383f94" providerId="LiveId" clId="{ECC548E6-A0D5-8E40-9000-B821171A4AC8}" dt="2022-12-10T16:16:13.057" v="198" actId="208"/>
          <ac:spMkLst>
            <pc:docMk/>
            <pc:sldMk cId="3470374486" sldId="357"/>
            <ac:spMk id="11" creationId="{3523CB20-6B86-C0FA-009B-E57C240BC5D4}"/>
          </ac:spMkLst>
        </pc:spChg>
        <pc:spChg chg="mod">
          <ac:chgData name="Trúc Quỳnh Võ Thị" userId="d3a72b9751383f94" providerId="LiveId" clId="{ECC548E6-A0D5-8E40-9000-B821171A4AC8}" dt="2022-12-10T16:15:58.891" v="193"/>
          <ac:spMkLst>
            <pc:docMk/>
            <pc:sldMk cId="3470374486" sldId="357"/>
            <ac:spMk id="12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6:01.267" v="194" actId="478"/>
          <ac:spMkLst>
            <pc:docMk/>
            <pc:sldMk cId="3470374486" sldId="357"/>
            <ac:spMk id="13" creationId="{8CFCD2F7-E630-CA42-8F02-B19C056B4D2C}"/>
          </ac:spMkLst>
        </pc:spChg>
        <pc:spChg chg="add mod">
          <ac:chgData name="Trúc Quỳnh Võ Thị" userId="d3a72b9751383f94" providerId="LiveId" clId="{ECC548E6-A0D5-8E40-9000-B821171A4AC8}" dt="2022-12-10T16:16:13.057" v="198" actId="208"/>
          <ac:spMkLst>
            <pc:docMk/>
            <pc:sldMk cId="3470374486" sldId="357"/>
            <ac:spMk id="14" creationId="{611D757E-BE64-7C8E-04EE-971E9803FF62}"/>
          </ac:spMkLst>
        </pc:spChg>
        <pc:spChg chg="mod">
          <ac:chgData name="Trúc Quỳnh Võ Thị" userId="d3a72b9751383f94" providerId="LiveId" clId="{ECC548E6-A0D5-8E40-9000-B821171A4AC8}" dt="2022-12-10T16:16:31.986" v="204" actId="20577"/>
          <ac:spMkLst>
            <pc:docMk/>
            <pc:sldMk cId="3470374486" sldId="357"/>
            <ac:spMk id="17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16:10.292" v="197" actId="207"/>
          <ac:picMkLst>
            <pc:docMk/>
            <pc:sldMk cId="3470374486" sldId="357"/>
            <ac:picMk id="15" creationId="{B4E2A9B4-4186-332A-73FC-760670914757}"/>
          </ac:picMkLst>
        </pc:picChg>
        <pc:picChg chg="add mod">
          <ac:chgData name="Trúc Quỳnh Võ Thị" userId="d3a72b9751383f94" providerId="LiveId" clId="{ECC548E6-A0D5-8E40-9000-B821171A4AC8}" dt="2022-12-10T16:16:10.292" v="197" actId="207"/>
          <ac:picMkLst>
            <pc:docMk/>
            <pc:sldMk cId="3470374486" sldId="357"/>
            <ac:picMk id="22" creationId="{940CA231-A88D-CA9C-47D7-0442A8A67C38}"/>
          </ac:picMkLst>
        </pc:picChg>
        <pc:picChg chg="add mod">
          <ac:chgData name="Trúc Quỳnh Võ Thị" userId="d3a72b9751383f94" providerId="LiveId" clId="{ECC548E6-A0D5-8E40-9000-B821171A4AC8}" dt="2022-12-10T16:16:10.292" v="197" actId="207"/>
          <ac:picMkLst>
            <pc:docMk/>
            <pc:sldMk cId="3470374486" sldId="357"/>
            <ac:picMk id="23" creationId="{38420585-32E2-F47B-EECA-DCC0463DC5C3}"/>
          </ac:picMkLst>
        </pc:picChg>
        <pc:picChg chg="add mod">
          <ac:chgData name="Trúc Quỳnh Võ Thị" userId="d3a72b9751383f94" providerId="LiveId" clId="{ECC548E6-A0D5-8E40-9000-B821171A4AC8}" dt="2022-12-10T16:16:10.292" v="197" actId="207"/>
          <ac:picMkLst>
            <pc:docMk/>
            <pc:sldMk cId="3470374486" sldId="357"/>
            <ac:picMk id="24" creationId="{246A3A8D-372C-2896-877F-5E02F2D5EB00}"/>
          </ac:picMkLst>
        </pc:picChg>
        <pc:picChg chg="add mod">
          <ac:chgData name="Trúc Quỳnh Võ Thị" userId="d3a72b9751383f94" providerId="LiveId" clId="{ECC548E6-A0D5-8E40-9000-B821171A4AC8}" dt="2022-12-10T16:16:10.292" v="197" actId="207"/>
          <ac:picMkLst>
            <pc:docMk/>
            <pc:sldMk cId="3470374486" sldId="357"/>
            <ac:picMk id="25" creationId="{F2A62F32-6A32-3526-09E5-1E80672C64FF}"/>
          </ac:picMkLst>
        </pc:pic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67012580" sldId="358"/>
        </pc:sldMkLst>
      </pc:sldChg>
      <pc:sldChg chg="addSp delSp modSp add mod modAnim">
        <pc:chgData name="Trúc Quỳnh Võ Thị" userId="d3a72b9751383f94" providerId="LiveId" clId="{ECC548E6-A0D5-8E40-9000-B821171A4AC8}" dt="2022-12-10T16:17:00.778" v="217"/>
        <pc:sldMkLst>
          <pc:docMk/>
          <pc:sldMk cId="104512685" sldId="358"/>
        </pc:sldMkLst>
        <pc:spChg chg="add mod">
          <ac:chgData name="Trúc Quỳnh Võ Thị" userId="d3a72b9751383f94" providerId="LiveId" clId="{ECC548E6-A0D5-8E40-9000-B821171A4AC8}" dt="2022-12-10T16:17:00.778" v="217"/>
          <ac:spMkLst>
            <pc:docMk/>
            <pc:sldMk cId="104512685" sldId="358"/>
            <ac:spMk id="2" creationId="{7EB5B4CB-55D0-9DB9-413C-10DCF5D3E5CE}"/>
          </ac:spMkLst>
        </pc:spChg>
        <pc:spChg chg="add mod">
          <ac:chgData name="Trúc Quỳnh Võ Thị" userId="d3a72b9751383f94" providerId="LiveId" clId="{ECC548E6-A0D5-8E40-9000-B821171A4AC8}" dt="2022-12-10T16:17:00.778" v="217"/>
          <ac:spMkLst>
            <pc:docMk/>
            <pc:sldMk cId="104512685" sldId="358"/>
            <ac:spMk id="3" creationId="{6B4A4AFF-1EFA-D960-BF42-7F8387931625}"/>
          </ac:spMkLst>
        </pc:spChg>
        <pc:spChg chg="add mod">
          <ac:chgData name="Trúc Quỳnh Võ Thị" userId="d3a72b9751383f94" providerId="LiveId" clId="{ECC548E6-A0D5-8E40-9000-B821171A4AC8}" dt="2022-12-10T16:17:00.778" v="217"/>
          <ac:spMkLst>
            <pc:docMk/>
            <pc:sldMk cId="104512685" sldId="358"/>
            <ac:spMk id="4" creationId="{43C46653-C141-54C0-67E9-B615108C3125}"/>
          </ac:spMkLst>
        </pc:spChg>
        <pc:spChg chg="add mod">
          <ac:chgData name="Trúc Quỳnh Võ Thị" userId="d3a72b9751383f94" providerId="LiveId" clId="{ECC548E6-A0D5-8E40-9000-B821171A4AC8}" dt="2022-12-10T16:17:00.778" v="217"/>
          <ac:spMkLst>
            <pc:docMk/>
            <pc:sldMk cId="104512685" sldId="358"/>
            <ac:spMk id="5" creationId="{366AA789-6249-5BF7-1CE9-D64F0655E1AE}"/>
          </ac:spMkLst>
        </pc:spChg>
        <pc:spChg chg="del">
          <ac:chgData name="Trúc Quỳnh Võ Thị" userId="d3a72b9751383f94" providerId="LiveId" clId="{ECC548E6-A0D5-8E40-9000-B821171A4AC8}" dt="2022-12-10T16:16:52.762" v="216" actId="478"/>
          <ac:spMkLst>
            <pc:docMk/>
            <pc:sldMk cId="104512685" sldId="358"/>
            <ac:spMk id="7" creationId="{ED82F66F-2246-C48C-C7CA-8026B2C489A6}"/>
          </ac:spMkLst>
        </pc:spChg>
        <pc:spChg chg="mod">
          <ac:chgData name="Trúc Quỳnh Võ Thị" userId="d3a72b9751383f94" providerId="LiveId" clId="{ECC548E6-A0D5-8E40-9000-B821171A4AC8}" dt="2022-12-10T16:16:39.530" v="214" actId="20577"/>
          <ac:spMkLst>
            <pc:docMk/>
            <pc:sldMk cId="104512685" sldId="358"/>
            <ac:spMk id="8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6:52.762" v="216" actId="478"/>
          <ac:spMkLst>
            <pc:docMk/>
            <pc:sldMk cId="104512685" sldId="358"/>
            <ac:spMk id="9" creationId="{04FDA739-DD61-CB4C-1A7E-69167EF6051A}"/>
          </ac:spMkLst>
        </pc:spChg>
        <pc:spChg chg="del">
          <ac:chgData name="Trúc Quỳnh Võ Thị" userId="d3a72b9751383f94" providerId="LiveId" clId="{ECC548E6-A0D5-8E40-9000-B821171A4AC8}" dt="2022-12-10T16:16:52.762" v="216" actId="478"/>
          <ac:spMkLst>
            <pc:docMk/>
            <pc:sldMk cId="104512685" sldId="358"/>
            <ac:spMk id="10" creationId="{1F4D3119-2D76-05A7-A024-5A378B20526C}"/>
          </ac:spMkLst>
        </pc:spChg>
        <pc:spChg chg="del">
          <ac:chgData name="Trúc Quỳnh Võ Thị" userId="d3a72b9751383f94" providerId="LiveId" clId="{ECC548E6-A0D5-8E40-9000-B821171A4AC8}" dt="2022-12-10T16:16:52.762" v="216" actId="478"/>
          <ac:spMkLst>
            <pc:docMk/>
            <pc:sldMk cId="104512685" sldId="358"/>
            <ac:spMk id="11" creationId="{3523CB20-6B86-C0FA-009B-E57C240BC5D4}"/>
          </ac:spMkLst>
        </pc:spChg>
        <pc:spChg chg="mod">
          <ac:chgData name="Trúc Quỳnh Võ Thị" userId="d3a72b9751383f94" providerId="LiveId" clId="{ECC548E6-A0D5-8E40-9000-B821171A4AC8}" dt="2022-12-10T16:16:47.050" v="215"/>
          <ac:spMkLst>
            <pc:docMk/>
            <pc:sldMk cId="104512685" sldId="358"/>
            <ac:spMk id="12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6:52.762" v="216" actId="478"/>
          <ac:spMkLst>
            <pc:docMk/>
            <pc:sldMk cId="104512685" sldId="358"/>
            <ac:spMk id="14" creationId="{611D757E-BE64-7C8E-04EE-971E9803FF62}"/>
          </ac:spMkLst>
        </pc:spChg>
        <pc:spChg chg="mod">
          <ac:chgData name="Trúc Quỳnh Võ Thị" userId="d3a72b9751383f94" providerId="LiveId" clId="{ECC548E6-A0D5-8E40-9000-B821171A4AC8}" dt="2022-12-10T16:16:26.619" v="202" actId="20577"/>
          <ac:spMkLst>
            <pc:docMk/>
            <pc:sldMk cId="104512685" sldId="358"/>
            <ac:spMk id="17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17:00.778" v="217"/>
          <ac:picMkLst>
            <pc:docMk/>
            <pc:sldMk cId="104512685" sldId="358"/>
            <ac:picMk id="6" creationId="{1E60EE8C-20EB-E29A-9A48-39E9618E1F49}"/>
          </ac:picMkLst>
        </pc:picChg>
        <pc:picChg chg="del">
          <ac:chgData name="Trúc Quỳnh Võ Thị" userId="d3a72b9751383f94" providerId="LiveId" clId="{ECC548E6-A0D5-8E40-9000-B821171A4AC8}" dt="2022-12-10T16:16:52.762" v="216" actId="478"/>
          <ac:picMkLst>
            <pc:docMk/>
            <pc:sldMk cId="104512685" sldId="358"/>
            <ac:picMk id="15" creationId="{B4E2A9B4-4186-332A-73FC-760670914757}"/>
          </ac:picMkLst>
        </pc:picChg>
        <pc:picChg chg="del">
          <ac:chgData name="Trúc Quỳnh Võ Thị" userId="d3a72b9751383f94" providerId="LiveId" clId="{ECC548E6-A0D5-8E40-9000-B821171A4AC8}" dt="2022-12-10T16:16:52.762" v="216" actId="478"/>
          <ac:picMkLst>
            <pc:docMk/>
            <pc:sldMk cId="104512685" sldId="358"/>
            <ac:picMk id="22" creationId="{940CA231-A88D-CA9C-47D7-0442A8A67C38}"/>
          </ac:picMkLst>
        </pc:picChg>
        <pc:picChg chg="del">
          <ac:chgData name="Trúc Quỳnh Võ Thị" userId="d3a72b9751383f94" providerId="LiveId" clId="{ECC548E6-A0D5-8E40-9000-B821171A4AC8}" dt="2022-12-10T16:16:52.762" v="216" actId="478"/>
          <ac:picMkLst>
            <pc:docMk/>
            <pc:sldMk cId="104512685" sldId="358"/>
            <ac:picMk id="23" creationId="{38420585-32E2-F47B-EECA-DCC0463DC5C3}"/>
          </ac:picMkLst>
        </pc:picChg>
        <pc:picChg chg="del">
          <ac:chgData name="Trúc Quỳnh Võ Thị" userId="d3a72b9751383f94" providerId="LiveId" clId="{ECC548E6-A0D5-8E40-9000-B821171A4AC8}" dt="2022-12-10T16:16:52.762" v="216" actId="478"/>
          <ac:picMkLst>
            <pc:docMk/>
            <pc:sldMk cId="104512685" sldId="358"/>
            <ac:picMk id="24" creationId="{246A3A8D-372C-2896-877F-5E02F2D5EB00}"/>
          </ac:picMkLst>
        </pc:picChg>
        <pc:picChg chg="del">
          <ac:chgData name="Trúc Quỳnh Võ Thị" userId="d3a72b9751383f94" providerId="LiveId" clId="{ECC548E6-A0D5-8E40-9000-B821171A4AC8}" dt="2022-12-10T16:16:52.762" v="216" actId="478"/>
          <ac:picMkLst>
            <pc:docMk/>
            <pc:sldMk cId="104512685" sldId="358"/>
            <ac:picMk id="25" creationId="{F2A62F32-6A32-3526-09E5-1E80672C64FF}"/>
          </ac:picMkLst>
        </pc:picChg>
      </pc:sldChg>
      <pc:sldChg chg="addSp delSp modSp add mod delAnim modAnim">
        <pc:chgData name="Trúc Quỳnh Võ Thị" userId="d3a72b9751383f94" providerId="LiveId" clId="{ECC548E6-A0D5-8E40-9000-B821171A4AC8}" dt="2022-12-10T16:20:03.946" v="230" actId="20577"/>
        <pc:sldMkLst>
          <pc:docMk/>
          <pc:sldMk cId="1279074173" sldId="359"/>
        </pc:sldMkLst>
        <pc:spChg chg="del">
          <ac:chgData name="Trúc Quỳnh Võ Thị" userId="d3a72b9751383f94" providerId="LiveId" clId="{ECC548E6-A0D5-8E40-9000-B821171A4AC8}" dt="2022-12-10T16:17:20.441" v="222" actId="478"/>
          <ac:spMkLst>
            <pc:docMk/>
            <pc:sldMk cId="1279074173" sldId="359"/>
            <ac:spMk id="2" creationId="{7EB5B4CB-55D0-9DB9-413C-10DCF5D3E5CE}"/>
          </ac:spMkLst>
        </pc:spChg>
        <pc:spChg chg="del">
          <ac:chgData name="Trúc Quỳnh Võ Thị" userId="d3a72b9751383f94" providerId="LiveId" clId="{ECC548E6-A0D5-8E40-9000-B821171A4AC8}" dt="2022-12-10T16:17:20.441" v="222" actId="478"/>
          <ac:spMkLst>
            <pc:docMk/>
            <pc:sldMk cId="1279074173" sldId="359"/>
            <ac:spMk id="3" creationId="{6B4A4AFF-1EFA-D960-BF42-7F8387931625}"/>
          </ac:spMkLst>
        </pc:spChg>
        <pc:spChg chg="del">
          <ac:chgData name="Trúc Quỳnh Võ Thị" userId="d3a72b9751383f94" providerId="LiveId" clId="{ECC548E6-A0D5-8E40-9000-B821171A4AC8}" dt="2022-12-10T16:17:20.441" v="222" actId="478"/>
          <ac:spMkLst>
            <pc:docMk/>
            <pc:sldMk cId="1279074173" sldId="359"/>
            <ac:spMk id="4" creationId="{43C46653-C141-54C0-67E9-B615108C3125}"/>
          </ac:spMkLst>
        </pc:spChg>
        <pc:spChg chg="del">
          <ac:chgData name="Trúc Quỳnh Võ Thị" userId="d3a72b9751383f94" providerId="LiveId" clId="{ECC548E6-A0D5-8E40-9000-B821171A4AC8}" dt="2022-12-10T16:17:20.441" v="222" actId="478"/>
          <ac:spMkLst>
            <pc:docMk/>
            <pc:sldMk cId="1279074173" sldId="359"/>
            <ac:spMk id="5" creationId="{366AA789-6249-5BF7-1CE9-D64F0655E1AE}"/>
          </ac:spMkLst>
        </pc:spChg>
        <pc:spChg chg="add mod">
          <ac:chgData name="Trúc Quỳnh Võ Thị" userId="d3a72b9751383f94" providerId="LiveId" clId="{ECC548E6-A0D5-8E40-9000-B821171A4AC8}" dt="2022-12-10T16:20:03.946" v="230" actId="20577"/>
          <ac:spMkLst>
            <pc:docMk/>
            <pc:sldMk cId="1279074173" sldId="359"/>
            <ac:spMk id="7" creationId="{4D6E216C-D426-1A3E-4CE0-75682E5E7CC4}"/>
          </ac:spMkLst>
        </pc:spChg>
        <pc:spChg chg="add mod">
          <ac:chgData name="Trúc Quỳnh Võ Thị" userId="d3a72b9751383f94" providerId="LiveId" clId="{ECC548E6-A0D5-8E40-9000-B821171A4AC8}" dt="2022-12-10T16:17:25.420" v="223"/>
          <ac:spMkLst>
            <pc:docMk/>
            <pc:sldMk cId="1279074173" sldId="359"/>
            <ac:spMk id="9" creationId="{D2B3BCCA-430A-79EE-6397-6E6DBE85A5DB}"/>
          </ac:spMkLst>
        </pc:sp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1380659053" sldId="359"/>
        </pc:sldMkLst>
      </pc:sldChg>
      <pc:sldChg chg="addSp delSp modSp add mod delAnim modAnim">
        <pc:chgData name="Trúc Quỳnh Võ Thị" userId="d3a72b9751383f94" providerId="LiveId" clId="{ECC548E6-A0D5-8E40-9000-B821171A4AC8}" dt="2022-12-10T16:17:16.745" v="221"/>
        <pc:sldMkLst>
          <pc:docMk/>
          <pc:sldMk cId="1203191528" sldId="360"/>
        </pc:sldMkLst>
        <pc:spChg chg="del">
          <ac:chgData name="Trúc Quỳnh Võ Thị" userId="d3a72b9751383f94" providerId="LiveId" clId="{ECC548E6-A0D5-8E40-9000-B821171A4AC8}" dt="2022-12-10T16:17:11.719" v="220" actId="478"/>
          <ac:spMkLst>
            <pc:docMk/>
            <pc:sldMk cId="1203191528" sldId="360"/>
            <ac:spMk id="2" creationId="{7EB5B4CB-55D0-9DB9-413C-10DCF5D3E5CE}"/>
          </ac:spMkLst>
        </pc:spChg>
        <pc:spChg chg="del">
          <ac:chgData name="Trúc Quỳnh Võ Thị" userId="d3a72b9751383f94" providerId="LiveId" clId="{ECC548E6-A0D5-8E40-9000-B821171A4AC8}" dt="2022-12-10T16:17:11.719" v="220" actId="478"/>
          <ac:spMkLst>
            <pc:docMk/>
            <pc:sldMk cId="1203191528" sldId="360"/>
            <ac:spMk id="3" creationId="{6B4A4AFF-1EFA-D960-BF42-7F8387931625}"/>
          </ac:spMkLst>
        </pc:spChg>
        <pc:spChg chg="del">
          <ac:chgData name="Trúc Quỳnh Võ Thị" userId="d3a72b9751383f94" providerId="LiveId" clId="{ECC548E6-A0D5-8E40-9000-B821171A4AC8}" dt="2022-12-10T16:17:11.719" v="220" actId="478"/>
          <ac:spMkLst>
            <pc:docMk/>
            <pc:sldMk cId="1203191528" sldId="360"/>
            <ac:spMk id="4" creationId="{43C46653-C141-54C0-67E9-B615108C3125}"/>
          </ac:spMkLst>
        </pc:spChg>
        <pc:spChg chg="del">
          <ac:chgData name="Trúc Quỳnh Võ Thị" userId="d3a72b9751383f94" providerId="LiveId" clId="{ECC548E6-A0D5-8E40-9000-B821171A4AC8}" dt="2022-12-10T16:17:11.719" v="220" actId="478"/>
          <ac:spMkLst>
            <pc:docMk/>
            <pc:sldMk cId="1203191528" sldId="360"/>
            <ac:spMk id="5" creationId="{366AA789-6249-5BF7-1CE9-D64F0655E1AE}"/>
          </ac:spMkLst>
        </pc:spChg>
        <pc:spChg chg="add mod">
          <ac:chgData name="Trúc Quỳnh Võ Thị" userId="d3a72b9751383f94" providerId="LiveId" clId="{ECC548E6-A0D5-8E40-9000-B821171A4AC8}" dt="2022-12-10T16:17:16.745" v="221"/>
          <ac:spMkLst>
            <pc:docMk/>
            <pc:sldMk cId="1203191528" sldId="360"/>
            <ac:spMk id="7" creationId="{E41F6E62-2886-D68F-A45C-23AF19883BA3}"/>
          </ac:spMkLst>
        </pc:spChg>
        <pc:spChg chg="add mod">
          <ac:chgData name="Trúc Quỳnh Võ Thị" userId="d3a72b9751383f94" providerId="LiveId" clId="{ECC548E6-A0D5-8E40-9000-B821171A4AC8}" dt="2022-12-10T16:17:16.745" v="221"/>
          <ac:spMkLst>
            <pc:docMk/>
            <pc:sldMk cId="1203191528" sldId="360"/>
            <ac:spMk id="9" creationId="{B2BFF4C3-1699-63D3-8E8C-CDA8FF7A507E}"/>
          </ac:spMkLst>
        </pc:spChg>
        <pc:spChg chg="add mod">
          <ac:chgData name="Trúc Quỳnh Võ Thị" userId="d3a72b9751383f94" providerId="LiveId" clId="{ECC548E6-A0D5-8E40-9000-B821171A4AC8}" dt="2022-12-10T16:17:16.745" v="221"/>
          <ac:spMkLst>
            <pc:docMk/>
            <pc:sldMk cId="1203191528" sldId="360"/>
            <ac:spMk id="10" creationId="{85EB0EE8-E50B-F8A6-211E-0233DFF1EFC7}"/>
          </ac:spMkLst>
        </pc:spChg>
        <pc:spChg chg="add mod">
          <ac:chgData name="Trúc Quỳnh Võ Thị" userId="d3a72b9751383f94" providerId="LiveId" clId="{ECC548E6-A0D5-8E40-9000-B821171A4AC8}" dt="2022-12-10T16:17:16.745" v="221"/>
          <ac:spMkLst>
            <pc:docMk/>
            <pc:sldMk cId="1203191528" sldId="360"/>
            <ac:spMk id="11" creationId="{AFDF491F-7C40-49A4-EAB9-1C1A940E97C7}"/>
          </ac:spMkLst>
        </pc:spChg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1509770153" sldId="360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287303167" sldId="360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2598266178" sldId="360"/>
        </pc:sldMkLst>
      </pc:sldChg>
      <pc:sldChg chg="add del setBg">
        <pc:chgData name="Trúc Quỳnh Võ Thị" userId="d3a72b9751383f94" providerId="LiveId" clId="{ECC548E6-A0D5-8E40-9000-B821171A4AC8}" dt="2022-12-10T16:06:47.643" v="20"/>
        <pc:sldMkLst>
          <pc:docMk/>
          <pc:sldMk cId="1685576629" sldId="361"/>
        </pc:sldMkLst>
      </pc:sldChg>
      <pc:sldChg chg="add del setBg">
        <pc:chgData name="Trúc Quỳnh Võ Thị" userId="d3a72b9751383f94" providerId="LiveId" clId="{ECC548E6-A0D5-8E40-9000-B821171A4AC8}" dt="2022-12-10T16:06:46.291" v="17"/>
        <pc:sldMkLst>
          <pc:docMk/>
          <pc:sldMk cId="2390469615" sldId="361"/>
        </pc:sldMkLst>
      </pc:sldChg>
      <pc:sldChg chg="add del setBg">
        <pc:chgData name="Trúc Quỳnh Võ Thị" userId="d3a72b9751383f94" providerId="LiveId" clId="{ECC548E6-A0D5-8E40-9000-B821171A4AC8}" dt="2022-12-10T16:06:54.429" v="24"/>
        <pc:sldMkLst>
          <pc:docMk/>
          <pc:sldMk cId="3831355007" sldId="361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598626341" sldId="362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880920683" sldId="362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3427166784" sldId="362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1840556048" sldId="363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3059898024" sldId="363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4288297275" sldId="363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996908368" sldId="364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2346351416" sldId="364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3319396600" sldId="364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2112139739" sldId="365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639069473" sldId="365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112139739" sldId="366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3922751748" sldId="366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2958998023" sldId="367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3025246403" sldId="367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3922751748" sldId="367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406348400" sldId="368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821122896" sldId="368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2654845753" sldId="368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073508847" sldId="369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2527578580" sldId="369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2709060553" sldId="369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3979088086" sldId="370"/>
        </pc:sldMkLst>
      </pc:sldChg>
    </pc:docChg>
  </pc:docChgLst>
  <pc:docChgLst>
    <pc:chgData name="Trúc Quỳnh Võ Thị" userId="d3a72b9751383f94" providerId="LiveId" clId="{F7CC89F0-6B49-C546-94FB-2E9B1E773A69}"/>
    <pc:docChg chg="modSld">
      <pc:chgData name="Trúc Quỳnh Võ Thị" userId="d3a72b9751383f94" providerId="LiveId" clId="{F7CC89F0-6B49-C546-94FB-2E9B1E773A69}" dt="2022-12-10T16:23:56.037" v="11" actId="20577"/>
      <pc:docMkLst>
        <pc:docMk/>
      </pc:docMkLst>
      <pc:sldChg chg="modSp mod">
        <pc:chgData name="Trúc Quỳnh Võ Thị" userId="d3a72b9751383f94" providerId="LiveId" clId="{F7CC89F0-6B49-C546-94FB-2E9B1E773A69}" dt="2022-12-10T16:21:34.602" v="6" actId="14100"/>
        <pc:sldMkLst>
          <pc:docMk/>
          <pc:sldMk cId="658201877" sldId="302"/>
        </pc:sldMkLst>
        <pc:spChg chg="mod">
          <ac:chgData name="Trúc Quỳnh Võ Thị" userId="d3a72b9751383f94" providerId="LiveId" clId="{F7CC89F0-6B49-C546-94FB-2E9B1E773A69}" dt="2022-12-10T16:21:31.139" v="5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rúc Quỳnh Võ Thị" userId="d3a72b9751383f94" providerId="LiveId" clId="{F7CC89F0-6B49-C546-94FB-2E9B1E773A69}" dt="2022-12-10T16:21:34.602" v="6" actId="14100"/>
          <ac:spMkLst>
            <pc:docMk/>
            <pc:sldMk cId="658201877" sldId="302"/>
            <ac:spMk id="23" creationId="{00000000-0000-0000-0000-000000000000}"/>
          </ac:spMkLst>
        </pc:spChg>
      </pc:sldChg>
      <pc:sldChg chg="modSp mod">
        <pc:chgData name="Trúc Quỳnh Võ Thị" userId="d3a72b9751383f94" providerId="LiveId" clId="{F7CC89F0-6B49-C546-94FB-2E9B1E773A69}" dt="2022-12-10T16:23:49.124" v="9" actId="14100"/>
        <pc:sldMkLst>
          <pc:docMk/>
          <pc:sldMk cId="387957963" sldId="330"/>
        </pc:sldMkLst>
        <pc:spChg chg="mod">
          <ac:chgData name="Trúc Quỳnh Võ Thị" userId="d3a72b9751383f94" providerId="LiveId" clId="{F7CC89F0-6B49-C546-94FB-2E9B1E773A69}" dt="2022-12-10T16:23:49.124" v="9" actId="14100"/>
          <ac:spMkLst>
            <pc:docMk/>
            <pc:sldMk cId="387957963" sldId="330"/>
            <ac:spMk id="2" creationId="{00000000-0000-0000-0000-000000000000}"/>
          </ac:spMkLst>
        </pc:spChg>
      </pc:sldChg>
      <pc:sldChg chg="modSp">
        <pc:chgData name="Trúc Quỳnh Võ Thị" userId="d3a72b9751383f94" providerId="LiveId" clId="{F7CC89F0-6B49-C546-94FB-2E9B1E773A69}" dt="2022-12-10T16:23:56.037" v="11" actId="20577"/>
        <pc:sldMkLst>
          <pc:docMk/>
          <pc:sldMk cId="1203191528" sldId="360"/>
        </pc:sldMkLst>
        <pc:spChg chg="mod">
          <ac:chgData name="Trúc Quỳnh Võ Thị" userId="d3a72b9751383f94" providerId="LiveId" clId="{F7CC89F0-6B49-C546-94FB-2E9B1E773A69}" dt="2022-12-10T16:23:56.037" v="11" actId="20577"/>
          <ac:spMkLst>
            <pc:docMk/>
            <pc:sldMk cId="1203191528" sldId="360"/>
            <ac:spMk id="9" creationId="{B2BFF4C3-1699-63D3-8E8C-CDA8FF7A507E}"/>
          </ac:spMkLst>
        </pc:spChg>
      </pc:sldChg>
    </pc:docChg>
  </pc:docChgLst>
  <pc:docChgLst>
    <pc:chgData name="Trúc Quỳnh Võ Thị" userId="d3a72b9751383f94" providerId="LiveId" clId="{2109017B-D01B-A542-A6C2-02245B6E7DF1}"/>
    <pc:docChg chg="undo custSel addSld delSld modSld">
      <pc:chgData name="Trúc Quỳnh Võ Thị" userId="d3a72b9751383f94" providerId="LiveId" clId="{2109017B-D01B-A542-A6C2-02245B6E7DF1}" dt="2022-12-15T17:56:47.859" v="804" actId="20577"/>
      <pc:docMkLst>
        <pc:docMk/>
      </pc:docMkLst>
      <pc:sldChg chg="delSp modSp mod">
        <pc:chgData name="Trúc Quỳnh Võ Thị" userId="d3a72b9751383f94" providerId="LiveId" clId="{2109017B-D01B-A542-A6C2-02245B6E7DF1}" dt="2022-12-15T17:28:05.687" v="6" actId="1076"/>
        <pc:sldMkLst>
          <pc:docMk/>
          <pc:sldMk cId="252621157" sldId="256"/>
        </pc:sldMkLst>
        <pc:spChg chg="mod">
          <ac:chgData name="Trúc Quỳnh Võ Thị" userId="d3a72b9751383f94" providerId="LiveId" clId="{2109017B-D01B-A542-A6C2-02245B6E7DF1}" dt="2022-12-15T17:28:00.152" v="4" actId="1076"/>
          <ac:spMkLst>
            <pc:docMk/>
            <pc:sldMk cId="252621157" sldId="256"/>
            <ac:spMk id="34" creationId="{00000000-0000-0000-0000-000000000000}"/>
          </ac:spMkLst>
        </pc:spChg>
        <pc:spChg chg="mod">
          <ac:chgData name="Trúc Quỳnh Võ Thị" userId="d3a72b9751383f94" providerId="LiveId" clId="{2109017B-D01B-A542-A6C2-02245B6E7DF1}" dt="2022-12-15T17:28:00.152" v="4" actId="1076"/>
          <ac:spMkLst>
            <pc:docMk/>
            <pc:sldMk cId="252621157" sldId="256"/>
            <ac:spMk id="36" creationId="{00000000-0000-0000-0000-000000000000}"/>
          </ac:spMkLst>
        </pc:spChg>
        <pc:spChg chg="del">
          <ac:chgData name="Trúc Quỳnh Võ Thị" userId="d3a72b9751383f94" providerId="LiveId" clId="{2109017B-D01B-A542-A6C2-02245B6E7DF1}" dt="2022-12-15T17:28:03.396" v="5" actId="478"/>
          <ac:spMkLst>
            <pc:docMk/>
            <pc:sldMk cId="252621157" sldId="256"/>
            <ac:spMk id="43" creationId="{607B7897-B16D-44E3-91AE-9D0FF2697117}"/>
          </ac:spMkLst>
        </pc:spChg>
        <pc:picChg chg="mod">
          <ac:chgData name="Trúc Quỳnh Võ Thị" userId="d3a72b9751383f94" providerId="LiveId" clId="{2109017B-D01B-A542-A6C2-02245B6E7DF1}" dt="2022-12-15T17:28:05.687" v="6" actId="1076"/>
          <ac:picMkLst>
            <pc:docMk/>
            <pc:sldMk cId="252621157" sldId="256"/>
            <ac:picMk id="2" creationId="{106DD946-CE37-5729-A238-DBD61159527D}"/>
          </ac:picMkLst>
        </pc:picChg>
        <pc:picChg chg="mod">
          <ac:chgData name="Trúc Quỳnh Võ Thị" userId="d3a72b9751383f94" providerId="LiveId" clId="{2109017B-D01B-A542-A6C2-02245B6E7DF1}" dt="2022-12-15T17:28:00.152" v="4" actId="1076"/>
          <ac:picMkLst>
            <pc:docMk/>
            <pc:sldMk cId="252621157" sldId="256"/>
            <ac:picMk id="35" creationId="{00000000-0000-0000-0000-000000000000}"/>
          </ac:picMkLst>
        </pc:picChg>
      </pc:sldChg>
      <pc:sldChg chg="del">
        <pc:chgData name="Trúc Quỳnh Võ Thị" userId="d3a72b9751383f94" providerId="LiveId" clId="{2109017B-D01B-A542-A6C2-02245B6E7DF1}" dt="2022-12-15T17:36:04.907" v="176" actId="2696"/>
        <pc:sldMkLst>
          <pc:docMk/>
          <pc:sldMk cId="1529224504" sldId="276"/>
        </pc:sldMkLst>
      </pc:sldChg>
      <pc:sldChg chg="addSp delSp modSp mod delAnim modAnim">
        <pc:chgData name="Trúc Quỳnh Võ Thị" userId="d3a72b9751383f94" providerId="LiveId" clId="{2109017B-D01B-A542-A6C2-02245B6E7DF1}" dt="2022-12-15T17:35:10.048" v="169" actId="114"/>
        <pc:sldMkLst>
          <pc:docMk/>
          <pc:sldMk cId="3404845292" sldId="279"/>
        </pc:sldMkLst>
        <pc:spChg chg="del">
          <ac:chgData name="Trúc Quỳnh Võ Thị" userId="d3a72b9751383f94" providerId="LiveId" clId="{2109017B-D01B-A542-A6C2-02245B6E7DF1}" dt="2022-12-15T17:33:50.747" v="111" actId="478"/>
          <ac:spMkLst>
            <pc:docMk/>
            <pc:sldMk cId="3404845292" sldId="279"/>
            <ac:spMk id="2" creationId="{892EDFE8-6036-92C4-7718-04D7CC698BE6}"/>
          </ac:spMkLst>
        </pc:spChg>
        <pc:spChg chg="mod">
          <ac:chgData name="Trúc Quỳnh Võ Thị" userId="d3a72b9751383f94" providerId="LiveId" clId="{2109017B-D01B-A542-A6C2-02245B6E7DF1}" dt="2022-12-15T17:33:45.251" v="110"/>
          <ac:spMkLst>
            <pc:docMk/>
            <pc:sldMk cId="3404845292" sldId="279"/>
            <ac:spMk id="3" creationId="{BF6B2BA6-1309-AD7F-A25A-6ED29C9BE18A}"/>
          </ac:spMkLst>
        </pc:spChg>
        <pc:spChg chg="add mod">
          <ac:chgData name="Trúc Quỳnh Võ Thị" userId="d3a72b9751383f94" providerId="LiveId" clId="{2109017B-D01B-A542-A6C2-02245B6E7DF1}" dt="2022-12-15T17:35:06.591" v="168" actId="14100"/>
          <ac:spMkLst>
            <pc:docMk/>
            <pc:sldMk cId="3404845292" sldId="279"/>
            <ac:spMk id="4" creationId="{4946ED0D-61A2-4A27-2A1E-D11A3C35EF6D}"/>
          </ac:spMkLst>
        </pc:spChg>
        <pc:spChg chg="del">
          <ac:chgData name="Trúc Quỳnh Võ Thị" userId="d3a72b9751383f94" providerId="LiveId" clId="{2109017B-D01B-A542-A6C2-02245B6E7DF1}" dt="2022-12-15T17:33:50.747" v="111" actId="478"/>
          <ac:spMkLst>
            <pc:docMk/>
            <pc:sldMk cId="3404845292" sldId="279"/>
            <ac:spMk id="6" creationId="{6B772FD5-3484-ECC1-163E-B8CCAC442208}"/>
          </ac:spMkLst>
        </pc:spChg>
        <pc:spChg chg="add mod">
          <ac:chgData name="Trúc Quỳnh Võ Thị" userId="d3a72b9751383f94" providerId="LiveId" clId="{2109017B-D01B-A542-A6C2-02245B6E7DF1}" dt="2022-12-15T17:35:10.048" v="169" actId="114"/>
          <ac:spMkLst>
            <pc:docMk/>
            <pc:sldMk cId="3404845292" sldId="279"/>
            <ac:spMk id="9" creationId="{3E7AA609-E991-FAE5-2B51-F5337EC1B171}"/>
          </ac:spMkLst>
        </pc:spChg>
        <pc:picChg chg="del">
          <ac:chgData name="Trúc Quỳnh Võ Thị" userId="d3a72b9751383f94" providerId="LiveId" clId="{2109017B-D01B-A542-A6C2-02245B6E7DF1}" dt="2022-12-15T17:33:50.747" v="111" actId="478"/>
          <ac:picMkLst>
            <pc:docMk/>
            <pc:sldMk cId="3404845292" sldId="279"/>
            <ac:picMk id="7" creationId="{1737CE6B-8312-68AE-92CF-5E987793B1F1}"/>
          </ac:picMkLst>
        </pc:picChg>
      </pc:sldChg>
      <pc:sldChg chg="modSp mod">
        <pc:chgData name="Trúc Quỳnh Võ Thị" userId="d3a72b9751383f94" providerId="LiveId" clId="{2109017B-D01B-A542-A6C2-02245B6E7DF1}" dt="2022-12-15T17:33:27.104" v="108" actId="20577"/>
        <pc:sldMkLst>
          <pc:docMk/>
          <pc:sldMk cId="658201877" sldId="302"/>
        </pc:sldMkLst>
        <pc:spChg chg="mod">
          <ac:chgData name="Trúc Quỳnh Võ Thị" userId="d3a72b9751383f94" providerId="LiveId" clId="{2109017B-D01B-A542-A6C2-02245B6E7DF1}" dt="2022-12-15T17:28:19.363" v="9"/>
          <ac:spMkLst>
            <pc:docMk/>
            <pc:sldMk cId="658201877" sldId="302"/>
            <ac:spMk id="17" creationId="{00000000-0000-0000-0000-000000000000}"/>
          </ac:spMkLst>
        </pc:spChg>
        <pc:spChg chg="mod">
          <ac:chgData name="Trúc Quỳnh Võ Thị" userId="d3a72b9751383f94" providerId="LiveId" clId="{2109017B-D01B-A542-A6C2-02245B6E7DF1}" dt="2022-12-15T17:28:23.321" v="10"/>
          <ac:spMkLst>
            <pc:docMk/>
            <pc:sldMk cId="658201877" sldId="302"/>
            <ac:spMk id="18" creationId="{00000000-0000-0000-0000-000000000000}"/>
          </ac:spMkLst>
        </pc:spChg>
        <pc:spChg chg="mod">
          <ac:chgData name="Trúc Quỳnh Võ Thị" userId="d3a72b9751383f94" providerId="LiveId" clId="{2109017B-D01B-A542-A6C2-02245B6E7DF1}" dt="2022-12-15T17:28:27.822" v="11"/>
          <ac:spMkLst>
            <pc:docMk/>
            <pc:sldMk cId="658201877" sldId="302"/>
            <ac:spMk id="19" creationId="{00000000-0000-0000-0000-000000000000}"/>
          </ac:spMkLst>
        </pc:spChg>
        <pc:spChg chg="mod">
          <ac:chgData name="Trúc Quỳnh Võ Thị" userId="d3a72b9751383f94" providerId="LiveId" clId="{2109017B-D01B-A542-A6C2-02245B6E7DF1}" dt="2022-12-15T17:28:43.544" v="22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rúc Quỳnh Võ Thị" userId="d3a72b9751383f94" providerId="LiveId" clId="{2109017B-D01B-A542-A6C2-02245B6E7DF1}" dt="2022-12-15T17:30:10.206" v="45" actId="14100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rúc Quỳnh Võ Thị" userId="d3a72b9751383f94" providerId="LiveId" clId="{2109017B-D01B-A542-A6C2-02245B6E7DF1}" dt="2022-12-15T17:31:02.856" v="82" actId="1076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rúc Quỳnh Võ Thị" userId="d3a72b9751383f94" providerId="LiveId" clId="{2109017B-D01B-A542-A6C2-02245B6E7DF1}" dt="2022-12-15T17:33:27.104" v="108" actId="2057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 delAnim">
        <pc:chgData name="Trúc Quỳnh Võ Thị" userId="d3a72b9751383f94" providerId="LiveId" clId="{2109017B-D01B-A542-A6C2-02245B6E7DF1}" dt="2022-12-15T17:40:39.208" v="297" actId="14100"/>
        <pc:sldMkLst>
          <pc:docMk/>
          <pc:sldMk cId="2275727840" sldId="314"/>
        </pc:sldMkLst>
        <pc:spChg chg="add mod">
          <ac:chgData name="Trúc Quỳnh Võ Thị" userId="d3a72b9751383f94" providerId="LiveId" clId="{2109017B-D01B-A542-A6C2-02245B6E7DF1}" dt="2022-12-15T17:40:39.208" v="297" actId="14100"/>
          <ac:spMkLst>
            <pc:docMk/>
            <pc:sldMk cId="2275727840" sldId="314"/>
            <ac:spMk id="3" creationId="{2E79A12D-D11A-5F1F-D12A-524790E9BE6C}"/>
          </ac:spMkLst>
        </pc:spChg>
        <pc:spChg chg="del mod">
          <ac:chgData name="Trúc Quỳnh Võ Thị" userId="d3a72b9751383f94" providerId="LiveId" clId="{2109017B-D01B-A542-A6C2-02245B6E7DF1}" dt="2022-12-15T17:38:26.807" v="227" actId="478"/>
          <ac:spMkLst>
            <pc:docMk/>
            <pc:sldMk cId="2275727840" sldId="314"/>
            <ac:spMk id="9" creationId="{3985D3B7-A40A-4421-9C5F-777653C71BC7}"/>
          </ac:spMkLst>
        </pc:spChg>
        <pc:picChg chg="add mod">
          <ac:chgData name="Trúc Quỳnh Võ Thị" userId="d3a72b9751383f94" providerId="LiveId" clId="{2109017B-D01B-A542-A6C2-02245B6E7DF1}" dt="2022-12-15T17:38:27.103" v="228"/>
          <ac:picMkLst>
            <pc:docMk/>
            <pc:sldMk cId="2275727840" sldId="314"/>
            <ac:picMk id="2" creationId="{AB543D0D-5EF9-F10E-8D93-71F9B5120345}"/>
          </ac:picMkLst>
        </pc:picChg>
        <pc:picChg chg="del">
          <ac:chgData name="Trúc Quỳnh Võ Thị" userId="d3a72b9751383f94" providerId="LiveId" clId="{2109017B-D01B-A542-A6C2-02245B6E7DF1}" dt="2022-12-15T17:38:22.744" v="225" actId="478"/>
          <ac:picMkLst>
            <pc:docMk/>
            <pc:sldMk cId="2275727840" sldId="314"/>
            <ac:picMk id="2050" creationId="{FE7FA83B-BF66-4478-AC2F-3619125C5CDE}"/>
          </ac:picMkLst>
        </pc:picChg>
      </pc:sldChg>
      <pc:sldChg chg="modSp add del mod">
        <pc:chgData name="Trúc Quỳnh Võ Thị" userId="d3a72b9751383f94" providerId="LiveId" clId="{2109017B-D01B-A542-A6C2-02245B6E7DF1}" dt="2022-12-15T17:36:18.292" v="189" actId="2696"/>
        <pc:sldMkLst>
          <pc:docMk/>
          <pc:sldMk cId="2817977460" sldId="316"/>
        </pc:sldMkLst>
        <pc:spChg chg="mod">
          <ac:chgData name="Trúc Quỳnh Võ Thị" userId="d3a72b9751383f94" providerId="LiveId" clId="{2109017B-D01B-A542-A6C2-02245B6E7DF1}" dt="2022-12-15T17:36:01.756" v="170"/>
          <ac:spMkLst>
            <pc:docMk/>
            <pc:sldMk cId="2817977460" sldId="316"/>
            <ac:spMk id="9" creationId="{8801185B-0D41-9410-BCF2-BF4CC574B16B}"/>
          </ac:spMkLst>
        </pc:spChg>
      </pc:sldChg>
      <pc:sldChg chg="modSp mod">
        <pc:chgData name="Trúc Quỳnh Võ Thị" userId="d3a72b9751383f94" providerId="LiveId" clId="{2109017B-D01B-A542-A6C2-02245B6E7DF1}" dt="2022-12-15T17:40:47.400" v="298"/>
        <pc:sldMkLst>
          <pc:docMk/>
          <pc:sldMk cId="387957963" sldId="330"/>
        </pc:sldMkLst>
        <pc:spChg chg="mod">
          <ac:chgData name="Trúc Quỳnh Võ Thị" userId="d3a72b9751383f94" providerId="LiveId" clId="{2109017B-D01B-A542-A6C2-02245B6E7DF1}" dt="2022-12-15T17:40:47.400" v="298"/>
          <ac:spMkLst>
            <pc:docMk/>
            <pc:sldMk cId="387957963" sldId="330"/>
            <ac:spMk id="2" creationId="{00000000-0000-0000-0000-000000000000}"/>
          </ac:spMkLst>
        </pc:spChg>
      </pc:sldChg>
      <pc:sldChg chg="del">
        <pc:chgData name="Trúc Quỳnh Võ Thị" userId="d3a72b9751383f94" providerId="LiveId" clId="{2109017B-D01B-A542-A6C2-02245B6E7DF1}" dt="2022-12-15T17:36:03.791" v="171" actId="2696"/>
        <pc:sldMkLst>
          <pc:docMk/>
          <pc:sldMk cId="799076327" sldId="350"/>
        </pc:sldMkLst>
      </pc:sldChg>
      <pc:sldChg chg="del">
        <pc:chgData name="Trúc Quỳnh Võ Thị" userId="d3a72b9751383f94" providerId="LiveId" clId="{2109017B-D01B-A542-A6C2-02245B6E7DF1}" dt="2022-12-15T17:36:03.949" v="172" actId="2696"/>
        <pc:sldMkLst>
          <pc:docMk/>
          <pc:sldMk cId="2122795486" sldId="351"/>
        </pc:sldMkLst>
      </pc:sldChg>
      <pc:sldChg chg="del">
        <pc:chgData name="Trúc Quỳnh Võ Thị" userId="d3a72b9751383f94" providerId="LiveId" clId="{2109017B-D01B-A542-A6C2-02245B6E7DF1}" dt="2022-12-15T17:36:04.141" v="173" actId="2696"/>
        <pc:sldMkLst>
          <pc:docMk/>
          <pc:sldMk cId="581976680" sldId="352"/>
        </pc:sldMkLst>
      </pc:sldChg>
      <pc:sldChg chg="del">
        <pc:chgData name="Trúc Quỳnh Võ Thị" userId="d3a72b9751383f94" providerId="LiveId" clId="{2109017B-D01B-A542-A6C2-02245B6E7DF1}" dt="2022-12-15T17:36:04.382" v="174" actId="2696"/>
        <pc:sldMkLst>
          <pc:docMk/>
          <pc:sldMk cId="556382188" sldId="353"/>
        </pc:sldMkLst>
      </pc:sldChg>
      <pc:sldChg chg="del">
        <pc:chgData name="Trúc Quỳnh Võ Thị" userId="d3a72b9751383f94" providerId="LiveId" clId="{2109017B-D01B-A542-A6C2-02245B6E7DF1}" dt="2022-12-15T17:36:04.631" v="175" actId="2696"/>
        <pc:sldMkLst>
          <pc:docMk/>
          <pc:sldMk cId="947084810" sldId="354"/>
        </pc:sldMkLst>
      </pc:sldChg>
      <pc:sldChg chg="addSp delSp modSp add del mod delAnim modAnim">
        <pc:chgData name="Trúc Quỳnh Võ Thị" userId="d3a72b9751383f94" providerId="LiveId" clId="{2109017B-D01B-A542-A6C2-02245B6E7DF1}" dt="2022-12-15T17:46:43.699" v="384" actId="20577"/>
        <pc:sldMkLst>
          <pc:docMk/>
          <pc:sldMk cId="2780557566" sldId="355"/>
        </pc:sldMkLst>
        <pc:spChg chg="add mod">
          <ac:chgData name="Trúc Quỳnh Võ Thị" userId="d3a72b9751383f94" providerId="LiveId" clId="{2109017B-D01B-A542-A6C2-02245B6E7DF1}" dt="2022-12-15T17:46:43.699" v="384" actId="20577"/>
          <ac:spMkLst>
            <pc:docMk/>
            <pc:sldMk cId="2780557566" sldId="355"/>
            <ac:spMk id="3" creationId="{25E6D173-B6A7-5CB7-D7B0-0E157A9F7418}"/>
          </ac:spMkLst>
        </pc:spChg>
        <pc:spChg chg="mod">
          <ac:chgData name="Trúc Quỳnh Võ Thị" userId="d3a72b9751383f94" providerId="LiveId" clId="{2109017B-D01B-A542-A6C2-02245B6E7DF1}" dt="2022-12-15T17:36:31.527" v="204" actId="20577"/>
          <ac:spMkLst>
            <pc:docMk/>
            <pc:sldMk cId="2780557566" sldId="355"/>
            <ac:spMk id="8" creationId="{00000000-0000-0000-0000-000000000000}"/>
          </ac:spMkLst>
        </pc:spChg>
        <pc:spChg chg="del">
          <ac:chgData name="Trúc Quỳnh Võ Thị" userId="d3a72b9751383f94" providerId="LiveId" clId="{2109017B-D01B-A542-A6C2-02245B6E7DF1}" dt="2022-12-15T17:36:49.220" v="211" actId="478"/>
          <ac:spMkLst>
            <pc:docMk/>
            <pc:sldMk cId="2780557566" sldId="355"/>
            <ac:spMk id="9" creationId="{7827B4D4-2779-E6E4-D02C-F2B945958D40}"/>
          </ac:spMkLst>
        </pc:spChg>
        <pc:spChg chg="del">
          <ac:chgData name="Trúc Quỳnh Võ Thị" userId="d3a72b9751383f94" providerId="LiveId" clId="{2109017B-D01B-A542-A6C2-02245B6E7DF1}" dt="2022-12-15T17:36:49.220" v="211" actId="478"/>
          <ac:spMkLst>
            <pc:docMk/>
            <pc:sldMk cId="2780557566" sldId="355"/>
            <ac:spMk id="10" creationId="{18D6F0E2-B759-33F3-3CA9-AC237255ED43}"/>
          </ac:spMkLst>
        </pc:spChg>
        <pc:spChg chg="del">
          <ac:chgData name="Trúc Quỳnh Võ Thị" userId="d3a72b9751383f94" providerId="LiveId" clId="{2109017B-D01B-A542-A6C2-02245B6E7DF1}" dt="2022-12-15T17:36:49.220" v="211" actId="478"/>
          <ac:spMkLst>
            <pc:docMk/>
            <pc:sldMk cId="2780557566" sldId="355"/>
            <ac:spMk id="11" creationId="{00F4975A-0D6E-C2CD-B267-66AF97969341}"/>
          </ac:spMkLst>
        </pc:spChg>
        <pc:spChg chg="mod">
          <ac:chgData name="Trúc Quỳnh Võ Thị" userId="d3a72b9751383f94" providerId="LiveId" clId="{2109017B-D01B-A542-A6C2-02245B6E7DF1}" dt="2022-12-15T17:36:47.009" v="210" actId="20577"/>
          <ac:spMkLst>
            <pc:docMk/>
            <pc:sldMk cId="2780557566" sldId="355"/>
            <ac:spMk id="12" creationId="{00000000-0000-0000-0000-000000000000}"/>
          </ac:spMkLst>
        </pc:spChg>
        <pc:spChg chg="mod">
          <ac:chgData name="Trúc Quỳnh Võ Thị" userId="d3a72b9751383f94" providerId="LiveId" clId="{2109017B-D01B-A542-A6C2-02245B6E7DF1}" dt="2022-12-15T17:36:33.890" v="206" actId="20577"/>
          <ac:spMkLst>
            <pc:docMk/>
            <pc:sldMk cId="2780557566" sldId="355"/>
            <ac:spMk id="17" creationId="{00000000-0000-0000-0000-000000000000}"/>
          </ac:spMkLst>
        </pc:spChg>
        <pc:graphicFrameChg chg="del">
          <ac:chgData name="Trúc Quỳnh Võ Thị" userId="d3a72b9751383f94" providerId="LiveId" clId="{2109017B-D01B-A542-A6C2-02245B6E7DF1}" dt="2022-12-15T17:36:49.220" v="211" actId="478"/>
          <ac:graphicFrameMkLst>
            <pc:docMk/>
            <pc:sldMk cId="2780557566" sldId="355"/>
            <ac:graphicFrameMk id="7" creationId="{E413CAE7-028E-C9CD-4A53-EBFB9056E9F0}"/>
          </ac:graphicFrameMkLst>
        </pc:graphicFrameChg>
        <pc:picChg chg="add mod">
          <ac:chgData name="Trúc Quỳnh Võ Thị" userId="d3a72b9751383f94" providerId="LiveId" clId="{2109017B-D01B-A542-A6C2-02245B6E7DF1}" dt="2022-12-15T17:46:05.051" v="369" actId="1076"/>
          <ac:picMkLst>
            <pc:docMk/>
            <pc:sldMk cId="2780557566" sldId="355"/>
            <ac:picMk id="2" creationId="{74265F17-8E16-BADD-9CFF-85CA4A3AE035}"/>
          </ac:picMkLst>
        </pc:picChg>
      </pc:sldChg>
      <pc:sldChg chg="add del">
        <pc:chgData name="Trúc Quỳnh Võ Thị" userId="d3a72b9751383f94" providerId="LiveId" clId="{2109017B-D01B-A542-A6C2-02245B6E7DF1}" dt="2022-12-15T17:36:26.376" v="194" actId="2696"/>
        <pc:sldMkLst>
          <pc:docMk/>
          <pc:sldMk cId="406269209" sldId="356"/>
        </pc:sldMkLst>
      </pc:sldChg>
      <pc:sldChg chg="addSp delSp modSp add mod modAnim">
        <pc:chgData name="Trúc Quỳnh Võ Thị" userId="d3a72b9751383f94" providerId="LiveId" clId="{2109017B-D01B-A542-A6C2-02245B6E7DF1}" dt="2022-12-15T17:49:43.732" v="502" actId="1036"/>
        <pc:sldMkLst>
          <pc:docMk/>
          <pc:sldMk cId="1903302281" sldId="356"/>
        </pc:sldMkLst>
        <pc:spChg chg="add mod">
          <ac:chgData name="Trúc Quỳnh Võ Thị" userId="d3a72b9751383f94" providerId="LiveId" clId="{2109017B-D01B-A542-A6C2-02245B6E7DF1}" dt="2022-12-15T17:48:15.577" v="431"/>
          <ac:spMkLst>
            <pc:docMk/>
            <pc:sldMk cId="1903302281" sldId="356"/>
            <ac:spMk id="4" creationId="{65715573-743A-8B4E-6B0E-9C51CCE15031}"/>
          </ac:spMkLst>
        </pc:spChg>
        <pc:spChg chg="add mod">
          <ac:chgData name="Trúc Quỳnh Võ Thị" userId="d3a72b9751383f94" providerId="LiveId" clId="{2109017B-D01B-A542-A6C2-02245B6E7DF1}" dt="2022-12-15T17:48:44.839" v="448" actId="14100"/>
          <ac:spMkLst>
            <pc:docMk/>
            <pc:sldMk cId="1903302281" sldId="356"/>
            <ac:spMk id="7" creationId="{53E636AD-127D-A1E4-E9DC-637D6CB7B877}"/>
          </ac:spMkLst>
        </pc:spChg>
        <pc:spChg chg="add mod">
          <ac:chgData name="Trúc Quỳnh Võ Thị" userId="d3a72b9751383f94" providerId="LiveId" clId="{2109017B-D01B-A542-A6C2-02245B6E7DF1}" dt="2022-12-15T17:49:04.632" v="463" actId="1036"/>
          <ac:spMkLst>
            <pc:docMk/>
            <pc:sldMk cId="1903302281" sldId="356"/>
            <ac:spMk id="9" creationId="{7CC4785D-E30E-3CF6-A8A6-77DA11AACD3D}"/>
          </ac:spMkLst>
        </pc:spChg>
        <pc:spChg chg="add mod">
          <ac:chgData name="Trúc Quỳnh Võ Thị" userId="d3a72b9751383f94" providerId="LiveId" clId="{2109017B-D01B-A542-A6C2-02245B6E7DF1}" dt="2022-12-15T17:49:43.732" v="502" actId="1036"/>
          <ac:spMkLst>
            <pc:docMk/>
            <pc:sldMk cId="1903302281" sldId="356"/>
            <ac:spMk id="10" creationId="{5C5FC6F1-871A-193B-856A-3C89EBEB37B6}"/>
          </ac:spMkLst>
        </pc:spChg>
        <pc:spChg chg="add mod">
          <ac:chgData name="Trúc Quỳnh Võ Thị" userId="d3a72b9751383f94" providerId="LiveId" clId="{2109017B-D01B-A542-A6C2-02245B6E7DF1}" dt="2022-12-15T17:49:23.579" v="490" actId="20577"/>
          <ac:spMkLst>
            <pc:docMk/>
            <pc:sldMk cId="1903302281" sldId="356"/>
            <ac:spMk id="11" creationId="{774FE628-6083-C44C-1E44-54A325ED537A}"/>
          </ac:spMkLst>
        </pc:spChg>
        <pc:spChg chg="mod">
          <ac:chgData name="Trúc Quỳnh Võ Thị" userId="d3a72b9751383f94" providerId="LiveId" clId="{2109017B-D01B-A542-A6C2-02245B6E7DF1}" dt="2022-12-15T17:37:27.929" v="224" actId="20577"/>
          <ac:spMkLst>
            <pc:docMk/>
            <pc:sldMk cId="1903302281" sldId="356"/>
            <ac:spMk id="12" creationId="{00000000-0000-0000-0000-000000000000}"/>
          </ac:spMkLst>
        </pc:spChg>
        <pc:spChg chg="add mod">
          <ac:chgData name="Trúc Quỳnh Võ Thị" userId="d3a72b9751383f94" providerId="LiveId" clId="{2109017B-D01B-A542-A6C2-02245B6E7DF1}" dt="2022-12-15T17:49:31.419" v="500" actId="20577"/>
          <ac:spMkLst>
            <pc:docMk/>
            <pc:sldMk cId="1903302281" sldId="356"/>
            <ac:spMk id="13" creationId="{102DF287-A2BD-4DA3-454C-FB8721873BE2}"/>
          </ac:spMkLst>
        </pc:spChg>
        <pc:spChg chg="mod">
          <ac:chgData name="Trúc Quỳnh Võ Thị" userId="d3a72b9751383f94" providerId="LiveId" clId="{2109017B-D01B-A542-A6C2-02245B6E7DF1}" dt="2022-12-15T17:41:00.397" v="303" actId="20577"/>
          <ac:spMkLst>
            <pc:docMk/>
            <pc:sldMk cId="1903302281" sldId="356"/>
            <ac:spMk id="17" creationId="{00000000-0000-0000-0000-000000000000}"/>
          </ac:spMkLst>
        </pc:spChg>
        <pc:picChg chg="del">
          <ac:chgData name="Trúc Quỳnh Võ Thị" userId="d3a72b9751383f94" providerId="LiveId" clId="{2109017B-D01B-A542-A6C2-02245B6E7DF1}" dt="2022-12-15T17:40:57.983" v="299" actId="478"/>
          <ac:picMkLst>
            <pc:docMk/>
            <pc:sldMk cId="1903302281" sldId="356"/>
            <ac:picMk id="2" creationId="{74265F17-8E16-BADD-9CFF-85CA4A3AE035}"/>
          </ac:picMkLst>
        </pc:picChg>
        <pc:picChg chg="add mod">
          <ac:chgData name="Trúc Quỳnh Võ Thị" userId="d3a72b9751383f94" providerId="LiveId" clId="{2109017B-D01B-A542-A6C2-02245B6E7DF1}" dt="2022-12-15T17:48:02.737" v="416" actId="1076"/>
          <ac:picMkLst>
            <pc:docMk/>
            <pc:sldMk cId="1903302281" sldId="356"/>
            <ac:picMk id="5" creationId="{918391A6-3758-48F1-ED40-E6C7A2A22CCB}"/>
          </ac:picMkLst>
        </pc:picChg>
      </pc:sldChg>
      <pc:sldChg chg="addSp modSp add mod modAnim">
        <pc:chgData name="Trúc Quỳnh Võ Thị" userId="d3a72b9751383f94" providerId="LiveId" clId="{2109017B-D01B-A542-A6C2-02245B6E7DF1}" dt="2022-12-15T17:52:18.774" v="635" actId="20577"/>
        <pc:sldMkLst>
          <pc:docMk/>
          <pc:sldMk cId="571583153" sldId="357"/>
        </pc:sldMkLst>
        <pc:spChg chg="add mod">
          <ac:chgData name="Trúc Quỳnh Võ Thị" userId="d3a72b9751383f94" providerId="LiveId" clId="{2109017B-D01B-A542-A6C2-02245B6E7DF1}" dt="2022-12-15T17:52:18.774" v="635" actId="20577"/>
          <ac:spMkLst>
            <pc:docMk/>
            <pc:sldMk cId="571583153" sldId="357"/>
            <ac:spMk id="3" creationId="{A7BF03EE-8241-F764-6E34-60B5166C2BBD}"/>
          </ac:spMkLst>
        </pc:spChg>
        <pc:spChg chg="add mod">
          <ac:chgData name="Trúc Quỳnh Võ Thị" userId="d3a72b9751383f94" providerId="LiveId" clId="{2109017B-D01B-A542-A6C2-02245B6E7DF1}" dt="2022-12-15T17:51:01.704" v="561" actId="14100"/>
          <ac:spMkLst>
            <pc:docMk/>
            <pc:sldMk cId="571583153" sldId="357"/>
            <ac:spMk id="4" creationId="{32469C5C-D60B-45D2-5AE3-9D6F132215BE}"/>
          </ac:spMkLst>
        </pc:spChg>
        <pc:spChg chg="add mod">
          <ac:chgData name="Trúc Quỳnh Võ Thị" userId="d3a72b9751383f94" providerId="LiveId" clId="{2109017B-D01B-A542-A6C2-02245B6E7DF1}" dt="2022-12-15T17:51:18.682" v="579" actId="20577"/>
          <ac:spMkLst>
            <pc:docMk/>
            <pc:sldMk cId="571583153" sldId="357"/>
            <ac:spMk id="5" creationId="{FF258193-3573-6D1C-C7CB-EF1B94393773}"/>
          </ac:spMkLst>
        </pc:spChg>
        <pc:spChg chg="add mod">
          <ac:chgData name="Trúc Quỳnh Võ Thị" userId="d3a72b9751383f94" providerId="LiveId" clId="{2109017B-D01B-A542-A6C2-02245B6E7DF1}" dt="2022-12-15T17:51:41.506" v="603" actId="14100"/>
          <ac:spMkLst>
            <pc:docMk/>
            <pc:sldMk cId="571583153" sldId="357"/>
            <ac:spMk id="6" creationId="{67DFE0C6-6240-A3B4-989B-F1A1C433D840}"/>
          </ac:spMkLst>
        </pc:spChg>
        <pc:spChg chg="add mod">
          <ac:chgData name="Trúc Quỳnh Võ Thị" userId="d3a72b9751383f94" providerId="LiveId" clId="{2109017B-D01B-A542-A6C2-02245B6E7DF1}" dt="2022-12-15T17:51:57.672" v="615" actId="14100"/>
          <ac:spMkLst>
            <pc:docMk/>
            <pc:sldMk cId="571583153" sldId="357"/>
            <ac:spMk id="7" creationId="{E27A687D-3BCA-005B-B407-F6015B6AD556}"/>
          </ac:spMkLst>
        </pc:spChg>
        <pc:spChg chg="mod">
          <ac:chgData name="Trúc Quỳnh Võ Thị" userId="d3a72b9751383f94" providerId="LiveId" clId="{2109017B-D01B-A542-A6C2-02245B6E7DF1}" dt="2022-12-15T17:41:07.527" v="313" actId="20577"/>
          <ac:spMkLst>
            <pc:docMk/>
            <pc:sldMk cId="571583153" sldId="357"/>
            <ac:spMk id="8" creationId="{00000000-0000-0000-0000-000000000000}"/>
          </ac:spMkLst>
        </pc:spChg>
        <pc:spChg chg="add mod">
          <ac:chgData name="Trúc Quỳnh Võ Thị" userId="d3a72b9751383f94" providerId="LiveId" clId="{2109017B-D01B-A542-A6C2-02245B6E7DF1}" dt="2022-12-15T17:52:07.839" v="622" actId="14100"/>
          <ac:spMkLst>
            <pc:docMk/>
            <pc:sldMk cId="571583153" sldId="357"/>
            <ac:spMk id="9" creationId="{C38E9F43-B9D3-6CFE-046E-C00515A1FB9F}"/>
          </ac:spMkLst>
        </pc:spChg>
        <pc:spChg chg="add mod">
          <ac:chgData name="Trúc Quỳnh Võ Thị" userId="d3a72b9751383f94" providerId="LiveId" clId="{2109017B-D01B-A542-A6C2-02245B6E7DF1}" dt="2022-12-15T17:52:14.980" v="631" actId="20577"/>
          <ac:spMkLst>
            <pc:docMk/>
            <pc:sldMk cId="571583153" sldId="357"/>
            <ac:spMk id="10" creationId="{761183AC-143F-709F-E2B6-29926E93D47D}"/>
          </ac:spMkLst>
        </pc:spChg>
        <pc:spChg chg="mod">
          <ac:chgData name="Trúc Quỳnh Võ Thị" userId="d3a72b9751383f94" providerId="LiveId" clId="{2109017B-D01B-A542-A6C2-02245B6E7DF1}" dt="2022-12-15T17:41:22.605" v="323" actId="14100"/>
          <ac:spMkLst>
            <pc:docMk/>
            <pc:sldMk cId="571583153" sldId="357"/>
            <ac:spMk id="12" creationId="{00000000-0000-0000-0000-000000000000}"/>
          </ac:spMkLst>
        </pc:spChg>
        <pc:spChg chg="mod">
          <ac:chgData name="Trúc Quỳnh Võ Thị" userId="d3a72b9751383f94" providerId="LiveId" clId="{2109017B-D01B-A542-A6C2-02245B6E7DF1}" dt="2022-12-15T17:41:05.681" v="306" actId="20577"/>
          <ac:spMkLst>
            <pc:docMk/>
            <pc:sldMk cId="571583153" sldId="357"/>
            <ac:spMk id="17" creationId="{00000000-0000-0000-0000-000000000000}"/>
          </ac:spMkLst>
        </pc:spChg>
      </pc:sldChg>
      <pc:sldChg chg="modSp add del mod">
        <pc:chgData name="Trúc Quỳnh Võ Thị" userId="d3a72b9751383f94" providerId="LiveId" clId="{2109017B-D01B-A542-A6C2-02245B6E7DF1}" dt="2022-12-15T17:36:23.535" v="190" actId="2696"/>
        <pc:sldMkLst>
          <pc:docMk/>
          <pc:sldMk cId="3470374486" sldId="357"/>
        </pc:sldMkLst>
        <pc:spChg chg="mod">
          <ac:chgData name="Trúc Quỳnh Võ Thị" userId="d3a72b9751383f94" providerId="LiveId" clId="{2109017B-D01B-A542-A6C2-02245B6E7DF1}" dt="2022-12-15T17:36:13.064" v="185"/>
          <ac:spMkLst>
            <pc:docMk/>
            <pc:sldMk cId="3470374486" sldId="357"/>
            <ac:spMk id="8" creationId="{00000000-0000-0000-0000-000000000000}"/>
          </ac:spMkLst>
        </pc:spChg>
      </pc:sldChg>
      <pc:sldChg chg="add del">
        <pc:chgData name="Trúc Quỳnh Võ Thị" userId="d3a72b9751383f94" providerId="LiveId" clId="{2109017B-D01B-A542-A6C2-02245B6E7DF1}" dt="2022-12-15T17:36:23.785" v="191" actId="2696"/>
        <pc:sldMkLst>
          <pc:docMk/>
          <pc:sldMk cId="104512685" sldId="358"/>
        </pc:sldMkLst>
      </pc:sldChg>
      <pc:sldChg chg="addSp delSp modSp add mod modAnim">
        <pc:chgData name="Trúc Quỳnh Võ Thị" userId="d3a72b9751383f94" providerId="LiveId" clId="{2109017B-D01B-A542-A6C2-02245B6E7DF1}" dt="2022-12-15T17:45:58.082" v="368" actId="1076"/>
        <pc:sldMkLst>
          <pc:docMk/>
          <pc:sldMk cId="2880010345" sldId="358"/>
        </pc:sldMkLst>
        <pc:spChg chg="add del mod">
          <ac:chgData name="Trúc Quỳnh Võ Thị" userId="d3a72b9751383f94" providerId="LiveId" clId="{2109017B-D01B-A542-A6C2-02245B6E7DF1}" dt="2022-12-15T17:45:12.994" v="351"/>
          <ac:spMkLst>
            <pc:docMk/>
            <pc:sldMk cId="2880010345" sldId="358"/>
            <ac:spMk id="5" creationId="{FB80E433-9245-EA3C-73C0-43F4188633EF}"/>
          </ac:spMkLst>
        </pc:spChg>
        <pc:spChg chg="add del mod">
          <ac:chgData name="Trúc Quỳnh Võ Thị" userId="d3a72b9751383f94" providerId="LiveId" clId="{2109017B-D01B-A542-A6C2-02245B6E7DF1}" dt="2022-12-15T17:45:12.994" v="351"/>
          <ac:spMkLst>
            <pc:docMk/>
            <pc:sldMk cId="2880010345" sldId="358"/>
            <ac:spMk id="6" creationId="{A0B1885D-8451-EE01-20EA-1D01352C3290}"/>
          </ac:spMkLst>
        </pc:spChg>
        <pc:spChg chg="add del mod">
          <ac:chgData name="Trúc Quỳnh Võ Thị" userId="d3a72b9751383f94" providerId="LiveId" clId="{2109017B-D01B-A542-A6C2-02245B6E7DF1}" dt="2022-12-15T17:45:12.994" v="351"/>
          <ac:spMkLst>
            <pc:docMk/>
            <pc:sldMk cId="2880010345" sldId="358"/>
            <ac:spMk id="7" creationId="{5F82A979-A934-9612-C98A-3CAF9FB93CA9}"/>
          </ac:spMkLst>
        </pc:spChg>
        <pc:spChg chg="mod">
          <ac:chgData name="Trúc Quỳnh Võ Thị" userId="d3a72b9751383f94" providerId="LiveId" clId="{2109017B-D01B-A542-A6C2-02245B6E7DF1}" dt="2022-12-15T17:41:28.177" v="331" actId="20577"/>
          <ac:spMkLst>
            <pc:docMk/>
            <pc:sldMk cId="2880010345" sldId="358"/>
            <ac:spMk id="8" creationId="{00000000-0000-0000-0000-000000000000}"/>
          </ac:spMkLst>
        </pc:spChg>
        <pc:spChg chg="add mod">
          <ac:chgData name="Trúc Quỳnh Võ Thị" userId="d3a72b9751383f94" providerId="LiveId" clId="{2109017B-D01B-A542-A6C2-02245B6E7DF1}" dt="2022-12-15T17:45:18.321" v="353" actId="1076"/>
          <ac:spMkLst>
            <pc:docMk/>
            <pc:sldMk cId="2880010345" sldId="358"/>
            <ac:spMk id="9" creationId="{E8DFBC24-F4E2-97B0-D69D-5154EA13DB5D}"/>
          </ac:spMkLst>
        </pc:spChg>
        <pc:spChg chg="add mod">
          <ac:chgData name="Trúc Quỳnh Võ Thị" userId="d3a72b9751383f94" providerId="LiveId" clId="{2109017B-D01B-A542-A6C2-02245B6E7DF1}" dt="2022-12-15T17:45:38.636" v="363" actId="14100"/>
          <ac:spMkLst>
            <pc:docMk/>
            <pc:sldMk cId="2880010345" sldId="358"/>
            <ac:spMk id="10" creationId="{26698F06-1067-F0A5-5827-B8F5202055D1}"/>
          </ac:spMkLst>
        </pc:spChg>
        <pc:spChg chg="add mod">
          <ac:chgData name="Trúc Quỳnh Võ Thị" userId="d3a72b9751383f94" providerId="LiveId" clId="{2109017B-D01B-A542-A6C2-02245B6E7DF1}" dt="2022-12-15T17:45:51.969" v="366" actId="1076"/>
          <ac:spMkLst>
            <pc:docMk/>
            <pc:sldMk cId="2880010345" sldId="358"/>
            <ac:spMk id="11" creationId="{CF27975B-C31C-1645-C30C-5E49E653FC47}"/>
          </ac:spMkLst>
        </pc:spChg>
        <pc:spChg chg="del">
          <ac:chgData name="Trúc Quỳnh Võ Thị" userId="d3a72b9751383f94" providerId="LiveId" clId="{2109017B-D01B-A542-A6C2-02245B6E7DF1}" dt="2022-12-15T17:41:51.056" v="333" actId="478"/>
          <ac:spMkLst>
            <pc:docMk/>
            <pc:sldMk cId="2880010345" sldId="358"/>
            <ac:spMk id="12" creationId="{00000000-0000-0000-0000-000000000000}"/>
          </ac:spMkLst>
        </pc:spChg>
        <pc:spChg chg="add mod">
          <ac:chgData name="Trúc Quỳnh Võ Thị" userId="d3a72b9751383f94" providerId="LiveId" clId="{2109017B-D01B-A542-A6C2-02245B6E7DF1}" dt="2022-12-15T17:45:49.003" v="365" actId="1076"/>
          <ac:spMkLst>
            <pc:docMk/>
            <pc:sldMk cId="2880010345" sldId="358"/>
            <ac:spMk id="13" creationId="{09749229-DA66-BE48-E7F0-DAF9FF5BA20E}"/>
          </ac:spMkLst>
        </pc:spChg>
        <pc:spChg chg="del">
          <ac:chgData name="Trúc Quỳnh Võ Thị" userId="d3a72b9751383f94" providerId="LiveId" clId="{2109017B-D01B-A542-A6C2-02245B6E7DF1}" dt="2022-12-15T17:41:51.056" v="333" actId="478"/>
          <ac:spMkLst>
            <pc:docMk/>
            <pc:sldMk cId="2880010345" sldId="358"/>
            <ac:spMk id="16" creationId="{00000000-0000-0000-0000-000000000000}"/>
          </ac:spMkLst>
        </pc:spChg>
        <pc:spChg chg="del">
          <ac:chgData name="Trúc Quỳnh Võ Thị" userId="d3a72b9751383f94" providerId="LiveId" clId="{2109017B-D01B-A542-A6C2-02245B6E7DF1}" dt="2022-12-15T17:41:51.056" v="333" actId="478"/>
          <ac:spMkLst>
            <pc:docMk/>
            <pc:sldMk cId="2880010345" sldId="358"/>
            <ac:spMk id="17" creationId="{00000000-0000-0000-0000-000000000000}"/>
          </ac:spMkLst>
        </pc:spChg>
        <pc:picChg chg="add mod">
          <ac:chgData name="Trúc Quỳnh Võ Thị" userId="d3a72b9751383f94" providerId="LiveId" clId="{2109017B-D01B-A542-A6C2-02245B6E7DF1}" dt="2022-12-15T17:41:54.188" v="334" actId="1076"/>
          <ac:picMkLst>
            <pc:docMk/>
            <pc:sldMk cId="2880010345" sldId="358"/>
            <ac:picMk id="2" creationId="{23157B94-6A17-DEDF-E1C5-2A4A686E25F0}"/>
          </ac:picMkLst>
        </pc:picChg>
        <pc:picChg chg="add del mod">
          <ac:chgData name="Trúc Quỳnh Võ Thị" userId="d3a72b9751383f94" providerId="LiveId" clId="{2109017B-D01B-A542-A6C2-02245B6E7DF1}" dt="2022-12-15T17:42:26.095" v="344" actId="478"/>
          <ac:picMkLst>
            <pc:docMk/>
            <pc:sldMk cId="2880010345" sldId="358"/>
            <ac:picMk id="3" creationId="{91340892-8173-5BEE-BB59-D926BCB5B88D}"/>
          </ac:picMkLst>
        </pc:picChg>
        <pc:picChg chg="add del mod">
          <ac:chgData name="Trúc Quỳnh Võ Thị" userId="d3a72b9751383f94" providerId="LiveId" clId="{2109017B-D01B-A542-A6C2-02245B6E7DF1}" dt="2022-12-15T17:42:26.095" v="344" actId="478"/>
          <ac:picMkLst>
            <pc:docMk/>
            <pc:sldMk cId="2880010345" sldId="358"/>
            <ac:picMk id="4" creationId="{38B89E30-DCA2-CB23-04F8-ED5225104997}"/>
          </ac:picMkLst>
        </pc:picChg>
        <pc:picChg chg="add mod">
          <ac:chgData name="Trúc Quỳnh Võ Thị" userId="d3a72b9751383f94" providerId="LiveId" clId="{2109017B-D01B-A542-A6C2-02245B6E7DF1}" dt="2022-12-15T17:45:58.082" v="368" actId="1076"/>
          <ac:picMkLst>
            <pc:docMk/>
            <pc:sldMk cId="2880010345" sldId="358"/>
            <ac:picMk id="1026" creationId="{F33802A3-7027-437A-98BD-AB1AEB283007}"/>
          </ac:picMkLst>
        </pc:picChg>
      </pc:sldChg>
      <pc:sldChg chg="addSp delSp modSp add mod delAnim modAnim">
        <pc:chgData name="Trúc Quỳnh Võ Thị" userId="d3a72b9751383f94" providerId="LiveId" clId="{2109017B-D01B-A542-A6C2-02245B6E7DF1}" dt="2022-12-15T17:56:47.859" v="804" actId="20577"/>
        <pc:sldMkLst>
          <pc:docMk/>
          <pc:sldMk cId="444381935" sldId="359"/>
        </pc:sldMkLst>
        <pc:spChg chg="mod">
          <ac:chgData name="Trúc Quỳnh Võ Thị" userId="d3a72b9751383f94" providerId="LiveId" clId="{2109017B-D01B-A542-A6C2-02245B6E7DF1}" dt="2022-12-15T17:56:47.859" v="804" actId="20577"/>
          <ac:spMkLst>
            <pc:docMk/>
            <pc:sldMk cId="444381935" sldId="359"/>
            <ac:spMk id="3" creationId="{A7BF03EE-8241-F764-6E34-60B5166C2BBD}"/>
          </ac:spMkLst>
        </pc:spChg>
        <pc:spChg chg="del">
          <ac:chgData name="Trúc Quỳnh Võ Thị" userId="d3a72b9751383f94" providerId="LiveId" clId="{2109017B-D01B-A542-A6C2-02245B6E7DF1}" dt="2022-12-15T17:52:52.148" v="641" actId="478"/>
          <ac:spMkLst>
            <pc:docMk/>
            <pc:sldMk cId="444381935" sldId="359"/>
            <ac:spMk id="4" creationId="{32469C5C-D60B-45D2-5AE3-9D6F132215BE}"/>
          </ac:spMkLst>
        </pc:spChg>
        <pc:spChg chg="del">
          <ac:chgData name="Trúc Quỳnh Võ Thị" userId="d3a72b9751383f94" providerId="LiveId" clId="{2109017B-D01B-A542-A6C2-02245B6E7DF1}" dt="2022-12-15T17:52:52.148" v="641" actId="478"/>
          <ac:spMkLst>
            <pc:docMk/>
            <pc:sldMk cId="444381935" sldId="359"/>
            <ac:spMk id="5" creationId="{FF258193-3573-6D1C-C7CB-EF1B94393773}"/>
          </ac:spMkLst>
        </pc:spChg>
        <pc:spChg chg="del">
          <ac:chgData name="Trúc Quỳnh Võ Thị" userId="d3a72b9751383f94" providerId="LiveId" clId="{2109017B-D01B-A542-A6C2-02245B6E7DF1}" dt="2022-12-15T17:52:52.148" v="641" actId="478"/>
          <ac:spMkLst>
            <pc:docMk/>
            <pc:sldMk cId="444381935" sldId="359"/>
            <ac:spMk id="6" creationId="{67DFE0C6-6240-A3B4-989B-F1A1C433D840}"/>
          </ac:spMkLst>
        </pc:spChg>
        <pc:spChg chg="del">
          <ac:chgData name="Trúc Quỳnh Võ Thị" userId="d3a72b9751383f94" providerId="LiveId" clId="{2109017B-D01B-A542-A6C2-02245B6E7DF1}" dt="2022-12-15T17:52:52.148" v="641" actId="478"/>
          <ac:spMkLst>
            <pc:docMk/>
            <pc:sldMk cId="444381935" sldId="359"/>
            <ac:spMk id="7" creationId="{E27A687D-3BCA-005B-B407-F6015B6AD556}"/>
          </ac:spMkLst>
        </pc:spChg>
        <pc:spChg chg="del">
          <ac:chgData name="Trúc Quỳnh Võ Thị" userId="d3a72b9751383f94" providerId="LiveId" clId="{2109017B-D01B-A542-A6C2-02245B6E7DF1}" dt="2022-12-15T17:52:52.148" v="641" actId="478"/>
          <ac:spMkLst>
            <pc:docMk/>
            <pc:sldMk cId="444381935" sldId="359"/>
            <ac:spMk id="9" creationId="{C38E9F43-B9D3-6CFE-046E-C00515A1FB9F}"/>
          </ac:spMkLst>
        </pc:spChg>
        <pc:spChg chg="del">
          <ac:chgData name="Trúc Quỳnh Võ Thị" userId="d3a72b9751383f94" providerId="LiveId" clId="{2109017B-D01B-A542-A6C2-02245B6E7DF1}" dt="2022-12-15T17:52:52.148" v="641" actId="478"/>
          <ac:spMkLst>
            <pc:docMk/>
            <pc:sldMk cId="444381935" sldId="359"/>
            <ac:spMk id="10" creationId="{761183AC-143F-709F-E2B6-29926E93D47D}"/>
          </ac:spMkLst>
        </pc:spChg>
        <pc:spChg chg="add mod">
          <ac:chgData name="Trúc Quỳnh Võ Thị" userId="d3a72b9751383f94" providerId="LiveId" clId="{2109017B-D01B-A542-A6C2-02245B6E7DF1}" dt="2022-12-15T17:56:15.238" v="763" actId="20577"/>
          <ac:spMkLst>
            <pc:docMk/>
            <pc:sldMk cId="444381935" sldId="359"/>
            <ac:spMk id="11" creationId="{BC49AAE1-59AA-5E3F-C259-595158CA7A49}"/>
          </ac:spMkLst>
        </pc:spChg>
        <pc:spChg chg="mod">
          <ac:chgData name="Trúc Quỳnh Võ Thị" userId="d3a72b9751383f94" providerId="LiveId" clId="{2109017B-D01B-A542-A6C2-02245B6E7DF1}" dt="2022-12-15T17:53:03.304" v="647" actId="20577"/>
          <ac:spMkLst>
            <pc:docMk/>
            <pc:sldMk cId="444381935" sldId="359"/>
            <ac:spMk id="12" creationId="{00000000-0000-0000-0000-000000000000}"/>
          </ac:spMkLst>
        </pc:spChg>
        <pc:spChg chg="add mod">
          <ac:chgData name="Trúc Quỳnh Võ Thị" userId="d3a72b9751383f94" providerId="LiveId" clId="{2109017B-D01B-A542-A6C2-02245B6E7DF1}" dt="2022-12-15T17:56:18.338" v="764" actId="20577"/>
          <ac:spMkLst>
            <pc:docMk/>
            <pc:sldMk cId="444381935" sldId="359"/>
            <ac:spMk id="13" creationId="{176D255D-7F4C-A65C-6619-3926BF468889}"/>
          </ac:spMkLst>
        </pc:spChg>
        <pc:spChg chg="add mod">
          <ac:chgData name="Trúc Quỳnh Võ Thị" userId="d3a72b9751383f94" providerId="LiveId" clId="{2109017B-D01B-A542-A6C2-02245B6E7DF1}" dt="2022-12-15T17:56:20.624" v="765" actId="20577"/>
          <ac:spMkLst>
            <pc:docMk/>
            <pc:sldMk cId="444381935" sldId="359"/>
            <ac:spMk id="14" creationId="{14C86E80-AA0C-FABC-8AA1-A71F7E017283}"/>
          </ac:spMkLst>
        </pc:spChg>
        <pc:spChg chg="add mod">
          <ac:chgData name="Trúc Quỳnh Võ Thị" userId="d3a72b9751383f94" providerId="LiveId" clId="{2109017B-D01B-A542-A6C2-02245B6E7DF1}" dt="2022-12-15T17:56:22.508" v="766" actId="20577"/>
          <ac:spMkLst>
            <pc:docMk/>
            <pc:sldMk cId="444381935" sldId="359"/>
            <ac:spMk id="15" creationId="{116A31CD-4C72-A8B2-DF52-F7F7648E50D8}"/>
          </ac:spMkLst>
        </pc:spChg>
        <pc:spChg chg="mod">
          <ac:chgData name="Trúc Quỳnh Võ Thị" userId="d3a72b9751383f94" providerId="LiveId" clId="{2109017B-D01B-A542-A6C2-02245B6E7DF1}" dt="2022-12-15T17:52:33.562" v="640" actId="20577"/>
          <ac:spMkLst>
            <pc:docMk/>
            <pc:sldMk cId="444381935" sldId="359"/>
            <ac:spMk id="17" creationId="{00000000-0000-0000-0000-000000000000}"/>
          </ac:spMkLst>
        </pc:spChg>
        <pc:spChg chg="add mod">
          <ac:chgData name="Trúc Quỳnh Võ Thị" userId="d3a72b9751383f94" providerId="LiveId" clId="{2109017B-D01B-A542-A6C2-02245B6E7DF1}" dt="2022-12-15T17:56:25.627" v="767" actId="20577"/>
          <ac:spMkLst>
            <pc:docMk/>
            <pc:sldMk cId="444381935" sldId="359"/>
            <ac:spMk id="22" creationId="{0AB114F5-5F61-1D5F-A916-ABD652E5C8B0}"/>
          </ac:spMkLst>
        </pc:spChg>
      </pc:sldChg>
      <pc:sldChg chg="del">
        <pc:chgData name="Trúc Quỳnh Võ Thị" userId="d3a72b9751383f94" providerId="LiveId" clId="{2109017B-D01B-A542-A6C2-02245B6E7DF1}" dt="2022-12-15T17:36:24.479" v="193" actId="2696"/>
        <pc:sldMkLst>
          <pc:docMk/>
          <pc:sldMk cId="1279074173" sldId="359"/>
        </pc:sldMkLst>
      </pc:sldChg>
      <pc:sldChg chg="new del">
        <pc:chgData name="Trúc Quỳnh Võ Thị" userId="d3a72b9751383f94" providerId="LiveId" clId="{2109017B-D01B-A542-A6C2-02245B6E7DF1}" dt="2022-12-15T17:52:29.918" v="637" actId="680"/>
        <pc:sldMkLst>
          <pc:docMk/>
          <pc:sldMk cId="1468913268" sldId="359"/>
        </pc:sldMkLst>
      </pc:sldChg>
      <pc:sldChg chg="del">
        <pc:chgData name="Trúc Quỳnh Võ Thị" userId="d3a72b9751383f94" providerId="LiveId" clId="{2109017B-D01B-A542-A6C2-02245B6E7DF1}" dt="2022-12-15T17:36:24.034" v="192" actId="2696"/>
        <pc:sldMkLst>
          <pc:docMk/>
          <pc:sldMk cId="1203191528" sldId="36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#2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/>
      <dgm:spPr/>
      <dgm:t>
        <a:bodyPr/>
        <a:lstStyle/>
        <a:p>
          <a:r>
            <a:rPr lang="en-US" dirty="0"/>
            <a:t>Vocabulary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/>
      <dgm:spPr/>
      <dgm:t>
        <a:bodyPr/>
        <a:lstStyle/>
        <a:p>
          <a:r>
            <a:rPr lang="en-US" dirty="0"/>
            <a:t>Grammar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/>
      <dgm:spPr/>
      <dgm:t>
        <a:bodyPr/>
        <a:lstStyle/>
        <a:p>
          <a:r>
            <a:rPr lang="en-US" dirty="0"/>
            <a:t>Project</a:t>
          </a:r>
          <a:r>
            <a:rPr lang="en-US"/>
            <a:t>: </a:t>
          </a:r>
          <a:r>
            <a:rPr lang="en-US" smtClean="0"/>
            <a:t>Interesting lifestyle around the world</a:t>
          </a:r>
          <a:endParaRPr lang="en-US" dirty="0"/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2C34E3-2937-4ADC-950E-D9B1742E0445}" type="presOf" srcId="{D0361850-F820-4483-BE64-DB2A8B913F44}" destId="{87C1876D-D292-4260-AE19-EFE00827F60D}" srcOrd="0" destOrd="0" presId="urn:microsoft.com/office/officeart/2008/layout/VerticalAccentList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557D2EBF-7AF2-46E1-A49A-6FA829B7ED5B}" type="presOf" srcId="{ACAB3453-E635-455B-AFA7-F68631D0FCE5}" destId="{E846787F-960D-4743-AFC6-C0DAC4E32B1A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35DA0401-374A-4588-B4E6-5A6FB0947E6C}" type="presOf" srcId="{BDC1493D-FBBD-4B1B-8D02-EF9346592A01}" destId="{7EE42D12-6FC0-432E-B13D-348FAA3019E8}" srcOrd="0" destOrd="0" presId="urn:microsoft.com/office/officeart/2008/layout/VerticalAccentList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0203D78C-A9F8-4607-810C-6D073CDA2055}" type="presOf" srcId="{F359A7F1-BCE8-4CF0-887C-4286C958CB8E}" destId="{F55AF14A-86B0-4B67-A18B-AB596E826A68}" srcOrd="0" destOrd="0" presId="urn:microsoft.com/office/officeart/2008/layout/VerticalAccentList"/>
    <dgm:cxn modelId="{645A6326-417E-4B91-AF05-5F1D959A1A2B}" type="presOf" srcId="{4B3AF590-F5B3-4E50-983F-332FF45B0BF3}" destId="{CE9643F3-B266-43EE-939B-D2CA20AAA601}" srcOrd="0" destOrd="0" presId="urn:microsoft.com/office/officeart/2008/layout/VerticalAccentList"/>
    <dgm:cxn modelId="{CFDB2F76-7A98-43EC-9FBE-D2FDA50F61CC}" type="presOf" srcId="{7C374F37-6E76-4D85-98D1-1E3389BE0E74}" destId="{58013576-29AF-479D-8A1F-0D285327867C}" srcOrd="0" destOrd="0" presId="urn:microsoft.com/office/officeart/2008/layout/VerticalAccentList"/>
    <dgm:cxn modelId="{1D52BCFD-1933-48CF-BF06-654D4A0FC502}" type="presOf" srcId="{7E720DC9-A326-4280-AD54-230CB08BDB67}" destId="{68AF96BA-2B11-4470-B9C3-000D46886C52}" srcOrd="0" destOrd="0" presId="urn:microsoft.com/office/officeart/2008/layout/VerticalAccentList"/>
    <dgm:cxn modelId="{C97F9C49-54E0-47E5-BAA7-3D9F12C0089E}" type="presParOf" srcId="{E846787F-960D-4743-AFC6-C0DAC4E32B1A}" destId="{FBECC6BC-35C8-4D73-8C82-F6242B5D12A7}" srcOrd="0" destOrd="0" presId="urn:microsoft.com/office/officeart/2008/layout/VerticalAccentList"/>
    <dgm:cxn modelId="{DDD8CB1C-E22C-455E-A1A8-71424D26E22D}" type="presParOf" srcId="{FBECC6BC-35C8-4D73-8C82-F6242B5D12A7}" destId="{F55AF14A-86B0-4B67-A18B-AB596E826A68}" srcOrd="0" destOrd="0" presId="urn:microsoft.com/office/officeart/2008/layout/VerticalAccentList"/>
    <dgm:cxn modelId="{F4CAA60D-044A-42C6-907E-AF1DD1620C9B}" type="presParOf" srcId="{E846787F-960D-4743-AFC6-C0DAC4E32B1A}" destId="{68E1015F-0882-4FA8-8FDE-1AFB66FCD4DA}" srcOrd="1" destOrd="0" presId="urn:microsoft.com/office/officeart/2008/layout/VerticalAccentList"/>
    <dgm:cxn modelId="{D4225794-FFFD-4F44-9C07-AE5B35F45B07}" type="presParOf" srcId="{68E1015F-0882-4FA8-8FDE-1AFB66FCD4DA}" destId="{F097B7CF-60C7-4E50-9224-C78313D55970}" srcOrd="0" destOrd="0" presId="urn:microsoft.com/office/officeart/2008/layout/VerticalAccentList"/>
    <dgm:cxn modelId="{1AE73EE0-E283-4E9D-B3E4-18CFF24B73ED}" type="presParOf" srcId="{68E1015F-0882-4FA8-8FDE-1AFB66FCD4DA}" destId="{F3E8A5E3-98CD-438E-9484-0DEB08FEF9D4}" srcOrd="1" destOrd="0" presId="urn:microsoft.com/office/officeart/2008/layout/VerticalAccentList"/>
    <dgm:cxn modelId="{7DE78E80-A861-472C-A37A-E9D2BAB28989}" type="presParOf" srcId="{68E1015F-0882-4FA8-8FDE-1AFB66FCD4DA}" destId="{D4A5C8F4-EFE4-4167-A6FA-01CFC1C55E0D}" srcOrd="2" destOrd="0" presId="urn:microsoft.com/office/officeart/2008/layout/VerticalAccentList"/>
    <dgm:cxn modelId="{BCF1B451-144A-4586-9247-079DD7E4FF74}" type="presParOf" srcId="{68E1015F-0882-4FA8-8FDE-1AFB66FCD4DA}" destId="{6D302C33-5C2D-445A-B2A7-A423E9E4C411}" srcOrd="3" destOrd="0" presId="urn:microsoft.com/office/officeart/2008/layout/VerticalAccentList"/>
    <dgm:cxn modelId="{15BBAFFA-159B-4DE2-B032-8E4CA80FD1A8}" type="presParOf" srcId="{68E1015F-0882-4FA8-8FDE-1AFB66FCD4DA}" destId="{6B499179-454E-4A73-92FB-AF8A159DAAA9}" srcOrd="4" destOrd="0" presId="urn:microsoft.com/office/officeart/2008/layout/VerticalAccentList"/>
    <dgm:cxn modelId="{5172AD4A-7735-48F4-B107-001CC6A37D0E}" type="presParOf" srcId="{68E1015F-0882-4FA8-8FDE-1AFB66FCD4DA}" destId="{DDEB82FA-73D1-46AB-AB81-361DFACA0A4C}" srcOrd="5" destOrd="0" presId="urn:microsoft.com/office/officeart/2008/layout/VerticalAccentList"/>
    <dgm:cxn modelId="{F0D487FE-98B1-4F7B-AE6F-D96C346A07C4}" type="presParOf" srcId="{68E1015F-0882-4FA8-8FDE-1AFB66FCD4DA}" destId="{87CB067E-A715-4E4C-AE3F-03C2D0F2E46A}" srcOrd="6" destOrd="0" presId="urn:microsoft.com/office/officeart/2008/layout/VerticalAccentList"/>
    <dgm:cxn modelId="{6B40FDA8-0A29-4A21-9651-A945AB77A02B}" type="presParOf" srcId="{68E1015F-0882-4FA8-8FDE-1AFB66FCD4DA}" destId="{87C1876D-D292-4260-AE19-EFE00827F60D}" srcOrd="7" destOrd="0" presId="urn:microsoft.com/office/officeart/2008/layout/VerticalAccentList"/>
    <dgm:cxn modelId="{E4ED1AF8-53AB-4C3F-A170-BFA31EB23FC3}" type="presParOf" srcId="{E846787F-960D-4743-AFC6-C0DAC4E32B1A}" destId="{426BA95E-35A4-4EDD-AB7D-CBD3ACBF5FAC}" srcOrd="2" destOrd="0" presId="urn:microsoft.com/office/officeart/2008/layout/VerticalAccentList"/>
    <dgm:cxn modelId="{CF82D4F9-2966-4722-888D-07C82748AC16}" type="presParOf" srcId="{E846787F-960D-4743-AFC6-C0DAC4E32B1A}" destId="{253B6541-FA96-4E99-A6F4-E99E92EF007A}" srcOrd="3" destOrd="0" presId="urn:microsoft.com/office/officeart/2008/layout/VerticalAccentList"/>
    <dgm:cxn modelId="{CA7BBB66-BBE3-46B7-8B60-99CF19C26C0D}" type="presParOf" srcId="{253B6541-FA96-4E99-A6F4-E99E92EF007A}" destId="{CE9643F3-B266-43EE-939B-D2CA20AAA601}" srcOrd="0" destOrd="0" presId="urn:microsoft.com/office/officeart/2008/layout/VerticalAccentList"/>
    <dgm:cxn modelId="{B98EE7DC-213B-4C33-9B42-7BF848087F10}" type="presParOf" srcId="{E846787F-960D-4743-AFC6-C0DAC4E32B1A}" destId="{6B49BE83-BF86-4346-B4AA-D14E2D1EE8D3}" srcOrd="4" destOrd="0" presId="urn:microsoft.com/office/officeart/2008/layout/VerticalAccentList"/>
    <dgm:cxn modelId="{1E5E4825-AC16-4CD1-8079-7FE0DA2A9C88}" type="presParOf" srcId="{6B49BE83-BF86-4346-B4AA-D14E2D1EE8D3}" destId="{6932007E-BFF1-474A-AAEB-7AC2F683094E}" srcOrd="0" destOrd="0" presId="urn:microsoft.com/office/officeart/2008/layout/VerticalAccentList"/>
    <dgm:cxn modelId="{9E3CE932-C424-4F62-8A1B-D40894C72B71}" type="presParOf" srcId="{6B49BE83-BF86-4346-B4AA-D14E2D1EE8D3}" destId="{B44D1DF5-76B2-4FA5-A1B7-6513455CDC7C}" srcOrd="1" destOrd="0" presId="urn:microsoft.com/office/officeart/2008/layout/VerticalAccentList"/>
    <dgm:cxn modelId="{25C69561-DC69-49BD-AF48-C17182FC2F9E}" type="presParOf" srcId="{6B49BE83-BF86-4346-B4AA-D14E2D1EE8D3}" destId="{1890C6C4-FE54-458F-841C-1E6F98E93A81}" srcOrd="2" destOrd="0" presId="urn:microsoft.com/office/officeart/2008/layout/VerticalAccentList"/>
    <dgm:cxn modelId="{48A6F72B-B8DE-4404-875E-9079F40FA909}" type="presParOf" srcId="{6B49BE83-BF86-4346-B4AA-D14E2D1EE8D3}" destId="{DBF430FF-772F-4E76-A32B-4FDF2C3F4739}" srcOrd="3" destOrd="0" presId="urn:microsoft.com/office/officeart/2008/layout/VerticalAccentList"/>
    <dgm:cxn modelId="{F9D4F4D0-50B4-4790-A58D-7DE2C7923ADD}" type="presParOf" srcId="{6B49BE83-BF86-4346-B4AA-D14E2D1EE8D3}" destId="{5D3FB7F4-6951-4FA8-B484-78C45CCC6F69}" srcOrd="4" destOrd="0" presId="urn:microsoft.com/office/officeart/2008/layout/VerticalAccentList"/>
    <dgm:cxn modelId="{06BCD79C-93E7-43F6-A96D-D7DF91D698C1}" type="presParOf" srcId="{6B49BE83-BF86-4346-B4AA-D14E2D1EE8D3}" destId="{D3726249-2DC6-40D9-8E4D-818EFFC8A2D0}" srcOrd="5" destOrd="0" presId="urn:microsoft.com/office/officeart/2008/layout/VerticalAccentList"/>
    <dgm:cxn modelId="{933DE21F-E144-4D6B-9514-2D61C8E5DD31}" type="presParOf" srcId="{6B49BE83-BF86-4346-B4AA-D14E2D1EE8D3}" destId="{9609BAC6-C356-41DB-B1E7-93332BB75278}" srcOrd="6" destOrd="0" presId="urn:microsoft.com/office/officeart/2008/layout/VerticalAccentList"/>
    <dgm:cxn modelId="{E08BC9F3-2D62-4083-A6B3-B564356302D1}" type="presParOf" srcId="{6B49BE83-BF86-4346-B4AA-D14E2D1EE8D3}" destId="{7EE42D12-6FC0-432E-B13D-348FAA3019E8}" srcOrd="7" destOrd="0" presId="urn:microsoft.com/office/officeart/2008/layout/VerticalAccentList"/>
    <dgm:cxn modelId="{0246C0D9-A014-4C47-AA33-0F938FF7B810}" type="presParOf" srcId="{E846787F-960D-4743-AFC6-C0DAC4E32B1A}" destId="{BE9B0E33-941C-49DE-ACE8-C0B809929C89}" srcOrd="5" destOrd="0" presId="urn:microsoft.com/office/officeart/2008/layout/VerticalAccentList"/>
    <dgm:cxn modelId="{A588D0B0-EE98-4801-82B5-40CD34FC2F28}" type="presParOf" srcId="{E846787F-960D-4743-AFC6-C0DAC4E32B1A}" destId="{D9A248E0-174F-4A54-AB78-40BD213867F8}" srcOrd="6" destOrd="0" presId="urn:microsoft.com/office/officeart/2008/layout/VerticalAccentList"/>
    <dgm:cxn modelId="{8371D214-6751-4C9D-9EB8-DAD967EAEE8A}" type="presParOf" srcId="{D9A248E0-174F-4A54-AB78-40BD213867F8}" destId="{68AF96BA-2B11-4470-B9C3-000D46886C52}" srcOrd="0" destOrd="0" presId="urn:microsoft.com/office/officeart/2008/layout/VerticalAccentList"/>
    <dgm:cxn modelId="{2EC2A29B-0680-44A9-961D-2D58F2EA4C5E}" type="presParOf" srcId="{E846787F-960D-4743-AFC6-C0DAC4E32B1A}" destId="{414A5E32-3BD1-4A8E-9A3F-8E3DA3A90AC0}" srcOrd="7" destOrd="0" presId="urn:microsoft.com/office/officeart/2008/layout/VerticalAccentList"/>
    <dgm:cxn modelId="{548BB9BC-47B8-477F-B092-AA24671882E6}" type="presParOf" srcId="{414A5E32-3BD1-4A8E-9A3F-8E3DA3A90AC0}" destId="{B8FB2B6F-DBFF-4A1D-9DEB-91D3C5AA6CAF}" srcOrd="0" destOrd="0" presId="urn:microsoft.com/office/officeart/2008/layout/VerticalAccentList"/>
    <dgm:cxn modelId="{1B8127D3-1AF6-4CE1-9178-07DC20CD8B7D}" type="presParOf" srcId="{414A5E32-3BD1-4A8E-9A3F-8E3DA3A90AC0}" destId="{388A6533-04E5-4573-8CC4-8D5782C69BE7}" srcOrd="1" destOrd="0" presId="urn:microsoft.com/office/officeart/2008/layout/VerticalAccentList"/>
    <dgm:cxn modelId="{622A0B53-2C77-4351-B2B1-CC498284CD6E}" type="presParOf" srcId="{414A5E32-3BD1-4A8E-9A3F-8E3DA3A90AC0}" destId="{E8FE21CC-2A3F-4F7C-B09D-E8FEAD3765CF}" srcOrd="2" destOrd="0" presId="urn:microsoft.com/office/officeart/2008/layout/VerticalAccentList"/>
    <dgm:cxn modelId="{29E5B18E-4BDD-4DF0-9D2F-B16D8190A6E6}" type="presParOf" srcId="{414A5E32-3BD1-4A8E-9A3F-8E3DA3A90AC0}" destId="{22C713CD-67F8-4A7C-AB78-5D636FD64CE1}" srcOrd="3" destOrd="0" presId="urn:microsoft.com/office/officeart/2008/layout/VerticalAccentList"/>
    <dgm:cxn modelId="{46461A2F-3AA8-4EDF-B9F0-3CF3CB278CC5}" type="presParOf" srcId="{414A5E32-3BD1-4A8E-9A3F-8E3DA3A90AC0}" destId="{84623B81-9945-4B56-BC32-56587510BD00}" srcOrd="4" destOrd="0" presId="urn:microsoft.com/office/officeart/2008/layout/VerticalAccentList"/>
    <dgm:cxn modelId="{413C9A42-3DEE-4AE3-A7D4-B0506942D6D9}" type="presParOf" srcId="{414A5E32-3BD1-4A8E-9A3F-8E3DA3A90AC0}" destId="{2A910F6E-7F08-4C6E-9656-D0C6E3C12348}" srcOrd="5" destOrd="0" presId="urn:microsoft.com/office/officeart/2008/layout/VerticalAccentList"/>
    <dgm:cxn modelId="{E005139F-D459-4BAD-A810-13BFB965C56F}" type="presParOf" srcId="{414A5E32-3BD1-4A8E-9A3F-8E3DA3A90AC0}" destId="{9F583B51-3E4D-4E06-BC9A-6512E6BAF584}" srcOrd="6" destOrd="0" presId="urn:microsoft.com/office/officeart/2008/layout/VerticalAccentList"/>
    <dgm:cxn modelId="{FB9A64D8-B691-418F-8E11-097B3DD45D62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 bwMode="white">
        <a:xfrm>
          <a:off x="997053" y="1734"/>
          <a:ext cx="5418058" cy="492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997053" y="1734"/>
        <a:ext cx="5418058" cy="492550"/>
      </dsp:txXfrm>
    </dsp:sp>
    <dsp:sp modelId="{F097B7CF-60C7-4E50-9224-C78313D55970}">
      <dsp:nvSpPr>
        <dsp:cNvPr id="0" name=""/>
        <dsp:cNvSpPr/>
      </dsp:nvSpPr>
      <dsp:spPr>
        <a:xfrm>
          <a:off x="997053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58592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520732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282270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4044410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805949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568089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 bwMode="white">
        <a:xfrm>
          <a:off x="997053" y="594619"/>
          <a:ext cx="5488493" cy="802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Vocabulary review</a:t>
          </a:r>
        </a:p>
      </dsp:txBody>
      <dsp:txXfrm>
        <a:off x="997053" y="594619"/>
        <a:ext cx="5488493" cy="802675"/>
      </dsp:txXfrm>
    </dsp:sp>
    <dsp:sp modelId="{CE9643F3-B266-43EE-939B-D2CA20AAA601}">
      <dsp:nvSpPr>
        <dsp:cNvPr id="0" name=""/>
        <dsp:cNvSpPr/>
      </dsp:nvSpPr>
      <dsp:spPr bwMode="white">
        <a:xfrm>
          <a:off x="997053" y="1568852"/>
          <a:ext cx="5418058" cy="492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997053" y="1568852"/>
        <a:ext cx="5418058" cy="492550"/>
      </dsp:txXfrm>
    </dsp:sp>
    <dsp:sp modelId="{6932007E-BFF1-474A-AAEB-7AC2F683094E}">
      <dsp:nvSpPr>
        <dsp:cNvPr id="0" name=""/>
        <dsp:cNvSpPr/>
      </dsp:nvSpPr>
      <dsp:spPr>
        <a:xfrm>
          <a:off x="997053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58592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520732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282270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4044410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805949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568089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 bwMode="white">
        <a:xfrm>
          <a:off x="997053" y="2161737"/>
          <a:ext cx="5488493" cy="802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Grammar review</a:t>
          </a:r>
        </a:p>
      </dsp:txBody>
      <dsp:txXfrm>
        <a:off x="997053" y="2161737"/>
        <a:ext cx="5488493" cy="802675"/>
      </dsp:txXfrm>
    </dsp:sp>
    <dsp:sp modelId="{68AF96BA-2B11-4470-B9C3-000D46886C52}">
      <dsp:nvSpPr>
        <dsp:cNvPr id="0" name=""/>
        <dsp:cNvSpPr/>
      </dsp:nvSpPr>
      <dsp:spPr bwMode="white">
        <a:xfrm>
          <a:off x="997053" y="3135970"/>
          <a:ext cx="5418058" cy="492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997053" y="3135970"/>
        <a:ext cx="5418058" cy="492550"/>
      </dsp:txXfrm>
    </dsp:sp>
    <dsp:sp modelId="{B8FB2B6F-DBFF-4A1D-9DEB-91D3C5AA6CAF}">
      <dsp:nvSpPr>
        <dsp:cNvPr id="0" name=""/>
        <dsp:cNvSpPr/>
      </dsp:nvSpPr>
      <dsp:spPr>
        <a:xfrm>
          <a:off x="997053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58592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520732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282270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4044410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805949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568089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 bwMode="white">
        <a:xfrm>
          <a:off x="997053" y="3728856"/>
          <a:ext cx="5488493" cy="802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Project</a:t>
          </a:r>
          <a:r>
            <a:rPr lang="en-US" sz="2400" kern="1200"/>
            <a:t>: </a:t>
          </a:r>
          <a:r>
            <a:rPr lang="en-US" sz="2400" kern="1200" smtClean="0"/>
            <a:t>Interesting lifestyle around the world</a:t>
          </a:r>
          <a:endParaRPr lang="en-US" sz="2400" kern="1200" dirty="0"/>
        </a:p>
      </dsp:txBody>
      <dsp:txXfrm>
        <a:off x="997053" y="3728856"/>
        <a:ext cx="5488493" cy="802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1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36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66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53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40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80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3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52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7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070697"/>
            <a:ext cx="1100426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﻿Rewrite the following sentences, so that their meaning stays the same.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05616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3" name="Google Shape;213;p7"/>
          <p:cNvSpPr txBox="1"/>
          <p:nvPr/>
        </p:nvSpPr>
        <p:spPr>
          <a:xfrm>
            <a:off x="357346" y="2283492"/>
            <a:ext cx="11377454" cy="3739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4.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If you don’t hurry up, you will be late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endParaRPr lang="en-US" sz="320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lvl="0"/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Unless ________________________.</a:t>
            </a:r>
            <a:endParaRPr lang="en-US" sz="320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5.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Unless the teacher explains the 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lesson again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we won’t understand it very well.</a:t>
            </a:r>
            <a:endParaRPr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﻿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If  ____________________________________</a:t>
            </a:r>
          </a:p>
          <a:p>
            <a:pPr lvl="0">
              <a:spcBef>
                <a:spcPts val="600"/>
              </a:spcBef>
            </a:pP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	__________________________.</a:t>
            </a:r>
          </a:p>
          <a:p>
            <a:pPr lvl="0">
              <a:spcBef>
                <a:spcPts val="600"/>
              </a:spcBef>
            </a:pPr>
            <a:endParaRPr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469C5C-D60B-45D2-5AE3-9D6F132215BE}"/>
              </a:ext>
            </a:extLst>
          </p:cNvPr>
          <p:cNvSpPr txBox="1"/>
          <p:nvPr/>
        </p:nvSpPr>
        <p:spPr>
          <a:xfrm>
            <a:off x="2063671" y="2752997"/>
            <a:ext cx="48839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>
                <a:solidFill>
                  <a:srgbClr val="0070C0"/>
                </a:solidFill>
                <a:cs typeface="Arial" panose="020B0604020202020204" pitchFamily="34" charset="0"/>
              </a:rPr>
              <a:t>you hurry up, you will be late</a:t>
            </a:r>
            <a:endParaRPr lang="en-VN" sz="3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469C5C-D60B-45D2-5AE3-9D6F132215BE}"/>
              </a:ext>
            </a:extLst>
          </p:cNvPr>
          <p:cNvSpPr txBox="1"/>
          <p:nvPr/>
        </p:nvSpPr>
        <p:spPr>
          <a:xfrm>
            <a:off x="1285506" y="5191350"/>
            <a:ext cx="545595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smtClean="0">
                <a:solidFill>
                  <a:srgbClr val="0070C0"/>
                </a:solidFill>
                <a:cs typeface="Arial" panose="020B0604020202020204" pitchFamily="34" charset="0"/>
              </a:rPr>
              <a:t>we won’t understand </a:t>
            </a:r>
            <a:r>
              <a:rPr lang="en-US" sz="3000" b="1">
                <a:solidFill>
                  <a:srgbClr val="0070C0"/>
                </a:solidFill>
                <a:cs typeface="Arial" panose="020B0604020202020204" pitchFamily="34" charset="0"/>
              </a:rPr>
              <a:t>it very well</a:t>
            </a:r>
            <a:endParaRPr lang="en-VN" sz="3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469C5C-D60B-45D2-5AE3-9D6F132215BE}"/>
              </a:ext>
            </a:extLst>
          </p:cNvPr>
          <p:cNvSpPr txBox="1"/>
          <p:nvPr/>
        </p:nvSpPr>
        <p:spPr>
          <a:xfrm>
            <a:off x="1285506" y="4637352"/>
            <a:ext cx="728633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>
                <a:solidFill>
                  <a:srgbClr val="0070C0"/>
                </a:solidFill>
                <a:cs typeface="Arial" panose="020B0604020202020204" pitchFamily="34" charset="0"/>
              </a:rPr>
              <a:t>the teacher doesn’t explain the lesson again</a:t>
            </a:r>
            <a:r>
              <a:rPr lang="en-US" sz="3000" b="1" smtClean="0">
                <a:solidFill>
                  <a:srgbClr val="0070C0"/>
                </a:solidFill>
                <a:cs typeface="Arial" panose="020B0604020202020204" pitchFamily="34" charset="0"/>
              </a:rPr>
              <a:t>,</a:t>
            </a:r>
            <a:endParaRPr lang="en-VN" sz="3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80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783" t="2809" r="5224" b="2466"/>
          <a:stretch/>
        </p:blipFill>
        <p:spPr>
          <a:xfrm>
            <a:off x="487067" y="1099587"/>
            <a:ext cx="10691921" cy="57017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713" y="6048375"/>
            <a:ext cx="272415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1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5" y="1331913"/>
            <a:ext cx="177789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06997179"/>
              </p:ext>
            </p:extLst>
          </p:nvPr>
        </p:nvGraphicFramePr>
        <p:xfrm>
          <a:off x="2031999" y="1793577"/>
          <a:ext cx="7832969" cy="46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87066" y="199630"/>
            <a:ext cx="54301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47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5" y="1331913"/>
            <a:ext cx="177789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0162" y="2181159"/>
            <a:ext cx="70842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smtClean="0"/>
              <a:t> Students</a:t>
            </a:r>
            <a:r>
              <a:rPr lang="en-US" sz="3600"/>
              <a:t>’ workbook.</a:t>
            </a:r>
            <a:endParaRPr lang="en-US" sz="36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smtClean="0"/>
              <a:t> Prepare </a:t>
            </a:r>
            <a:r>
              <a:rPr lang="en-US" sz="3600" dirty="0"/>
              <a:t>for the next lesson.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87066" y="199630"/>
            <a:ext cx="54301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935" y="3058322"/>
            <a:ext cx="3414917" cy="341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2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79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658009" y="1726624"/>
            <a:ext cx="4685225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913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025365" y="1839389"/>
            <a:ext cx="4178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LIFESTYLES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</a:p>
        </p:txBody>
      </p:sp>
      <p:pic>
        <p:nvPicPr>
          <p:cNvPr id="2" name="Picture 2" descr="Ministry2Kenya: &quot;Loving my Neighbor&quot;: Cultural Differences #2: Entering a  new and different culture as if you were a child">
            <a:extLst>
              <a:ext uri="{FF2B5EF4-FFF2-40B4-BE49-F238E27FC236}">
                <a16:creationId xmlns:a16="http://schemas.microsoft.com/office/drawing/2014/main" id="{106DD946-CE37-5729-A238-DBD611595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037" y="2942074"/>
            <a:ext cx="3781926" cy="317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GRAMMAR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31925" y="4721478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PROJECT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Warm-up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758577" cy="110227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</a:t>
            </a:r>
            <a:r>
              <a:rPr lang="en-US" dirty="0">
                <a:solidFill>
                  <a:schemeClr val="tx1"/>
                </a:solidFill>
              </a:rPr>
              <a:t>Match each word or phrase with its meaning.</a:t>
            </a:r>
          </a:p>
          <a:p>
            <a:r>
              <a:rPr lang="en-US" dirty="0">
                <a:solidFill>
                  <a:schemeClr val="tx1"/>
                </a:solidFill>
              </a:rPr>
              <a:t>Task 2: </a:t>
            </a:r>
            <a:r>
              <a:rPr lang="en-US">
                <a:solidFill>
                  <a:schemeClr val="tx1"/>
                </a:solidFill>
              </a:rPr>
              <a:t>﻿</a:t>
            </a:r>
            <a:r>
              <a:rPr lang="en-US" smtClean="0">
                <a:solidFill>
                  <a:schemeClr val="tx1"/>
                </a:solidFill>
              </a:rPr>
              <a:t>Complete </a:t>
            </a:r>
            <a:r>
              <a:rPr lang="en-US" dirty="0">
                <a:solidFill>
                  <a:schemeClr val="tx1"/>
                </a:solidFill>
              </a:rPr>
              <a:t>each sentence with a word or phrase from the box.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3317884"/>
            <a:ext cx="5755112" cy="1180386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﻿Task 3: Complete the sentences, using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correct tense of the verbs in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brackets.</a:t>
            </a:r>
          </a:p>
          <a:p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4: Rewrite the following sentences, so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their meaning stays the same.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4692258"/>
            <a:ext cx="5743692" cy="68064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Interesting lifestyles around the world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144807" cy="93323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96011" y="5757869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813969" y="5022201"/>
            <a:ext cx="917957" cy="73566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635719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6B2BA6-1309-AD7F-A25A-6ED29C9BE18A}"/>
              </a:ext>
            </a:extLst>
          </p:cNvPr>
          <p:cNvSpPr txBox="1"/>
          <p:nvPr/>
        </p:nvSpPr>
        <p:spPr>
          <a:xfrm>
            <a:off x="-296424" y="2564238"/>
            <a:ext cx="4661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AF1ED4-DB74-06AF-EB91-20300443BA87}"/>
              </a:ext>
            </a:extLst>
          </p:cNvPr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74" r="6188" b="66488"/>
          <a:stretch/>
        </p:blipFill>
        <p:spPr>
          <a:xfrm>
            <a:off x="5600699" y="1380707"/>
            <a:ext cx="6154179" cy="1177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908" y="3756694"/>
            <a:ext cx="3952875" cy="15335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1774" t="31678" r="6188" b="41055"/>
          <a:stretch/>
        </p:blipFill>
        <p:spPr>
          <a:xfrm>
            <a:off x="5600698" y="3159039"/>
            <a:ext cx="6154179" cy="95836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1774" t="57851" r="6188"/>
          <a:stretch/>
        </p:blipFill>
        <p:spPr>
          <a:xfrm>
            <a:off x="5600697" y="4717876"/>
            <a:ext cx="6154179" cy="148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3" y="1083280"/>
            <a:ext cx="80226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﻿Match each word or phrase with its meaning.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05616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65599" b="6491"/>
          <a:stretch/>
        </p:blipFill>
        <p:spPr>
          <a:xfrm>
            <a:off x="617432" y="1718716"/>
            <a:ext cx="1871141" cy="496782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34511" t="78032" r="1" b="2605"/>
          <a:stretch/>
        </p:blipFill>
        <p:spPr>
          <a:xfrm>
            <a:off x="7719719" y="5663113"/>
            <a:ext cx="3561955" cy="10287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l="34511" t="58810" r="1" b="23691"/>
          <a:stretch/>
        </p:blipFill>
        <p:spPr>
          <a:xfrm>
            <a:off x="7719720" y="4733473"/>
            <a:ext cx="3561955" cy="92964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34511" t="35527" r="1" b="42663"/>
          <a:stretch/>
        </p:blipFill>
        <p:spPr>
          <a:xfrm>
            <a:off x="7719721" y="3566114"/>
            <a:ext cx="3561955" cy="115872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l="34511" t="18076" r="1" b="64282"/>
          <a:stretch/>
        </p:blipFill>
        <p:spPr>
          <a:xfrm>
            <a:off x="7719724" y="2661943"/>
            <a:ext cx="3561955" cy="9372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34511" r="1" b="81413"/>
          <a:stretch/>
        </p:blipFill>
        <p:spPr>
          <a:xfrm>
            <a:off x="7719725" y="1710080"/>
            <a:ext cx="3561955" cy="98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5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-0.35886 -0.280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43" y="-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-0.35521 -0.298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-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-0.35456 -0.296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95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-0.35521 0.455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-0.35378 0.4601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95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097104"/>
            <a:ext cx="1032336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﻿Complete each sentence with a word or phrase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05616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22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817565"/>
              </p:ext>
            </p:extLst>
          </p:nvPr>
        </p:nvGraphicFramePr>
        <p:xfrm>
          <a:off x="436921" y="1760539"/>
          <a:ext cx="11171605" cy="584835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010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0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8434">
                  <a:extLst>
                    <a:ext uri="{9D8B030D-6E8A-4147-A177-3AD203B41FA5}">
                      <a16:colId xmlns:a16="http://schemas.microsoft.com/office/drawing/2014/main" val="1270159115"/>
                    </a:ext>
                  </a:extLst>
                </a:gridCol>
                <a:gridCol w="2595155">
                  <a:extLst>
                    <a:ext uri="{9D8B030D-6E8A-4147-A177-3AD203B41FA5}">
                      <a16:colId xmlns:a16="http://schemas.microsoft.com/office/drawing/2014/main" val="1533294690"/>
                    </a:ext>
                  </a:extLst>
                </a:gridCol>
              </a:tblGrid>
              <a:tr h="5848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maintain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in the habit of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greeted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lifestyle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online lesson</a:t>
                      </a:r>
                      <a:endParaRPr lang="en-US" sz="3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36921" y="3160114"/>
            <a:ext cx="1165613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1. </a:t>
            </a:r>
            <a:r>
              <a:rPr lang="en-US" sz="3200"/>
              <a:t>My younger sister is </a:t>
            </a:r>
            <a:r>
              <a:rPr lang="en-US" sz="3200" smtClean="0"/>
              <a:t>_____________ </a:t>
            </a:r>
            <a:r>
              <a:rPr lang="en-US" sz="3200"/>
              <a:t>listening </a:t>
            </a:r>
            <a:r>
              <a:rPr lang="en-US" sz="3200" smtClean="0"/>
              <a:t>to music </a:t>
            </a:r>
            <a:r>
              <a:rPr lang="en-US" sz="3200"/>
              <a:t>while studying.</a:t>
            </a:r>
            <a:endParaRPr lang="en-US" sz="3200" smtClean="0"/>
          </a:p>
          <a:p>
            <a:r>
              <a:rPr lang="en-US" sz="1500"/>
              <a:t>	</a:t>
            </a:r>
            <a:endParaRPr lang="en-US" sz="1500" dirty="0"/>
          </a:p>
          <a:p>
            <a:r>
              <a:rPr lang="en-US" sz="3200" b="1" dirty="0">
                <a:solidFill>
                  <a:srgbClr val="F7941E"/>
                </a:solidFill>
              </a:rPr>
              <a:t>2</a:t>
            </a:r>
            <a:r>
              <a:rPr lang="en-US" sz="3200" b="1">
                <a:solidFill>
                  <a:srgbClr val="F7941E"/>
                </a:solidFill>
              </a:rPr>
              <a:t>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The native people there </a:t>
            </a:r>
            <a:r>
              <a:rPr lang="en-US" sz="3200" smtClean="0"/>
              <a:t>________ us warmly </a:t>
            </a:r>
            <a:r>
              <a:rPr lang="en-US" sz="3200"/>
              <a:t>when we arrived</a:t>
            </a:r>
            <a:r>
              <a:rPr lang="en-US" sz="3200" smtClean="0"/>
              <a:t>.</a:t>
            </a:r>
            <a:r>
              <a:rPr lang="en-US" sz="3200"/>
              <a:t>	</a:t>
            </a:r>
            <a:endParaRPr lang="en-US" sz="3200" smtClean="0"/>
          </a:p>
          <a:p>
            <a:endParaRPr lang="en-US" sz="1500" smtClean="0"/>
          </a:p>
          <a:p>
            <a:r>
              <a:rPr lang="en-US" sz="3200" b="1" smtClean="0">
                <a:solidFill>
                  <a:srgbClr val="F7941E"/>
                </a:solidFill>
              </a:rPr>
              <a:t>3</a:t>
            </a:r>
            <a:r>
              <a:rPr lang="en-US" sz="3200">
                <a:solidFill>
                  <a:srgbClr val="F7941E"/>
                </a:solidFill>
              </a:rPr>
              <a:t>. </a:t>
            </a:r>
            <a:r>
              <a:rPr lang="en-US" sz="3200"/>
              <a:t>Many people are trying to adopt </a:t>
            </a:r>
            <a:r>
              <a:rPr lang="en-US" sz="3200" smtClean="0"/>
              <a:t>a healthy ________ </a:t>
            </a:r>
            <a:r>
              <a:rPr lang="en-US" sz="3200"/>
              <a:t>these days.	</a:t>
            </a:r>
            <a:endParaRPr lang="en-US" sz="3200" smtClean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E636AD-127D-A1E4-E9DC-637D6CB7B877}"/>
              </a:ext>
            </a:extLst>
          </p:cNvPr>
          <p:cNvSpPr txBox="1"/>
          <p:nvPr/>
        </p:nvSpPr>
        <p:spPr>
          <a:xfrm>
            <a:off x="4334582" y="3166813"/>
            <a:ext cx="27113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3200" b="1" dirty="0">
                <a:solidFill>
                  <a:srgbClr val="0070C0"/>
                </a:solidFill>
                <a:cs typeface="Arial" panose="020B0604020202020204" pitchFamily="34" charset="0"/>
              </a:rPr>
              <a:t>﻿in the habit of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C4785D-E30E-3CF6-A8A6-77DA11AACD3D}"/>
              </a:ext>
            </a:extLst>
          </p:cNvPr>
          <p:cNvSpPr txBox="1"/>
          <p:nvPr/>
        </p:nvSpPr>
        <p:spPr>
          <a:xfrm>
            <a:off x="5012672" y="4375831"/>
            <a:ext cx="15824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3200" b="1" dirty="0">
                <a:solidFill>
                  <a:srgbClr val="0070C0"/>
                </a:solidFill>
                <a:cs typeface="Arial" panose="020B0604020202020204" pitchFamily="34" charset="0"/>
              </a:rPr>
              <a:t>greeted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5FC6F1-871A-193B-856A-3C89EBEB37B6}"/>
              </a:ext>
            </a:extLst>
          </p:cNvPr>
          <p:cNvSpPr txBox="1"/>
          <p:nvPr/>
        </p:nvSpPr>
        <p:spPr>
          <a:xfrm>
            <a:off x="8048273" y="5094235"/>
            <a:ext cx="15186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3200" b="1" dirty="0">
                <a:solidFill>
                  <a:srgbClr val="0070C0"/>
                </a:solidFill>
                <a:cs typeface="Arial" panose="020B0604020202020204" pitchFamily="34" charset="0"/>
              </a:rPr>
              <a:t>lifestyle</a:t>
            </a:r>
          </a:p>
        </p:txBody>
      </p:sp>
    </p:spTree>
    <p:extLst>
      <p:ext uri="{BB962C8B-B14F-4D97-AF65-F5344CB8AC3E}">
        <p14:creationId xmlns:p14="http://schemas.microsoft.com/office/powerpoint/2010/main" val="265115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097104"/>
            <a:ext cx="1032336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﻿Complete each sentence with a word or phrase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05616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22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817565"/>
              </p:ext>
            </p:extLst>
          </p:nvPr>
        </p:nvGraphicFramePr>
        <p:xfrm>
          <a:off x="436921" y="1760539"/>
          <a:ext cx="11171605" cy="584835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010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0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8434">
                  <a:extLst>
                    <a:ext uri="{9D8B030D-6E8A-4147-A177-3AD203B41FA5}">
                      <a16:colId xmlns:a16="http://schemas.microsoft.com/office/drawing/2014/main" val="1270159115"/>
                    </a:ext>
                  </a:extLst>
                </a:gridCol>
                <a:gridCol w="2595155">
                  <a:extLst>
                    <a:ext uri="{9D8B030D-6E8A-4147-A177-3AD203B41FA5}">
                      <a16:colId xmlns:a16="http://schemas.microsoft.com/office/drawing/2014/main" val="1533294690"/>
                    </a:ext>
                  </a:extLst>
                </a:gridCol>
              </a:tblGrid>
              <a:tr h="5848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maintain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in the habit of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greeted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lifestyle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online lesson</a:t>
                      </a:r>
                      <a:endParaRPr lang="en-US" sz="3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36921" y="3160114"/>
            <a:ext cx="1165613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4. </a:t>
            </a:r>
            <a:r>
              <a:rPr lang="en-US" sz="3200" smtClean="0"/>
              <a:t>I believe </a:t>
            </a:r>
            <a:r>
              <a:rPr lang="en-US" sz="3200"/>
              <a:t>that </a:t>
            </a:r>
            <a:r>
              <a:rPr lang="en-US" sz="3200" smtClean="0"/>
              <a:t>____________ </a:t>
            </a:r>
            <a:r>
              <a:rPr lang="en-US" sz="3200"/>
              <a:t>are not </a:t>
            </a:r>
            <a:r>
              <a:rPr lang="en-US" sz="3200" smtClean="0"/>
              <a:t>as interesting </a:t>
            </a:r>
            <a:r>
              <a:rPr lang="en-US" sz="3200"/>
              <a:t>as offline lessons.</a:t>
            </a:r>
            <a:endParaRPr lang="en-US" sz="3200" smtClean="0"/>
          </a:p>
          <a:p>
            <a:r>
              <a:rPr lang="en-US" sz="1500"/>
              <a:t>	</a:t>
            </a:r>
            <a:endParaRPr lang="en-US" sz="1500" dirty="0"/>
          </a:p>
          <a:p>
            <a:r>
              <a:rPr lang="en-US" sz="3200" b="1" smtClean="0">
                <a:solidFill>
                  <a:srgbClr val="F7941E"/>
                </a:solidFill>
              </a:rPr>
              <a:t>5.</a:t>
            </a:r>
            <a:r>
              <a:rPr lang="en-US" sz="3200" smtClean="0">
                <a:solidFill>
                  <a:srgbClr val="0000FF"/>
                </a:solidFill>
              </a:rPr>
              <a:t> </a:t>
            </a:r>
            <a:r>
              <a:rPr lang="en-US" sz="3200"/>
              <a:t>The native people there </a:t>
            </a:r>
            <a:r>
              <a:rPr lang="en-US" sz="3200" smtClean="0"/>
              <a:t>__________ us warmly </a:t>
            </a:r>
            <a:r>
              <a:rPr lang="en-US" sz="3200"/>
              <a:t>when we </a:t>
            </a:r>
            <a:r>
              <a:rPr lang="en-US" sz="3200" smtClean="0"/>
              <a:t>arrived.	</a:t>
            </a:r>
          </a:p>
          <a:p>
            <a:endParaRPr lang="en-US" sz="1500" smtClean="0"/>
          </a:p>
          <a:p>
            <a:r>
              <a:rPr lang="en-US" sz="3200" smtClean="0"/>
              <a:t>	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4FE628-6083-C44C-1E44-54A325ED537A}"/>
              </a:ext>
            </a:extLst>
          </p:cNvPr>
          <p:cNvSpPr txBox="1"/>
          <p:nvPr/>
        </p:nvSpPr>
        <p:spPr>
          <a:xfrm>
            <a:off x="3106307" y="3160114"/>
            <a:ext cx="25999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3200" b="1" dirty="0">
                <a:solidFill>
                  <a:srgbClr val="0070C0"/>
                </a:solidFill>
                <a:cs typeface="Arial" panose="020B0604020202020204" pitchFamily="34" charset="0"/>
              </a:rPr>
              <a:t>online lessons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2DF287-A2BD-4DA3-454C-FB8721873BE2}"/>
              </a:ext>
            </a:extLst>
          </p:cNvPr>
          <p:cNvSpPr txBox="1"/>
          <p:nvPr/>
        </p:nvSpPr>
        <p:spPr>
          <a:xfrm>
            <a:off x="5137224" y="4375831"/>
            <a:ext cx="17359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3200" b="1" dirty="0">
                <a:solidFill>
                  <a:srgbClr val="0070C0"/>
                </a:solidFill>
                <a:cs typeface="Arial" panose="020B0604020202020204" pitchFamily="34" charset="0"/>
              </a:rPr>
              <a:t>maintain</a:t>
            </a:r>
          </a:p>
        </p:txBody>
      </p:sp>
    </p:spTree>
    <p:extLst>
      <p:ext uri="{BB962C8B-B14F-4D97-AF65-F5344CB8AC3E}">
        <p14:creationId xmlns:p14="http://schemas.microsoft.com/office/powerpoint/2010/main" val="36516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5" y="1097104"/>
            <a:ext cx="1100426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﻿Complete the sentences, using the correct tense of the verbs in brackets.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05616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87067" y="1775991"/>
            <a:ext cx="1150746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smtClean="0">
                <a:solidFill>
                  <a:srgbClr val="F26548"/>
                </a:solidFill>
              </a:rPr>
              <a:t>1. </a:t>
            </a:r>
            <a:r>
              <a:rPr lang="en-US" sz="3000" smtClean="0">
                <a:solidFill>
                  <a:srgbClr val="242021"/>
                </a:solidFill>
              </a:rPr>
              <a:t>No </a:t>
            </a:r>
            <a:r>
              <a:rPr lang="en-US" sz="3000">
                <a:solidFill>
                  <a:srgbClr val="242021"/>
                </a:solidFill>
              </a:rPr>
              <a:t>worries. The organisers (send) </a:t>
            </a:r>
            <a:r>
              <a:rPr lang="en-US" sz="3000" smtClean="0">
                <a:solidFill>
                  <a:srgbClr val="242021"/>
                </a:solidFill>
              </a:rPr>
              <a:t>_________ us </a:t>
            </a:r>
            <a:r>
              <a:rPr lang="en-US" sz="3000">
                <a:solidFill>
                  <a:srgbClr val="242021"/>
                </a:solidFill>
              </a:rPr>
              <a:t>an invitation soon</a:t>
            </a:r>
            <a:r>
              <a:rPr lang="en-US" sz="3000" smtClean="0">
                <a:solidFill>
                  <a:srgbClr val="242021"/>
                </a:solidFill>
              </a:rPr>
              <a:t>.</a:t>
            </a:r>
          </a:p>
          <a:p>
            <a:endParaRPr lang="en-US" sz="1500" smtClean="0">
              <a:solidFill>
                <a:srgbClr val="242021"/>
              </a:solidFill>
            </a:endParaRPr>
          </a:p>
          <a:p>
            <a:r>
              <a:rPr lang="en-US" sz="3000" b="1" smtClean="0">
                <a:solidFill>
                  <a:srgbClr val="F26548"/>
                </a:solidFill>
              </a:rPr>
              <a:t>2</a:t>
            </a:r>
            <a:r>
              <a:rPr lang="en-US" sz="3000" b="1">
                <a:solidFill>
                  <a:srgbClr val="F26548"/>
                </a:solidFill>
              </a:rPr>
              <a:t>. </a:t>
            </a:r>
            <a:r>
              <a:rPr lang="en-US" sz="3000">
                <a:solidFill>
                  <a:srgbClr val="242021"/>
                </a:solidFill>
              </a:rPr>
              <a:t>Unless they behave, those </a:t>
            </a:r>
            <a:r>
              <a:rPr lang="en-US" sz="3000" smtClean="0">
                <a:solidFill>
                  <a:srgbClr val="242021"/>
                </a:solidFill>
              </a:rPr>
              <a:t>children (not </a:t>
            </a:r>
            <a:r>
              <a:rPr lang="en-US" sz="3000">
                <a:solidFill>
                  <a:srgbClr val="242021"/>
                </a:solidFill>
              </a:rPr>
              <a:t>be) </a:t>
            </a:r>
            <a:r>
              <a:rPr lang="en-US" sz="3000" smtClean="0">
                <a:solidFill>
                  <a:srgbClr val="242021"/>
                </a:solidFill>
              </a:rPr>
              <a:t>________ </a:t>
            </a:r>
            <a:r>
              <a:rPr lang="en-US" sz="3000">
                <a:solidFill>
                  <a:srgbClr val="242021"/>
                </a:solidFill>
              </a:rPr>
              <a:t>welcome </a:t>
            </a:r>
            <a:r>
              <a:rPr lang="en-US" sz="3000" smtClean="0">
                <a:solidFill>
                  <a:srgbClr val="242021"/>
                </a:solidFill>
              </a:rPr>
              <a:t>here.</a:t>
            </a:r>
          </a:p>
          <a:p>
            <a:endParaRPr lang="en-US" sz="1500" b="1">
              <a:solidFill>
                <a:srgbClr val="242021"/>
              </a:solidFill>
            </a:endParaRPr>
          </a:p>
          <a:p>
            <a:r>
              <a:rPr lang="en-US" sz="3000" b="1" smtClean="0">
                <a:solidFill>
                  <a:srgbClr val="F26548"/>
                </a:solidFill>
              </a:rPr>
              <a:t>3</a:t>
            </a:r>
            <a:r>
              <a:rPr lang="en-US" sz="3000" b="1">
                <a:solidFill>
                  <a:srgbClr val="FF0000"/>
                </a:solidFill>
              </a:rPr>
              <a:t>. </a:t>
            </a:r>
            <a:r>
              <a:rPr lang="en-US" sz="3000" smtClean="0">
                <a:cs typeface="ChronicaPro-Book" charset="0"/>
              </a:rPr>
              <a:t>Do </a:t>
            </a:r>
            <a:r>
              <a:rPr lang="en-US" sz="3000">
                <a:cs typeface="ChronicaPro-Book" charset="0"/>
              </a:rPr>
              <a:t>you think online learning (become</a:t>
            </a:r>
            <a:r>
              <a:rPr lang="en-US" sz="3000" smtClean="0">
                <a:cs typeface="ChronicaPro-Book" charset="0"/>
              </a:rPr>
              <a:t>) ___________ </a:t>
            </a:r>
            <a:r>
              <a:rPr lang="en-US" sz="3000">
                <a:cs typeface="ChronicaPro-Book" charset="0"/>
              </a:rPr>
              <a:t>the new mode of education</a:t>
            </a:r>
            <a:r>
              <a:rPr lang="en-US" sz="3000" smtClean="0">
                <a:cs typeface="ChronicaPro-Book" charset="0"/>
              </a:rPr>
              <a:t>?</a:t>
            </a:r>
          </a:p>
          <a:p>
            <a:endParaRPr lang="en-US" sz="1500" smtClean="0">
              <a:cs typeface="ChronicaPro-Book" charset="0"/>
            </a:endParaRPr>
          </a:p>
          <a:p>
            <a:r>
              <a:rPr lang="en-US" sz="3000" b="1" smtClean="0">
                <a:solidFill>
                  <a:srgbClr val="F26548"/>
                </a:solidFill>
              </a:rPr>
              <a:t>4</a:t>
            </a:r>
            <a:r>
              <a:rPr lang="en-US" sz="3000" b="1">
                <a:solidFill>
                  <a:srgbClr val="F26548"/>
                </a:solidFill>
              </a:rPr>
              <a:t>. </a:t>
            </a:r>
            <a:r>
              <a:rPr lang="en-US" sz="3000">
                <a:solidFill>
                  <a:srgbClr val="242021"/>
                </a:solidFill>
              </a:rPr>
              <a:t>If I (win) ______ the </a:t>
            </a:r>
            <a:r>
              <a:rPr lang="en-US" sz="3000" smtClean="0">
                <a:solidFill>
                  <a:srgbClr val="242021"/>
                </a:solidFill>
              </a:rPr>
              <a:t>competition, I </a:t>
            </a:r>
            <a:r>
              <a:rPr lang="en-US" sz="3000">
                <a:solidFill>
                  <a:srgbClr val="242021"/>
                </a:solidFill>
              </a:rPr>
              <a:t>will donate half of the prize money </a:t>
            </a:r>
            <a:r>
              <a:rPr lang="en-US" sz="3000" smtClean="0">
                <a:solidFill>
                  <a:srgbClr val="242021"/>
                </a:solidFill>
              </a:rPr>
              <a:t>to charity.</a:t>
            </a:r>
          </a:p>
          <a:p>
            <a:endParaRPr lang="en-US" sz="1500" dirty="0">
              <a:solidFill>
                <a:srgbClr val="242021"/>
              </a:solidFill>
            </a:endParaRPr>
          </a:p>
          <a:p>
            <a:r>
              <a:rPr lang="en-US" sz="3000" b="1" dirty="0">
                <a:solidFill>
                  <a:srgbClr val="F26548"/>
                </a:solidFill>
              </a:rPr>
              <a:t>5</a:t>
            </a:r>
            <a:r>
              <a:rPr lang="en-US" sz="3000" b="1">
                <a:solidFill>
                  <a:srgbClr val="F26548"/>
                </a:solidFill>
              </a:rPr>
              <a:t>.</a:t>
            </a:r>
            <a:r>
              <a:rPr lang="en-US" sz="3000">
                <a:solidFill>
                  <a:srgbClr val="F26548"/>
                </a:solidFill>
              </a:rPr>
              <a:t> </a:t>
            </a:r>
            <a:r>
              <a:rPr lang="en-US" sz="3000">
                <a:cs typeface="ChronicaPro-Book" charset="0"/>
              </a:rPr>
              <a:t>______ we (have to) </a:t>
            </a:r>
            <a:r>
              <a:rPr lang="en-US" sz="3000" smtClean="0">
                <a:cs typeface="ChronicaPro-Book" charset="0"/>
              </a:rPr>
              <a:t>_______ </a:t>
            </a:r>
            <a:r>
              <a:rPr lang="en-US" sz="3000">
                <a:cs typeface="ChronicaPro-Book" charset="0"/>
              </a:rPr>
              <a:t>keep to </a:t>
            </a:r>
            <a:r>
              <a:rPr lang="en-US" sz="3000" smtClean="0">
                <a:cs typeface="ChronicaPro-Book" charset="0"/>
              </a:rPr>
              <a:t>the left </a:t>
            </a:r>
            <a:r>
              <a:rPr lang="en-US" sz="3000">
                <a:cs typeface="ChronicaPro-Book" charset="0"/>
              </a:rPr>
              <a:t>when we drive in Singapore next week? </a:t>
            </a:r>
            <a:endParaRPr lang="en-US" sz="3000" dirty="0">
              <a:solidFill>
                <a:schemeClr val="tx1"/>
              </a:solidFill>
              <a:cs typeface="ChronicaPro-Book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469C5C-D60B-45D2-5AE3-9D6F132215BE}"/>
              </a:ext>
            </a:extLst>
          </p:cNvPr>
          <p:cNvSpPr txBox="1"/>
          <p:nvPr/>
        </p:nvSpPr>
        <p:spPr>
          <a:xfrm>
            <a:off x="6240798" y="1784028"/>
            <a:ext cx="165859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sz="3000" b="1" dirty="0">
                <a:solidFill>
                  <a:srgbClr val="0070C0"/>
                </a:solidFill>
                <a:cs typeface="Arial" panose="020B0604020202020204" pitchFamily="34" charset="0"/>
              </a:rPr>
              <a:t>will send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258193-3573-6D1C-C7CB-EF1B94393773}"/>
              </a:ext>
            </a:extLst>
          </p:cNvPr>
          <p:cNvSpPr txBox="1"/>
          <p:nvPr/>
        </p:nvSpPr>
        <p:spPr>
          <a:xfrm>
            <a:off x="7601992" y="2499139"/>
            <a:ext cx="165859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sz="3000" b="1" dirty="0">
                <a:solidFill>
                  <a:srgbClr val="0070C0"/>
                </a:solidFill>
                <a:cs typeface="Arial" panose="020B0604020202020204" pitchFamily="34" charset="0"/>
              </a:rPr>
              <a:t>won’t be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DFE0C6-6240-A3B4-989B-F1A1C433D840}"/>
              </a:ext>
            </a:extLst>
          </p:cNvPr>
          <p:cNvSpPr txBox="1"/>
          <p:nvPr/>
        </p:nvSpPr>
        <p:spPr>
          <a:xfrm>
            <a:off x="6940978" y="3167719"/>
            <a:ext cx="212751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sz="3000" b="1" dirty="0">
                <a:solidFill>
                  <a:srgbClr val="0070C0"/>
                </a:solidFill>
                <a:cs typeface="Arial" panose="020B0604020202020204" pitchFamily="34" charset="0"/>
              </a:rPr>
              <a:t>will become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7A687D-3BCA-005B-B407-F6015B6AD556}"/>
              </a:ext>
            </a:extLst>
          </p:cNvPr>
          <p:cNvSpPr txBox="1"/>
          <p:nvPr/>
        </p:nvSpPr>
        <p:spPr>
          <a:xfrm>
            <a:off x="2387003" y="4310683"/>
            <a:ext cx="9913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sz="3000" b="1" dirty="0">
                <a:solidFill>
                  <a:srgbClr val="0070C0"/>
                </a:solidFill>
                <a:cs typeface="Arial" panose="020B0604020202020204" pitchFamily="34" charset="0"/>
              </a:rPr>
              <a:t>win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38E9F43-B9D3-6CFE-046E-C00515A1FB9F}"/>
              </a:ext>
            </a:extLst>
          </p:cNvPr>
          <p:cNvSpPr txBox="1"/>
          <p:nvPr/>
        </p:nvSpPr>
        <p:spPr>
          <a:xfrm>
            <a:off x="1011826" y="5428353"/>
            <a:ext cx="10171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sz="3000" b="1" dirty="0">
                <a:solidFill>
                  <a:srgbClr val="0070C0"/>
                </a:solidFill>
                <a:cs typeface="Arial" panose="020B0604020202020204" pitchFamily="34" charset="0"/>
              </a:rPr>
              <a:t>Will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1183AC-143F-709F-E2B6-29926E93D47D}"/>
              </a:ext>
            </a:extLst>
          </p:cNvPr>
          <p:cNvSpPr txBox="1"/>
          <p:nvPr/>
        </p:nvSpPr>
        <p:spPr>
          <a:xfrm>
            <a:off x="3988495" y="5428353"/>
            <a:ext cx="165859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sz="3000" b="1" dirty="0">
                <a:solidFill>
                  <a:srgbClr val="0070C0"/>
                </a:solidFill>
                <a:cs typeface="Arial" panose="020B0604020202020204" pitchFamily="34" charset="0"/>
              </a:rPr>
              <a:t>have to</a:t>
            </a:r>
          </a:p>
        </p:txBody>
      </p:sp>
    </p:spTree>
    <p:extLst>
      <p:ext uri="{BB962C8B-B14F-4D97-AF65-F5344CB8AC3E}">
        <p14:creationId xmlns:p14="http://schemas.microsoft.com/office/powerpoint/2010/main" val="57158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070697"/>
            <a:ext cx="1100426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﻿Rewrite the following sentences, so that their meaning stays the same.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05616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3" name="Google Shape;213;p7"/>
          <p:cNvSpPr txBox="1"/>
          <p:nvPr/>
        </p:nvSpPr>
        <p:spPr>
          <a:xfrm>
            <a:off x="347957" y="1718716"/>
            <a:ext cx="11645984" cy="4739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Don’t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play computer games for too 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long. You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will harm your eyes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  <a:p>
            <a:pPr lvl="0"/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If you play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___________________________________________.</a:t>
            </a:r>
            <a:endParaRPr lang="en-US" sz="320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</a:t>
            </a: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Be careful with what you eat, or you 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will get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overweight.</a:t>
            </a:r>
            <a:endParaRPr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﻿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You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will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_____________________________________________.</a:t>
            </a:r>
          </a:p>
          <a:p>
            <a:pPr lvl="0">
              <a:spcBef>
                <a:spcPts val="600"/>
              </a:spcBef>
            </a:pPr>
            <a:endParaRPr sz="1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We’ll go to the beach unless it rains</a:t>
            </a:r>
          </a:p>
          <a:p>
            <a:pPr lvl="0">
              <a:spcBef>
                <a:spcPts val="600"/>
              </a:spcBef>
            </a:pP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If _____________________________.</a:t>
            </a:r>
          </a:p>
          <a:p>
            <a:pPr lvl="0">
              <a:spcBef>
                <a:spcPts val="600"/>
              </a:spcBef>
            </a:pPr>
            <a:r>
              <a:rPr lang="en-GB" sz="3200">
                <a:latin typeface="Calibri" panose="020F0502020204030204" pitchFamily="34" charset="0"/>
                <a:cs typeface="Calibri" panose="020F0502020204030204" pitchFamily="34" charset="0"/>
              </a:rPr>
              <a:t>→ ﻿If _____________________________.</a:t>
            </a:r>
          </a:p>
          <a:p>
            <a:pPr lvl="0">
              <a:spcBef>
                <a:spcPts val="600"/>
              </a:spcBef>
            </a:pPr>
            <a:endParaRPr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469C5C-D60B-45D2-5AE3-9D6F132215BE}"/>
              </a:ext>
            </a:extLst>
          </p:cNvPr>
          <p:cNvSpPr txBox="1"/>
          <p:nvPr/>
        </p:nvSpPr>
        <p:spPr>
          <a:xfrm>
            <a:off x="2619058" y="2256417"/>
            <a:ext cx="889681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>
                <a:solidFill>
                  <a:srgbClr val="0070C0"/>
                </a:solidFill>
                <a:cs typeface="Arial" panose="020B0604020202020204" pitchFamily="34" charset="0"/>
              </a:rPr>
              <a:t>computer games for too long, you will harm your </a:t>
            </a:r>
            <a:r>
              <a:rPr lang="en-US" sz="3000" b="1" smtClean="0">
                <a:solidFill>
                  <a:srgbClr val="0070C0"/>
                </a:solidFill>
                <a:cs typeface="Arial" panose="020B0604020202020204" pitchFamily="34" charset="0"/>
              </a:rPr>
              <a:t>eyes</a:t>
            </a:r>
            <a:endParaRPr lang="en-VN" sz="3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469C5C-D60B-45D2-5AE3-9D6F132215BE}"/>
              </a:ext>
            </a:extLst>
          </p:cNvPr>
          <p:cNvSpPr txBox="1"/>
          <p:nvPr/>
        </p:nvSpPr>
        <p:spPr>
          <a:xfrm>
            <a:off x="2188752" y="3618762"/>
            <a:ext cx="914263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>
                <a:solidFill>
                  <a:srgbClr val="0070C0"/>
                </a:solidFill>
                <a:cs typeface="Arial" panose="020B0604020202020204" pitchFamily="34" charset="0"/>
              </a:rPr>
              <a:t>get overweight unless you are careful with what you eat</a:t>
            </a:r>
            <a:endParaRPr lang="en-VN" sz="3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2469C5C-D60B-45D2-5AE3-9D6F132215BE}"/>
              </a:ext>
            </a:extLst>
          </p:cNvPr>
          <p:cNvSpPr txBox="1"/>
          <p:nvPr/>
        </p:nvSpPr>
        <p:spPr>
          <a:xfrm>
            <a:off x="1179018" y="4963177"/>
            <a:ext cx="588844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>
                <a:solidFill>
                  <a:srgbClr val="0070C0"/>
                </a:solidFill>
                <a:cs typeface="Arial" panose="020B0604020202020204" pitchFamily="34" charset="0"/>
              </a:rPr>
              <a:t>it doesn’t rain, we’ll go to the beach</a:t>
            </a:r>
            <a:endParaRPr lang="en-VN" sz="3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469C5C-D60B-45D2-5AE3-9D6F132215BE}"/>
              </a:ext>
            </a:extLst>
          </p:cNvPr>
          <p:cNvSpPr txBox="1"/>
          <p:nvPr/>
        </p:nvSpPr>
        <p:spPr>
          <a:xfrm>
            <a:off x="1179018" y="5500878"/>
            <a:ext cx="588844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>
                <a:solidFill>
                  <a:srgbClr val="0070C0"/>
                </a:solidFill>
                <a:cs typeface="Arial" panose="020B0604020202020204" pitchFamily="34" charset="0"/>
              </a:rPr>
              <a:t>it rains, we won’t go to the beach</a:t>
            </a:r>
            <a:endParaRPr lang="en-VN" sz="3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38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3490</TotalTime>
  <Words>319</Words>
  <Application>Microsoft Office PowerPoint</Application>
  <PresentationFormat>Widescreen</PresentationFormat>
  <Paragraphs>126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Adobe Gothic Std B</vt:lpstr>
      <vt:lpstr>ChronicaPro-Book</vt:lpstr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211</cp:revision>
  <dcterms:created xsi:type="dcterms:W3CDTF">2020-12-09T02:04:09Z</dcterms:created>
  <dcterms:modified xsi:type="dcterms:W3CDTF">2023-06-27T08:37:16Z</dcterms:modified>
</cp:coreProperties>
</file>