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.svg" ContentType="image/svg+xml"/>
  <Override PartName="/ppt/media/image13.svg" ContentType="image/svg+xml"/>
  <Override PartName="/ppt/media/image16.svg" ContentType="image/svg+xml"/>
  <Override PartName="/ppt/media/image2.svg" ContentType="image/svg+xml"/>
  <Override PartName="/ppt/media/image20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0.svg" ContentType="image/svg+xml"/>
  <Override PartName="/ppt/media/image32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0.svg" ContentType="image/svg+xml"/>
  <Override PartName="/ppt/media/image42.svg" ContentType="image/svg+xml"/>
  <Override PartName="/ppt/media/image49.svg" ContentType="image/svg+xml"/>
  <Override PartName="/ppt/media/image51.svg" ContentType="image/svg+xml"/>
  <Override PartName="/ppt/media/image53.svg" ContentType="image/svg+xml"/>
  <Override PartName="/ppt/media/image57.svg" ContentType="image/svg+xml"/>
  <Override PartName="/ppt/media/image58.svg" ContentType="image/svg+xml"/>
  <Override PartName="/ppt/media/image59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693400" cy="7556500"/>
  <p:notesSz cx="6858000" cy="9144000"/>
  <p:embeddedFontLst>
    <p:embeddedFont>
      <p:font typeface="Baloo" panose="03080902040302020200"/>
      <p:regular r:id="rId18"/>
    </p:embeddedFont>
    <p:embeddedFont>
      <p:font typeface="League Spartan" panose="00000800000000000000"/>
      <p:bold r:id="rId19"/>
    </p:embeddedFont>
    <p:embeddedFont>
      <p:font typeface="Fredoka" panose="02000000000000000000"/>
      <p:regular r:id="rId20"/>
    </p:embeddedFont>
    <p:embeddedFont>
      <p:font typeface="Sniglet" panose="04070505030100020000"/>
      <p:regular r:id="rId21"/>
    </p:embeddedFont>
    <p:embeddedFont>
      <p:font typeface="KG Primary Dots Lined" panose="02000506000000020003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54" d="100"/>
          <a:sy n="54" d="100"/>
        </p:scale>
        <p:origin x="13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media3.mp3"/><Relationship Id="rId8" Type="http://schemas.microsoft.com/office/2007/relationships/media" Target="../media/media2.mp3"/><Relationship Id="rId7" Type="http://schemas.openxmlformats.org/officeDocument/2006/relationships/audio" Target="../media/media2.mp3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7" Type="http://schemas.openxmlformats.org/officeDocument/2006/relationships/slideLayout" Target="../slideLayouts/slideLayout7.xml"/><Relationship Id="rId36" Type="http://schemas.microsoft.com/office/2007/relationships/media" Target="../media/media16.mp3"/><Relationship Id="rId35" Type="http://schemas.openxmlformats.org/officeDocument/2006/relationships/audio" Target="../media/media16.mp3"/><Relationship Id="rId34" Type="http://schemas.microsoft.com/office/2007/relationships/media" Target="../media/media15.mp3"/><Relationship Id="rId33" Type="http://schemas.openxmlformats.org/officeDocument/2006/relationships/audio" Target="../media/media15.mp3"/><Relationship Id="rId32" Type="http://schemas.microsoft.com/office/2007/relationships/media" Target="../media/media14.mp3"/><Relationship Id="rId31" Type="http://schemas.openxmlformats.org/officeDocument/2006/relationships/audio" Target="../media/media14.mp3"/><Relationship Id="rId30" Type="http://schemas.microsoft.com/office/2007/relationships/media" Target="../media/media13.mp3"/><Relationship Id="rId3" Type="http://schemas.openxmlformats.org/officeDocument/2006/relationships/image" Target="../media/image3.jpeg"/><Relationship Id="rId29" Type="http://schemas.openxmlformats.org/officeDocument/2006/relationships/audio" Target="../media/media13.mp3"/><Relationship Id="rId28" Type="http://schemas.microsoft.com/office/2007/relationships/media" Target="../media/media12.mp3"/><Relationship Id="rId27" Type="http://schemas.openxmlformats.org/officeDocument/2006/relationships/audio" Target="../media/media12.mp3"/><Relationship Id="rId26" Type="http://schemas.microsoft.com/office/2007/relationships/media" Target="../media/media11.mp3"/><Relationship Id="rId25" Type="http://schemas.openxmlformats.org/officeDocument/2006/relationships/audio" Target="../media/media11.mp3"/><Relationship Id="rId24" Type="http://schemas.microsoft.com/office/2007/relationships/media" Target="../media/media10.mp3"/><Relationship Id="rId23" Type="http://schemas.openxmlformats.org/officeDocument/2006/relationships/audio" Target="../media/media10.mp3"/><Relationship Id="rId22" Type="http://schemas.microsoft.com/office/2007/relationships/media" Target="../media/media9.mp3"/><Relationship Id="rId21" Type="http://schemas.openxmlformats.org/officeDocument/2006/relationships/audio" Target="../media/media9.mp3"/><Relationship Id="rId20" Type="http://schemas.microsoft.com/office/2007/relationships/media" Target="../media/media8.mp3"/><Relationship Id="rId2" Type="http://schemas.openxmlformats.org/officeDocument/2006/relationships/image" Target="../media/image2.svg"/><Relationship Id="rId19" Type="http://schemas.openxmlformats.org/officeDocument/2006/relationships/audio" Target="../media/media8.mp3"/><Relationship Id="rId18" Type="http://schemas.microsoft.com/office/2007/relationships/media" Target="../media/media7.mp3"/><Relationship Id="rId17" Type="http://schemas.openxmlformats.org/officeDocument/2006/relationships/audio" Target="../media/media7.mp3"/><Relationship Id="rId16" Type="http://schemas.microsoft.com/office/2007/relationships/media" Target="../media/media6.mp3"/><Relationship Id="rId15" Type="http://schemas.openxmlformats.org/officeDocument/2006/relationships/audio" Target="../media/media6.mp3"/><Relationship Id="rId14" Type="http://schemas.microsoft.com/office/2007/relationships/media" Target="../media/media5.mp3"/><Relationship Id="rId13" Type="http://schemas.openxmlformats.org/officeDocument/2006/relationships/audio" Target="../media/media5.mp3"/><Relationship Id="rId12" Type="http://schemas.microsoft.com/office/2007/relationships/media" Target="../media/media4.mp3"/><Relationship Id="rId11" Type="http://schemas.openxmlformats.org/officeDocument/2006/relationships/audio" Target="../media/media4.mp3"/><Relationship Id="rId10" Type="http://schemas.microsoft.com/office/2007/relationships/media" Target="../media/media3.mp3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svg"/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54.png"/><Relationship Id="rId7" Type="http://schemas.openxmlformats.org/officeDocument/2006/relationships/image" Target="../media/image53.svg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Relationship Id="rId3" Type="http://schemas.openxmlformats.org/officeDocument/2006/relationships/image" Target="../media/image14.png"/><Relationship Id="rId2" Type="http://schemas.openxmlformats.org/officeDocument/2006/relationships/image" Target="../media/image49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9.svg"/><Relationship Id="rId6" Type="http://schemas.openxmlformats.org/officeDocument/2006/relationships/image" Target="../media/image58.svg"/><Relationship Id="rId5" Type="http://schemas.openxmlformats.org/officeDocument/2006/relationships/image" Target="../media/image57.svg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media" Target="../media/media19.mp3"/><Relationship Id="rId8" Type="http://schemas.openxmlformats.org/officeDocument/2006/relationships/audio" Target="../media/media19.mp3"/><Relationship Id="rId7" Type="http://schemas.microsoft.com/office/2007/relationships/media" Target="../media/media18.mp3"/><Relationship Id="rId6" Type="http://schemas.openxmlformats.org/officeDocument/2006/relationships/audio" Target="../media/media18.mp3"/><Relationship Id="rId5" Type="http://schemas.openxmlformats.org/officeDocument/2006/relationships/image" Target="../media/image4.png"/><Relationship Id="rId4" Type="http://schemas.microsoft.com/office/2007/relationships/media" Target="../media/media17.mp3"/><Relationship Id="rId3" Type="http://schemas.openxmlformats.org/officeDocument/2006/relationships/audio" Target="../media/media17.mp3"/><Relationship Id="rId2" Type="http://schemas.openxmlformats.org/officeDocument/2006/relationships/image" Target="../media/image6.svg"/><Relationship Id="rId12" Type="http://schemas.openxmlformats.org/officeDocument/2006/relationships/slideLayout" Target="../slideLayouts/slideLayout7.xml"/><Relationship Id="rId11" Type="http://schemas.microsoft.com/office/2007/relationships/media" Target="../media/media20.mp3"/><Relationship Id="rId10" Type="http://schemas.openxmlformats.org/officeDocument/2006/relationships/audio" Target="../media/media20.mp3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3" Type="http://schemas.openxmlformats.org/officeDocument/2006/relationships/image" Target="../media/image14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5.svg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svg"/><Relationship Id="rId8" Type="http://schemas.openxmlformats.org/officeDocument/2006/relationships/image" Target="../media/image38.png"/><Relationship Id="rId7" Type="http://schemas.openxmlformats.org/officeDocument/2006/relationships/image" Target="../media/image37.svg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9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900" y="158953"/>
            <a:ext cx="10339397" cy="7173135"/>
          </a:xfrm>
          <a:custGeom>
            <a:avLst/>
            <a:gdLst/>
            <a:ahLst/>
            <a:cxnLst/>
            <a:rect l="l" t="t" r="r" b="b"/>
            <a:pathLst>
              <a:path w="10339397" h="7173135">
                <a:moveTo>
                  <a:pt x="0" y="0"/>
                </a:moveTo>
                <a:lnTo>
                  <a:pt x="10339397" y="0"/>
                </a:lnTo>
                <a:lnTo>
                  <a:pt x="10339397" y="7173135"/>
                </a:lnTo>
                <a:lnTo>
                  <a:pt x="0" y="717313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37092" y="317802"/>
            <a:ext cx="9791700" cy="6924675"/>
          </a:xfrm>
          <a:custGeom>
            <a:avLst/>
            <a:gdLst/>
            <a:ahLst/>
            <a:cxnLst/>
            <a:rect l="l" t="t" r="r" b="b"/>
            <a:pathLst>
              <a:path w="9791700" h="6924675">
                <a:moveTo>
                  <a:pt x="0" y="0"/>
                </a:moveTo>
                <a:lnTo>
                  <a:pt x="9791700" y="0"/>
                </a:lnTo>
                <a:lnTo>
                  <a:pt x="9791700" y="6924675"/>
                </a:lnTo>
                <a:lnTo>
                  <a:pt x="0" y="69246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bridg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98700" y="4311650"/>
            <a:ext cx="406400" cy="406400"/>
          </a:xfrm>
          <a:prstGeom prst="rect">
            <a:avLst/>
          </a:prstGeom>
        </p:spPr>
      </p:pic>
      <p:pic>
        <p:nvPicPr>
          <p:cNvPr id="5" name="junctio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56100" y="1416050"/>
            <a:ext cx="406400" cy="406400"/>
          </a:xfrm>
          <a:prstGeom prst="rect">
            <a:avLst/>
          </a:prstGeom>
        </p:spPr>
      </p:pic>
      <p:pic>
        <p:nvPicPr>
          <p:cNvPr id="6" name="cdo0318uscros1195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13500" y="1619250"/>
            <a:ext cx="406400" cy="406400"/>
          </a:xfrm>
          <a:prstGeom prst="rect">
            <a:avLst/>
          </a:prstGeom>
        </p:spPr>
      </p:pic>
      <p:pic>
        <p:nvPicPr>
          <p:cNvPr id="7" name="eus75423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99500" y="4845050"/>
            <a:ext cx="406400" cy="406400"/>
          </a:xfrm>
          <a:prstGeom prst="rect">
            <a:avLst/>
          </a:prstGeom>
        </p:spPr>
      </p:pic>
      <p:pic>
        <p:nvPicPr>
          <p:cNvPr id="8" name="pavement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89900" y="3339120"/>
            <a:ext cx="406400" cy="406400"/>
          </a:xfrm>
          <a:prstGeom prst="rect">
            <a:avLst/>
          </a:prstGeom>
        </p:spPr>
      </p:pic>
      <p:pic>
        <p:nvPicPr>
          <p:cNvPr id="9" name="roundabout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90451" y="1624043"/>
            <a:ext cx="406400" cy="406400"/>
          </a:xfrm>
          <a:prstGeom prst="rect">
            <a:avLst/>
          </a:prstGeom>
        </p:spPr>
      </p:pic>
      <p:pic>
        <p:nvPicPr>
          <p:cNvPr id="10" name="stop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76463" y="6969293"/>
            <a:ext cx="406400" cy="406400"/>
          </a:xfrm>
          <a:prstGeom prst="rect">
            <a:avLst/>
          </a:prstGeom>
        </p:spPr>
      </p:pic>
      <p:pic>
        <p:nvPicPr>
          <p:cNvPr id="11" name="luvvoice.com-20241208-M9L2xn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89100" y="2406650"/>
            <a:ext cx="406400" cy="406400"/>
          </a:xfrm>
          <a:prstGeom prst="rect">
            <a:avLst/>
          </a:prstGeom>
        </p:spPr>
      </p:pic>
      <p:pic>
        <p:nvPicPr>
          <p:cNvPr id="12" name="luvvoice.com-20241208-KcWgvp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29742" y="5251450"/>
            <a:ext cx="406400" cy="406400"/>
          </a:xfrm>
          <a:prstGeom prst="rect">
            <a:avLst/>
          </a:prstGeom>
        </p:spPr>
      </p:pic>
      <p:pic>
        <p:nvPicPr>
          <p:cNvPr id="13" name="luvvoice.com-20241208-mw27MV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4976" y="6976619"/>
            <a:ext cx="406400" cy="406400"/>
          </a:xfrm>
          <a:prstGeom prst="rect">
            <a:avLst/>
          </a:prstGeom>
        </p:spPr>
      </p:pic>
      <p:pic>
        <p:nvPicPr>
          <p:cNvPr id="14" name="luvvoice.com-20241208-86jDvz">
            <a:hlinkClick r:id="" action="ppaction://media"/>
          </p:cNvPr>
          <p:cNvPicPr>
            <a:picLocks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embed="rId2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89900" y="6981168"/>
            <a:ext cx="406400" cy="406400"/>
          </a:xfrm>
          <a:prstGeom prst="rect">
            <a:avLst/>
          </a:prstGeom>
        </p:spPr>
      </p:pic>
      <p:pic>
        <p:nvPicPr>
          <p:cNvPr id="15" name="luvvoice.com-20241208-dZU7Y0">
            <a:hlinkClick r:id="" action="ppaction://media"/>
          </p:cNvPr>
          <p:cNvPicPr>
            <a:picLocks noChangeAspect="1"/>
          </p:cNvPicPr>
          <p:nvPr>
            <a:audioFile r:link="rId27"/>
            <p:extLst>
              <p:ext uri="{DAA4B4D4-6D71-4841-9C94-3DE7FCFB9230}">
                <p14:media xmlns:p14="http://schemas.microsoft.com/office/powerpoint/2010/main" r:embed="rId2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43255" y="6925688"/>
            <a:ext cx="406400" cy="406400"/>
          </a:xfrm>
          <a:prstGeom prst="rect">
            <a:avLst/>
          </a:prstGeom>
        </p:spPr>
      </p:pic>
      <p:pic>
        <p:nvPicPr>
          <p:cNvPr id="16" name="luvvoice.com-20241208-No2S9c">
            <a:hlinkClick r:id="" action="ppaction://media"/>
          </p:cNvPr>
          <p:cNvPicPr>
            <a:picLocks noChangeAspect="1"/>
          </p:cNvPicPr>
          <p:nvPr>
            <a:audioFile r:link="rId29"/>
            <p:extLst>
              <p:ext uri="{DAA4B4D4-6D71-4841-9C94-3DE7FCFB9230}">
                <p14:media xmlns:p14="http://schemas.microsoft.com/office/powerpoint/2010/main" r:embed="rId3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52900" y="6957418"/>
            <a:ext cx="406400" cy="406400"/>
          </a:xfrm>
          <a:prstGeom prst="rect">
            <a:avLst/>
          </a:prstGeom>
        </p:spPr>
      </p:pic>
      <p:pic>
        <p:nvPicPr>
          <p:cNvPr id="17" name="luvvoice.com-20241208-0LBE6T">
            <a:hlinkClick r:id="" action="ppaction://media"/>
          </p:cNvPr>
          <p:cNvPicPr>
            <a:picLocks noChangeAspect="1"/>
          </p:cNvPicPr>
          <p:nvPr>
            <a:audioFile r:link="rId31"/>
            <p:extLst>
              <p:ext uri="{DAA4B4D4-6D71-4841-9C94-3DE7FCFB9230}">
                <p14:media xmlns:p14="http://schemas.microsoft.com/office/powerpoint/2010/main" r:embed="rId3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6139" y="6991147"/>
            <a:ext cx="406400" cy="406400"/>
          </a:xfrm>
          <a:prstGeom prst="rect">
            <a:avLst/>
          </a:prstGeom>
        </p:spPr>
      </p:pic>
      <p:pic>
        <p:nvPicPr>
          <p:cNvPr id="18" name="luvvoice.com-20241208-kL012f">
            <a:hlinkClick r:id="" action="ppaction://media"/>
          </p:cNvPr>
          <p:cNvPicPr>
            <a:picLocks noChangeAspect="1"/>
          </p:cNvPicPr>
          <p:nvPr>
            <a:audioFile r:link="rId33"/>
            <p:extLst>
              <p:ext uri="{DAA4B4D4-6D71-4841-9C94-3DE7FCFB9230}">
                <p14:media xmlns:p14="http://schemas.microsoft.com/office/powerpoint/2010/main" r:embed="rId3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39392" y="6993287"/>
            <a:ext cx="406400" cy="406400"/>
          </a:xfrm>
          <a:prstGeom prst="rect">
            <a:avLst/>
          </a:prstGeom>
        </p:spPr>
      </p:pic>
      <p:pic>
        <p:nvPicPr>
          <p:cNvPr id="19" name="luvvoice.com-20241208-pcotPD">
            <a:hlinkClick r:id="" action="ppaction://media"/>
          </p:cNvPr>
          <p:cNvPicPr>
            <a:picLocks noChangeAspect="1"/>
          </p:cNvPicPr>
          <p:nvPr>
            <a:audioFile r:link="rId35"/>
            <p:extLst>
              <p:ext uri="{DAA4B4D4-6D71-4841-9C94-3DE7FCFB9230}">
                <p14:media xmlns:p14="http://schemas.microsoft.com/office/powerpoint/2010/main" r:embed="rId3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21481" y="3329141"/>
            <a:ext cx="406400" cy="406400"/>
          </a:xfrm>
          <a:prstGeom prst="rect">
            <a:avLst/>
          </a:prstGeom>
        </p:spPr>
      </p:pic>
      <p:grpSp>
        <p:nvGrpSpPr>
          <p:cNvPr id="20" name="Group 4"/>
          <p:cNvGrpSpPr>
            <a:grpSpLocks noChangeAspect="1"/>
          </p:cNvGrpSpPr>
          <p:nvPr/>
        </p:nvGrpSpPr>
        <p:grpSpPr>
          <a:xfrm>
            <a:off x="749935" y="27305"/>
            <a:ext cx="1095375" cy="1106170"/>
            <a:chOff x="0" y="0"/>
            <a:chExt cx="2607335" cy="2631961"/>
          </a:xfrm>
        </p:grpSpPr>
        <p:sp>
          <p:nvSpPr>
            <p:cNvPr id="21" name="Freeform 5"/>
            <p:cNvSpPr/>
            <p:nvPr/>
          </p:nvSpPr>
          <p:spPr>
            <a:xfrm>
              <a:off x="-113919" y="576326"/>
              <a:ext cx="2657602" cy="1992122"/>
            </a:xfrm>
            <a:custGeom>
              <a:avLst/>
              <a:gdLst/>
              <a:ahLst/>
              <a:cxnLst/>
              <a:rect l="l" t="t" r="r" b="b"/>
              <a:pathLst>
                <a:path w="2657602" h="1992122">
                  <a:moveTo>
                    <a:pt x="1790700" y="0"/>
                  </a:moveTo>
                  <a:cubicBezTo>
                    <a:pt x="1543177" y="0"/>
                    <a:pt x="1339215" y="64389"/>
                    <a:pt x="1339215" y="64389"/>
                  </a:cubicBezTo>
                  <a:cubicBezTo>
                    <a:pt x="1339215" y="64389"/>
                    <a:pt x="1149096" y="5588"/>
                    <a:pt x="925576" y="5588"/>
                  </a:cubicBezTo>
                  <a:cubicBezTo>
                    <a:pt x="681863" y="5588"/>
                    <a:pt x="398526" y="75565"/>
                    <a:pt x="279019" y="368300"/>
                  </a:cubicBezTo>
                  <a:cubicBezTo>
                    <a:pt x="0" y="1051941"/>
                    <a:pt x="348869" y="1643253"/>
                    <a:pt x="678942" y="1868678"/>
                  </a:cubicBezTo>
                  <a:cubicBezTo>
                    <a:pt x="750189" y="1917319"/>
                    <a:pt x="833882" y="1981327"/>
                    <a:pt x="963930" y="1981327"/>
                  </a:cubicBezTo>
                  <a:cubicBezTo>
                    <a:pt x="1011047" y="1981327"/>
                    <a:pt x="1064387" y="1972945"/>
                    <a:pt x="1125347" y="1952244"/>
                  </a:cubicBezTo>
                  <a:cubicBezTo>
                    <a:pt x="1354455" y="1874647"/>
                    <a:pt x="1354455" y="1874647"/>
                    <a:pt x="1354455" y="1874647"/>
                  </a:cubicBezTo>
                  <a:cubicBezTo>
                    <a:pt x="1354455" y="1874647"/>
                    <a:pt x="1541399" y="1992122"/>
                    <a:pt x="1752600" y="1992122"/>
                  </a:cubicBezTo>
                  <a:cubicBezTo>
                    <a:pt x="1797558" y="1992122"/>
                    <a:pt x="1843532" y="1986788"/>
                    <a:pt x="1888998" y="1973961"/>
                  </a:cubicBezTo>
                  <a:cubicBezTo>
                    <a:pt x="2110740" y="1911223"/>
                    <a:pt x="2655316" y="1496695"/>
                    <a:pt x="2657602" y="877824"/>
                  </a:cubicBezTo>
                  <a:lnTo>
                    <a:pt x="2657602" y="877824"/>
                  </a:lnTo>
                  <a:lnTo>
                    <a:pt x="2657602" y="869950"/>
                  </a:lnTo>
                  <a:lnTo>
                    <a:pt x="2657602" y="869950"/>
                  </a:lnTo>
                  <a:cubicBezTo>
                    <a:pt x="2657221" y="766318"/>
                    <a:pt x="2641600" y="657098"/>
                    <a:pt x="2606802" y="542798"/>
                  </a:cubicBezTo>
                  <a:cubicBezTo>
                    <a:pt x="2471547" y="99060"/>
                    <a:pt x="2097532" y="0"/>
                    <a:pt x="1790573" y="0"/>
                  </a:cubicBezTo>
                  <a:close/>
                </a:path>
              </a:pathLst>
            </a:custGeom>
            <a:solidFill>
              <a:srgbClr val="D90E0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6"/>
            <p:cNvSpPr/>
            <p:nvPr/>
          </p:nvSpPr>
          <p:spPr>
            <a:xfrm>
              <a:off x="1134999" y="63500"/>
              <a:ext cx="292735" cy="805434"/>
            </a:xfrm>
            <a:custGeom>
              <a:avLst/>
              <a:gdLst/>
              <a:ahLst/>
              <a:cxnLst/>
              <a:rect l="l" t="t" r="r" b="b"/>
              <a:pathLst>
                <a:path w="292735" h="805434">
                  <a:moveTo>
                    <a:pt x="212217" y="805434"/>
                  </a:moveTo>
                  <a:cubicBezTo>
                    <a:pt x="212217" y="805434"/>
                    <a:pt x="292735" y="58547"/>
                    <a:pt x="153670" y="0"/>
                  </a:cubicBezTo>
                  <a:lnTo>
                    <a:pt x="0" y="36576"/>
                  </a:lnTo>
                  <a:cubicBezTo>
                    <a:pt x="0" y="36576"/>
                    <a:pt x="161036" y="256286"/>
                    <a:pt x="146431" y="805434"/>
                  </a:cubicBezTo>
                  <a:lnTo>
                    <a:pt x="212344" y="805434"/>
                  </a:lnTo>
                </a:path>
              </a:pathLst>
            </a:custGeom>
            <a:solidFill>
              <a:srgbClr val="5D2F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/>
            <p:cNvSpPr/>
            <p:nvPr/>
          </p:nvSpPr>
          <p:spPr>
            <a:xfrm>
              <a:off x="1032510" y="744474"/>
              <a:ext cx="541528" cy="294640"/>
            </a:xfrm>
            <a:custGeom>
              <a:avLst/>
              <a:gdLst/>
              <a:ahLst/>
              <a:cxnLst/>
              <a:rect l="l" t="t" r="r" b="b"/>
              <a:pathLst>
                <a:path w="541528" h="294640">
                  <a:moveTo>
                    <a:pt x="0" y="0"/>
                  </a:moveTo>
                  <a:cubicBezTo>
                    <a:pt x="0" y="0"/>
                    <a:pt x="134112" y="154051"/>
                    <a:pt x="541528" y="104267"/>
                  </a:cubicBezTo>
                  <a:cubicBezTo>
                    <a:pt x="541528" y="104267"/>
                    <a:pt x="223520" y="294640"/>
                    <a:pt x="0" y="0"/>
                  </a:cubicBezTo>
                </a:path>
              </a:pathLst>
            </a:custGeom>
            <a:solidFill>
              <a:srgbClr val="BC04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"/>
            <p:cNvSpPr/>
            <p:nvPr/>
          </p:nvSpPr>
          <p:spPr>
            <a:xfrm>
              <a:off x="701802" y="1398651"/>
              <a:ext cx="262255" cy="262763"/>
            </a:xfrm>
            <a:custGeom>
              <a:avLst/>
              <a:gdLst/>
              <a:ahLst/>
              <a:cxnLst/>
              <a:rect l="l" t="t" r="r" b="b"/>
              <a:pathLst>
                <a:path w="262255" h="262763">
                  <a:moveTo>
                    <a:pt x="261620" y="130175"/>
                  </a:moveTo>
                  <a:cubicBezTo>
                    <a:pt x="262255" y="202311"/>
                    <a:pt x="204343" y="261239"/>
                    <a:pt x="132334" y="262001"/>
                  </a:cubicBezTo>
                  <a:cubicBezTo>
                    <a:pt x="60325" y="262763"/>
                    <a:pt x="1270" y="204724"/>
                    <a:pt x="635" y="132588"/>
                  </a:cubicBezTo>
                  <a:cubicBezTo>
                    <a:pt x="0" y="60452"/>
                    <a:pt x="57912" y="1524"/>
                    <a:pt x="129921" y="762"/>
                  </a:cubicBezTo>
                  <a:cubicBezTo>
                    <a:pt x="201930" y="0"/>
                    <a:pt x="260985" y="58039"/>
                    <a:pt x="261620" y="130175"/>
                  </a:cubicBezTo>
                </a:path>
              </a:pathLst>
            </a:custGeom>
            <a:solidFill>
              <a:srgbClr val="330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"/>
            <p:cNvSpPr/>
            <p:nvPr/>
          </p:nvSpPr>
          <p:spPr>
            <a:xfrm>
              <a:off x="832231" y="1446149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566" y="41529"/>
                  </a:moveTo>
                  <a:cubicBezTo>
                    <a:pt x="83820" y="64516"/>
                    <a:pt x="65278" y="83312"/>
                    <a:pt x="42291" y="83566"/>
                  </a:cubicBezTo>
                  <a:cubicBezTo>
                    <a:pt x="19304" y="83820"/>
                    <a:pt x="508" y="65278"/>
                    <a:pt x="254" y="42291"/>
                  </a:cubicBezTo>
                  <a:cubicBezTo>
                    <a:pt x="0" y="19304"/>
                    <a:pt x="18542" y="508"/>
                    <a:pt x="41529" y="254"/>
                  </a:cubicBezTo>
                  <a:cubicBezTo>
                    <a:pt x="64516" y="0"/>
                    <a:pt x="83312" y="18542"/>
                    <a:pt x="83566" y="4152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"/>
            <p:cNvSpPr/>
            <p:nvPr/>
          </p:nvSpPr>
          <p:spPr>
            <a:xfrm>
              <a:off x="1621028" y="1390142"/>
              <a:ext cx="262255" cy="262763"/>
            </a:xfrm>
            <a:custGeom>
              <a:avLst/>
              <a:gdLst/>
              <a:ahLst/>
              <a:cxnLst/>
              <a:rect l="l" t="t" r="r" b="b"/>
              <a:pathLst>
                <a:path w="262255" h="262763">
                  <a:moveTo>
                    <a:pt x="261620" y="130175"/>
                  </a:moveTo>
                  <a:cubicBezTo>
                    <a:pt x="262255" y="202311"/>
                    <a:pt x="204343" y="261239"/>
                    <a:pt x="132334" y="262001"/>
                  </a:cubicBezTo>
                  <a:cubicBezTo>
                    <a:pt x="60325" y="262763"/>
                    <a:pt x="1270" y="204724"/>
                    <a:pt x="635" y="132588"/>
                  </a:cubicBezTo>
                  <a:cubicBezTo>
                    <a:pt x="0" y="60452"/>
                    <a:pt x="57912" y="1524"/>
                    <a:pt x="129921" y="762"/>
                  </a:cubicBezTo>
                  <a:cubicBezTo>
                    <a:pt x="201930" y="0"/>
                    <a:pt x="260985" y="58039"/>
                    <a:pt x="261620" y="130175"/>
                  </a:cubicBezTo>
                </a:path>
              </a:pathLst>
            </a:custGeom>
            <a:solidFill>
              <a:srgbClr val="330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"/>
            <p:cNvSpPr/>
            <p:nvPr/>
          </p:nvSpPr>
          <p:spPr>
            <a:xfrm>
              <a:off x="1751330" y="1437640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566" y="41529"/>
                  </a:moveTo>
                  <a:cubicBezTo>
                    <a:pt x="83820" y="64516"/>
                    <a:pt x="65278" y="83312"/>
                    <a:pt x="42291" y="83566"/>
                  </a:cubicBezTo>
                  <a:cubicBezTo>
                    <a:pt x="19304" y="83820"/>
                    <a:pt x="508" y="65278"/>
                    <a:pt x="254" y="42291"/>
                  </a:cubicBezTo>
                  <a:cubicBezTo>
                    <a:pt x="0" y="19304"/>
                    <a:pt x="18542" y="508"/>
                    <a:pt x="41529" y="254"/>
                  </a:cubicBezTo>
                  <a:cubicBezTo>
                    <a:pt x="64516" y="0"/>
                    <a:pt x="83312" y="18542"/>
                    <a:pt x="83566" y="4152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2"/>
            <p:cNvSpPr/>
            <p:nvPr/>
          </p:nvSpPr>
          <p:spPr>
            <a:xfrm>
              <a:off x="1124966" y="1624584"/>
              <a:ext cx="363855" cy="94996"/>
            </a:xfrm>
            <a:custGeom>
              <a:avLst/>
              <a:gdLst/>
              <a:ahLst/>
              <a:cxnLst/>
              <a:rect l="l" t="t" r="r" b="b"/>
              <a:pathLst>
                <a:path w="363855" h="94996">
                  <a:moveTo>
                    <a:pt x="187071" y="94742"/>
                  </a:moveTo>
                  <a:cubicBezTo>
                    <a:pt x="164465" y="94996"/>
                    <a:pt x="143891" y="92202"/>
                    <a:pt x="126238" y="88265"/>
                  </a:cubicBezTo>
                  <a:cubicBezTo>
                    <a:pt x="60452" y="73660"/>
                    <a:pt x="16129" y="39751"/>
                    <a:pt x="8763" y="32131"/>
                  </a:cubicBezTo>
                  <a:cubicBezTo>
                    <a:pt x="0" y="23241"/>
                    <a:pt x="3429" y="13970"/>
                    <a:pt x="6858" y="9779"/>
                  </a:cubicBezTo>
                  <a:cubicBezTo>
                    <a:pt x="10287" y="5588"/>
                    <a:pt x="18161" y="0"/>
                    <a:pt x="31750" y="9271"/>
                  </a:cubicBezTo>
                  <a:cubicBezTo>
                    <a:pt x="34163" y="10922"/>
                    <a:pt x="35941" y="13081"/>
                    <a:pt x="37084" y="15494"/>
                  </a:cubicBezTo>
                  <a:cubicBezTo>
                    <a:pt x="50927" y="25654"/>
                    <a:pt x="85471" y="47244"/>
                    <a:pt x="132334" y="57785"/>
                  </a:cubicBezTo>
                  <a:cubicBezTo>
                    <a:pt x="205613" y="74295"/>
                    <a:pt x="274447" y="57277"/>
                    <a:pt x="336804" y="6985"/>
                  </a:cubicBezTo>
                  <a:cubicBezTo>
                    <a:pt x="343408" y="1651"/>
                    <a:pt x="353187" y="2667"/>
                    <a:pt x="358521" y="9398"/>
                  </a:cubicBezTo>
                  <a:cubicBezTo>
                    <a:pt x="363855" y="16129"/>
                    <a:pt x="362839" y="25781"/>
                    <a:pt x="356108" y="31116"/>
                  </a:cubicBezTo>
                  <a:cubicBezTo>
                    <a:pt x="296164" y="79376"/>
                    <a:pt x="236728" y="94235"/>
                    <a:pt x="187071" y="94742"/>
                  </a:cubicBezTo>
                </a:path>
              </a:pathLst>
            </a:custGeom>
            <a:solidFill>
              <a:srgbClr val="330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3"/>
            <p:cNvSpPr/>
            <p:nvPr/>
          </p:nvSpPr>
          <p:spPr>
            <a:xfrm>
              <a:off x="455930" y="1648968"/>
              <a:ext cx="248666" cy="167894"/>
            </a:xfrm>
            <a:custGeom>
              <a:avLst/>
              <a:gdLst/>
              <a:ahLst/>
              <a:cxnLst/>
              <a:rect l="l" t="t" r="r" b="b"/>
              <a:pathLst>
                <a:path w="248666" h="167894">
                  <a:moveTo>
                    <a:pt x="248285" y="82804"/>
                  </a:moveTo>
                  <a:cubicBezTo>
                    <a:pt x="248666" y="128905"/>
                    <a:pt x="193548" y="166624"/>
                    <a:pt x="125222" y="167259"/>
                  </a:cubicBezTo>
                  <a:cubicBezTo>
                    <a:pt x="56896" y="167894"/>
                    <a:pt x="1016" y="131064"/>
                    <a:pt x="508" y="85090"/>
                  </a:cubicBezTo>
                  <a:cubicBezTo>
                    <a:pt x="0" y="39116"/>
                    <a:pt x="55245" y="1270"/>
                    <a:pt x="123571" y="635"/>
                  </a:cubicBezTo>
                  <a:cubicBezTo>
                    <a:pt x="191897" y="0"/>
                    <a:pt x="247777" y="36830"/>
                    <a:pt x="248285" y="82804"/>
                  </a:cubicBezTo>
                </a:path>
              </a:pathLst>
            </a:custGeom>
            <a:solidFill>
              <a:srgbClr val="FFB2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4"/>
            <p:cNvSpPr/>
            <p:nvPr/>
          </p:nvSpPr>
          <p:spPr>
            <a:xfrm>
              <a:off x="1883918" y="1635760"/>
              <a:ext cx="248666" cy="167894"/>
            </a:xfrm>
            <a:custGeom>
              <a:avLst/>
              <a:gdLst/>
              <a:ahLst/>
              <a:cxnLst/>
              <a:rect l="l" t="t" r="r" b="b"/>
              <a:pathLst>
                <a:path w="248666" h="167894">
                  <a:moveTo>
                    <a:pt x="248285" y="82804"/>
                  </a:moveTo>
                  <a:cubicBezTo>
                    <a:pt x="248666" y="128905"/>
                    <a:pt x="193548" y="166624"/>
                    <a:pt x="125222" y="167259"/>
                  </a:cubicBezTo>
                  <a:cubicBezTo>
                    <a:pt x="56896" y="167894"/>
                    <a:pt x="1016" y="131064"/>
                    <a:pt x="508" y="85090"/>
                  </a:cubicBezTo>
                  <a:cubicBezTo>
                    <a:pt x="0" y="39116"/>
                    <a:pt x="55245" y="1270"/>
                    <a:pt x="123571" y="635"/>
                  </a:cubicBezTo>
                  <a:cubicBezTo>
                    <a:pt x="191897" y="0"/>
                    <a:pt x="247777" y="36830"/>
                    <a:pt x="248285" y="82804"/>
                  </a:cubicBezTo>
                </a:path>
              </a:pathLst>
            </a:custGeom>
            <a:solidFill>
              <a:srgbClr val="FFB2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5"/>
            <p:cNvSpPr/>
            <p:nvPr/>
          </p:nvSpPr>
          <p:spPr>
            <a:xfrm>
              <a:off x="1367790" y="155194"/>
              <a:ext cx="988949" cy="857250"/>
            </a:xfrm>
            <a:custGeom>
              <a:avLst/>
              <a:gdLst/>
              <a:ahLst/>
              <a:cxnLst/>
              <a:rect l="l" t="t" r="r" b="b"/>
              <a:pathLst>
                <a:path w="988949" h="857250">
                  <a:moveTo>
                    <a:pt x="0" y="421132"/>
                  </a:moveTo>
                  <a:cubicBezTo>
                    <a:pt x="0" y="421132"/>
                    <a:pt x="9398" y="57150"/>
                    <a:pt x="383921" y="28575"/>
                  </a:cubicBezTo>
                  <a:cubicBezTo>
                    <a:pt x="758444" y="0"/>
                    <a:pt x="751078" y="205613"/>
                    <a:pt x="988949" y="162306"/>
                  </a:cubicBezTo>
                  <a:cubicBezTo>
                    <a:pt x="988949" y="162306"/>
                    <a:pt x="899033" y="857250"/>
                    <a:pt x="0" y="421132"/>
                  </a:cubicBezTo>
                </a:path>
              </a:pathLst>
            </a:custGeom>
            <a:solidFill>
              <a:srgbClr val="8DB43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6"/>
            <p:cNvSpPr/>
            <p:nvPr/>
          </p:nvSpPr>
          <p:spPr>
            <a:xfrm>
              <a:off x="1367790" y="246507"/>
              <a:ext cx="691642" cy="329819"/>
            </a:xfrm>
            <a:custGeom>
              <a:avLst/>
              <a:gdLst/>
              <a:ahLst/>
              <a:cxnLst/>
              <a:rect l="l" t="t" r="r" b="b"/>
              <a:pathLst>
                <a:path w="691642" h="329819">
                  <a:moveTo>
                    <a:pt x="0" y="329819"/>
                  </a:moveTo>
                  <a:cubicBezTo>
                    <a:pt x="0" y="329819"/>
                    <a:pt x="297688" y="105410"/>
                    <a:pt x="691642" y="204089"/>
                  </a:cubicBezTo>
                  <a:cubicBezTo>
                    <a:pt x="691642" y="204089"/>
                    <a:pt x="252349" y="0"/>
                    <a:pt x="0" y="329819"/>
                  </a:cubicBezTo>
                </a:path>
              </a:pathLst>
            </a:custGeom>
            <a:solidFill>
              <a:srgbClr val="7999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7"/>
            <p:cNvSpPr/>
            <p:nvPr/>
          </p:nvSpPr>
          <p:spPr>
            <a:xfrm>
              <a:off x="-36576" y="826897"/>
              <a:ext cx="431165" cy="1016381"/>
            </a:xfrm>
            <a:custGeom>
              <a:avLst/>
              <a:gdLst/>
              <a:ahLst/>
              <a:cxnLst/>
              <a:rect l="l" t="t" r="r" b="b"/>
              <a:pathLst>
                <a:path w="431165" h="1016381">
                  <a:moveTo>
                    <a:pt x="431165" y="0"/>
                  </a:moveTo>
                  <a:cubicBezTo>
                    <a:pt x="431165" y="0"/>
                    <a:pt x="0" y="265303"/>
                    <a:pt x="252730" y="1016381"/>
                  </a:cubicBezTo>
                  <a:cubicBezTo>
                    <a:pt x="252730" y="1016381"/>
                    <a:pt x="163576" y="389128"/>
                    <a:pt x="431165" y="0"/>
                  </a:cubicBezTo>
                </a:path>
              </a:pathLst>
            </a:custGeom>
            <a:solidFill>
              <a:srgbClr val="ED4C4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Round Single Corner Rectangle 33"/>
          <p:cNvSpPr/>
          <p:nvPr/>
        </p:nvSpPr>
        <p:spPr>
          <a:xfrm>
            <a:off x="8394700" y="349250"/>
            <a:ext cx="2057400" cy="381000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9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460" y="193434"/>
            <a:ext cx="10339397" cy="7173135"/>
          </a:xfrm>
          <a:custGeom>
            <a:avLst/>
            <a:gdLst/>
            <a:ahLst/>
            <a:cxnLst/>
            <a:rect l="l" t="t" r="r" b="b"/>
            <a:pathLst>
              <a:path w="10339397" h="7173135">
                <a:moveTo>
                  <a:pt x="0" y="0"/>
                </a:moveTo>
                <a:lnTo>
                  <a:pt x="10339397" y="0"/>
                </a:lnTo>
                <a:lnTo>
                  <a:pt x="10339397" y="7173134"/>
                </a:lnTo>
                <a:lnTo>
                  <a:pt x="0" y="717313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71224" y="5238512"/>
            <a:ext cx="2035950" cy="1935556"/>
          </a:xfrm>
          <a:custGeom>
            <a:avLst/>
            <a:gdLst/>
            <a:ahLst/>
            <a:cxnLst/>
            <a:rect l="l" t="t" r="r" b="b"/>
            <a:pathLst>
              <a:path w="2035950" h="1935556">
                <a:moveTo>
                  <a:pt x="0" y="0"/>
                </a:moveTo>
                <a:lnTo>
                  <a:pt x="2035950" y="0"/>
                </a:lnTo>
                <a:lnTo>
                  <a:pt x="2035950" y="1935556"/>
                </a:lnTo>
                <a:lnTo>
                  <a:pt x="0" y="1935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972708" y="1376820"/>
            <a:ext cx="2486025" cy="1714500"/>
          </a:xfrm>
          <a:custGeom>
            <a:avLst/>
            <a:gdLst/>
            <a:ahLst/>
            <a:cxnLst/>
            <a:rect l="l" t="t" r="r" b="b"/>
            <a:pathLst>
              <a:path w="2486025" h="1714500">
                <a:moveTo>
                  <a:pt x="0" y="0"/>
                </a:moveTo>
                <a:lnTo>
                  <a:pt x="2486025" y="0"/>
                </a:lnTo>
                <a:lnTo>
                  <a:pt x="2486025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972708" y="3457861"/>
            <a:ext cx="2486025" cy="1714500"/>
          </a:xfrm>
          <a:custGeom>
            <a:avLst/>
            <a:gdLst/>
            <a:ahLst/>
            <a:cxnLst/>
            <a:rect l="l" t="t" r="r" b="b"/>
            <a:pathLst>
              <a:path w="2486025" h="1714500">
                <a:moveTo>
                  <a:pt x="0" y="0"/>
                </a:moveTo>
                <a:lnTo>
                  <a:pt x="2486025" y="0"/>
                </a:lnTo>
                <a:lnTo>
                  <a:pt x="2486025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972708" y="5403904"/>
            <a:ext cx="2486025" cy="1714500"/>
          </a:xfrm>
          <a:custGeom>
            <a:avLst/>
            <a:gdLst/>
            <a:ahLst/>
            <a:cxnLst/>
            <a:rect l="l" t="t" r="r" b="b"/>
            <a:pathLst>
              <a:path w="2486025" h="1714500">
                <a:moveTo>
                  <a:pt x="0" y="0"/>
                </a:moveTo>
                <a:lnTo>
                  <a:pt x="2486025" y="0"/>
                </a:lnTo>
                <a:lnTo>
                  <a:pt x="2486025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280885" y="1500997"/>
            <a:ext cx="914400" cy="1943100"/>
          </a:xfrm>
          <a:custGeom>
            <a:avLst/>
            <a:gdLst/>
            <a:ahLst/>
            <a:cxnLst/>
            <a:rect l="l" t="t" r="r" b="b"/>
            <a:pathLst>
              <a:path w="914400" h="1943100">
                <a:moveTo>
                  <a:pt x="0" y="0"/>
                </a:moveTo>
                <a:lnTo>
                  <a:pt x="914400" y="0"/>
                </a:lnTo>
                <a:lnTo>
                  <a:pt x="914400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14723" y="3358610"/>
            <a:ext cx="3048000" cy="1809750"/>
          </a:xfrm>
          <a:custGeom>
            <a:avLst/>
            <a:gdLst/>
            <a:ahLst/>
            <a:cxnLst/>
            <a:rect l="l" t="t" r="r" b="b"/>
            <a:pathLst>
              <a:path w="3048000" h="1809750">
                <a:moveTo>
                  <a:pt x="0" y="0"/>
                </a:moveTo>
                <a:lnTo>
                  <a:pt x="3048000" y="0"/>
                </a:lnTo>
                <a:lnTo>
                  <a:pt x="3048000" y="1809750"/>
                </a:lnTo>
                <a:lnTo>
                  <a:pt x="0" y="18097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723852" y="294237"/>
            <a:ext cx="7039470" cy="100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2865"/>
              </a:lnSpc>
            </a:pPr>
            <a:r>
              <a:rPr lang="en-US" sz="204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6. Match the traffic lights and what we need to do?</a:t>
            </a:r>
            <a:endParaRPr lang="en-US" sz="204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9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06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4" y="0"/>
                </a:lnTo>
                <a:lnTo>
                  <a:pt x="10466404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645138" y="3077861"/>
            <a:ext cx="1504950" cy="1162050"/>
          </a:xfrm>
          <a:custGeom>
            <a:avLst/>
            <a:gdLst/>
            <a:ahLst/>
            <a:cxnLst/>
            <a:rect l="l" t="t" r="r" b="b"/>
            <a:pathLst>
              <a:path w="1504950" h="1162050">
                <a:moveTo>
                  <a:pt x="0" y="0"/>
                </a:moveTo>
                <a:lnTo>
                  <a:pt x="1504950" y="0"/>
                </a:lnTo>
                <a:lnTo>
                  <a:pt x="1504950" y="1162050"/>
                </a:lnTo>
                <a:lnTo>
                  <a:pt x="0" y="1162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224108" y="3536642"/>
            <a:ext cx="1750600" cy="469897"/>
            <a:chOff x="0" y="0"/>
            <a:chExt cx="1750593" cy="469900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623695" cy="342900"/>
            </a:xfrm>
            <a:custGeom>
              <a:avLst/>
              <a:gdLst/>
              <a:ahLst/>
              <a:cxnLst/>
              <a:rect l="l" t="t" r="r" b="b"/>
              <a:pathLst>
                <a:path w="1623695" h="342900">
                  <a:moveTo>
                    <a:pt x="1450594" y="0"/>
                  </a:moveTo>
                  <a:lnTo>
                    <a:pt x="169926" y="6731"/>
                  </a:lnTo>
                  <a:lnTo>
                    <a:pt x="0" y="342900"/>
                  </a:lnTo>
                  <a:lnTo>
                    <a:pt x="254" y="342900"/>
                  </a:lnTo>
                  <a:cubicBezTo>
                    <a:pt x="2540" y="342646"/>
                    <a:pt x="4699" y="342646"/>
                    <a:pt x="6985" y="342646"/>
                  </a:cubicBezTo>
                  <a:lnTo>
                    <a:pt x="1619631" y="331851"/>
                  </a:lnTo>
                  <a:cubicBezTo>
                    <a:pt x="1619758" y="331851"/>
                    <a:pt x="1619885" y="331851"/>
                    <a:pt x="1620012" y="331851"/>
                  </a:cubicBezTo>
                  <a:cubicBezTo>
                    <a:pt x="1621282" y="331851"/>
                    <a:pt x="1622425" y="331851"/>
                    <a:pt x="1623695" y="331978"/>
                  </a:cubicBezTo>
                  <a:lnTo>
                    <a:pt x="1450594" y="0"/>
                  </a:lnTo>
                  <a:close/>
                </a:path>
              </a:pathLst>
            </a:custGeom>
            <a:solidFill>
              <a:srgbClr val="6667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85344" y="91313"/>
              <a:ext cx="1579753" cy="271907"/>
            </a:xfrm>
            <a:custGeom>
              <a:avLst/>
              <a:gdLst/>
              <a:ahLst/>
              <a:cxnLst/>
              <a:rect l="l" t="t" r="r" b="b"/>
              <a:pathLst>
                <a:path w="1579753" h="271907">
                  <a:moveTo>
                    <a:pt x="1572006" y="247015"/>
                  </a:moveTo>
                  <a:lnTo>
                    <a:pt x="7493" y="257048"/>
                  </a:lnTo>
                  <a:lnTo>
                    <a:pt x="0" y="271907"/>
                  </a:lnTo>
                  <a:lnTo>
                    <a:pt x="1579753" y="261620"/>
                  </a:lnTo>
                  <a:lnTo>
                    <a:pt x="1572133" y="246888"/>
                  </a:lnTo>
                  <a:close/>
                  <a:moveTo>
                    <a:pt x="1443355" y="0"/>
                  </a:moveTo>
                  <a:lnTo>
                    <a:pt x="133858" y="7112"/>
                  </a:lnTo>
                  <a:lnTo>
                    <a:pt x="128651" y="17526"/>
                  </a:lnTo>
                  <a:lnTo>
                    <a:pt x="1448689" y="10287"/>
                  </a:lnTo>
                  <a:lnTo>
                    <a:pt x="1443355" y="0"/>
                  </a:lnTo>
                  <a:close/>
                  <a:moveTo>
                    <a:pt x="69723" y="133985"/>
                  </a:moveTo>
                  <a:cubicBezTo>
                    <a:pt x="69723" y="133985"/>
                    <a:pt x="69723" y="133985"/>
                    <a:pt x="69723" y="133985"/>
                  </a:cubicBezTo>
                  <a:lnTo>
                    <a:pt x="238252" y="132969"/>
                  </a:lnTo>
                  <a:cubicBezTo>
                    <a:pt x="241935" y="132969"/>
                    <a:pt x="246126" y="129794"/>
                    <a:pt x="247650" y="126111"/>
                  </a:cubicBezTo>
                  <a:cubicBezTo>
                    <a:pt x="249174" y="122428"/>
                    <a:pt x="247269" y="119380"/>
                    <a:pt x="243586" y="119380"/>
                  </a:cubicBezTo>
                  <a:cubicBezTo>
                    <a:pt x="243586" y="119380"/>
                    <a:pt x="243586" y="119380"/>
                    <a:pt x="243586" y="119380"/>
                  </a:cubicBezTo>
                  <a:lnTo>
                    <a:pt x="76708" y="120396"/>
                  </a:lnTo>
                  <a:cubicBezTo>
                    <a:pt x="73025" y="120396"/>
                    <a:pt x="68453" y="123444"/>
                    <a:pt x="66548" y="127254"/>
                  </a:cubicBezTo>
                  <a:cubicBezTo>
                    <a:pt x="64643" y="131064"/>
                    <a:pt x="66040" y="134112"/>
                    <a:pt x="69723" y="134112"/>
                  </a:cubicBezTo>
                  <a:close/>
                  <a:moveTo>
                    <a:pt x="546227" y="117602"/>
                  </a:moveTo>
                  <a:lnTo>
                    <a:pt x="379857" y="118618"/>
                  </a:lnTo>
                  <a:cubicBezTo>
                    <a:pt x="376174" y="118618"/>
                    <a:pt x="372364" y="121666"/>
                    <a:pt x="371221" y="125476"/>
                  </a:cubicBezTo>
                  <a:cubicBezTo>
                    <a:pt x="370078" y="129286"/>
                    <a:pt x="372237" y="132334"/>
                    <a:pt x="375920" y="132334"/>
                  </a:cubicBezTo>
                  <a:cubicBezTo>
                    <a:pt x="375920" y="132334"/>
                    <a:pt x="375920" y="132334"/>
                    <a:pt x="375920" y="132334"/>
                  </a:cubicBezTo>
                  <a:lnTo>
                    <a:pt x="543941" y="131318"/>
                  </a:lnTo>
                  <a:cubicBezTo>
                    <a:pt x="547624" y="131318"/>
                    <a:pt x="551180" y="128270"/>
                    <a:pt x="551815" y="124460"/>
                  </a:cubicBezTo>
                  <a:cubicBezTo>
                    <a:pt x="552450" y="120650"/>
                    <a:pt x="549910" y="117729"/>
                    <a:pt x="546354" y="117729"/>
                  </a:cubicBezTo>
                  <a:cubicBezTo>
                    <a:pt x="546354" y="117729"/>
                    <a:pt x="546354" y="117729"/>
                    <a:pt x="546354" y="117729"/>
                  </a:cubicBezTo>
                  <a:close/>
                  <a:moveTo>
                    <a:pt x="848106" y="115824"/>
                  </a:moveTo>
                  <a:lnTo>
                    <a:pt x="682117" y="116840"/>
                  </a:lnTo>
                  <a:cubicBezTo>
                    <a:pt x="678434" y="116840"/>
                    <a:pt x="675259" y="119888"/>
                    <a:pt x="675005" y="123698"/>
                  </a:cubicBezTo>
                  <a:cubicBezTo>
                    <a:pt x="674751" y="127508"/>
                    <a:pt x="677418" y="130429"/>
                    <a:pt x="681101" y="130429"/>
                  </a:cubicBezTo>
                  <a:cubicBezTo>
                    <a:pt x="681101" y="130429"/>
                    <a:pt x="681101" y="130429"/>
                    <a:pt x="681101" y="130429"/>
                  </a:cubicBezTo>
                  <a:lnTo>
                    <a:pt x="848741" y="129413"/>
                  </a:lnTo>
                  <a:cubicBezTo>
                    <a:pt x="852424" y="129413"/>
                    <a:pt x="855218" y="126365"/>
                    <a:pt x="855091" y="122555"/>
                  </a:cubicBezTo>
                  <a:cubicBezTo>
                    <a:pt x="854964" y="118745"/>
                    <a:pt x="851789" y="115824"/>
                    <a:pt x="848106" y="115824"/>
                  </a:cubicBezTo>
                  <a:cubicBezTo>
                    <a:pt x="848106" y="115824"/>
                    <a:pt x="848106" y="115824"/>
                    <a:pt x="848106" y="115824"/>
                  </a:cubicBezTo>
                  <a:close/>
                  <a:moveTo>
                    <a:pt x="1280287" y="120015"/>
                  </a:moveTo>
                  <a:cubicBezTo>
                    <a:pt x="1281684" y="123698"/>
                    <a:pt x="1285748" y="126746"/>
                    <a:pt x="1289304" y="126746"/>
                  </a:cubicBezTo>
                  <a:cubicBezTo>
                    <a:pt x="1289304" y="126746"/>
                    <a:pt x="1289304" y="126746"/>
                    <a:pt x="1289304" y="126746"/>
                  </a:cubicBezTo>
                  <a:lnTo>
                    <a:pt x="1456055" y="125730"/>
                  </a:lnTo>
                  <a:cubicBezTo>
                    <a:pt x="1459738" y="125730"/>
                    <a:pt x="1461262" y="122682"/>
                    <a:pt x="1459357" y="118872"/>
                  </a:cubicBezTo>
                  <a:cubicBezTo>
                    <a:pt x="1457452" y="115062"/>
                    <a:pt x="1453134" y="112141"/>
                    <a:pt x="1449451" y="112141"/>
                  </a:cubicBezTo>
                  <a:cubicBezTo>
                    <a:pt x="1449451" y="112141"/>
                    <a:pt x="1449451" y="112141"/>
                    <a:pt x="1449451" y="112141"/>
                  </a:cubicBezTo>
                  <a:lnTo>
                    <a:pt x="1284351" y="113157"/>
                  </a:lnTo>
                  <a:cubicBezTo>
                    <a:pt x="1280668" y="113157"/>
                    <a:pt x="1278763" y="116205"/>
                    <a:pt x="1280160" y="119888"/>
                  </a:cubicBezTo>
                  <a:close/>
                  <a:moveTo>
                    <a:pt x="1157732" y="120777"/>
                  </a:moveTo>
                  <a:cubicBezTo>
                    <a:pt x="1158748" y="124587"/>
                    <a:pt x="1156589" y="127635"/>
                    <a:pt x="1152906" y="127635"/>
                  </a:cubicBezTo>
                  <a:lnTo>
                    <a:pt x="985774" y="128651"/>
                  </a:lnTo>
                  <a:cubicBezTo>
                    <a:pt x="985774" y="128651"/>
                    <a:pt x="985774" y="128651"/>
                    <a:pt x="985774" y="128651"/>
                  </a:cubicBezTo>
                  <a:cubicBezTo>
                    <a:pt x="982091" y="128651"/>
                    <a:pt x="978662" y="125603"/>
                    <a:pt x="978154" y="121920"/>
                  </a:cubicBezTo>
                  <a:cubicBezTo>
                    <a:pt x="977646" y="118237"/>
                    <a:pt x="980186" y="115189"/>
                    <a:pt x="983869" y="115189"/>
                  </a:cubicBezTo>
                  <a:lnTo>
                    <a:pt x="1149477" y="114173"/>
                  </a:lnTo>
                  <a:cubicBezTo>
                    <a:pt x="1153160" y="114173"/>
                    <a:pt x="1156970" y="117094"/>
                    <a:pt x="1157986" y="120904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3444973" y="6184630"/>
            <a:ext cx="1473470" cy="951890"/>
            <a:chOff x="0" y="0"/>
            <a:chExt cx="1473467" cy="951890"/>
          </a:xfrm>
        </p:grpSpPr>
        <p:sp>
          <p:nvSpPr>
            <p:cNvPr id="8" name="Freeform 8"/>
            <p:cNvSpPr/>
            <p:nvPr/>
          </p:nvSpPr>
          <p:spPr>
            <a:xfrm>
              <a:off x="19304" y="63500"/>
              <a:ext cx="1390650" cy="824865"/>
            </a:xfrm>
            <a:custGeom>
              <a:avLst/>
              <a:gdLst/>
              <a:ahLst/>
              <a:cxnLst/>
              <a:rect l="l" t="t" r="r" b="b"/>
              <a:pathLst>
                <a:path w="1390650" h="824865">
                  <a:moveTo>
                    <a:pt x="1253871" y="111506"/>
                  </a:moveTo>
                  <a:lnTo>
                    <a:pt x="1253871" y="158750"/>
                  </a:lnTo>
                  <a:lnTo>
                    <a:pt x="1148715" y="158750"/>
                  </a:lnTo>
                  <a:lnTo>
                    <a:pt x="1148715" y="118618"/>
                  </a:lnTo>
                  <a:cubicBezTo>
                    <a:pt x="1187069" y="115189"/>
                    <a:pt x="1222756" y="113030"/>
                    <a:pt x="1253871" y="111506"/>
                  </a:cubicBezTo>
                  <a:close/>
                  <a:moveTo>
                    <a:pt x="917321" y="152527"/>
                  </a:moveTo>
                  <a:lnTo>
                    <a:pt x="917321" y="243332"/>
                  </a:lnTo>
                  <a:lnTo>
                    <a:pt x="812165" y="243332"/>
                  </a:lnTo>
                  <a:lnTo>
                    <a:pt x="812165" y="181229"/>
                  </a:lnTo>
                  <a:cubicBezTo>
                    <a:pt x="846709" y="169799"/>
                    <a:pt x="881761" y="160147"/>
                    <a:pt x="917321" y="152527"/>
                  </a:cubicBezTo>
                  <a:close/>
                  <a:moveTo>
                    <a:pt x="1253871" y="201041"/>
                  </a:moveTo>
                  <a:lnTo>
                    <a:pt x="1253871" y="243332"/>
                  </a:lnTo>
                  <a:lnTo>
                    <a:pt x="1148715" y="243332"/>
                  </a:lnTo>
                  <a:lnTo>
                    <a:pt x="1148715" y="201041"/>
                  </a:lnTo>
                  <a:close/>
                  <a:moveTo>
                    <a:pt x="1306449" y="285623"/>
                  </a:moveTo>
                  <a:lnTo>
                    <a:pt x="1306449" y="306832"/>
                  </a:lnTo>
                  <a:lnTo>
                    <a:pt x="1096137" y="306832"/>
                  </a:lnTo>
                  <a:lnTo>
                    <a:pt x="1096137" y="285623"/>
                  </a:lnTo>
                  <a:close/>
                  <a:moveTo>
                    <a:pt x="917321" y="285623"/>
                  </a:moveTo>
                  <a:lnTo>
                    <a:pt x="917321" y="359664"/>
                  </a:lnTo>
                  <a:lnTo>
                    <a:pt x="812165" y="359664"/>
                  </a:lnTo>
                  <a:lnTo>
                    <a:pt x="812165" y="285623"/>
                  </a:lnTo>
                  <a:close/>
                  <a:moveTo>
                    <a:pt x="969899" y="401955"/>
                  </a:moveTo>
                  <a:lnTo>
                    <a:pt x="969899" y="423164"/>
                  </a:lnTo>
                  <a:lnTo>
                    <a:pt x="759587" y="423164"/>
                  </a:lnTo>
                  <a:lnTo>
                    <a:pt x="759587" y="401955"/>
                  </a:lnTo>
                  <a:close/>
                  <a:moveTo>
                    <a:pt x="1026541" y="42164"/>
                  </a:moveTo>
                  <a:cubicBezTo>
                    <a:pt x="1126236" y="42164"/>
                    <a:pt x="1233678" y="47625"/>
                    <a:pt x="1348613" y="58547"/>
                  </a:cubicBezTo>
                  <a:lnTo>
                    <a:pt x="1348613" y="66294"/>
                  </a:lnTo>
                  <a:cubicBezTo>
                    <a:pt x="1224534" y="67437"/>
                    <a:pt x="1101217" y="77851"/>
                    <a:pt x="978789" y="97409"/>
                  </a:cubicBezTo>
                  <a:cubicBezTo>
                    <a:pt x="710057" y="143256"/>
                    <a:pt x="573024" y="232029"/>
                    <a:pt x="571627" y="361061"/>
                  </a:cubicBezTo>
                  <a:cubicBezTo>
                    <a:pt x="570865" y="436880"/>
                    <a:pt x="618490" y="499618"/>
                    <a:pt x="660146" y="545846"/>
                  </a:cubicBezTo>
                  <a:cubicBezTo>
                    <a:pt x="684276" y="572643"/>
                    <a:pt x="728345" y="615442"/>
                    <a:pt x="779272" y="665099"/>
                  </a:cubicBezTo>
                  <a:cubicBezTo>
                    <a:pt x="816356" y="701167"/>
                    <a:pt x="858393" y="742061"/>
                    <a:pt x="898525" y="782447"/>
                  </a:cubicBezTo>
                  <a:lnTo>
                    <a:pt x="496951" y="782447"/>
                  </a:lnTo>
                  <a:cubicBezTo>
                    <a:pt x="491490" y="775716"/>
                    <a:pt x="482600" y="764540"/>
                    <a:pt x="471932" y="749554"/>
                  </a:cubicBezTo>
                  <a:cubicBezTo>
                    <a:pt x="470281" y="747268"/>
                    <a:pt x="468249" y="745363"/>
                    <a:pt x="465963" y="743966"/>
                  </a:cubicBezTo>
                  <a:cubicBezTo>
                    <a:pt x="463677" y="742569"/>
                    <a:pt x="461010" y="741553"/>
                    <a:pt x="458216" y="741045"/>
                  </a:cubicBezTo>
                  <a:cubicBezTo>
                    <a:pt x="457073" y="740918"/>
                    <a:pt x="455930" y="740791"/>
                    <a:pt x="454787" y="740791"/>
                  </a:cubicBezTo>
                  <a:cubicBezTo>
                    <a:pt x="453136" y="740791"/>
                    <a:pt x="451612" y="741045"/>
                    <a:pt x="449961" y="741426"/>
                  </a:cubicBezTo>
                  <a:cubicBezTo>
                    <a:pt x="447294" y="742061"/>
                    <a:pt x="444754" y="743204"/>
                    <a:pt x="442468" y="744855"/>
                  </a:cubicBezTo>
                  <a:cubicBezTo>
                    <a:pt x="440182" y="746506"/>
                    <a:pt x="438404" y="748538"/>
                    <a:pt x="436880" y="750951"/>
                  </a:cubicBezTo>
                  <a:cubicBezTo>
                    <a:pt x="435356" y="753364"/>
                    <a:pt x="434467" y="755904"/>
                    <a:pt x="433959" y="758698"/>
                  </a:cubicBezTo>
                  <a:cubicBezTo>
                    <a:pt x="433451" y="761492"/>
                    <a:pt x="433578" y="764159"/>
                    <a:pt x="434213" y="766953"/>
                  </a:cubicBezTo>
                  <a:cubicBezTo>
                    <a:pt x="434848" y="769747"/>
                    <a:pt x="435991" y="772160"/>
                    <a:pt x="437642" y="774446"/>
                  </a:cubicBezTo>
                  <a:cubicBezTo>
                    <a:pt x="439674" y="777240"/>
                    <a:pt x="441706" y="779907"/>
                    <a:pt x="443611" y="782574"/>
                  </a:cubicBezTo>
                  <a:lnTo>
                    <a:pt x="104013" y="782574"/>
                  </a:lnTo>
                  <a:lnTo>
                    <a:pt x="104013" y="782574"/>
                  </a:lnTo>
                  <a:cubicBezTo>
                    <a:pt x="87376" y="717042"/>
                    <a:pt x="45212" y="488569"/>
                    <a:pt x="203835" y="302895"/>
                  </a:cubicBezTo>
                  <a:cubicBezTo>
                    <a:pt x="351917" y="129413"/>
                    <a:pt x="627888" y="42164"/>
                    <a:pt x="1026541" y="42164"/>
                  </a:cubicBezTo>
                  <a:close/>
                  <a:moveTo>
                    <a:pt x="1028192" y="0"/>
                  </a:moveTo>
                  <a:cubicBezTo>
                    <a:pt x="615696" y="0"/>
                    <a:pt x="328295" y="92202"/>
                    <a:pt x="171831" y="275336"/>
                  </a:cubicBezTo>
                  <a:cubicBezTo>
                    <a:pt x="0" y="476631"/>
                    <a:pt x="45212" y="722503"/>
                    <a:pt x="63246" y="793115"/>
                  </a:cubicBezTo>
                  <a:cubicBezTo>
                    <a:pt x="64389" y="797687"/>
                    <a:pt x="66294" y="801878"/>
                    <a:pt x="68834" y="805815"/>
                  </a:cubicBezTo>
                  <a:cubicBezTo>
                    <a:pt x="71374" y="809752"/>
                    <a:pt x="74549" y="813181"/>
                    <a:pt x="78232" y="815975"/>
                  </a:cubicBezTo>
                  <a:cubicBezTo>
                    <a:pt x="81915" y="818769"/>
                    <a:pt x="85979" y="821055"/>
                    <a:pt x="90424" y="822579"/>
                  </a:cubicBezTo>
                  <a:cubicBezTo>
                    <a:pt x="94869" y="824103"/>
                    <a:pt x="99314" y="824865"/>
                    <a:pt x="104013" y="824865"/>
                  </a:cubicBezTo>
                  <a:cubicBezTo>
                    <a:pt x="104013" y="824865"/>
                    <a:pt x="104013" y="824865"/>
                    <a:pt x="104013" y="824865"/>
                  </a:cubicBezTo>
                  <a:lnTo>
                    <a:pt x="898525" y="824865"/>
                  </a:lnTo>
                  <a:cubicBezTo>
                    <a:pt x="907034" y="824865"/>
                    <a:pt x="914781" y="822452"/>
                    <a:pt x="921893" y="817753"/>
                  </a:cubicBezTo>
                  <a:cubicBezTo>
                    <a:pt x="929005" y="813054"/>
                    <a:pt x="934085" y="806704"/>
                    <a:pt x="937387" y="798703"/>
                  </a:cubicBezTo>
                  <a:cubicBezTo>
                    <a:pt x="940689" y="790702"/>
                    <a:pt x="941451" y="782701"/>
                    <a:pt x="939800" y="774319"/>
                  </a:cubicBezTo>
                  <a:cubicBezTo>
                    <a:pt x="938149" y="765937"/>
                    <a:pt x="934339" y="758698"/>
                    <a:pt x="928243" y="752602"/>
                  </a:cubicBezTo>
                  <a:cubicBezTo>
                    <a:pt x="887857" y="711962"/>
                    <a:pt x="845693" y="670941"/>
                    <a:pt x="808482" y="634746"/>
                  </a:cubicBezTo>
                  <a:cubicBezTo>
                    <a:pt x="758063" y="585597"/>
                    <a:pt x="714502" y="543306"/>
                    <a:pt x="691261" y="517525"/>
                  </a:cubicBezTo>
                  <a:cubicBezTo>
                    <a:pt x="654812" y="477012"/>
                    <a:pt x="613029" y="422783"/>
                    <a:pt x="613664" y="361569"/>
                  </a:cubicBezTo>
                  <a:cubicBezTo>
                    <a:pt x="614426" y="286004"/>
                    <a:pt x="681355" y="233553"/>
                    <a:pt x="770128" y="196977"/>
                  </a:cubicBezTo>
                  <a:lnTo>
                    <a:pt x="770128" y="359664"/>
                  </a:lnTo>
                  <a:lnTo>
                    <a:pt x="759587" y="359664"/>
                  </a:lnTo>
                  <a:cubicBezTo>
                    <a:pt x="753999" y="359664"/>
                    <a:pt x="748665" y="360807"/>
                    <a:pt x="743458" y="362839"/>
                  </a:cubicBezTo>
                  <a:cubicBezTo>
                    <a:pt x="738251" y="364871"/>
                    <a:pt x="733806" y="368046"/>
                    <a:pt x="729869" y="371983"/>
                  </a:cubicBezTo>
                  <a:cubicBezTo>
                    <a:pt x="725932" y="375920"/>
                    <a:pt x="722884" y="380492"/>
                    <a:pt x="720725" y="385699"/>
                  </a:cubicBezTo>
                  <a:cubicBezTo>
                    <a:pt x="718566" y="390906"/>
                    <a:pt x="717550" y="396240"/>
                    <a:pt x="717550" y="401828"/>
                  </a:cubicBezTo>
                  <a:lnTo>
                    <a:pt x="717550" y="423037"/>
                  </a:lnTo>
                  <a:cubicBezTo>
                    <a:pt x="717550" y="428625"/>
                    <a:pt x="718566" y="434086"/>
                    <a:pt x="720725" y="439166"/>
                  </a:cubicBezTo>
                  <a:cubicBezTo>
                    <a:pt x="722884" y="444246"/>
                    <a:pt x="725932" y="448945"/>
                    <a:pt x="729869" y="452882"/>
                  </a:cubicBezTo>
                  <a:cubicBezTo>
                    <a:pt x="733806" y="456819"/>
                    <a:pt x="738378" y="459867"/>
                    <a:pt x="743458" y="462026"/>
                  </a:cubicBezTo>
                  <a:cubicBezTo>
                    <a:pt x="748538" y="464185"/>
                    <a:pt x="753999" y="465201"/>
                    <a:pt x="759587" y="465201"/>
                  </a:cubicBezTo>
                  <a:lnTo>
                    <a:pt x="969899" y="465201"/>
                  </a:lnTo>
                  <a:cubicBezTo>
                    <a:pt x="975487" y="465201"/>
                    <a:pt x="980821" y="464058"/>
                    <a:pt x="986028" y="462026"/>
                  </a:cubicBezTo>
                  <a:cubicBezTo>
                    <a:pt x="991235" y="459994"/>
                    <a:pt x="995680" y="456819"/>
                    <a:pt x="999617" y="452882"/>
                  </a:cubicBezTo>
                  <a:cubicBezTo>
                    <a:pt x="1003554" y="448945"/>
                    <a:pt x="1006602" y="444373"/>
                    <a:pt x="1008761" y="439166"/>
                  </a:cubicBezTo>
                  <a:cubicBezTo>
                    <a:pt x="1010920" y="433959"/>
                    <a:pt x="1011936" y="428625"/>
                    <a:pt x="1011936" y="423037"/>
                  </a:cubicBezTo>
                  <a:lnTo>
                    <a:pt x="1011936" y="401955"/>
                  </a:lnTo>
                  <a:cubicBezTo>
                    <a:pt x="1011936" y="396367"/>
                    <a:pt x="1010920" y="390906"/>
                    <a:pt x="1008761" y="385826"/>
                  </a:cubicBezTo>
                  <a:cubicBezTo>
                    <a:pt x="1006602" y="380746"/>
                    <a:pt x="1003554" y="376047"/>
                    <a:pt x="999617" y="372110"/>
                  </a:cubicBezTo>
                  <a:cubicBezTo>
                    <a:pt x="995680" y="368173"/>
                    <a:pt x="991108" y="365125"/>
                    <a:pt x="986028" y="362966"/>
                  </a:cubicBezTo>
                  <a:cubicBezTo>
                    <a:pt x="980948" y="360807"/>
                    <a:pt x="975487" y="359791"/>
                    <a:pt x="969899" y="359791"/>
                  </a:cubicBezTo>
                  <a:lnTo>
                    <a:pt x="959358" y="359791"/>
                  </a:lnTo>
                  <a:lnTo>
                    <a:pt x="959358" y="144018"/>
                  </a:lnTo>
                  <a:cubicBezTo>
                    <a:pt x="967994" y="142367"/>
                    <a:pt x="976757" y="140843"/>
                    <a:pt x="985266" y="139319"/>
                  </a:cubicBezTo>
                  <a:cubicBezTo>
                    <a:pt x="1026287" y="132334"/>
                    <a:pt x="1067308" y="126873"/>
                    <a:pt x="1106678" y="122682"/>
                  </a:cubicBezTo>
                  <a:lnTo>
                    <a:pt x="1106678" y="243332"/>
                  </a:lnTo>
                  <a:lnTo>
                    <a:pt x="1096137" y="243332"/>
                  </a:lnTo>
                  <a:cubicBezTo>
                    <a:pt x="1090549" y="243332"/>
                    <a:pt x="1085215" y="244475"/>
                    <a:pt x="1080008" y="246507"/>
                  </a:cubicBezTo>
                  <a:cubicBezTo>
                    <a:pt x="1074801" y="248539"/>
                    <a:pt x="1070356" y="251714"/>
                    <a:pt x="1066419" y="255651"/>
                  </a:cubicBezTo>
                  <a:cubicBezTo>
                    <a:pt x="1062482" y="259588"/>
                    <a:pt x="1059434" y="264160"/>
                    <a:pt x="1057275" y="269367"/>
                  </a:cubicBezTo>
                  <a:cubicBezTo>
                    <a:pt x="1055116" y="274574"/>
                    <a:pt x="1054100" y="279908"/>
                    <a:pt x="1054100" y="285496"/>
                  </a:cubicBezTo>
                  <a:lnTo>
                    <a:pt x="1054100" y="306705"/>
                  </a:lnTo>
                  <a:cubicBezTo>
                    <a:pt x="1054100" y="312293"/>
                    <a:pt x="1055116" y="317754"/>
                    <a:pt x="1057275" y="322834"/>
                  </a:cubicBezTo>
                  <a:cubicBezTo>
                    <a:pt x="1059434" y="327914"/>
                    <a:pt x="1062482" y="332613"/>
                    <a:pt x="1066419" y="336550"/>
                  </a:cubicBezTo>
                  <a:cubicBezTo>
                    <a:pt x="1070356" y="340487"/>
                    <a:pt x="1074928" y="343535"/>
                    <a:pt x="1080008" y="345694"/>
                  </a:cubicBezTo>
                  <a:cubicBezTo>
                    <a:pt x="1085088" y="347853"/>
                    <a:pt x="1090549" y="348869"/>
                    <a:pt x="1096137" y="348869"/>
                  </a:cubicBezTo>
                  <a:lnTo>
                    <a:pt x="1306576" y="348869"/>
                  </a:lnTo>
                  <a:cubicBezTo>
                    <a:pt x="1312164" y="348869"/>
                    <a:pt x="1317498" y="347726"/>
                    <a:pt x="1322705" y="345694"/>
                  </a:cubicBezTo>
                  <a:cubicBezTo>
                    <a:pt x="1327912" y="343662"/>
                    <a:pt x="1332357" y="340487"/>
                    <a:pt x="1336294" y="336550"/>
                  </a:cubicBezTo>
                  <a:cubicBezTo>
                    <a:pt x="1340231" y="332613"/>
                    <a:pt x="1343279" y="328041"/>
                    <a:pt x="1345438" y="322834"/>
                  </a:cubicBezTo>
                  <a:cubicBezTo>
                    <a:pt x="1347597" y="317627"/>
                    <a:pt x="1348613" y="312293"/>
                    <a:pt x="1348613" y="306705"/>
                  </a:cubicBezTo>
                  <a:lnTo>
                    <a:pt x="1348613" y="285623"/>
                  </a:lnTo>
                  <a:cubicBezTo>
                    <a:pt x="1348613" y="280035"/>
                    <a:pt x="1347597" y="274574"/>
                    <a:pt x="1345438" y="269494"/>
                  </a:cubicBezTo>
                  <a:cubicBezTo>
                    <a:pt x="1343279" y="264414"/>
                    <a:pt x="1340231" y="259715"/>
                    <a:pt x="1336294" y="255778"/>
                  </a:cubicBezTo>
                  <a:cubicBezTo>
                    <a:pt x="1332357" y="251841"/>
                    <a:pt x="1327785" y="248793"/>
                    <a:pt x="1322705" y="246634"/>
                  </a:cubicBezTo>
                  <a:cubicBezTo>
                    <a:pt x="1317625" y="244475"/>
                    <a:pt x="1312164" y="243459"/>
                    <a:pt x="1306576" y="243459"/>
                  </a:cubicBezTo>
                  <a:lnTo>
                    <a:pt x="1296035" y="243459"/>
                  </a:lnTo>
                  <a:lnTo>
                    <a:pt x="1296035" y="109855"/>
                  </a:lnTo>
                  <a:cubicBezTo>
                    <a:pt x="1328166" y="108839"/>
                    <a:pt x="1351661" y="108712"/>
                    <a:pt x="1362583" y="108712"/>
                  </a:cubicBezTo>
                  <a:cubicBezTo>
                    <a:pt x="1366774" y="108712"/>
                    <a:pt x="1369187" y="108712"/>
                    <a:pt x="1369441" y="108712"/>
                  </a:cubicBezTo>
                  <a:cubicBezTo>
                    <a:pt x="1369695" y="108712"/>
                    <a:pt x="1369822" y="108712"/>
                    <a:pt x="1369949" y="108712"/>
                  </a:cubicBezTo>
                  <a:cubicBezTo>
                    <a:pt x="1375664" y="108712"/>
                    <a:pt x="1380490" y="106680"/>
                    <a:pt x="1384427" y="102616"/>
                  </a:cubicBezTo>
                  <a:cubicBezTo>
                    <a:pt x="1388618" y="98425"/>
                    <a:pt x="1390650" y="93472"/>
                    <a:pt x="1390650" y="87630"/>
                  </a:cubicBezTo>
                  <a:lnTo>
                    <a:pt x="1390650" y="87630"/>
                  </a:lnTo>
                  <a:lnTo>
                    <a:pt x="1390650" y="39370"/>
                  </a:lnTo>
                  <a:lnTo>
                    <a:pt x="1390650" y="39370"/>
                  </a:lnTo>
                  <a:cubicBezTo>
                    <a:pt x="1390650" y="36703"/>
                    <a:pt x="1390142" y="34163"/>
                    <a:pt x="1389253" y="31750"/>
                  </a:cubicBezTo>
                  <a:cubicBezTo>
                    <a:pt x="1388364" y="29337"/>
                    <a:pt x="1386967" y="27051"/>
                    <a:pt x="1385189" y="25146"/>
                  </a:cubicBezTo>
                  <a:cubicBezTo>
                    <a:pt x="1383411" y="23241"/>
                    <a:pt x="1381379" y="21590"/>
                    <a:pt x="1379093" y="20447"/>
                  </a:cubicBezTo>
                  <a:cubicBezTo>
                    <a:pt x="1376807" y="19304"/>
                    <a:pt x="1374267" y="18542"/>
                    <a:pt x="1371727" y="18288"/>
                  </a:cubicBezTo>
                  <a:cubicBezTo>
                    <a:pt x="1248918" y="6096"/>
                    <a:pt x="1134491" y="0"/>
                    <a:pt x="1028192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377952" y="280289"/>
              <a:ext cx="116459" cy="121285"/>
            </a:xfrm>
            <a:custGeom>
              <a:avLst/>
              <a:gdLst/>
              <a:ahLst/>
              <a:cxnLst/>
              <a:rect l="l" t="t" r="r" b="b"/>
              <a:pathLst>
                <a:path w="116459" h="121285">
                  <a:moveTo>
                    <a:pt x="82677" y="4445"/>
                  </a:moveTo>
                  <a:cubicBezTo>
                    <a:pt x="51435" y="27813"/>
                    <a:pt x="25019" y="55880"/>
                    <a:pt x="3556" y="88646"/>
                  </a:cubicBezTo>
                  <a:cubicBezTo>
                    <a:pt x="2032" y="91059"/>
                    <a:pt x="1016" y="93599"/>
                    <a:pt x="508" y="96266"/>
                  </a:cubicBezTo>
                  <a:cubicBezTo>
                    <a:pt x="0" y="98933"/>
                    <a:pt x="0" y="101727"/>
                    <a:pt x="635" y="104521"/>
                  </a:cubicBezTo>
                  <a:cubicBezTo>
                    <a:pt x="1270" y="107315"/>
                    <a:pt x="2286" y="109728"/>
                    <a:pt x="3937" y="112141"/>
                  </a:cubicBezTo>
                  <a:cubicBezTo>
                    <a:pt x="5588" y="114554"/>
                    <a:pt x="7493" y="116332"/>
                    <a:pt x="9779" y="117856"/>
                  </a:cubicBezTo>
                  <a:cubicBezTo>
                    <a:pt x="12065" y="119380"/>
                    <a:pt x="14732" y="120269"/>
                    <a:pt x="17399" y="120777"/>
                  </a:cubicBezTo>
                  <a:cubicBezTo>
                    <a:pt x="20066" y="121285"/>
                    <a:pt x="22860" y="121158"/>
                    <a:pt x="25527" y="120650"/>
                  </a:cubicBezTo>
                  <a:cubicBezTo>
                    <a:pt x="28194" y="120142"/>
                    <a:pt x="30734" y="118999"/>
                    <a:pt x="33020" y="117348"/>
                  </a:cubicBezTo>
                  <a:cubicBezTo>
                    <a:pt x="35306" y="115697"/>
                    <a:pt x="37211" y="113792"/>
                    <a:pt x="38735" y="111506"/>
                  </a:cubicBezTo>
                  <a:cubicBezTo>
                    <a:pt x="57531" y="82931"/>
                    <a:pt x="80645" y="58547"/>
                    <a:pt x="107950" y="38100"/>
                  </a:cubicBezTo>
                  <a:cubicBezTo>
                    <a:pt x="110236" y="36449"/>
                    <a:pt x="112014" y="34290"/>
                    <a:pt x="113411" y="31877"/>
                  </a:cubicBezTo>
                  <a:cubicBezTo>
                    <a:pt x="114808" y="29464"/>
                    <a:pt x="115697" y="26797"/>
                    <a:pt x="116078" y="24130"/>
                  </a:cubicBezTo>
                  <a:cubicBezTo>
                    <a:pt x="116459" y="21463"/>
                    <a:pt x="116332" y="18542"/>
                    <a:pt x="115570" y="15875"/>
                  </a:cubicBezTo>
                  <a:cubicBezTo>
                    <a:pt x="114808" y="13208"/>
                    <a:pt x="113665" y="10668"/>
                    <a:pt x="112014" y="8509"/>
                  </a:cubicBezTo>
                  <a:cubicBezTo>
                    <a:pt x="110363" y="6350"/>
                    <a:pt x="108331" y="4445"/>
                    <a:pt x="105918" y="3048"/>
                  </a:cubicBezTo>
                  <a:cubicBezTo>
                    <a:pt x="103505" y="1651"/>
                    <a:pt x="100965" y="762"/>
                    <a:pt x="98171" y="381"/>
                  </a:cubicBezTo>
                  <a:cubicBezTo>
                    <a:pt x="95377" y="0"/>
                    <a:pt x="92710" y="127"/>
                    <a:pt x="89916" y="889"/>
                  </a:cubicBezTo>
                  <a:cubicBezTo>
                    <a:pt x="87122" y="1651"/>
                    <a:pt x="84709" y="2794"/>
                    <a:pt x="82550" y="4572"/>
                  </a:cubicBezTo>
                  <a:lnTo>
                    <a:pt x="8255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24891" y="188849"/>
              <a:ext cx="141224" cy="86614"/>
            </a:xfrm>
            <a:custGeom>
              <a:avLst/>
              <a:gdLst/>
              <a:ahLst/>
              <a:cxnLst/>
              <a:rect l="l" t="t" r="r" b="b"/>
              <a:pathLst>
                <a:path w="141224" h="86614">
                  <a:moveTo>
                    <a:pt x="113030" y="889"/>
                  </a:moveTo>
                  <a:cubicBezTo>
                    <a:pt x="79375" y="13335"/>
                    <a:pt x="59563" y="22352"/>
                    <a:pt x="58801" y="22733"/>
                  </a:cubicBezTo>
                  <a:cubicBezTo>
                    <a:pt x="42418" y="30353"/>
                    <a:pt x="26416" y="38354"/>
                    <a:pt x="11176" y="46736"/>
                  </a:cubicBezTo>
                  <a:cubicBezTo>
                    <a:pt x="8763" y="48133"/>
                    <a:pt x="6604" y="49784"/>
                    <a:pt x="4826" y="52070"/>
                  </a:cubicBezTo>
                  <a:cubicBezTo>
                    <a:pt x="3048" y="54356"/>
                    <a:pt x="1778" y="56642"/>
                    <a:pt x="1016" y="59436"/>
                  </a:cubicBezTo>
                  <a:cubicBezTo>
                    <a:pt x="254" y="62230"/>
                    <a:pt x="0" y="64897"/>
                    <a:pt x="254" y="67691"/>
                  </a:cubicBezTo>
                  <a:cubicBezTo>
                    <a:pt x="508" y="70485"/>
                    <a:pt x="1397" y="73152"/>
                    <a:pt x="2667" y="75565"/>
                  </a:cubicBezTo>
                  <a:cubicBezTo>
                    <a:pt x="3937" y="77978"/>
                    <a:pt x="5842" y="80010"/>
                    <a:pt x="8001" y="81788"/>
                  </a:cubicBezTo>
                  <a:cubicBezTo>
                    <a:pt x="10160" y="83566"/>
                    <a:pt x="12573" y="84709"/>
                    <a:pt x="15240" y="85598"/>
                  </a:cubicBezTo>
                  <a:cubicBezTo>
                    <a:pt x="17907" y="86487"/>
                    <a:pt x="20574" y="86614"/>
                    <a:pt x="23368" y="86360"/>
                  </a:cubicBezTo>
                  <a:cubicBezTo>
                    <a:pt x="26162" y="86106"/>
                    <a:pt x="28702" y="85344"/>
                    <a:pt x="31242" y="84074"/>
                  </a:cubicBezTo>
                  <a:cubicBezTo>
                    <a:pt x="45593" y="76200"/>
                    <a:pt x="60706" y="68580"/>
                    <a:pt x="76200" y="61468"/>
                  </a:cubicBezTo>
                  <a:cubicBezTo>
                    <a:pt x="76327" y="61341"/>
                    <a:pt x="95504" y="52578"/>
                    <a:pt x="127381" y="40894"/>
                  </a:cubicBezTo>
                  <a:cubicBezTo>
                    <a:pt x="130048" y="39878"/>
                    <a:pt x="132334" y="38481"/>
                    <a:pt x="134366" y="36576"/>
                  </a:cubicBezTo>
                  <a:cubicBezTo>
                    <a:pt x="136398" y="34671"/>
                    <a:pt x="138049" y="32512"/>
                    <a:pt x="139192" y="29972"/>
                  </a:cubicBezTo>
                  <a:cubicBezTo>
                    <a:pt x="140335" y="27432"/>
                    <a:pt x="140970" y="24765"/>
                    <a:pt x="141097" y="21971"/>
                  </a:cubicBezTo>
                  <a:cubicBezTo>
                    <a:pt x="141224" y="19177"/>
                    <a:pt x="140843" y="16510"/>
                    <a:pt x="139827" y="13843"/>
                  </a:cubicBezTo>
                  <a:cubicBezTo>
                    <a:pt x="138811" y="11176"/>
                    <a:pt x="137414" y="8890"/>
                    <a:pt x="135509" y="6858"/>
                  </a:cubicBezTo>
                  <a:cubicBezTo>
                    <a:pt x="133604" y="4826"/>
                    <a:pt x="131445" y="3175"/>
                    <a:pt x="128905" y="2032"/>
                  </a:cubicBezTo>
                  <a:cubicBezTo>
                    <a:pt x="126365" y="889"/>
                    <a:pt x="123698" y="254"/>
                    <a:pt x="120904" y="127"/>
                  </a:cubicBezTo>
                  <a:cubicBezTo>
                    <a:pt x="118110" y="0"/>
                    <a:pt x="115443" y="381"/>
                    <a:pt x="112776" y="1397"/>
                  </a:cubicBezTo>
                  <a:lnTo>
                    <a:pt x="112776" y="1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60680" y="631952"/>
              <a:ext cx="87503" cy="141478"/>
            </a:xfrm>
            <a:custGeom>
              <a:avLst/>
              <a:gdLst/>
              <a:ahLst/>
              <a:cxnLst/>
              <a:rect l="l" t="t" r="r" b="b"/>
              <a:pathLst>
                <a:path w="87503" h="141478">
                  <a:moveTo>
                    <a:pt x="41148" y="14224"/>
                  </a:moveTo>
                  <a:cubicBezTo>
                    <a:pt x="40259" y="11557"/>
                    <a:pt x="38862" y="9271"/>
                    <a:pt x="36957" y="7112"/>
                  </a:cubicBezTo>
                  <a:cubicBezTo>
                    <a:pt x="35052" y="4953"/>
                    <a:pt x="32893" y="3429"/>
                    <a:pt x="30353" y="2159"/>
                  </a:cubicBezTo>
                  <a:cubicBezTo>
                    <a:pt x="27813" y="889"/>
                    <a:pt x="25146" y="254"/>
                    <a:pt x="22352" y="127"/>
                  </a:cubicBezTo>
                  <a:cubicBezTo>
                    <a:pt x="19558" y="0"/>
                    <a:pt x="16891" y="381"/>
                    <a:pt x="14224" y="1270"/>
                  </a:cubicBezTo>
                  <a:cubicBezTo>
                    <a:pt x="11557" y="2159"/>
                    <a:pt x="9271" y="3556"/>
                    <a:pt x="7112" y="5461"/>
                  </a:cubicBezTo>
                  <a:cubicBezTo>
                    <a:pt x="4953" y="7366"/>
                    <a:pt x="3429" y="9525"/>
                    <a:pt x="2159" y="12065"/>
                  </a:cubicBezTo>
                  <a:cubicBezTo>
                    <a:pt x="889" y="14605"/>
                    <a:pt x="254" y="17272"/>
                    <a:pt x="127" y="20066"/>
                  </a:cubicBezTo>
                  <a:cubicBezTo>
                    <a:pt x="0" y="22860"/>
                    <a:pt x="381" y="25527"/>
                    <a:pt x="1270" y="28194"/>
                  </a:cubicBezTo>
                  <a:cubicBezTo>
                    <a:pt x="13843" y="63754"/>
                    <a:pt x="29464" y="97790"/>
                    <a:pt x="48006" y="130556"/>
                  </a:cubicBezTo>
                  <a:cubicBezTo>
                    <a:pt x="49403" y="132969"/>
                    <a:pt x="51181" y="135128"/>
                    <a:pt x="53340" y="136779"/>
                  </a:cubicBezTo>
                  <a:cubicBezTo>
                    <a:pt x="55499" y="138430"/>
                    <a:pt x="58039" y="139700"/>
                    <a:pt x="60706" y="140462"/>
                  </a:cubicBezTo>
                  <a:cubicBezTo>
                    <a:pt x="63373" y="141224"/>
                    <a:pt x="66167" y="141478"/>
                    <a:pt x="68834" y="141097"/>
                  </a:cubicBezTo>
                  <a:cubicBezTo>
                    <a:pt x="71501" y="140716"/>
                    <a:pt x="74168" y="139954"/>
                    <a:pt x="76581" y="138557"/>
                  </a:cubicBezTo>
                  <a:cubicBezTo>
                    <a:pt x="78994" y="137160"/>
                    <a:pt x="81026" y="135382"/>
                    <a:pt x="82804" y="133223"/>
                  </a:cubicBezTo>
                  <a:cubicBezTo>
                    <a:pt x="84582" y="131064"/>
                    <a:pt x="85725" y="128524"/>
                    <a:pt x="86487" y="125857"/>
                  </a:cubicBezTo>
                  <a:cubicBezTo>
                    <a:pt x="87249" y="123190"/>
                    <a:pt x="87503" y="120396"/>
                    <a:pt x="87122" y="117602"/>
                  </a:cubicBezTo>
                  <a:cubicBezTo>
                    <a:pt x="86741" y="114808"/>
                    <a:pt x="85979" y="112268"/>
                    <a:pt x="84582" y="109728"/>
                  </a:cubicBezTo>
                  <a:cubicBezTo>
                    <a:pt x="67183" y="79121"/>
                    <a:pt x="52705" y="47244"/>
                    <a:pt x="40894" y="14097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36931" y="438912"/>
              <a:ext cx="49403" cy="150876"/>
            </a:xfrm>
            <a:custGeom>
              <a:avLst/>
              <a:gdLst/>
              <a:ahLst/>
              <a:cxnLst/>
              <a:rect l="l" t="t" r="r" b="b"/>
              <a:pathLst>
                <a:path w="49403" h="150876">
                  <a:moveTo>
                    <a:pt x="27051" y="150622"/>
                  </a:moveTo>
                  <a:cubicBezTo>
                    <a:pt x="29845" y="150241"/>
                    <a:pt x="32385" y="149352"/>
                    <a:pt x="34798" y="147955"/>
                  </a:cubicBezTo>
                  <a:cubicBezTo>
                    <a:pt x="37211" y="146558"/>
                    <a:pt x="39243" y="144780"/>
                    <a:pt x="40894" y="142494"/>
                  </a:cubicBezTo>
                  <a:cubicBezTo>
                    <a:pt x="42545" y="140208"/>
                    <a:pt x="43815" y="137795"/>
                    <a:pt x="44450" y="135128"/>
                  </a:cubicBezTo>
                  <a:cubicBezTo>
                    <a:pt x="45085" y="132461"/>
                    <a:pt x="45339" y="129667"/>
                    <a:pt x="44958" y="126873"/>
                  </a:cubicBezTo>
                  <a:cubicBezTo>
                    <a:pt x="43053" y="113030"/>
                    <a:pt x="42164" y="99060"/>
                    <a:pt x="42037" y="85090"/>
                  </a:cubicBezTo>
                  <a:cubicBezTo>
                    <a:pt x="41910" y="65151"/>
                    <a:pt x="44196" y="45593"/>
                    <a:pt x="48641" y="26162"/>
                  </a:cubicBezTo>
                  <a:cubicBezTo>
                    <a:pt x="49276" y="23495"/>
                    <a:pt x="49403" y="20701"/>
                    <a:pt x="48895" y="17907"/>
                  </a:cubicBezTo>
                  <a:cubicBezTo>
                    <a:pt x="48387" y="15113"/>
                    <a:pt x="47498" y="12573"/>
                    <a:pt x="45974" y="10160"/>
                  </a:cubicBezTo>
                  <a:cubicBezTo>
                    <a:pt x="44450" y="7747"/>
                    <a:pt x="42672" y="5842"/>
                    <a:pt x="40386" y="4191"/>
                  </a:cubicBezTo>
                  <a:cubicBezTo>
                    <a:pt x="38100" y="2540"/>
                    <a:pt x="35687" y="1397"/>
                    <a:pt x="32893" y="762"/>
                  </a:cubicBezTo>
                  <a:cubicBezTo>
                    <a:pt x="30099" y="127"/>
                    <a:pt x="27432" y="0"/>
                    <a:pt x="24765" y="508"/>
                  </a:cubicBezTo>
                  <a:cubicBezTo>
                    <a:pt x="22098" y="1016"/>
                    <a:pt x="19431" y="1905"/>
                    <a:pt x="17145" y="3429"/>
                  </a:cubicBezTo>
                  <a:cubicBezTo>
                    <a:pt x="14859" y="4953"/>
                    <a:pt x="12827" y="6731"/>
                    <a:pt x="11176" y="9017"/>
                  </a:cubicBezTo>
                  <a:cubicBezTo>
                    <a:pt x="9525" y="11303"/>
                    <a:pt x="8382" y="13716"/>
                    <a:pt x="7747" y="16510"/>
                  </a:cubicBezTo>
                  <a:cubicBezTo>
                    <a:pt x="2540" y="39116"/>
                    <a:pt x="0" y="61976"/>
                    <a:pt x="0" y="85090"/>
                  </a:cubicBezTo>
                  <a:cubicBezTo>
                    <a:pt x="0" y="100965"/>
                    <a:pt x="1143" y="116840"/>
                    <a:pt x="3302" y="132461"/>
                  </a:cubicBezTo>
                  <a:cubicBezTo>
                    <a:pt x="3683" y="135001"/>
                    <a:pt x="4445" y="137414"/>
                    <a:pt x="5588" y="139700"/>
                  </a:cubicBezTo>
                  <a:cubicBezTo>
                    <a:pt x="6731" y="141986"/>
                    <a:pt x="8382" y="143891"/>
                    <a:pt x="10287" y="145542"/>
                  </a:cubicBezTo>
                  <a:cubicBezTo>
                    <a:pt x="12192" y="147193"/>
                    <a:pt x="14351" y="148463"/>
                    <a:pt x="16764" y="149479"/>
                  </a:cubicBezTo>
                  <a:cubicBezTo>
                    <a:pt x="19177" y="150495"/>
                    <a:pt x="21590" y="150876"/>
                    <a:pt x="24130" y="150876"/>
                  </a:cubicBezTo>
                  <a:cubicBezTo>
                    <a:pt x="25146" y="150876"/>
                    <a:pt x="26035" y="150749"/>
                    <a:pt x="26924" y="150622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06628" y="147955"/>
              <a:ext cx="93345" cy="55880"/>
            </a:xfrm>
            <a:custGeom>
              <a:avLst/>
              <a:gdLst/>
              <a:ahLst/>
              <a:cxnLst/>
              <a:rect l="l" t="t" r="r" b="b"/>
              <a:pathLst>
                <a:path w="93345" h="55880">
                  <a:moveTo>
                    <a:pt x="67437" y="762"/>
                  </a:moveTo>
                  <a:cubicBezTo>
                    <a:pt x="50292" y="4826"/>
                    <a:pt x="32893" y="9398"/>
                    <a:pt x="15621" y="14224"/>
                  </a:cubicBezTo>
                  <a:cubicBezTo>
                    <a:pt x="12954" y="14986"/>
                    <a:pt x="10541" y="16256"/>
                    <a:pt x="8255" y="18034"/>
                  </a:cubicBezTo>
                  <a:cubicBezTo>
                    <a:pt x="5969" y="19812"/>
                    <a:pt x="4318" y="21844"/>
                    <a:pt x="2921" y="24257"/>
                  </a:cubicBezTo>
                  <a:cubicBezTo>
                    <a:pt x="1524" y="26670"/>
                    <a:pt x="762" y="29337"/>
                    <a:pt x="381" y="32131"/>
                  </a:cubicBezTo>
                  <a:cubicBezTo>
                    <a:pt x="0" y="34925"/>
                    <a:pt x="254" y="37719"/>
                    <a:pt x="1016" y="40386"/>
                  </a:cubicBezTo>
                  <a:cubicBezTo>
                    <a:pt x="1778" y="43053"/>
                    <a:pt x="3175" y="45466"/>
                    <a:pt x="4826" y="47625"/>
                  </a:cubicBezTo>
                  <a:cubicBezTo>
                    <a:pt x="6477" y="49784"/>
                    <a:pt x="8636" y="51562"/>
                    <a:pt x="11049" y="52959"/>
                  </a:cubicBezTo>
                  <a:cubicBezTo>
                    <a:pt x="13462" y="54356"/>
                    <a:pt x="16002" y="55118"/>
                    <a:pt x="18796" y="55499"/>
                  </a:cubicBezTo>
                  <a:cubicBezTo>
                    <a:pt x="21590" y="55880"/>
                    <a:pt x="24257" y="55626"/>
                    <a:pt x="26924" y="54991"/>
                  </a:cubicBezTo>
                  <a:cubicBezTo>
                    <a:pt x="43561" y="50292"/>
                    <a:pt x="60452" y="45847"/>
                    <a:pt x="76835" y="41910"/>
                  </a:cubicBezTo>
                  <a:cubicBezTo>
                    <a:pt x="79502" y="41275"/>
                    <a:pt x="82042" y="40132"/>
                    <a:pt x="84328" y="38481"/>
                  </a:cubicBezTo>
                  <a:cubicBezTo>
                    <a:pt x="86614" y="36830"/>
                    <a:pt x="88519" y="34798"/>
                    <a:pt x="89916" y="32512"/>
                  </a:cubicBezTo>
                  <a:cubicBezTo>
                    <a:pt x="91313" y="30226"/>
                    <a:pt x="92329" y="27559"/>
                    <a:pt x="92837" y="24765"/>
                  </a:cubicBezTo>
                  <a:cubicBezTo>
                    <a:pt x="93345" y="21971"/>
                    <a:pt x="93218" y="19177"/>
                    <a:pt x="92583" y="16510"/>
                  </a:cubicBezTo>
                  <a:cubicBezTo>
                    <a:pt x="91948" y="13843"/>
                    <a:pt x="90805" y="11303"/>
                    <a:pt x="89154" y="9017"/>
                  </a:cubicBezTo>
                  <a:cubicBezTo>
                    <a:pt x="87503" y="6731"/>
                    <a:pt x="85471" y="4826"/>
                    <a:pt x="83185" y="3429"/>
                  </a:cubicBezTo>
                  <a:cubicBezTo>
                    <a:pt x="80899" y="2032"/>
                    <a:pt x="78232" y="1016"/>
                    <a:pt x="75438" y="508"/>
                  </a:cubicBezTo>
                  <a:cubicBezTo>
                    <a:pt x="72644" y="0"/>
                    <a:pt x="69977" y="127"/>
                    <a:pt x="67183" y="762"/>
                  </a:cubicBezTo>
                  <a:lnTo>
                    <a:pt x="67183" y="7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3380508" y="4611491"/>
            <a:ext cx="1602896" cy="1421778"/>
            <a:chOff x="0" y="0"/>
            <a:chExt cx="1602905" cy="1421778"/>
          </a:xfrm>
        </p:grpSpPr>
        <p:sp>
          <p:nvSpPr>
            <p:cNvPr id="15" name="Freeform 15"/>
            <p:cNvSpPr/>
            <p:nvPr/>
          </p:nvSpPr>
          <p:spPr>
            <a:xfrm>
              <a:off x="244983" y="528193"/>
              <a:ext cx="1292860" cy="365379"/>
            </a:xfrm>
            <a:custGeom>
              <a:avLst/>
              <a:gdLst/>
              <a:ahLst/>
              <a:cxnLst/>
              <a:rect l="l" t="t" r="r" b="b"/>
              <a:pathLst>
                <a:path w="1292860" h="365379">
                  <a:moveTo>
                    <a:pt x="0" y="0"/>
                  </a:moveTo>
                  <a:lnTo>
                    <a:pt x="1292860" y="0"/>
                  </a:lnTo>
                  <a:lnTo>
                    <a:pt x="1292860" y="365379"/>
                  </a:lnTo>
                  <a:lnTo>
                    <a:pt x="0" y="365379"/>
                  </a:lnTo>
                  <a:close/>
                </a:path>
              </a:pathLst>
            </a:custGeom>
            <a:solidFill>
              <a:srgbClr val="2E30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485392" y="703707"/>
              <a:ext cx="53975" cy="14478"/>
            </a:xfrm>
            <a:custGeom>
              <a:avLst/>
              <a:gdLst/>
              <a:ahLst/>
              <a:cxnLst/>
              <a:rect l="l" t="t" r="r" b="b"/>
              <a:pathLst>
                <a:path w="53975" h="14478">
                  <a:moveTo>
                    <a:pt x="48006" y="3175"/>
                  </a:moveTo>
                  <a:cubicBezTo>
                    <a:pt x="50038" y="3810"/>
                    <a:pt x="50927" y="5080"/>
                    <a:pt x="50927" y="7239"/>
                  </a:cubicBezTo>
                  <a:cubicBezTo>
                    <a:pt x="50927" y="9398"/>
                    <a:pt x="50038" y="10668"/>
                    <a:pt x="48006" y="11303"/>
                  </a:cubicBezTo>
                  <a:lnTo>
                    <a:pt x="5842" y="11303"/>
                  </a:lnTo>
                  <a:cubicBezTo>
                    <a:pt x="4826" y="11303"/>
                    <a:pt x="3175" y="9906"/>
                    <a:pt x="3175" y="7239"/>
                  </a:cubicBezTo>
                  <a:cubicBezTo>
                    <a:pt x="3175" y="4572"/>
                    <a:pt x="4699" y="3175"/>
                    <a:pt x="5842" y="3175"/>
                  </a:cubicBezTo>
                  <a:close/>
                  <a:moveTo>
                    <a:pt x="5842" y="0"/>
                  </a:moveTo>
                  <a:cubicBezTo>
                    <a:pt x="2159" y="0"/>
                    <a:pt x="0" y="3683"/>
                    <a:pt x="0" y="7239"/>
                  </a:cubicBezTo>
                  <a:cubicBezTo>
                    <a:pt x="0" y="10795"/>
                    <a:pt x="2286" y="14478"/>
                    <a:pt x="5842" y="14478"/>
                  </a:cubicBezTo>
                  <a:lnTo>
                    <a:pt x="48387" y="14478"/>
                  </a:lnTo>
                  <a:lnTo>
                    <a:pt x="48641" y="14478"/>
                  </a:lnTo>
                  <a:cubicBezTo>
                    <a:pt x="51816" y="13589"/>
                    <a:pt x="53594" y="11557"/>
                    <a:pt x="53975" y="8509"/>
                  </a:cubicBezTo>
                  <a:lnTo>
                    <a:pt x="53975" y="8509"/>
                  </a:lnTo>
                  <a:lnTo>
                    <a:pt x="53975" y="6223"/>
                  </a:lnTo>
                  <a:lnTo>
                    <a:pt x="53975" y="6223"/>
                  </a:lnTo>
                  <a:cubicBezTo>
                    <a:pt x="53594" y="3175"/>
                    <a:pt x="51816" y="1143"/>
                    <a:pt x="48641" y="254"/>
                  </a:cubicBezTo>
                  <a:lnTo>
                    <a:pt x="48387" y="254"/>
                  </a:lnTo>
                  <a:close/>
                </a:path>
              </a:pathLst>
            </a:custGeom>
            <a:solidFill>
              <a:srgbClr val="EAEC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44983" y="705231"/>
              <a:ext cx="50800" cy="11176"/>
            </a:xfrm>
            <a:custGeom>
              <a:avLst/>
              <a:gdLst/>
              <a:ahLst/>
              <a:cxnLst/>
              <a:rect l="l" t="t" r="r" b="b"/>
              <a:pathLst>
                <a:path w="50800" h="11176">
                  <a:moveTo>
                    <a:pt x="4191" y="0"/>
                  </a:moveTo>
                  <a:lnTo>
                    <a:pt x="46609" y="0"/>
                  </a:lnTo>
                  <a:cubicBezTo>
                    <a:pt x="49403" y="762"/>
                    <a:pt x="50800" y="2667"/>
                    <a:pt x="50800" y="5588"/>
                  </a:cubicBezTo>
                  <a:cubicBezTo>
                    <a:pt x="50800" y="8509"/>
                    <a:pt x="49403" y="10414"/>
                    <a:pt x="46609" y="11176"/>
                  </a:cubicBezTo>
                  <a:lnTo>
                    <a:pt x="4191" y="11176"/>
                  </a:lnTo>
                  <a:cubicBezTo>
                    <a:pt x="1397" y="10414"/>
                    <a:pt x="0" y="8509"/>
                    <a:pt x="0" y="5588"/>
                  </a:cubicBezTo>
                  <a:cubicBezTo>
                    <a:pt x="0" y="2667"/>
                    <a:pt x="1397" y="762"/>
                    <a:pt x="4191" y="0"/>
                  </a:cubicBezTo>
                  <a:close/>
                </a:path>
              </a:pathLst>
            </a:custGeom>
            <a:solidFill>
              <a:srgbClr val="EAEC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63500" y="63500"/>
              <a:ext cx="364744" cy="1294638"/>
            </a:xfrm>
            <a:custGeom>
              <a:avLst/>
              <a:gdLst/>
              <a:ahLst/>
              <a:cxnLst/>
              <a:rect l="l" t="t" r="r" b="b"/>
              <a:pathLst>
                <a:path w="364744" h="1294638">
                  <a:moveTo>
                    <a:pt x="0" y="0"/>
                  </a:moveTo>
                  <a:lnTo>
                    <a:pt x="364744" y="0"/>
                  </a:lnTo>
                  <a:lnTo>
                    <a:pt x="364744" y="1294638"/>
                  </a:lnTo>
                  <a:lnTo>
                    <a:pt x="0" y="1294638"/>
                  </a:lnTo>
                  <a:close/>
                </a:path>
              </a:pathLst>
            </a:custGeom>
            <a:solidFill>
              <a:srgbClr val="2E30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40284" y="63627"/>
              <a:ext cx="11176" cy="50927"/>
            </a:xfrm>
            <a:custGeom>
              <a:avLst/>
              <a:gdLst/>
              <a:ahLst/>
              <a:cxnLst/>
              <a:rect l="l" t="t" r="r" b="b"/>
              <a:pathLst>
                <a:path w="11176" h="50927">
                  <a:moveTo>
                    <a:pt x="0" y="46609"/>
                  </a:moveTo>
                  <a:lnTo>
                    <a:pt x="0" y="4191"/>
                  </a:lnTo>
                  <a:cubicBezTo>
                    <a:pt x="762" y="1397"/>
                    <a:pt x="2667" y="0"/>
                    <a:pt x="5588" y="0"/>
                  </a:cubicBezTo>
                  <a:cubicBezTo>
                    <a:pt x="8509" y="0"/>
                    <a:pt x="10414" y="1397"/>
                    <a:pt x="11176" y="4191"/>
                  </a:cubicBezTo>
                  <a:lnTo>
                    <a:pt x="11176" y="46609"/>
                  </a:lnTo>
                  <a:cubicBezTo>
                    <a:pt x="10414" y="49530"/>
                    <a:pt x="8509" y="50927"/>
                    <a:pt x="5588" y="50927"/>
                  </a:cubicBezTo>
                  <a:cubicBezTo>
                    <a:pt x="2667" y="50927"/>
                    <a:pt x="762" y="49530"/>
                    <a:pt x="0" y="46609"/>
                  </a:cubicBezTo>
                  <a:close/>
                </a:path>
              </a:pathLst>
            </a:custGeom>
            <a:solidFill>
              <a:srgbClr val="EAEC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40284" y="186055"/>
              <a:ext cx="11176" cy="1050036"/>
            </a:xfrm>
            <a:custGeom>
              <a:avLst/>
              <a:gdLst/>
              <a:ahLst/>
              <a:cxnLst/>
              <a:rect l="l" t="t" r="r" b="b"/>
              <a:pathLst>
                <a:path w="11176" h="1050036">
                  <a:moveTo>
                    <a:pt x="5588" y="1049782"/>
                  </a:moveTo>
                  <a:cubicBezTo>
                    <a:pt x="6985" y="1049909"/>
                    <a:pt x="8128" y="1049655"/>
                    <a:pt x="9271" y="1048766"/>
                  </a:cubicBezTo>
                  <a:cubicBezTo>
                    <a:pt x="10414" y="1047877"/>
                    <a:pt x="11049" y="1046861"/>
                    <a:pt x="11176" y="1045464"/>
                  </a:cubicBezTo>
                  <a:lnTo>
                    <a:pt x="11176" y="965454"/>
                  </a:lnTo>
                  <a:cubicBezTo>
                    <a:pt x="10414" y="962660"/>
                    <a:pt x="8509" y="961263"/>
                    <a:pt x="5588" y="961263"/>
                  </a:cubicBezTo>
                  <a:cubicBezTo>
                    <a:pt x="2667" y="961263"/>
                    <a:pt x="762" y="962660"/>
                    <a:pt x="0" y="965454"/>
                  </a:cubicBezTo>
                  <a:lnTo>
                    <a:pt x="0" y="1045591"/>
                  </a:lnTo>
                  <a:cubicBezTo>
                    <a:pt x="254" y="1046988"/>
                    <a:pt x="889" y="1048004"/>
                    <a:pt x="1905" y="1048893"/>
                  </a:cubicBezTo>
                  <a:cubicBezTo>
                    <a:pt x="2921" y="1049782"/>
                    <a:pt x="4191" y="1050036"/>
                    <a:pt x="5588" y="1049909"/>
                  </a:cubicBezTo>
                  <a:close/>
                  <a:moveTo>
                    <a:pt x="5588" y="889635"/>
                  </a:moveTo>
                  <a:cubicBezTo>
                    <a:pt x="6985" y="889762"/>
                    <a:pt x="8128" y="889508"/>
                    <a:pt x="9271" y="888619"/>
                  </a:cubicBezTo>
                  <a:cubicBezTo>
                    <a:pt x="10414" y="887730"/>
                    <a:pt x="11049" y="886714"/>
                    <a:pt x="11176" y="885317"/>
                  </a:cubicBezTo>
                  <a:lnTo>
                    <a:pt x="11176" y="805307"/>
                  </a:lnTo>
                  <a:cubicBezTo>
                    <a:pt x="10414" y="802513"/>
                    <a:pt x="8509" y="801116"/>
                    <a:pt x="5588" y="801116"/>
                  </a:cubicBezTo>
                  <a:cubicBezTo>
                    <a:pt x="2667" y="801116"/>
                    <a:pt x="762" y="802513"/>
                    <a:pt x="0" y="805307"/>
                  </a:cubicBezTo>
                  <a:lnTo>
                    <a:pt x="0" y="885444"/>
                  </a:lnTo>
                  <a:cubicBezTo>
                    <a:pt x="254" y="886714"/>
                    <a:pt x="889" y="887857"/>
                    <a:pt x="2032" y="888619"/>
                  </a:cubicBezTo>
                  <a:cubicBezTo>
                    <a:pt x="3175" y="889381"/>
                    <a:pt x="4318" y="889762"/>
                    <a:pt x="5715" y="889508"/>
                  </a:cubicBezTo>
                  <a:lnTo>
                    <a:pt x="5715" y="889635"/>
                  </a:lnTo>
                  <a:close/>
                  <a:moveTo>
                    <a:pt x="5588" y="729488"/>
                  </a:moveTo>
                  <a:cubicBezTo>
                    <a:pt x="6985" y="729615"/>
                    <a:pt x="8128" y="729361"/>
                    <a:pt x="9271" y="728472"/>
                  </a:cubicBezTo>
                  <a:cubicBezTo>
                    <a:pt x="10414" y="727583"/>
                    <a:pt x="11049" y="726567"/>
                    <a:pt x="11176" y="725170"/>
                  </a:cubicBezTo>
                  <a:lnTo>
                    <a:pt x="11176" y="645033"/>
                  </a:lnTo>
                  <a:cubicBezTo>
                    <a:pt x="10414" y="642112"/>
                    <a:pt x="8509" y="640715"/>
                    <a:pt x="5588" y="640715"/>
                  </a:cubicBezTo>
                  <a:cubicBezTo>
                    <a:pt x="2667" y="640715"/>
                    <a:pt x="762" y="642112"/>
                    <a:pt x="0" y="645033"/>
                  </a:cubicBezTo>
                  <a:lnTo>
                    <a:pt x="0" y="725170"/>
                  </a:lnTo>
                  <a:cubicBezTo>
                    <a:pt x="254" y="726567"/>
                    <a:pt x="889" y="727583"/>
                    <a:pt x="1905" y="728472"/>
                  </a:cubicBezTo>
                  <a:cubicBezTo>
                    <a:pt x="2921" y="729361"/>
                    <a:pt x="4191" y="729615"/>
                    <a:pt x="5588" y="729488"/>
                  </a:cubicBezTo>
                  <a:lnTo>
                    <a:pt x="5588" y="729615"/>
                  </a:lnTo>
                  <a:close/>
                  <a:moveTo>
                    <a:pt x="5588" y="569341"/>
                  </a:moveTo>
                  <a:cubicBezTo>
                    <a:pt x="8636" y="569341"/>
                    <a:pt x="11176" y="567436"/>
                    <a:pt x="11176" y="565150"/>
                  </a:cubicBezTo>
                  <a:lnTo>
                    <a:pt x="11176" y="484759"/>
                  </a:lnTo>
                  <a:cubicBezTo>
                    <a:pt x="11176" y="482473"/>
                    <a:pt x="8636" y="480568"/>
                    <a:pt x="5588" y="480568"/>
                  </a:cubicBezTo>
                  <a:cubicBezTo>
                    <a:pt x="2540" y="480568"/>
                    <a:pt x="0" y="482473"/>
                    <a:pt x="0" y="484759"/>
                  </a:cubicBezTo>
                  <a:lnTo>
                    <a:pt x="0" y="564896"/>
                  </a:lnTo>
                  <a:cubicBezTo>
                    <a:pt x="0" y="567309"/>
                    <a:pt x="2540" y="569087"/>
                    <a:pt x="5588" y="569087"/>
                  </a:cubicBezTo>
                  <a:lnTo>
                    <a:pt x="5588" y="569214"/>
                  </a:lnTo>
                  <a:close/>
                  <a:moveTo>
                    <a:pt x="5588" y="409194"/>
                  </a:moveTo>
                  <a:cubicBezTo>
                    <a:pt x="8636" y="409194"/>
                    <a:pt x="11176" y="407289"/>
                    <a:pt x="11176" y="405003"/>
                  </a:cubicBezTo>
                  <a:lnTo>
                    <a:pt x="11176" y="324612"/>
                  </a:lnTo>
                  <a:cubicBezTo>
                    <a:pt x="11176" y="322199"/>
                    <a:pt x="8636" y="320421"/>
                    <a:pt x="5588" y="320421"/>
                  </a:cubicBezTo>
                  <a:cubicBezTo>
                    <a:pt x="2540" y="320421"/>
                    <a:pt x="0" y="322326"/>
                    <a:pt x="0" y="324612"/>
                  </a:cubicBezTo>
                  <a:lnTo>
                    <a:pt x="0" y="404749"/>
                  </a:lnTo>
                  <a:cubicBezTo>
                    <a:pt x="0" y="407162"/>
                    <a:pt x="2540" y="408940"/>
                    <a:pt x="5588" y="408940"/>
                  </a:cubicBezTo>
                  <a:lnTo>
                    <a:pt x="5588" y="409067"/>
                  </a:lnTo>
                  <a:close/>
                  <a:moveTo>
                    <a:pt x="5588" y="249047"/>
                  </a:moveTo>
                  <a:cubicBezTo>
                    <a:pt x="8636" y="249047"/>
                    <a:pt x="11176" y="247142"/>
                    <a:pt x="11176" y="244856"/>
                  </a:cubicBezTo>
                  <a:lnTo>
                    <a:pt x="11176" y="164465"/>
                  </a:lnTo>
                  <a:cubicBezTo>
                    <a:pt x="11176" y="162179"/>
                    <a:pt x="8636" y="160274"/>
                    <a:pt x="5588" y="160274"/>
                  </a:cubicBezTo>
                  <a:cubicBezTo>
                    <a:pt x="2540" y="160274"/>
                    <a:pt x="0" y="162179"/>
                    <a:pt x="0" y="164465"/>
                  </a:cubicBezTo>
                  <a:lnTo>
                    <a:pt x="0" y="244475"/>
                  </a:lnTo>
                  <a:cubicBezTo>
                    <a:pt x="0" y="246888"/>
                    <a:pt x="2540" y="248666"/>
                    <a:pt x="5588" y="248666"/>
                  </a:cubicBezTo>
                  <a:lnTo>
                    <a:pt x="5588" y="248793"/>
                  </a:lnTo>
                  <a:close/>
                  <a:moveTo>
                    <a:pt x="5588" y="88900"/>
                  </a:moveTo>
                  <a:cubicBezTo>
                    <a:pt x="8636" y="88900"/>
                    <a:pt x="11176" y="86995"/>
                    <a:pt x="11176" y="84709"/>
                  </a:cubicBezTo>
                  <a:lnTo>
                    <a:pt x="11176" y="4191"/>
                  </a:lnTo>
                  <a:cubicBezTo>
                    <a:pt x="10414" y="1397"/>
                    <a:pt x="8509" y="0"/>
                    <a:pt x="5588" y="0"/>
                  </a:cubicBezTo>
                  <a:cubicBezTo>
                    <a:pt x="2667" y="0"/>
                    <a:pt x="762" y="1397"/>
                    <a:pt x="0" y="4191"/>
                  </a:cubicBezTo>
                  <a:lnTo>
                    <a:pt x="0" y="84328"/>
                  </a:lnTo>
                  <a:cubicBezTo>
                    <a:pt x="0" y="86741"/>
                    <a:pt x="2540" y="88519"/>
                    <a:pt x="5588" y="88519"/>
                  </a:cubicBezTo>
                  <a:lnTo>
                    <a:pt x="5588" y="88646"/>
                  </a:lnTo>
                  <a:close/>
                </a:path>
              </a:pathLst>
            </a:custGeom>
            <a:solidFill>
              <a:srgbClr val="EAEC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40284" y="1307338"/>
              <a:ext cx="11176" cy="50800"/>
            </a:xfrm>
            <a:custGeom>
              <a:avLst/>
              <a:gdLst/>
              <a:ahLst/>
              <a:cxnLst/>
              <a:rect l="l" t="t" r="r" b="b"/>
              <a:pathLst>
                <a:path w="11176" h="50800">
                  <a:moveTo>
                    <a:pt x="0" y="46609"/>
                  </a:moveTo>
                  <a:lnTo>
                    <a:pt x="0" y="4191"/>
                  </a:lnTo>
                  <a:cubicBezTo>
                    <a:pt x="762" y="1397"/>
                    <a:pt x="2667" y="0"/>
                    <a:pt x="5588" y="0"/>
                  </a:cubicBezTo>
                  <a:cubicBezTo>
                    <a:pt x="8509" y="0"/>
                    <a:pt x="10414" y="1397"/>
                    <a:pt x="11176" y="4191"/>
                  </a:cubicBezTo>
                  <a:lnTo>
                    <a:pt x="11176" y="46609"/>
                  </a:lnTo>
                  <a:cubicBezTo>
                    <a:pt x="10414" y="49403"/>
                    <a:pt x="8509" y="50800"/>
                    <a:pt x="5588" y="50800"/>
                  </a:cubicBezTo>
                  <a:cubicBezTo>
                    <a:pt x="2667" y="50800"/>
                    <a:pt x="762" y="49403"/>
                    <a:pt x="0" y="46609"/>
                  </a:cubicBezTo>
                  <a:close/>
                </a:path>
              </a:pathLst>
            </a:custGeom>
            <a:solidFill>
              <a:srgbClr val="EAEC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487170" y="705231"/>
              <a:ext cx="50673" cy="11176"/>
            </a:xfrm>
            <a:custGeom>
              <a:avLst/>
              <a:gdLst/>
              <a:ahLst/>
              <a:cxnLst/>
              <a:rect l="l" t="t" r="r" b="b"/>
              <a:pathLst>
                <a:path w="50673" h="11176">
                  <a:moveTo>
                    <a:pt x="4191" y="0"/>
                  </a:moveTo>
                  <a:lnTo>
                    <a:pt x="46482" y="0"/>
                  </a:lnTo>
                  <a:cubicBezTo>
                    <a:pt x="49276" y="762"/>
                    <a:pt x="50673" y="2667"/>
                    <a:pt x="50673" y="5588"/>
                  </a:cubicBezTo>
                  <a:cubicBezTo>
                    <a:pt x="50673" y="8509"/>
                    <a:pt x="49276" y="10414"/>
                    <a:pt x="46482" y="11176"/>
                  </a:cubicBezTo>
                  <a:lnTo>
                    <a:pt x="4191" y="11176"/>
                  </a:lnTo>
                  <a:cubicBezTo>
                    <a:pt x="1905" y="11176"/>
                    <a:pt x="0" y="8636"/>
                    <a:pt x="0" y="5588"/>
                  </a:cubicBezTo>
                  <a:cubicBezTo>
                    <a:pt x="0" y="2540"/>
                    <a:pt x="1905" y="0"/>
                    <a:pt x="4191" y="0"/>
                  </a:cubicBezTo>
                  <a:close/>
                </a:path>
              </a:pathLst>
            </a:custGeom>
            <a:solidFill>
              <a:srgbClr val="EAEC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367157" y="705231"/>
              <a:ext cx="1048639" cy="11176"/>
            </a:xfrm>
            <a:custGeom>
              <a:avLst/>
              <a:gdLst/>
              <a:ahLst/>
              <a:cxnLst/>
              <a:rect l="l" t="t" r="r" b="b"/>
              <a:pathLst>
                <a:path w="1048639" h="11176">
                  <a:moveTo>
                    <a:pt x="127" y="5588"/>
                  </a:moveTo>
                  <a:cubicBezTo>
                    <a:pt x="0" y="6985"/>
                    <a:pt x="254" y="8128"/>
                    <a:pt x="1143" y="9271"/>
                  </a:cubicBezTo>
                  <a:cubicBezTo>
                    <a:pt x="2032" y="10414"/>
                    <a:pt x="3048" y="11049"/>
                    <a:pt x="4445" y="11176"/>
                  </a:cubicBezTo>
                  <a:lnTo>
                    <a:pt x="84455" y="11176"/>
                  </a:lnTo>
                  <a:cubicBezTo>
                    <a:pt x="87249" y="10414"/>
                    <a:pt x="88646" y="8509"/>
                    <a:pt x="88646" y="5588"/>
                  </a:cubicBezTo>
                  <a:cubicBezTo>
                    <a:pt x="88646" y="2667"/>
                    <a:pt x="87249" y="762"/>
                    <a:pt x="84455" y="0"/>
                  </a:cubicBezTo>
                  <a:lnTo>
                    <a:pt x="4445" y="0"/>
                  </a:lnTo>
                  <a:cubicBezTo>
                    <a:pt x="3048" y="254"/>
                    <a:pt x="2032" y="889"/>
                    <a:pt x="1143" y="1905"/>
                  </a:cubicBezTo>
                  <a:cubicBezTo>
                    <a:pt x="254" y="2921"/>
                    <a:pt x="0" y="4191"/>
                    <a:pt x="127" y="5588"/>
                  </a:cubicBezTo>
                  <a:close/>
                  <a:moveTo>
                    <a:pt x="160147" y="5588"/>
                  </a:moveTo>
                  <a:cubicBezTo>
                    <a:pt x="160020" y="6985"/>
                    <a:pt x="160274" y="8128"/>
                    <a:pt x="161163" y="9271"/>
                  </a:cubicBezTo>
                  <a:cubicBezTo>
                    <a:pt x="162052" y="10414"/>
                    <a:pt x="163068" y="11049"/>
                    <a:pt x="164465" y="11176"/>
                  </a:cubicBezTo>
                  <a:lnTo>
                    <a:pt x="244475" y="11176"/>
                  </a:lnTo>
                  <a:cubicBezTo>
                    <a:pt x="247269" y="10414"/>
                    <a:pt x="248666" y="8509"/>
                    <a:pt x="248666" y="5588"/>
                  </a:cubicBezTo>
                  <a:cubicBezTo>
                    <a:pt x="248666" y="2667"/>
                    <a:pt x="247269" y="762"/>
                    <a:pt x="244475" y="0"/>
                  </a:cubicBezTo>
                  <a:lnTo>
                    <a:pt x="164465" y="0"/>
                  </a:lnTo>
                  <a:cubicBezTo>
                    <a:pt x="163068" y="254"/>
                    <a:pt x="162052" y="889"/>
                    <a:pt x="161163" y="1905"/>
                  </a:cubicBezTo>
                  <a:cubicBezTo>
                    <a:pt x="160274" y="2921"/>
                    <a:pt x="160020" y="4191"/>
                    <a:pt x="160147" y="5588"/>
                  </a:cubicBezTo>
                  <a:close/>
                  <a:moveTo>
                    <a:pt x="320167" y="5588"/>
                  </a:moveTo>
                  <a:cubicBezTo>
                    <a:pt x="320040" y="6985"/>
                    <a:pt x="320294" y="8128"/>
                    <a:pt x="321183" y="9271"/>
                  </a:cubicBezTo>
                  <a:cubicBezTo>
                    <a:pt x="322072" y="10414"/>
                    <a:pt x="323088" y="11049"/>
                    <a:pt x="324485" y="11176"/>
                  </a:cubicBezTo>
                  <a:lnTo>
                    <a:pt x="404495" y="11176"/>
                  </a:lnTo>
                  <a:cubicBezTo>
                    <a:pt x="407289" y="10414"/>
                    <a:pt x="408686" y="8509"/>
                    <a:pt x="408686" y="5588"/>
                  </a:cubicBezTo>
                  <a:cubicBezTo>
                    <a:pt x="408686" y="2667"/>
                    <a:pt x="407289" y="762"/>
                    <a:pt x="404495" y="0"/>
                  </a:cubicBezTo>
                  <a:lnTo>
                    <a:pt x="324485" y="0"/>
                  </a:lnTo>
                  <a:cubicBezTo>
                    <a:pt x="323088" y="254"/>
                    <a:pt x="322072" y="889"/>
                    <a:pt x="321183" y="1905"/>
                  </a:cubicBezTo>
                  <a:cubicBezTo>
                    <a:pt x="320294" y="2921"/>
                    <a:pt x="320040" y="4191"/>
                    <a:pt x="320167" y="5588"/>
                  </a:cubicBezTo>
                  <a:close/>
                  <a:moveTo>
                    <a:pt x="480187" y="5588"/>
                  </a:moveTo>
                  <a:cubicBezTo>
                    <a:pt x="480060" y="6985"/>
                    <a:pt x="480314" y="8128"/>
                    <a:pt x="481203" y="9271"/>
                  </a:cubicBezTo>
                  <a:cubicBezTo>
                    <a:pt x="482092" y="10414"/>
                    <a:pt x="483108" y="11049"/>
                    <a:pt x="484505" y="11176"/>
                  </a:cubicBezTo>
                  <a:lnTo>
                    <a:pt x="564515" y="11176"/>
                  </a:lnTo>
                  <a:cubicBezTo>
                    <a:pt x="567436" y="10414"/>
                    <a:pt x="568833" y="8509"/>
                    <a:pt x="568833" y="5588"/>
                  </a:cubicBezTo>
                  <a:cubicBezTo>
                    <a:pt x="568833" y="2667"/>
                    <a:pt x="567436" y="762"/>
                    <a:pt x="564515" y="0"/>
                  </a:cubicBezTo>
                  <a:lnTo>
                    <a:pt x="484505" y="0"/>
                  </a:lnTo>
                  <a:cubicBezTo>
                    <a:pt x="483108" y="254"/>
                    <a:pt x="482092" y="889"/>
                    <a:pt x="481203" y="1905"/>
                  </a:cubicBezTo>
                  <a:cubicBezTo>
                    <a:pt x="480314" y="2921"/>
                    <a:pt x="480060" y="4191"/>
                    <a:pt x="480187" y="5588"/>
                  </a:cubicBezTo>
                  <a:close/>
                  <a:moveTo>
                    <a:pt x="640207" y="5588"/>
                  </a:moveTo>
                  <a:cubicBezTo>
                    <a:pt x="640207" y="8636"/>
                    <a:pt x="642112" y="11176"/>
                    <a:pt x="644398" y="11176"/>
                  </a:cubicBezTo>
                  <a:lnTo>
                    <a:pt x="724408" y="11176"/>
                  </a:lnTo>
                  <a:cubicBezTo>
                    <a:pt x="726821" y="11176"/>
                    <a:pt x="728599" y="8636"/>
                    <a:pt x="728599" y="5588"/>
                  </a:cubicBezTo>
                  <a:cubicBezTo>
                    <a:pt x="728599" y="2540"/>
                    <a:pt x="726694" y="0"/>
                    <a:pt x="724408" y="0"/>
                  </a:cubicBezTo>
                  <a:lnTo>
                    <a:pt x="644398" y="0"/>
                  </a:lnTo>
                  <a:cubicBezTo>
                    <a:pt x="641985" y="0"/>
                    <a:pt x="640207" y="2540"/>
                    <a:pt x="640207" y="5588"/>
                  </a:cubicBezTo>
                  <a:lnTo>
                    <a:pt x="639953" y="5588"/>
                  </a:lnTo>
                  <a:close/>
                  <a:moveTo>
                    <a:pt x="800227" y="5588"/>
                  </a:moveTo>
                  <a:cubicBezTo>
                    <a:pt x="800227" y="8636"/>
                    <a:pt x="802132" y="11176"/>
                    <a:pt x="804418" y="11176"/>
                  </a:cubicBezTo>
                  <a:lnTo>
                    <a:pt x="884428" y="11176"/>
                  </a:lnTo>
                  <a:cubicBezTo>
                    <a:pt x="886714" y="11176"/>
                    <a:pt x="888619" y="8636"/>
                    <a:pt x="888619" y="5588"/>
                  </a:cubicBezTo>
                  <a:cubicBezTo>
                    <a:pt x="888619" y="2540"/>
                    <a:pt x="886714" y="0"/>
                    <a:pt x="884428" y="0"/>
                  </a:cubicBezTo>
                  <a:lnTo>
                    <a:pt x="804418" y="0"/>
                  </a:lnTo>
                  <a:cubicBezTo>
                    <a:pt x="802132" y="0"/>
                    <a:pt x="800227" y="2540"/>
                    <a:pt x="800227" y="5588"/>
                  </a:cubicBezTo>
                  <a:close/>
                  <a:moveTo>
                    <a:pt x="960247" y="5588"/>
                  </a:moveTo>
                  <a:cubicBezTo>
                    <a:pt x="960247" y="8636"/>
                    <a:pt x="962152" y="11176"/>
                    <a:pt x="964438" y="11176"/>
                  </a:cubicBezTo>
                  <a:lnTo>
                    <a:pt x="1044448" y="11176"/>
                  </a:lnTo>
                  <a:cubicBezTo>
                    <a:pt x="1046861" y="11176"/>
                    <a:pt x="1048639" y="8636"/>
                    <a:pt x="1048639" y="5588"/>
                  </a:cubicBezTo>
                  <a:cubicBezTo>
                    <a:pt x="1048639" y="2540"/>
                    <a:pt x="1046734" y="0"/>
                    <a:pt x="1044448" y="0"/>
                  </a:cubicBezTo>
                  <a:lnTo>
                    <a:pt x="964438" y="0"/>
                  </a:lnTo>
                  <a:cubicBezTo>
                    <a:pt x="962025" y="0"/>
                    <a:pt x="960247" y="2540"/>
                    <a:pt x="960247" y="5588"/>
                  </a:cubicBezTo>
                  <a:close/>
                </a:path>
              </a:pathLst>
            </a:custGeom>
            <a:solidFill>
              <a:srgbClr val="EAEC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11252" y="63373"/>
              <a:ext cx="11176" cy="1295019"/>
            </a:xfrm>
            <a:custGeom>
              <a:avLst/>
              <a:gdLst/>
              <a:ahLst/>
              <a:cxnLst/>
              <a:rect l="l" t="t" r="r" b="b"/>
              <a:pathLst>
                <a:path w="11176" h="1295019">
                  <a:moveTo>
                    <a:pt x="0" y="1290574"/>
                  </a:moveTo>
                  <a:lnTo>
                    <a:pt x="0" y="4445"/>
                  </a:lnTo>
                  <a:cubicBezTo>
                    <a:pt x="254" y="3048"/>
                    <a:pt x="889" y="2032"/>
                    <a:pt x="1905" y="1143"/>
                  </a:cubicBezTo>
                  <a:cubicBezTo>
                    <a:pt x="2921" y="254"/>
                    <a:pt x="4191" y="0"/>
                    <a:pt x="5588" y="127"/>
                  </a:cubicBezTo>
                  <a:cubicBezTo>
                    <a:pt x="6985" y="0"/>
                    <a:pt x="8128" y="254"/>
                    <a:pt x="9271" y="1143"/>
                  </a:cubicBezTo>
                  <a:cubicBezTo>
                    <a:pt x="10414" y="2032"/>
                    <a:pt x="11049" y="3048"/>
                    <a:pt x="11176" y="4445"/>
                  </a:cubicBezTo>
                  <a:lnTo>
                    <a:pt x="11176" y="1290574"/>
                  </a:lnTo>
                  <a:cubicBezTo>
                    <a:pt x="10922" y="1291971"/>
                    <a:pt x="10287" y="1292987"/>
                    <a:pt x="9271" y="1293876"/>
                  </a:cubicBezTo>
                  <a:cubicBezTo>
                    <a:pt x="8255" y="1294765"/>
                    <a:pt x="6985" y="1295019"/>
                    <a:pt x="5588" y="1294892"/>
                  </a:cubicBezTo>
                  <a:cubicBezTo>
                    <a:pt x="4191" y="1295019"/>
                    <a:pt x="3048" y="1294765"/>
                    <a:pt x="1905" y="1293876"/>
                  </a:cubicBezTo>
                  <a:cubicBezTo>
                    <a:pt x="762" y="1292987"/>
                    <a:pt x="127" y="1291971"/>
                    <a:pt x="0" y="1290574"/>
                  </a:cubicBezTo>
                  <a:close/>
                </a:path>
              </a:pathLst>
            </a:custGeom>
            <a:solidFill>
              <a:srgbClr val="EAEC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369316" y="834390"/>
              <a:ext cx="1168781" cy="11176"/>
            </a:xfrm>
            <a:custGeom>
              <a:avLst/>
              <a:gdLst/>
              <a:ahLst/>
              <a:cxnLst/>
              <a:rect l="l" t="t" r="r" b="b"/>
              <a:pathLst>
                <a:path w="1168781" h="11176">
                  <a:moveTo>
                    <a:pt x="1168527" y="5588"/>
                  </a:moveTo>
                  <a:cubicBezTo>
                    <a:pt x="1168654" y="6985"/>
                    <a:pt x="1168400" y="8128"/>
                    <a:pt x="1167511" y="9271"/>
                  </a:cubicBezTo>
                  <a:cubicBezTo>
                    <a:pt x="1166622" y="10414"/>
                    <a:pt x="1165606" y="11049"/>
                    <a:pt x="1164209" y="11176"/>
                  </a:cubicBezTo>
                  <a:lnTo>
                    <a:pt x="0" y="11176"/>
                  </a:lnTo>
                  <a:lnTo>
                    <a:pt x="0" y="0"/>
                  </a:lnTo>
                  <a:lnTo>
                    <a:pt x="1164336" y="0"/>
                  </a:lnTo>
                  <a:cubicBezTo>
                    <a:pt x="1165733" y="254"/>
                    <a:pt x="1166749" y="889"/>
                    <a:pt x="1167638" y="1905"/>
                  </a:cubicBezTo>
                  <a:cubicBezTo>
                    <a:pt x="1168527" y="2921"/>
                    <a:pt x="1168781" y="4191"/>
                    <a:pt x="1168654" y="5588"/>
                  </a:cubicBezTo>
                  <a:close/>
                </a:path>
              </a:pathLst>
            </a:custGeom>
            <a:solidFill>
              <a:srgbClr val="EAEC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369316" y="575945"/>
              <a:ext cx="1168781" cy="11303"/>
            </a:xfrm>
            <a:custGeom>
              <a:avLst/>
              <a:gdLst/>
              <a:ahLst/>
              <a:cxnLst/>
              <a:rect l="l" t="t" r="r" b="b"/>
              <a:pathLst>
                <a:path w="1168781" h="11303">
                  <a:moveTo>
                    <a:pt x="1168527" y="5715"/>
                  </a:moveTo>
                  <a:cubicBezTo>
                    <a:pt x="1168654" y="7112"/>
                    <a:pt x="1168400" y="8255"/>
                    <a:pt x="1167511" y="9398"/>
                  </a:cubicBezTo>
                  <a:cubicBezTo>
                    <a:pt x="1166622" y="10541"/>
                    <a:pt x="1165606" y="11176"/>
                    <a:pt x="1164209" y="11303"/>
                  </a:cubicBezTo>
                  <a:lnTo>
                    <a:pt x="0" y="11303"/>
                  </a:lnTo>
                  <a:lnTo>
                    <a:pt x="0" y="0"/>
                  </a:lnTo>
                  <a:lnTo>
                    <a:pt x="1164336" y="0"/>
                  </a:lnTo>
                  <a:cubicBezTo>
                    <a:pt x="1165733" y="254"/>
                    <a:pt x="1166749" y="889"/>
                    <a:pt x="1167638" y="1905"/>
                  </a:cubicBezTo>
                  <a:cubicBezTo>
                    <a:pt x="1168527" y="2921"/>
                    <a:pt x="1168781" y="4191"/>
                    <a:pt x="1168654" y="5588"/>
                  </a:cubicBezTo>
                  <a:close/>
                </a:path>
              </a:pathLst>
            </a:custGeom>
            <a:solidFill>
              <a:srgbClr val="EAEC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369316" y="63627"/>
              <a:ext cx="11176" cy="523748"/>
            </a:xfrm>
            <a:custGeom>
              <a:avLst/>
              <a:gdLst/>
              <a:ahLst/>
              <a:cxnLst/>
              <a:rect l="l" t="t" r="r" b="b"/>
              <a:pathLst>
                <a:path w="11176" h="523748">
                  <a:moveTo>
                    <a:pt x="11176" y="4191"/>
                  </a:moveTo>
                  <a:lnTo>
                    <a:pt x="11176" y="523748"/>
                  </a:lnTo>
                  <a:lnTo>
                    <a:pt x="0" y="523748"/>
                  </a:lnTo>
                  <a:lnTo>
                    <a:pt x="0" y="4191"/>
                  </a:lnTo>
                  <a:cubicBezTo>
                    <a:pt x="0" y="1905"/>
                    <a:pt x="2540" y="0"/>
                    <a:pt x="5588" y="0"/>
                  </a:cubicBezTo>
                  <a:cubicBezTo>
                    <a:pt x="8636" y="0"/>
                    <a:pt x="11176" y="1905"/>
                    <a:pt x="11176" y="4191"/>
                  </a:cubicBezTo>
                  <a:close/>
                </a:path>
              </a:pathLst>
            </a:custGeom>
            <a:solidFill>
              <a:srgbClr val="EAEC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369316" y="834390"/>
              <a:ext cx="11176" cy="523748"/>
            </a:xfrm>
            <a:custGeom>
              <a:avLst/>
              <a:gdLst/>
              <a:ahLst/>
              <a:cxnLst/>
              <a:rect l="l" t="t" r="r" b="b"/>
              <a:pathLst>
                <a:path w="11176" h="523748">
                  <a:moveTo>
                    <a:pt x="0" y="0"/>
                  </a:moveTo>
                  <a:lnTo>
                    <a:pt x="11176" y="0"/>
                  </a:lnTo>
                  <a:lnTo>
                    <a:pt x="11176" y="519557"/>
                  </a:lnTo>
                  <a:cubicBezTo>
                    <a:pt x="11176" y="521843"/>
                    <a:pt x="8636" y="523748"/>
                    <a:pt x="5588" y="523748"/>
                  </a:cubicBezTo>
                  <a:cubicBezTo>
                    <a:pt x="2540" y="523748"/>
                    <a:pt x="0" y="521843"/>
                    <a:pt x="0" y="5195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AECE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5921807" y="6039583"/>
            <a:ext cx="1241422" cy="1241422"/>
            <a:chOff x="0" y="0"/>
            <a:chExt cx="1241425" cy="1241425"/>
          </a:xfrm>
        </p:grpSpPr>
        <p:sp>
          <p:nvSpPr>
            <p:cNvPr id="30" name="Freeform 30"/>
            <p:cNvSpPr/>
            <p:nvPr/>
          </p:nvSpPr>
          <p:spPr>
            <a:xfrm>
              <a:off x="63500" y="63500"/>
              <a:ext cx="1114425" cy="1114425"/>
            </a:xfrm>
            <a:custGeom>
              <a:avLst/>
              <a:gdLst/>
              <a:ahLst/>
              <a:cxnLst/>
              <a:rect l="l" t="t" r="r" b="b"/>
              <a:pathLst>
                <a:path w="1114425" h="1114425">
                  <a:moveTo>
                    <a:pt x="1114425" y="400431"/>
                  </a:moveTo>
                  <a:lnTo>
                    <a:pt x="713994" y="400431"/>
                  </a:lnTo>
                  <a:lnTo>
                    <a:pt x="713994" y="0"/>
                  </a:lnTo>
                  <a:lnTo>
                    <a:pt x="400431" y="0"/>
                  </a:lnTo>
                  <a:lnTo>
                    <a:pt x="400431" y="400431"/>
                  </a:lnTo>
                  <a:lnTo>
                    <a:pt x="0" y="400431"/>
                  </a:lnTo>
                  <a:lnTo>
                    <a:pt x="0" y="713994"/>
                  </a:lnTo>
                  <a:lnTo>
                    <a:pt x="400431" y="713994"/>
                  </a:lnTo>
                  <a:lnTo>
                    <a:pt x="400431" y="1114425"/>
                  </a:lnTo>
                  <a:lnTo>
                    <a:pt x="713994" y="1114425"/>
                  </a:lnTo>
                  <a:lnTo>
                    <a:pt x="713994" y="713994"/>
                  </a:lnTo>
                  <a:lnTo>
                    <a:pt x="1114425" y="713994"/>
                  </a:lnTo>
                  <a:lnTo>
                    <a:pt x="1114425" y="400431"/>
                  </a:lnTo>
                </a:path>
              </a:pathLst>
            </a:custGeom>
            <a:solidFill>
              <a:srgbClr val="092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63500" y="612902"/>
              <a:ext cx="34544" cy="15748"/>
            </a:xfrm>
            <a:custGeom>
              <a:avLst/>
              <a:gdLst/>
              <a:ahLst/>
              <a:cxnLst/>
              <a:rect l="l" t="t" r="r" b="b"/>
              <a:pathLst>
                <a:path w="34544" h="15748">
                  <a:moveTo>
                    <a:pt x="34544" y="15748"/>
                  </a:moveTo>
                  <a:lnTo>
                    <a:pt x="0" y="15621"/>
                  </a:lnTo>
                  <a:lnTo>
                    <a:pt x="0" y="0"/>
                  </a:lnTo>
                  <a:lnTo>
                    <a:pt x="34544" y="127"/>
                  </a:lnTo>
                  <a:lnTo>
                    <a:pt x="34544" y="15748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168275" y="613283"/>
              <a:ext cx="210820" cy="16383"/>
            </a:xfrm>
            <a:custGeom>
              <a:avLst/>
              <a:gdLst/>
              <a:ahLst/>
              <a:cxnLst/>
              <a:rect l="l" t="t" r="r" b="b"/>
              <a:pathLst>
                <a:path w="210820" h="16383">
                  <a:moveTo>
                    <a:pt x="70231" y="15875"/>
                  </a:moveTo>
                  <a:lnTo>
                    <a:pt x="0" y="15621"/>
                  </a:lnTo>
                  <a:lnTo>
                    <a:pt x="0" y="0"/>
                  </a:lnTo>
                  <a:lnTo>
                    <a:pt x="70231" y="254"/>
                  </a:lnTo>
                  <a:lnTo>
                    <a:pt x="70231" y="15875"/>
                  </a:lnTo>
                  <a:close/>
                  <a:moveTo>
                    <a:pt x="210820" y="16256"/>
                  </a:moveTo>
                  <a:lnTo>
                    <a:pt x="140589" y="16002"/>
                  </a:lnTo>
                  <a:lnTo>
                    <a:pt x="140589" y="381"/>
                  </a:lnTo>
                  <a:lnTo>
                    <a:pt x="210820" y="635"/>
                  </a:lnTo>
                  <a:lnTo>
                    <a:pt x="210820" y="16383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449326" y="614172"/>
              <a:ext cx="34544" cy="15748"/>
            </a:xfrm>
            <a:custGeom>
              <a:avLst/>
              <a:gdLst/>
              <a:ahLst/>
              <a:cxnLst/>
              <a:rect l="l" t="t" r="r" b="b"/>
              <a:pathLst>
                <a:path w="34544" h="15748">
                  <a:moveTo>
                    <a:pt x="34544" y="15748"/>
                  </a:moveTo>
                  <a:lnTo>
                    <a:pt x="0" y="15621"/>
                  </a:lnTo>
                  <a:lnTo>
                    <a:pt x="0" y="0"/>
                  </a:lnTo>
                  <a:lnTo>
                    <a:pt x="34544" y="127"/>
                  </a:lnTo>
                  <a:lnTo>
                    <a:pt x="34544" y="15748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756793" y="614172"/>
              <a:ext cx="34544" cy="15748"/>
            </a:xfrm>
            <a:custGeom>
              <a:avLst/>
              <a:gdLst/>
              <a:ahLst/>
              <a:cxnLst/>
              <a:rect l="l" t="t" r="r" b="b"/>
              <a:pathLst>
                <a:path w="34544" h="15748">
                  <a:moveTo>
                    <a:pt x="0" y="15748"/>
                  </a:moveTo>
                  <a:lnTo>
                    <a:pt x="0" y="127"/>
                  </a:lnTo>
                  <a:lnTo>
                    <a:pt x="34544" y="0"/>
                  </a:lnTo>
                  <a:lnTo>
                    <a:pt x="34544" y="15621"/>
                  </a:lnTo>
                  <a:lnTo>
                    <a:pt x="0" y="15748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861695" y="613283"/>
              <a:ext cx="211328" cy="16256"/>
            </a:xfrm>
            <a:custGeom>
              <a:avLst/>
              <a:gdLst/>
              <a:ahLst/>
              <a:cxnLst/>
              <a:rect l="l" t="t" r="r" b="b"/>
              <a:pathLst>
                <a:path w="211328" h="16256">
                  <a:moveTo>
                    <a:pt x="140843" y="15875"/>
                  </a:moveTo>
                  <a:lnTo>
                    <a:pt x="140843" y="254"/>
                  </a:lnTo>
                  <a:lnTo>
                    <a:pt x="211328" y="0"/>
                  </a:lnTo>
                  <a:lnTo>
                    <a:pt x="211328" y="15621"/>
                  </a:lnTo>
                  <a:lnTo>
                    <a:pt x="140843" y="15875"/>
                  </a:lnTo>
                  <a:close/>
                  <a:moveTo>
                    <a:pt x="0" y="16256"/>
                  </a:moveTo>
                  <a:lnTo>
                    <a:pt x="0" y="508"/>
                  </a:lnTo>
                  <a:lnTo>
                    <a:pt x="70485" y="254"/>
                  </a:lnTo>
                  <a:lnTo>
                    <a:pt x="70485" y="16002"/>
                  </a:lnTo>
                  <a:lnTo>
                    <a:pt x="0" y="16256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143381" y="612902"/>
              <a:ext cx="34544" cy="15748"/>
            </a:xfrm>
            <a:custGeom>
              <a:avLst/>
              <a:gdLst/>
              <a:ahLst/>
              <a:cxnLst/>
              <a:rect l="l" t="t" r="r" b="b"/>
              <a:pathLst>
                <a:path w="34544" h="15748">
                  <a:moveTo>
                    <a:pt x="0" y="15748"/>
                  </a:moveTo>
                  <a:lnTo>
                    <a:pt x="0" y="127"/>
                  </a:lnTo>
                  <a:lnTo>
                    <a:pt x="34544" y="0"/>
                  </a:lnTo>
                  <a:lnTo>
                    <a:pt x="34544" y="15621"/>
                  </a:lnTo>
                  <a:lnTo>
                    <a:pt x="0" y="15748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613029" y="1143381"/>
              <a:ext cx="15748" cy="34544"/>
            </a:xfrm>
            <a:custGeom>
              <a:avLst/>
              <a:gdLst/>
              <a:ahLst/>
              <a:cxnLst/>
              <a:rect l="l" t="t" r="r" b="b"/>
              <a:pathLst>
                <a:path w="15748" h="34544">
                  <a:moveTo>
                    <a:pt x="15621" y="34544"/>
                  </a:moveTo>
                  <a:lnTo>
                    <a:pt x="0" y="34544"/>
                  </a:lnTo>
                  <a:lnTo>
                    <a:pt x="127" y="0"/>
                  </a:lnTo>
                  <a:lnTo>
                    <a:pt x="15748" y="0"/>
                  </a:lnTo>
                  <a:lnTo>
                    <a:pt x="15621" y="34544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613156" y="861822"/>
              <a:ext cx="16383" cy="211201"/>
            </a:xfrm>
            <a:custGeom>
              <a:avLst/>
              <a:gdLst/>
              <a:ahLst/>
              <a:cxnLst/>
              <a:rect l="l" t="t" r="r" b="b"/>
              <a:pathLst>
                <a:path w="16383" h="211201">
                  <a:moveTo>
                    <a:pt x="16129" y="70358"/>
                  </a:moveTo>
                  <a:lnTo>
                    <a:pt x="508" y="70358"/>
                  </a:lnTo>
                  <a:lnTo>
                    <a:pt x="762" y="0"/>
                  </a:lnTo>
                  <a:lnTo>
                    <a:pt x="16383" y="0"/>
                  </a:lnTo>
                  <a:lnTo>
                    <a:pt x="16129" y="70358"/>
                  </a:lnTo>
                  <a:close/>
                  <a:moveTo>
                    <a:pt x="15748" y="211201"/>
                  </a:moveTo>
                  <a:lnTo>
                    <a:pt x="0" y="211201"/>
                  </a:lnTo>
                  <a:lnTo>
                    <a:pt x="254" y="140843"/>
                  </a:lnTo>
                  <a:lnTo>
                    <a:pt x="15875" y="140843"/>
                  </a:lnTo>
                  <a:lnTo>
                    <a:pt x="15621" y="211201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614045" y="756920"/>
              <a:ext cx="15748" cy="34544"/>
            </a:xfrm>
            <a:custGeom>
              <a:avLst/>
              <a:gdLst/>
              <a:ahLst/>
              <a:cxnLst/>
              <a:rect l="l" t="t" r="r" b="b"/>
              <a:pathLst>
                <a:path w="15748" h="34544">
                  <a:moveTo>
                    <a:pt x="15621" y="34544"/>
                  </a:moveTo>
                  <a:lnTo>
                    <a:pt x="0" y="34544"/>
                  </a:lnTo>
                  <a:lnTo>
                    <a:pt x="127" y="0"/>
                  </a:lnTo>
                  <a:lnTo>
                    <a:pt x="15748" y="0"/>
                  </a:lnTo>
                  <a:lnTo>
                    <a:pt x="15621" y="34544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752983" y="63500"/>
              <a:ext cx="424942" cy="424815"/>
            </a:xfrm>
            <a:custGeom>
              <a:avLst/>
              <a:gdLst/>
              <a:ahLst/>
              <a:cxnLst/>
              <a:rect l="l" t="t" r="r" b="b"/>
              <a:pathLst>
                <a:path w="424942" h="424815">
                  <a:moveTo>
                    <a:pt x="424942" y="424815"/>
                  </a:moveTo>
                  <a:lnTo>
                    <a:pt x="3175" y="424815"/>
                  </a:lnTo>
                  <a:cubicBezTo>
                    <a:pt x="1397" y="424815"/>
                    <a:pt x="0" y="423418"/>
                    <a:pt x="0" y="421640"/>
                  </a:cubicBezTo>
                  <a:lnTo>
                    <a:pt x="0" y="0"/>
                  </a:lnTo>
                  <a:lnTo>
                    <a:pt x="6223" y="0"/>
                  </a:lnTo>
                  <a:lnTo>
                    <a:pt x="6223" y="418592"/>
                  </a:lnTo>
                  <a:lnTo>
                    <a:pt x="424942" y="418592"/>
                  </a:lnTo>
                  <a:lnTo>
                    <a:pt x="424942" y="424815"/>
                  </a:lnTo>
                </a:path>
              </a:pathLst>
            </a:custGeom>
            <a:solidFill>
              <a:srgbClr val="FFBA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63500" y="63500"/>
              <a:ext cx="424815" cy="424815"/>
            </a:xfrm>
            <a:custGeom>
              <a:avLst/>
              <a:gdLst/>
              <a:ahLst/>
              <a:cxnLst/>
              <a:rect l="l" t="t" r="r" b="b"/>
              <a:pathLst>
                <a:path w="424815" h="424815">
                  <a:moveTo>
                    <a:pt x="421767" y="424815"/>
                  </a:moveTo>
                  <a:lnTo>
                    <a:pt x="0" y="424815"/>
                  </a:lnTo>
                  <a:lnTo>
                    <a:pt x="0" y="418592"/>
                  </a:lnTo>
                  <a:lnTo>
                    <a:pt x="418592" y="418592"/>
                  </a:lnTo>
                  <a:lnTo>
                    <a:pt x="418592" y="0"/>
                  </a:lnTo>
                  <a:lnTo>
                    <a:pt x="424815" y="0"/>
                  </a:lnTo>
                  <a:lnTo>
                    <a:pt x="424815" y="421640"/>
                  </a:lnTo>
                  <a:cubicBezTo>
                    <a:pt x="424815" y="423418"/>
                    <a:pt x="423418" y="424815"/>
                    <a:pt x="421640" y="424815"/>
                  </a:cubicBezTo>
                </a:path>
              </a:pathLst>
            </a:custGeom>
            <a:solidFill>
              <a:srgbClr val="FFBA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63500" y="753110"/>
              <a:ext cx="424942" cy="424815"/>
            </a:xfrm>
            <a:custGeom>
              <a:avLst/>
              <a:gdLst/>
              <a:ahLst/>
              <a:cxnLst/>
              <a:rect l="l" t="t" r="r" b="b"/>
              <a:pathLst>
                <a:path w="424942" h="424815">
                  <a:moveTo>
                    <a:pt x="424942" y="424815"/>
                  </a:moveTo>
                  <a:lnTo>
                    <a:pt x="418719" y="424815"/>
                  </a:lnTo>
                  <a:lnTo>
                    <a:pt x="418719" y="6223"/>
                  </a:lnTo>
                  <a:lnTo>
                    <a:pt x="0" y="6223"/>
                  </a:lnTo>
                  <a:lnTo>
                    <a:pt x="0" y="0"/>
                  </a:lnTo>
                  <a:lnTo>
                    <a:pt x="421767" y="0"/>
                  </a:lnTo>
                  <a:cubicBezTo>
                    <a:pt x="423545" y="0"/>
                    <a:pt x="424942" y="1397"/>
                    <a:pt x="424942" y="3175"/>
                  </a:cubicBezTo>
                  <a:lnTo>
                    <a:pt x="424942" y="424815"/>
                  </a:lnTo>
                </a:path>
              </a:pathLst>
            </a:custGeom>
            <a:solidFill>
              <a:srgbClr val="FFBA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753110" y="752983"/>
              <a:ext cx="424815" cy="424942"/>
            </a:xfrm>
            <a:custGeom>
              <a:avLst/>
              <a:gdLst/>
              <a:ahLst/>
              <a:cxnLst/>
              <a:rect l="l" t="t" r="r" b="b"/>
              <a:pathLst>
                <a:path w="424815" h="424942">
                  <a:moveTo>
                    <a:pt x="6223" y="424942"/>
                  </a:moveTo>
                  <a:lnTo>
                    <a:pt x="0" y="424942"/>
                  </a:lnTo>
                  <a:lnTo>
                    <a:pt x="0" y="3175"/>
                  </a:lnTo>
                  <a:cubicBezTo>
                    <a:pt x="0" y="1397"/>
                    <a:pt x="1397" y="0"/>
                    <a:pt x="3175" y="0"/>
                  </a:cubicBezTo>
                  <a:lnTo>
                    <a:pt x="424815" y="0"/>
                  </a:lnTo>
                  <a:lnTo>
                    <a:pt x="424815" y="6223"/>
                  </a:lnTo>
                  <a:lnTo>
                    <a:pt x="6223" y="6223"/>
                  </a:lnTo>
                  <a:lnTo>
                    <a:pt x="6223" y="424942"/>
                  </a:lnTo>
                </a:path>
              </a:pathLst>
            </a:custGeom>
            <a:solidFill>
              <a:srgbClr val="FFBA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614045" y="449580"/>
              <a:ext cx="15748" cy="34544"/>
            </a:xfrm>
            <a:custGeom>
              <a:avLst/>
              <a:gdLst/>
              <a:ahLst/>
              <a:cxnLst/>
              <a:rect l="l" t="t" r="r" b="b"/>
              <a:pathLst>
                <a:path w="15748" h="34544">
                  <a:moveTo>
                    <a:pt x="127" y="34544"/>
                  </a:moveTo>
                  <a:lnTo>
                    <a:pt x="0" y="0"/>
                  </a:lnTo>
                  <a:lnTo>
                    <a:pt x="15621" y="0"/>
                  </a:lnTo>
                  <a:lnTo>
                    <a:pt x="15748" y="34544"/>
                  </a:lnTo>
                  <a:lnTo>
                    <a:pt x="127" y="34544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613156" y="168275"/>
              <a:ext cx="16256" cy="210947"/>
            </a:xfrm>
            <a:custGeom>
              <a:avLst/>
              <a:gdLst/>
              <a:ahLst/>
              <a:cxnLst/>
              <a:rect l="l" t="t" r="r" b="b"/>
              <a:pathLst>
                <a:path w="16256" h="210947">
                  <a:moveTo>
                    <a:pt x="254" y="70358"/>
                  </a:moveTo>
                  <a:lnTo>
                    <a:pt x="0" y="0"/>
                  </a:lnTo>
                  <a:lnTo>
                    <a:pt x="15748" y="0"/>
                  </a:lnTo>
                  <a:lnTo>
                    <a:pt x="16002" y="70358"/>
                  </a:lnTo>
                  <a:lnTo>
                    <a:pt x="381" y="70358"/>
                  </a:lnTo>
                  <a:close/>
                  <a:moveTo>
                    <a:pt x="635" y="210947"/>
                  </a:moveTo>
                  <a:lnTo>
                    <a:pt x="381" y="140589"/>
                  </a:lnTo>
                  <a:lnTo>
                    <a:pt x="16002" y="140589"/>
                  </a:lnTo>
                  <a:lnTo>
                    <a:pt x="16256" y="210947"/>
                  </a:lnTo>
                  <a:lnTo>
                    <a:pt x="635" y="210947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612902" y="63500"/>
              <a:ext cx="15875" cy="34544"/>
            </a:xfrm>
            <a:custGeom>
              <a:avLst/>
              <a:gdLst/>
              <a:ahLst/>
              <a:cxnLst/>
              <a:rect l="l" t="t" r="r" b="b"/>
              <a:pathLst>
                <a:path w="15875" h="34544">
                  <a:moveTo>
                    <a:pt x="127" y="34544"/>
                  </a:moveTo>
                  <a:lnTo>
                    <a:pt x="0" y="0"/>
                  </a:lnTo>
                  <a:lnTo>
                    <a:pt x="15748" y="0"/>
                  </a:lnTo>
                  <a:lnTo>
                    <a:pt x="15875" y="34544"/>
                  </a:lnTo>
                  <a:lnTo>
                    <a:pt x="254" y="34544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Freeform 47"/>
          <p:cNvSpPr/>
          <p:nvPr/>
        </p:nvSpPr>
        <p:spPr>
          <a:xfrm>
            <a:off x="5840682" y="1640691"/>
            <a:ext cx="1650054" cy="1317584"/>
          </a:xfrm>
          <a:custGeom>
            <a:avLst/>
            <a:gdLst/>
            <a:ahLst/>
            <a:cxnLst/>
            <a:rect l="l" t="t" r="r" b="b"/>
            <a:pathLst>
              <a:path w="1650054" h="1317584">
                <a:moveTo>
                  <a:pt x="0" y="0"/>
                </a:moveTo>
                <a:lnTo>
                  <a:pt x="1650054" y="0"/>
                </a:lnTo>
                <a:lnTo>
                  <a:pt x="1650054" y="1317583"/>
                </a:lnTo>
                <a:lnTo>
                  <a:pt x="0" y="1317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8" name="Group 48"/>
          <p:cNvGrpSpPr>
            <a:grpSpLocks noChangeAspect="1"/>
          </p:cNvGrpSpPr>
          <p:nvPr/>
        </p:nvGrpSpPr>
        <p:grpSpPr>
          <a:xfrm>
            <a:off x="8638232" y="1827828"/>
            <a:ext cx="1354426" cy="946109"/>
            <a:chOff x="0" y="0"/>
            <a:chExt cx="1354430" cy="946099"/>
          </a:xfrm>
        </p:grpSpPr>
        <p:sp>
          <p:nvSpPr>
            <p:cNvPr id="49" name="Freeform 49"/>
            <p:cNvSpPr/>
            <p:nvPr/>
          </p:nvSpPr>
          <p:spPr>
            <a:xfrm>
              <a:off x="63500" y="64389"/>
              <a:ext cx="1236472" cy="815213"/>
            </a:xfrm>
            <a:custGeom>
              <a:avLst/>
              <a:gdLst/>
              <a:ahLst/>
              <a:cxnLst/>
              <a:rect l="l" t="t" r="r" b="b"/>
              <a:pathLst>
                <a:path w="1236472" h="815213">
                  <a:moveTo>
                    <a:pt x="1171067" y="0"/>
                  </a:moveTo>
                  <a:lnTo>
                    <a:pt x="1028700" y="381"/>
                  </a:lnTo>
                  <a:lnTo>
                    <a:pt x="1063371" y="125349"/>
                  </a:lnTo>
                  <a:cubicBezTo>
                    <a:pt x="1067181" y="139192"/>
                    <a:pt x="1059053" y="152527"/>
                    <a:pt x="1040003" y="162814"/>
                  </a:cubicBezTo>
                  <a:cubicBezTo>
                    <a:pt x="1020699" y="173228"/>
                    <a:pt x="992759" y="179070"/>
                    <a:pt x="961644" y="179197"/>
                  </a:cubicBezTo>
                  <a:cubicBezTo>
                    <a:pt x="886079" y="179451"/>
                    <a:pt x="815848" y="193929"/>
                    <a:pt x="762381" y="220853"/>
                  </a:cubicBezTo>
                  <a:cubicBezTo>
                    <a:pt x="706501" y="249047"/>
                    <a:pt x="673735" y="288290"/>
                    <a:pt x="671830" y="332613"/>
                  </a:cubicBezTo>
                  <a:lnTo>
                    <a:pt x="671449" y="342011"/>
                  </a:lnTo>
                  <a:cubicBezTo>
                    <a:pt x="669671" y="382651"/>
                    <a:pt x="605790" y="417703"/>
                    <a:pt x="529082" y="417957"/>
                  </a:cubicBezTo>
                  <a:lnTo>
                    <a:pt x="492379" y="418084"/>
                  </a:lnTo>
                  <a:cubicBezTo>
                    <a:pt x="402209" y="418338"/>
                    <a:pt x="311658" y="439039"/>
                    <a:pt x="234442" y="477774"/>
                  </a:cubicBezTo>
                  <a:cubicBezTo>
                    <a:pt x="153162" y="518541"/>
                    <a:pt x="93345" y="575945"/>
                    <a:pt x="67691" y="641604"/>
                  </a:cubicBezTo>
                  <a:lnTo>
                    <a:pt x="0" y="815213"/>
                  </a:lnTo>
                  <a:lnTo>
                    <a:pt x="251841" y="814197"/>
                  </a:lnTo>
                  <a:lnTo>
                    <a:pt x="296291" y="640715"/>
                  </a:lnTo>
                  <a:cubicBezTo>
                    <a:pt x="303403" y="613029"/>
                    <a:pt x="326009" y="587756"/>
                    <a:pt x="359537" y="569214"/>
                  </a:cubicBezTo>
                  <a:cubicBezTo>
                    <a:pt x="392303" y="551053"/>
                    <a:pt x="432181" y="541147"/>
                    <a:pt x="472440" y="541020"/>
                  </a:cubicBezTo>
                  <a:lnTo>
                    <a:pt x="512191" y="540893"/>
                  </a:lnTo>
                  <a:cubicBezTo>
                    <a:pt x="609854" y="540512"/>
                    <a:pt x="702056" y="517017"/>
                    <a:pt x="769112" y="476377"/>
                  </a:cubicBezTo>
                  <a:cubicBezTo>
                    <a:pt x="832739" y="437769"/>
                    <a:pt x="863981" y="389509"/>
                    <a:pt x="859663" y="341503"/>
                  </a:cubicBezTo>
                  <a:lnTo>
                    <a:pt x="858774" y="332105"/>
                  </a:lnTo>
                  <a:cubicBezTo>
                    <a:pt x="855345" y="294259"/>
                    <a:pt x="908685" y="264795"/>
                    <a:pt x="977392" y="264541"/>
                  </a:cubicBezTo>
                  <a:cubicBezTo>
                    <a:pt x="1058164" y="264287"/>
                    <a:pt x="1129157" y="248158"/>
                    <a:pt x="1175893" y="219964"/>
                  </a:cubicBezTo>
                  <a:cubicBezTo>
                    <a:pt x="1220724" y="193040"/>
                    <a:pt x="1236472" y="159004"/>
                    <a:pt x="1222375" y="124841"/>
                  </a:cubicBezTo>
                  <a:lnTo>
                    <a:pt x="1171067" y="0"/>
                  </a:lnTo>
                  <a:close/>
                </a:path>
              </a:pathLst>
            </a:custGeom>
            <a:solidFill>
              <a:srgbClr val="6667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90043" y="63500"/>
              <a:ext cx="1205992" cy="819023"/>
            </a:xfrm>
            <a:custGeom>
              <a:avLst/>
              <a:gdLst/>
              <a:ahLst/>
              <a:cxnLst/>
              <a:rect l="l" t="t" r="r" b="b"/>
              <a:pathLst>
                <a:path w="1205992" h="819023">
                  <a:moveTo>
                    <a:pt x="1072769" y="0"/>
                  </a:moveTo>
                  <a:cubicBezTo>
                    <a:pt x="1071372" y="0"/>
                    <a:pt x="1070483" y="508"/>
                    <a:pt x="1070610" y="1143"/>
                  </a:cubicBezTo>
                  <a:lnTo>
                    <a:pt x="1077722" y="21971"/>
                  </a:lnTo>
                  <a:cubicBezTo>
                    <a:pt x="1077976" y="22606"/>
                    <a:pt x="1079373" y="23114"/>
                    <a:pt x="1080897" y="23114"/>
                  </a:cubicBezTo>
                  <a:lnTo>
                    <a:pt x="1080897" y="23114"/>
                  </a:lnTo>
                  <a:cubicBezTo>
                    <a:pt x="1082421" y="23114"/>
                    <a:pt x="1083437" y="22606"/>
                    <a:pt x="1083310" y="21971"/>
                  </a:cubicBezTo>
                  <a:lnTo>
                    <a:pt x="1076071" y="1143"/>
                  </a:lnTo>
                  <a:cubicBezTo>
                    <a:pt x="1075817" y="508"/>
                    <a:pt x="1074674" y="0"/>
                    <a:pt x="1073277" y="0"/>
                  </a:cubicBezTo>
                  <a:close/>
                  <a:moveTo>
                    <a:pt x="1088517" y="45085"/>
                  </a:moveTo>
                  <a:cubicBezTo>
                    <a:pt x="1086993" y="45085"/>
                    <a:pt x="1085850" y="45593"/>
                    <a:pt x="1086104" y="46355"/>
                  </a:cubicBezTo>
                  <a:lnTo>
                    <a:pt x="1096772" y="77597"/>
                  </a:lnTo>
                  <a:cubicBezTo>
                    <a:pt x="1097026" y="78359"/>
                    <a:pt x="1098550" y="78867"/>
                    <a:pt x="1100074" y="78867"/>
                  </a:cubicBezTo>
                  <a:lnTo>
                    <a:pt x="1100074" y="78867"/>
                  </a:lnTo>
                  <a:cubicBezTo>
                    <a:pt x="1101725" y="78867"/>
                    <a:pt x="1102741" y="78232"/>
                    <a:pt x="1102614" y="77597"/>
                  </a:cubicBezTo>
                  <a:lnTo>
                    <a:pt x="1091692" y="46355"/>
                  </a:lnTo>
                  <a:cubicBezTo>
                    <a:pt x="1091438" y="45720"/>
                    <a:pt x="1090041" y="45085"/>
                    <a:pt x="1088390" y="45085"/>
                  </a:cubicBezTo>
                  <a:close/>
                  <a:moveTo>
                    <a:pt x="1108583" y="103124"/>
                  </a:moveTo>
                  <a:cubicBezTo>
                    <a:pt x="1106932" y="103124"/>
                    <a:pt x="1105789" y="103759"/>
                    <a:pt x="1106043" y="104521"/>
                  </a:cubicBezTo>
                  <a:lnTo>
                    <a:pt x="1113409" y="126111"/>
                  </a:lnTo>
                  <a:lnTo>
                    <a:pt x="1113536" y="126619"/>
                  </a:lnTo>
                  <a:cubicBezTo>
                    <a:pt x="1114933" y="130683"/>
                    <a:pt x="1115568" y="134874"/>
                    <a:pt x="1115695" y="138938"/>
                  </a:cubicBezTo>
                  <a:cubicBezTo>
                    <a:pt x="1115695" y="139700"/>
                    <a:pt x="1117092" y="140462"/>
                    <a:pt x="1118870" y="140589"/>
                  </a:cubicBezTo>
                  <a:cubicBezTo>
                    <a:pt x="1118997" y="140589"/>
                    <a:pt x="1119124" y="140589"/>
                    <a:pt x="1119251" y="140589"/>
                  </a:cubicBezTo>
                  <a:cubicBezTo>
                    <a:pt x="1120775" y="140589"/>
                    <a:pt x="1121918" y="140081"/>
                    <a:pt x="1121918" y="139319"/>
                  </a:cubicBezTo>
                  <a:cubicBezTo>
                    <a:pt x="1121791" y="135128"/>
                    <a:pt x="1121029" y="130810"/>
                    <a:pt x="1119632" y="126492"/>
                  </a:cubicBezTo>
                  <a:lnTo>
                    <a:pt x="1112012" y="104394"/>
                  </a:lnTo>
                  <a:cubicBezTo>
                    <a:pt x="1111758" y="103632"/>
                    <a:pt x="1110234" y="102997"/>
                    <a:pt x="1108583" y="102997"/>
                  </a:cubicBezTo>
                  <a:close/>
                  <a:moveTo>
                    <a:pt x="1108583" y="165989"/>
                  </a:moveTo>
                  <a:cubicBezTo>
                    <a:pt x="1107440" y="165989"/>
                    <a:pt x="1106424" y="166243"/>
                    <a:pt x="1106043" y="166751"/>
                  </a:cubicBezTo>
                  <a:cubicBezTo>
                    <a:pt x="1097661" y="177927"/>
                    <a:pt x="1084326" y="187833"/>
                    <a:pt x="1066419" y="196088"/>
                  </a:cubicBezTo>
                  <a:cubicBezTo>
                    <a:pt x="1065276" y="196596"/>
                    <a:pt x="1065276" y="197612"/>
                    <a:pt x="1066673" y="198247"/>
                  </a:cubicBezTo>
                  <a:cubicBezTo>
                    <a:pt x="1067435" y="198628"/>
                    <a:pt x="1068324" y="198755"/>
                    <a:pt x="1069340" y="198755"/>
                  </a:cubicBezTo>
                  <a:cubicBezTo>
                    <a:pt x="1070102" y="198755"/>
                    <a:pt x="1070737" y="198628"/>
                    <a:pt x="1071372" y="198374"/>
                  </a:cubicBezTo>
                  <a:cubicBezTo>
                    <a:pt x="1089914" y="189738"/>
                    <a:pt x="1103630" y="179451"/>
                    <a:pt x="1112139" y="167894"/>
                  </a:cubicBezTo>
                  <a:cubicBezTo>
                    <a:pt x="1112647" y="167132"/>
                    <a:pt x="1111758" y="166243"/>
                    <a:pt x="1110107" y="165862"/>
                  </a:cubicBezTo>
                  <a:cubicBezTo>
                    <a:pt x="1109599" y="165735"/>
                    <a:pt x="1109091" y="165735"/>
                    <a:pt x="1108583" y="165735"/>
                  </a:cubicBezTo>
                  <a:close/>
                  <a:moveTo>
                    <a:pt x="1016000" y="212471"/>
                  </a:moveTo>
                  <a:cubicBezTo>
                    <a:pt x="1015619" y="212471"/>
                    <a:pt x="1015238" y="212471"/>
                    <a:pt x="1014857" y="212598"/>
                  </a:cubicBezTo>
                  <a:cubicBezTo>
                    <a:pt x="992505" y="217170"/>
                    <a:pt x="968121" y="219583"/>
                    <a:pt x="942594" y="219710"/>
                  </a:cubicBezTo>
                  <a:cubicBezTo>
                    <a:pt x="940816" y="219710"/>
                    <a:pt x="939038" y="219710"/>
                    <a:pt x="937387" y="219710"/>
                  </a:cubicBezTo>
                  <a:cubicBezTo>
                    <a:pt x="935736" y="219710"/>
                    <a:pt x="934212" y="220472"/>
                    <a:pt x="934466" y="221361"/>
                  </a:cubicBezTo>
                  <a:cubicBezTo>
                    <a:pt x="934720" y="222250"/>
                    <a:pt x="936244" y="222885"/>
                    <a:pt x="938022" y="222885"/>
                  </a:cubicBezTo>
                  <a:lnTo>
                    <a:pt x="938149" y="222885"/>
                  </a:lnTo>
                  <a:cubicBezTo>
                    <a:pt x="939800" y="222885"/>
                    <a:pt x="941578" y="222885"/>
                    <a:pt x="943229" y="222885"/>
                  </a:cubicBezTo>
                  <a:cubicBezTo>
                    <a:pt x="969645" y="222758"/>
                    <a:pt x="994918" y="220345"/>
                    <a:pt x="1018032" y="215519"/>
                  </a:cubicBezTo>
                  <a:cubicBezTo>
                    <a:pt x="1019683" y="215138"/>
                    <a:pt x="1020191" y="214249"/>
                    <a:pt x="1019429" y="213360"/>
                  </a:cubicBezTo>
                  <a:cubicBezTo>
                    <a:pt x="1018794" y="212725"/>
                    <a:pt x="1017397" y="212344"/>
                    <a:pt x="1016127" y="212344"/>
                  </a:cubicBezTo>
                  <a:close/>
                  <a:moveTo>
                    <a:pt x="872490" y="226060"/>
                  </a:moveTo>
                  <a:cubicBezTo>
                    <a:pt x="872109" y="226060"/>
                    <a:pt x="871728" y="226060"/>
                    <a:pt x="871347" y="226187"/>
                  </a:cubicBezTo>
                  <a:cubicBezTo>
                    <a:pt x="845439" y="231140"/>
                    <a:pt x="822198" y="238506"/>
                    <a:pt x="802005" y="248412"/>
                  </a:cubicBezTo>
                  <a:cubicBezTo>
                    <a:pt x="800735" y="249047"/>
                    <a:pt x="800735" y="250190"/>
                    <a:pt x="802005" y="250825"/>
                  </a:cubicBezTo>
                  <a:cubicBezTo>
                    <a:pt x="802640" y="251206"/>
                    <a:pt x="803656" y="251333"/>
                    <a:pt x="804545" y="251333"/>
                  </a:cubicBezTo>
                  <a:cubicBezTo>
                    <a:pt x="805434" y="251333"/>
                    <a:pt x="806196" y="251206"/>
                    <a:pt x="806831" y="250825"/>
                  </a:cubicBezTo>
                  <a:cubicBezTo>
                    <a:pt x="826389" y="241173"/>
                    <a:pt x="848995" y="233934"/>
                    <a:pt x="874141" y="229108"/>
                  </a:cubicBezTo>
                  <a:cubicBezTo>
                    <a:pt x="875792" y="228854"/>
                    <a:pt x="876554" y="227838"/>
                    <a:pt x="875792" y="226949"/>
                  </a:cubicBezTo>
                  <a:cubicBezTo>
                    <a:pt x="875157" y="226314"/>
                    <a:pt x="873887" y="225933"/>
                    <a:pt x="872617" y="225933"/>
                  </a:cubicBezTo>
                  <a:close/>
                  <a:moveTo>
                    <a:pt x="763524" y="275971"/>
                  </a:moveTo>
                  <a:cubicBezTo>
                    <a:pt x="762254" y="275971"/>
                    <a:pt x="761111" y="276352"/>
                    <a:pt x="760476" y="276860"/>
                  </a:cubicBezTo>
                  <a:cubicBezTo>
                    <a:pt x="746887" y="290322"/>
                    <a:pt x="738632" y="305308"/>
                    <a:pt x="736092" y="321183"/>
                  </a:cubicBezTo>
                  <a:cubicBezTo>
                    <a:pt x="735965" y="322199"/>
                    <a:pt x="737362" y="323088"/>
                    <a:pt x="739267" y="323215"/>
                  </a:cubicBezTo>
                  <a:cubicBezTo>
                    <a:pt x="739394" y="323215"/>
                    <a:pt x="739521" y="323215"/>
                    <a:pt x="739648" y="323215"/>
                  </a:cubicBezTo>
                  <a:cubicBezTo>
                    <a:pt x="741426" y="323215"/>
                    <a:pt x="742950" y="322453"/>
                    <a:pt x="743204" y="321437"/>
                  </a:cubicBezTo>
                  <a:cubicBezTo>
                    <a:pt x="745617" y="305943"/>
                    <a:pt x="753491" y="291592"/>
                    <a:pt x="766572" y="278384"/>
                  </a:cubicBezTo>
                  <a:cubicBezTo>
                    <a:pt x="767461" y="277495"/>
                    <a:pt x="766826" y="276479"/>
                    <a:pt x="765048" y="275971"/>
                  </a:cubicBezTo>
                  <a:cubicBezTo>
                    <a:pt x="764540" y="275844"/>
                    <a:pt x="764032" y="275717"/>
                    <a:pt x="763397" y="275717"/>
                  </a:cubicBezTo>
                  <a:close/>
                  <a:moveTo>
                    <a:pt x="736854" y="359410"/>
                  </a:moveTo>
                  <a:cubicBezTo>
                    <a:pt x="735076" y="359410"/>
                    <a:pt x="733552" y="360172"/>
                    <a:pt x="733298" y="361188"/>
                  </a:cubicBezTo>
                  <a:cubicBezTo>
                    <a:pt x="729107" y="377825"/>
                    <a:pt x="718820" y="393827"/>
                    <a:pt x="702564" y="408813"/>
                  </a:cubicBezTo>
                  <a:cubicBezTo>
                    <a:pt x="701421" y="409829"/>
                    <a:pt x="702056" y="411099"/>
                    <a:pt x="703834" y="411734"/>
                  </a:cubicBezTo>
                  <a:cubicBezTo>
                    <a:pt x="704469" y="411988"/>
                    <a:pt x="705104" y="411988"/>
                    <a:pt x="705739" y="411988"/>
                  </a:cubicBezTo>
                  <a:cubicBezTo>
                    <a:pt x="707009" y="411988"/>
                    <a:pt x="708279" y="411607"/>
                    <a:pt x="709041" y="410972"/>
                  </a:cubicBezTo>
                  <a:cubicBezTo>
                    <a:pt x="725678" y="395478"/>
                    <a:pt x="736219" y="378841"/>
                    <a:pt x="740537" y="361696"/>
                  </a:cubicBezTo>
                  <a:cubicBezTo>
                    <a:pt x="740791" y="360553"/>
                    <a:pt x="739394" y="359537"/>
                    <a:pt x="737489" y="359410"/>
                  </a:cubicBezTo>
                  <a:cubicBezTo>
                    <a:pt x="737362" y="359410"/>
                    <a:pt x="737108" y="359410"/>
                    <a:pt x="736981" y="359410"/>
                  </a:cubicBezTo>
                  <a:close/>
                  <a:moveTo>
                    <a:pt x="654558" y="441579"/>
                  </a:moveTo>
                  <a:cubicBezTo>
                    <a:pt x="653669" y="441579"/>
                    <a:pt x="652780" y="441706"/>
                    <a:pt x="652018" y="442087"/>
                  </a:cubicBezTo>
                  <a:cubicBezTo>
                    <a:pt x="626872" y="454152"/>
                    <a:pt x="598170" y="463296"/>
                    <a:pt x="566801" y="469011"/>
                  </a:cubicBezTo>
                  <a:cubicBezTo>
                    <a:pt x="564642" y="469392"/>
                    <a:pt x="563372" y="470662"/>
                    <a:pt x="563880" y="471932"/>
                  </a:cubicBezTo>
                  <a:cubicBezTo>
                    <a:pt x="564261" y="472948"/>
                    <a:pt x="565785" y="473583"/>
                    <a:pt x="567436" y="473583"/>
                  </a:cubicBezTo>
                  <a:cubicBezTo>
                    <a:pt x="567817" y="473583"/>
                    <a:pt x="568198" y="473583"/>
                    <a:pt x="568579" y="473456"/>
                  </a:cubicBezTo>
                  <a:cubicBezTo>
                    <a:pt x="601091" y="467487"/>
                    <a:pt x="630809" y="458089"/>
                    <a:pt x="656717" y="445516"/>
                  </a:cubicBezTo>
                  <a:cubicBezTo>
                    <a:pt x="658368" y="444754"/>
                    <a:pt x="658622" y="443357"/>
                    <a:pt x="657352" y="442341"/>
                  </a:cubicBezTo>
                  <a:cubicBezTo>
                    <a:pt x="656590" y="441833"/>
                    <a:pt x="655574" y="441579"/>
                    <a:pt x="654431" y="441579"/>
                  </a:cubicBezTo>
                  <a:close/>
                  <a:moveTo>
                    <a:pt x="487934" y="475615"/>
                  </a:moveTo>
                  <a:lnTo>
                    <a:pt x="456692" y="475742"/>
                  </a:lnTo>
                  <a:cubicBezTo>
                    <a:pt x="433705" y="475869"/>
                    <a:pt x="410591" y="477774"/>
                    <a:pt x="387985" y="481457"/>
                  </a:cubicBezTo>
                  <a:cubicBezTo>
                    <a:pt x="385826" y="481838"/>
                    <a:pt x="384302" y="483108"/>
                    <a:pt x="384683" y="484378"/>
                  </a:cubicBezTo>
                  <a:cubicBezTo>
                    <a:pt x="384937" y="485394"/>
                    <a:pt x="386334" y="486156"/>
                    <a:pt x="388112" y="486156"/>
                  </a:cubicBezTo>
                  <a:cubicBezTo>
                    <a:pt x="388493" y="486156"/>
                    <a:pt x="388874" y="486156"/>
                    <a:pt x="389255" y="486029"/>
                  </a:cubicBezTo>
                  <a:cubicBezTo>
                    <a:pt x="411353" y="482473"/>
                    <a:pt x="433705" y="480568"/>
                    <a:pt x="456057" y="480441"/>
                  </a:cubicBezTo>
                  <a:lnTo>
                    <a:pt x="487426" y="480314"/>
                  </a:lnTo>
                  <a:cubicBezTo>
                    <a:pt x="489585" y="480314"/>
                    <a:pt x="491490" y="479298"/>
                    <a:pt x="491744" y="477901"/>
                  </a:cubicBezTo>
                  <a:cubicBezTo>
                    <a:pt x="491998" y="476504"/>
                    <a:pt x="490347" y="475615"/>
                    <a:pt x="488188" y="475615"/>
                  </a:cubicBezTo>
                  <a:close/>
                  <a:moveTo>
                    <a:pt x="310769" y="502031"/>
                  </a:moveTo>
                  <a:cubicBezTo>
                    <a:pt x="310007" y="502031"/>
                    <a:pt x="309118" y="502158"/>
                    <a:pt x="308356" y="502412"/>
                  </a:cubicBezTo>
                  <a:cubicBezTo>
                    <a:pt x="276860" y="514223"/>
                    <a:pt x="248539" y="529463"/>
                    <a:pt x="224028" y="547624"/>
                  </a:cubicBezTo>
                  <a:cubicBezTo>
                    <a:pt x="222377" y="548767"/>
                    <a:pt x="222504" y="550418"/>
                    <a:pt x="224155" y="551180"/>
                  </a:cubicBezTo>
                  <a:cubicBezTo>
                    <a:pt x="224790" y="551434"/>
                    <a:pt x="225552" y="551561"/>
                    <a:pt x="226314" y="551561"/>
                  </a:cubicBezTo>
                  <a:cubicBezTo>
                    <a:pt x="227711" y="551561"/>
                    <a:pt x="229108" y="551180"/>
                    <a:pt x="230124" y="550418"/>
                  </a:cubicBezTo>
                  <a:cubicBezTo>
                    <a:pt x="253746" y="532638"/>
                    <a:pt x="281178" y="517906"/>
                    <a:pt x="311785" y="506349"/>
                  </a:cubicBezTo>
                  <a:cubicBezTo>
                    <a:pt x="313817" y="505587"/>
                    <a:pt x="314706" y="504063"/>
                    <a:pt x="313690" y="502920"/>
                  </a:cubicBezTo>
                  <a:cubicBezTo>
                    <a:pt x="313055" y="502285"/>
                    <a:pt x="311912" y="501904"/>
                    <a:pt x="310642" y="501904"/>
                  </a:cubicBezTo>
                  <a:close/>
                  <a:moveTo>
                    <a:pt x="178562" y="595884"/>
                  </a:moveTo>
                  <a:cubicBezTo>
                    <a:pt x="176657" y="595884"/>
                    <a:pt x="174625" y="596773"/>
                    <a:pt x="173736" y="597916"/>
                  </a:cubicBezTo>
                  <a:cubicBezTo>
                    <a:pt x="163957" y="611632"/>
                    <a:pt x="156337" y="626110"/>
                    <a:pt x="151384" y="640842"/>
                  </a:cubicBezTo>
                  <a:lnTo>
                    <a:pt x="142113" y="669290"/>
                  </a:lnTo>
                  <a:cubicBezTo>
                    <a:pt x="141605" y="670941"/>
                    <a:pt x="143129" y="672211"/>
                    <a:pt x="145542" y="672211"/>
                  </a:cubicBezTo>
                  <a:lnTo>
                    <a:pt x="145542" y="672211"/>
                  </a:lnTo>
                  <a:cubicBezTo>
                    <a:pt x="147955" y="672211"/>
                    <a:pt x="150368" y="670814"/>
                    <a:pt x="151003" y="669163"/>
                  </a:cubicBezTo>
                  <a:lnTo>
                    <a:pt x="159766" y="641858"/>
                  </a:lnTo>
                  <a:lnTo>
                    <a:pt x="160147" y="640842"/>
                  </a:lnTo>
                  <a:cubicBezTo>
                    <a:pt x="164846" y="626491"/>
                    <a:pt x="172085" y="612521"/>
                    <a:pt x="181610" y="599186"/>
                  </a:cubicBezTo>
                  <a:cubicBezTo>
                    <a:pt x="182626" y="597662"/>
                    <a:pt x="181737" y="596265"/>
                    <a:pt x="179578" y="595884"/>
                  </a:cubicBezTo>
                  <a:cubicBezTo>
                    <a:pt x="179197" y="595884"/>
                    <a:pt x="178943" y="595757"/>
                    <a:pt x="178562" y="595757"/>
                  </a:cubicBezTo>
                  <a:close/>
                  <a:moveTo>
                    <a:pt x="1129538" y="1016"/>
                  </a:moveTo>
                  <a:lnTo>
                    <a:pt x="1124077" y="1016"/>
                  </a:lnTo>
                  <a:lnTo>
                    <a:pt x="1173099" y="125984"/>
                  </a:lnTo>
                  <a:cubicBezTo>
                    <a:pt x="1185291" y="157099"/>
                    <a:pt x="1170305" y="187960"/>
                    <a:pt x="1129030" y="212471"/>
                  </a:cubicBezTo>
                  <a:cubicBezTo>
                    <a:pt x="1086104" y="237871"/>
                    <a:pt x="1021588" y="252349"/>
                    <a:pt x="948436" y="252603"/>
                  </a:cubicBezTo>
                  <a:cubicBezTo>
                    <a:pt x="866394" y="252857"/>
                    <a:pt x="802132" y="287782"/>
                    <a:pt x="805434" y="333248"/>
                  </a:cubicBezTo>
                  <a:lnTo>
                    <a:pt x="806069" y="342646"/>
                  </a:lnTo>
                  <a:cubicBezTo>
                    <a:pt x="812673" y="436118"/>
                    <a:pt x="670560" y="522351"/>
                    <a:pt x="488188" y="523113"/>
                  </a:cubicBezTo>
                  <a:lnTo>
                    <a:pt x="448945" y="523240"/>
                  </a:lnTo>
                  <a:cubicBezTo>
                    <a:pt x="350012" y="523621"/>
                    <a:pt x="255397" y="574802"/>
                    <a:pt x="236855" y="641858"/>
                  </a:cubicBezTo>
                  <a:lnTo>
                    <a:pt x="189103" y="815213"/>
                  </a:lnTo>
                  <a:lnTo>
                    <a:pt x="198755" y="815213"/>
                  </a:lnTo>
                  <a:lnTo>
                    <a:pt x="245618" y="641731"/>
                  </a:lnTo>
                  <a:cubicBezTo>
                    <a:pt x="263017" y="577469"/>
                    <a:pt x="353314" y="528447"/>
                    <a:pt x="448056" y="528066"/>
                  </a:cubicBezTo>
                  <a:lnTo>
                    <a:pt x="487426" y="527939"/>
                  </a:lnTo>
                  <a:cubicBezTo>
                    <a:pt x="674878" y="527304"/>
                    <a:pt x="820547" y="438404"/>
                    <a:pt x="813181" y="342519"/>
                  </a:cubicBezTo>
                  <a:lnTo>
                    <a:pt x="812419" y="333121"/>
                  </a:lnTo>
                  <a:cubicBezTo>
                    <a:pt x="809117" y="289687"/>
                    <a:pt x="870458" y="256159"/>
                    <a:pt x="948944" y="255905"/>
                  </a:cubicBezTo>
                  <a:cubicBezTo>
                    <a:pt x="1104138" y="255397"/>
                    <a:pt x="1205992" y="193802"/>
                    <a:pt x="1179068" y="125857"/>
                  </a:cubicBezTo>
                  <a:lnTo>
                    <a:pt x="1129538" y="1016"/>
                  </a:lnTo>
                  <a:close/>
                  <a:moveTo>
                    <a:pt x="1022604" y="1270"/>
                  </a:moveTo>
                  <a:lnTo>
                    <a:pt x="1017143" y="1270"/>
                  </a:lnTo>
                  <a:lnTo>
                    <a:pt x="1053592" y="126238"/>
                  </a:lnTo>
                  <a:cubicBezTo>
                    <a:pt x="1058291" y="142113"/>
                    <a:pt x="1049020" y="157607"/>
                    <a:pt x="1027176" y="169545"/>
                  </a:cubicBezTo>
                  <a:cubicBezTo>
                    <a:pt x="1004951" y="181737"/>
                    <a:pt x="972693" y="188595"/>
                    <a:pt x="936625" y="188595"/>
                  </a:cubicBezTo>
                  <a:cubicBezTo>
                    <a:pt x="789178" y="188976"/>
                    <a:pt x="667385" y="250190"/>
                    <a:pt x="664972" y="333502"/>
                  </a:cubicBezTo>
                  <a:lnTo>
                    <a:pt x="664718" y="342900"/>
                  </a:lnTo>
                  <a:cubicBezTo>
                    <a:pt x="663321" y="389890"/>
                    <a:pt x="589788" y="430657"/>
                    <a:pt x="500888" y="430911"/>
                  </a:cubicBezTo>
                  <a:lnTo>
                    <a:pt x="463931" y="431038"/>
                  </a:lnTo>
                  <a:cubicBezTo>
                    <a:pt x="378714" y="431292"/>
                    <a:pt x="293243" y="450977"/>
                    <a:pt x="220599" y="487807"/>
                  </a:cubicBezTo>
                  <a:cubicBezTo>
                    <a:pt x="144272" y="526415"/>
                    <a:pt x="88519" y="580644"/>
                    <a:pt x="65405" y="642366"/>
                  </a:cubicBezTo>
                  <a:lnTo>
                    <a:pt x="0" y="815975"/>
                  </a:lnTo>
                  <a:lnTo>
                    <a:pt x="9652" y="815975"/>
                  </a:lnTo>
                  <a:lnTo>
                    <a:pt x="74041" y="642366"/>
                  </a:lnTo>
                  <a:cubicBezTo>
                    <a:pt x="96393" y="582168"/>
                    <a:pt x="150622" y="529082"/>
                    <a:pt x="225171" y="491236"/>
                  </a:cubicBezTo>
                  <a:cubicBezTo>
                    <a:pt x="296164" y="455168"/>
                    <a:pt x="379857" y="435737"/>
                    <a:pt x="463296" y="435483"/>
                  </a:cubicBezTo>
                  <a:lnTo>
                    <a:pt x="500380" y="435356"/>
                  </a:lnTo>
                  <a:cubicBezTo>
                    <a:pt x="593725" y="435102"/>
                    <a:pt x="670814" y="392176"/>
                    <a:pt x="671957" y="342900"/>
                  </a:cubicBezTo>
                  <a:lnTo>
                    <a:pt x="672211" y="333502"/>
                  </a:lnTo>
                  <a:cubicBezTo>
                    <a:pt x="674243" y="251968"/>
                    <a:pt x="793115" y="192024"/>
                    <a:pt x="937260" y="191643"/>
                  </a:cubicBezTo>
                  <a:cubicBezTo>
                    <a:pt x="975106" y="191516"/>
                    <a:pt x="1008888" y="184277"/>
                    <a:pt x="1032256" y="171577"/>
                  </a:cubicBezTo>
                  <a:cubicBezTo>
                    <a:pt x="1055116" y="159004"/>
                    <a:pt x="1064641" y="142875"/>
                    <a:pt x="1059688" y="126238"/>
                  </a:cubicBezTo>
                  <a:lnTo>
                    <a:pt x="1022604" y="1270"/>
                  </a:lnTo>
                  <a:close/>
                  <a:moveTo>
                    <a:pt x="127381" y="729107"/>
                  </a:moveTo>
                  <a:cubicBezTo>
                    <a:pt x="124841" y="729107"/>
                    <a:pt x="122301" y="730504"/>
                    <a:pt x="121793" y="732282"/>
                  </a:cubicBezTo>
                  <a:lnTo>
                    <a:pt x="94615" y="815594"/>
                  </a:lnTo>
                  <a:cubicBezTo>
                    <a:pt x="93980" y="817499"/>
                    <a:pt x="95631" y="819023"/>
                    <a:pt x="98298" y="819023"/>
                  </a:cubicBezTo>
                  <a:lnTo>
                    <a:pt x="98298" y="819023"/>
                  </a:lnTo>
                  <a:cubicBezTo>
                    <a:pt x="100965" y="819023"/>
                    <a:pt x="103632" y="817499"/>
                    <a:pt x="104267" y="815467"/>
                  </a:cubicBezTo>
                  <a:lnTo>
                    <a:pt x="130937" y="732155"/>
                  </a:lnTo>
                  <a:cubicBezTo>
                    <a:pt x="131445" y="730377"/>
                    <a:pt x="129921" y="728980"/>
                    <a:pt x="127381" y="72898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Freeform 51"/>
          <p:cNvSpPr/>
          <p:nvPr/>
        </p:nvSpPr>
        <p:spPr>
          <a:xfrm>
            <a:off x="8590093" y="4689272"/>
            <a:ext cx="1412443" cy="1346197"/>
          </a:xfrm>
          <a:custGeom>
            <a:avLst/>
            <a:gdLst/>
            <a:ahLst/>
            <a:cxnLst/>
            <a:rect l="l" t="t" r="r" b="b"/>
            <a:pathLst>
              <a:path w="1412443" h="1346197">
                <a:moveTo>
                  <a:pt x="0" y="0"/>
                </a:moveTo>
                <a:lnTo>
                  <a:pt x="1412443" y="0"/>
                </a:lnTo>
                <a:lnTo>
                  <a:pt x="1412443" y="1346197"/>
                </a:lnTo>
                <a:lnTo>
                  <a:pt x="0" y="13461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5985300" y="3114427"/>
            <a:ext cx="1647825" cy="1266825"/>
          </a:xfrm>
          <a:custGeom>
            <a:avLst/>
            <a:gdLst/>
            <a:ahLst/>
            <a:cxnLst/>
            <a:rect l="l" t="t" r="r" b="b"/>
            <a:pathLst>
              <a:path w="1647825" h="1266825">
                <a:moveTo>
                  <a:pt x="0" y="0"/>
                </a:moveTo>
                <a:lnTo>
                  <a:pt x="1647825" y="0"/>
                </a:lnTo>
                <a:lnTo>
                  <a:pt x="1647825" y="1266825"/>
                </a:lnTo>
                <a:lnTo>
                  <a:pt x="0" y="12668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Freeform 53"/>
          <p:cNvSpPr/>
          <p:nvPr/>
        </p:nvSpPr>
        <p:spPr>
          <a:xfrm>
            <a:off x="8645138" y="6103087"/>
            <a:ext cx="1247775" cy="1028700"/>
          </a:xfrm>
          <a:custGeom>
            <a:avLst/>
            <a:gdLst/>
            <a:ahLst/>
            <a:cxnLst/>
            <a:rect l="l" t="t" r="r" b="b"/>
            <a:pathLst>
              <a:path w="1247775" h="1028700">
                <a:moveTo>
                  <a:pt x="0" y="0"/>
                </a:moveTo>
                <a:lnTo>
                  <a:pt x="1247775" y="0"/>
                </a:lnTo>
                <a:lnTo>
                  <a:pt x="124777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TextBox 54"/>
          <p:cNvSpPr txBox="1"/>
          <p:nvPr/>
        </p:nvSpPr>
        <p:spPr>
          <a:xfrm>
            <a:off x="710041" y="5092865"/>
            <a:ext cx="1268530" cy="39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28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Junction</a:t>
            </a:r>
            <a:endParaRPr lang="en-US" sz="228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687057" y="6582699"/>
            <a:ext cx="1600724" cy="39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28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Crossroad</a:t>
            </a:r>
            <a:endParaRPr lang="en-US" sz="228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733015" y="3603031"/>
            <a:ext cx="1464002" cy="39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28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Overpass</a:t>
            </a:r>
            <a:endParaRPr lang="en-US" sz="228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755999" y="2113197"/>
            <a:ext cx="1906029" cy="39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28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Roundabout</a:t>
            </a:r>
            <a:endParaRPr lang="en-US" sz="228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723852" y="294237"/>
            <a:ext cx="4147918" cy="100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2865"/>
              </a:lnSpc>
            </a:pPr>
            <a:r>
              <a:rPr lang="en-US" sz="204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7. Choose the correct answer:</a:t>
            </a:r>
            <a:endParaRPr lang="en-US" sz="204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9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900" y="158953"/>
            <a:ext cx="10339397" cy="7173135"/>
          </a:xfrm>
          <a:custGeom>
            <a:avLst/>
            <a:gdLst/>
            <a:ahLst/>
            <a:cxnLst/>
            <a:rect l="l" t="t" r="r" b="b"/>
            <a:pathLst>
              <a:path w="10339397" h="7173135">
                <a:moveTo>
                  <a:pt x="0" y="0"/>
                </a:moveTo>
                <a:lnTo>
                  <a:pt x="10339397" y="0"/>
                </a:lnTo>
                <a:lnTo>
                  <a:pt x="10339397" y="7173135"/>
                </a:lnTo>
                <a:lnTo>
                  <a:pt x="0" y="717313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133392" y="1376820"/>
            <a:ext cx="2943225" cy="5953125"/>
          </a:xfrm>
          <a:custGeom>
            <a:avLst/>
            <a:gdLst/>
            <a:ahLst/>
            <a:cxnLst/>
            <a:rect l="l" t="t" r="r" b="b"/>
            <a:pathLst>
              <a:path w="2943225" h="5953125">
                <a:moveTo>
                  <a:pt x="0" y="0"/>
                </a:moveTo>
                <a:lnTo>
                  <a:pt x="2943225" y="0"/>
                </a:lnTo>
                <a:lnTo>
                  <a:pt x="2943225" y="5953125"/>
                </a:lnTo>
                <a:lnTo>
                  <a:pt x="0" y="5953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528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92496" y="2794406"/>
            <a:ext cx="2177682" cy="512493"/>
            <a:chOff x="0" y="0"/>
            <a:chExt cx="2177682" cy="512483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2032889" cy="367665"/>
            </a:xfrm>
            <a:custGeom>
              <a:avLst/>
              <a:gdLst/>
              <a:ahLst/>
              <a:cxnLst/>
              <a:rect l="l" t="t" r="r" b="b"/>
              <a:pathLst>
                <a:path w="2032889" h="367665">
                  <a:moveTo>
                    <a:pt x="0" y="0"/>
                  </a:moveTo>
                  <a:lnTo>
                    <a:pt x="0" y="367665"/>
                  </a:lnTo>
                  <a:lnTo>
                    <a:pt x="2032889" y="367665"/>
                  </a:lnTo>
                  <a:lnTo>
                    <a:pt x="2032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3500" y="63500"/>
              <a:ext cx="2050669" cy="385445"/>
            </a:xfrm>
            <a:custGeom>
              <a:avLst/>
              <a:gdLst/>
              <a:ahLst/>
              <a:cxnLst/>
              <a:rect l="l" t="t" r="r" b="b"/>
              <a:pathLst>
                <a:path w="2050669" h="385445">
                  <a:moveTo>
                    <a:pt x="2032889" y="17907"/>
                  </a:moveTo>
                  <a:lnTo>
                    <a:pt x="2032889" y="367665"/>
                  </a:lnTo>
                  <a:lnTo>
                    <a:pt x="17907" y="367665"/>
                  </a:lnTo>
                  <a:lnTo>
                    <a:pt x="17907" y="17907"/>
                  </a:lnTo>
                  <a:close/>
                  <a:moveTo>
                    <a:pt x="0" y="0"/>
                  </a:moveTo>
                  <a:lnTo>
                    <a:pt x="0" y="385445"/>
                  </a:lnTo>
                  <a:lnTo>
                    <a:pt x="2050669" y="385445"/>
                  </a:lnTo>
                  <a:lnTo>
                    <a:pt x="2050669" y="367665"/>
                  </a:lnTo>
                  <a:lnTo>
                    <a:pt x="2050669" y="17907"/>
                  </a:lnTo>
                  <a:lnTo>
                    <a:pt x="20506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017394" y="3736000"/>
            <a:ext cx="1552575" cy="9525"/>
          </a:xfrm>
          <a:custGeom>
            <a:avLst/>
            <a:gdLst/>
            <a:ahLst/>
            <a:cxnLst/>
            <a:rect l="l" t="t" r="r" b="b"/>
            <a:pathLst>
              <a:path w="1552575" h="9525">
                <a:moveTo>
                  <a:pt x="0" y="0"/>
                </a:moveTo>
                <a:lnTo>
                  <a:pt x="1552575" y="0"/>
                </a:lnTo>
                <a:lnTo>
                  <a:pt x="1552575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178982" y="4275544"/>
            <a:ext cx="2177682" cy="512493"/>
            <a:chOff x="0" y="0"/>
            <a:chExt cx="2177682" cy="512496"/>
          </a:xfrm>
        </p:grpSpPr>
        <p:sp>
          <p:nvSpPr>
            <p:cNvPr id="9" name="Freeform 9"/>
            <p:cNvSpPr/>
            <p:nvPr/>
          </p:nvSpPr>
          <p:spPr>
            <a:xfrm>
              <a:off x="72390" y="72390"/>
              <a:ext cx="2032889" cy="367665"/>
            </a:xfrm>
            <a:custGeom>
              <a:avLst/>
              <a:gdLst/>
              <a:ahLst/>
              <a:cxnLst/>
              <a:rect l="l" t="t" r="r" b="b"/>
              <a:pathLst>
                <a:path w="2032889" h="367665">
                  <a:moveTo>
                    <a:pt x="0" y="0"/>
                  </a:moveTo>
                  <a:lnTo>
                    <a:pt x="0" y="367665"/>
                  </a:lnTo>
                  <a:lnTo>
                    <a:pt x="2032889" y="367665"/>
                  </a:lnTo>
                  <a:lnTo>
                    <a:pt x="2032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3500" y="63500"/>
              <a:ext cx="2050669" cy="385445"/>
            </a:xfrm>
            <a:custGeom>
              <a:avLst/>
              <a:gdLst/>
              <a:ahLst/>
              <a:cxnLst/>
              <a:rect l="l" t="t" r="r" b="b"/>
              <a:pathLst>
                <a:path w="2050669" h="385445">
                  <a:moveTo>
                    <a:pt x="2032889" y="17907"/>
                  </a:moveTo>
                  <a:lnTo>
                    <a:pt x="2032889" y="367665"/>
                  </a:lnTo>
                  <a:lnTo>
                    <a:pt x="17907" y="367665"/>
                  </a:lnTo>
                  <a:lnTo>
                    <a:pt x="17907" y="17907"/>
                  </a:lnTo>
                  <a:close/>
                  <a:moveTo>
                    <a:pt x="0" y="0"/>
                  </a:moveTo>
                  <a:lnTo>
                    <a:pt x="0" y="385445"/>
                  </a:lnTo>
                  <a:lnTo>
                    <a:pt x="2050669" y="385445"/>
                  </a:lnTo>
                  <a:lnTo>
                    <a:pt x="2050669" y="367665"/>
                  </a:lnTo>
                  <a:lnTo>
                    <a:pt x="2050669" y="17907"/>
                  </a:lnTo>
                  <a:lnTo>
                    <a:pt x="20506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6489449" y="5248808"/>
            <a:ext cx="1552575" cy="9525"/>
          </a:xfrm>
          <a:custGeom>
            <a:avLst/>
            <a:gdLst/>
            <a:ahLst/>
            <a:cxnLst/>
            <a:rect l="l" t="t" r="r" b="b"/>
            <a:pathLst>
              <a:path w="1552575" h="9525">
                <a:moveTo>
                  <a:pt x="0" y="0"/>
                </a:moveTo>
                <a:lnTo>
                  <a:pt x="1552575" y="0"/>
                </a:lnTo>
                <a:lnTo>
                  <a:pt x="1552575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6578356" y="2044598"/>
            <a:ext cx="2177682" cy="512493"/>
            <a:chOff x="0" y="0"/>
            <a:chExt cx="2177682" cy="512483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032889" cy="367665"/>
            </a:xfrm>
            <a:custGeom>
              <a:avLst/>
              <a:gdLst/>
              <a:ahLst/>
              <a:cxnLst/>
              <a:rect l="l" t="t" r="r" b="b"/>
              <a:pathLst>
                <a:path w="2032889" h="367665">
                  <a:moveTo>
                    <a:pt x="0" y="0"/>
                  </a:moveTo>
                  <a:lnTo>
                    <a:pt x="0" y="367665"/>
                  </a:lnTo>
                  <a:lnTo>
                    <a:pt x="2032889" y="367665"/>
                  </a:lnTo>
                  <a:lnTo>
                    <a:pt x="2032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3500" y="63500"/>
              <a:ext cx="2050669" cy="385445"/>
            </a:xfrm>
            <a:custGeom>
              <a:avLst/>
              <a:gdLst/>
              <a:ahLst/>
              <a:cxnLst/>
              <a:rect l="l" t="t" r="r" b="b"/>
              <a:pathLst>
                <a:path w="2050669" h="385445">
                  <a:moveTo>
                    <a:pt x="2032889" y="17907"/>
                  </a:moveTo>
                  <a:lnTo>
                    <a:pt x="2032889" y="367665"/>
                  </a:lnTo>
                  <a:lnTo>
                    <a:pt x="17907" y="367665"/>
                  </a:lnTo>
                  <a:lnTo>
                    <a:pt x="17907" y="17907"/>
                  </a:lnTo>
                  <a:close/>
                  <a:moveTo>
                    <a:pt x="0" y="0"/>
                  </a:moveTo>
                  <a:lnTo>
                    <a:pt x="0" y="385445"/>
                  </a:lnTo>
                  <a:lnTo>
                    <a:pt x="2050669" y="385445"/>
                  </a:lnTo>
                  <a:lnTo>
                    <a:pt x="2050669" y="367665"/>
                  </a:lnTo>
                  <a:lnTo>
                    <a:pt x="2050669" y="17907"/>
                  </a:lnTo>
                  <a:lnTo>
                    <a:pt x="20506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6736423" y="2853147"/>
            <a:ext cx="1552575" cy="9525"/>
          </a:xfrm>
          <a:custGeom>
            <a:avLst/>
            <a:gdLst/>
            <a:ahLst/>
            <a:cxnLst/>
            <a:rect l="l" t="t" r="r" b="b"/>
            <a:pathLst>
              <a:path w="1552575" h="9525">
                <a:moveTo>
                  <a:pt x="0" y="0"/>
                </a:moveTo>
                <a:lnTo>
                  <a:pt x="1552575" y="0"/>
                </a:lnTo>
                <a:lnTo>
                  <a:pt x="1552575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601809" y="41834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55999" y="1020899"/>
            <a:ext cx="4165740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8. Rearrangre the traffic light:</a:t>
            </a:r>
            <a:endParaRPr lang="en-US" sz="204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28852" y="2828153"/>
            <a:ext cx="1551394" cy="36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e/y/l/o/w/l</a:t>
            </a:r>
            <a:endParaRPr lang="en-US" sz="2045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639506" y="4309291"/>
            <a:ext cx="1298048" cy="36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e/g/r/e/n</a:t>
            </a:r>
            <a:endParaRPr lang="en-US" sz="2045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326963" y="2078345"/>
            <a:ext cx="710251" cy="36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e/r/d</a:t>
            </a:r>
            <a:endParaRPr lang="en-US" sz="2045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9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498" y="75346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4" y="0"/>
                </a:lnTo>
                <a:lnTo>
                  <a:pt x="10466404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27631" y="181023"/>
            <a:ext cx="3195018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I. QUESTION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19963" y="1083459"/>
            <a:ext cx="6710848" cy="298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1.What is it? - It’s a ...</a:t>
            </a:r>
            <a:endParaRPr lang="vi-VN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3600"/>
              </a:lnSpc>
            </a:pP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65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2. How may lights are there? What are they?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13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- There ... lights: 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65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3. What shape are they?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13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-They are ...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9963" y="4126055"/>
            <a:ext cx="7558449" cy="2112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4. What do you do when you see the traffic light?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13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- ... is stop.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59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- ... is slow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13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- ... is go.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pic>
        <p:nvPicPr>
          <p:cNvPr id="6" name="luvvoice.com-20241208-Tivrt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6326" y="4430653"/>
            <a:ext cx="406400" cy="406400"/>
          </a:xfrm>
          <a:prstGeom prst="rect">
            <a:avLst/>
          </a:prstGeom>
        </p:spPr>
      </p:pic>
      <p:pic>
        <p:nvPicPr>
          <p:cNvPr id="7" name="luvvoice.com-20241208-LHSBt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6326" y="3319011"/>
            <a:ext cx="406400" cy="406400"/>
          </a:xfrm>
          <a:prstGeom prst="rect">
            <a:avLst/>
          </a:prstGeom>
        </p:spPr>
      </p:pic>
      <p:pic>
        <p:nvPicPr>
          <p:cNvPr id="8" name="luvvoice.com-20241208-qbGYt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748" y="2317694"/>
            <a:ext cx="406400" cy="406400"/>
          </a:xfrm>
          <a:prstGeom prst="rect">
            <a:avLst/>
          </a:prstGeom>
        </p:spPr>
      </p:pic>
      <p:pic>
        <p:nvPicPr>
          <p:cNvPr id="9" name="luvvoice.com-20241208-k2TAb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8452" y="115909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9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06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4" y="0"/>
                </a:lnTo>
                <a:lnTo>
                  <a:pt x="10466404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09664" y="294237"/>
            <a:ext cx="4211384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II. VOCABULARY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46961" y="3175587"/>
            <a:ext cx="6476267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06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Junction:........................................................</a:t>
            </a:r>
            <a:endParaRPr lang="en-US" sz="206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46961" y="1806359"/>
            <a:ext cx="6633696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06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Traffic light:.....................................................</a:t>
            </a:r>
            <a:endParaRPr lang="en-US" sz="206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060400" y="4547949"/>
            <a:ext cx="6684026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06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Crossroad:.......................................................</a:t>
            </a:r>
            <a:endParaRPr lang="en-US" sz="206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73840" y="5920311"/>
            <a:ext cx="6680549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06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Roundabout:....................................................</a:t>
            </a:r>
            <a:endParaRPr lang="en-US" sz="206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9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900" y="158953"/>
            <a:ext cx="10339397" cy="7173135"/>
          </a:xfrm>
          <a:custGeom>
            <a:avLst/>
            <a:gdLst/>
            <a:ahLst/>
            <a:cxnLst/>
            <a:rect l="l" t="t" r="r" b="b"/>
            <a:pathLst>
              <a:path w="10339397" h="7173135">
                <a:moveTo>
                  <a:pt x="0" y="0"/>
                </a:moveTo>
                <a:lnTo>
                  <a:pt x="10339397" y="0"/>
                </a:lnTo>
                <a:lnTo>
                  <a:pt x="10339397" y="7173135"/>
                </a:lnTo>
                <a:lnTo>
                  <a:pt x="0" y="717313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10953" y="1141952"/>
            <a:ext cx="1809750" cy="1419225"/>
          </a:xfrm>
          <a:custGeom>
            <a:avLst/>
            <a:gdLst/>
            <a:ahLst/>
            <a:cxnLst/>
            <a:rect l="l" t="t" r="r" b="b"/>
            <a:pathLst>
              <a:path w="1809750" h="1419225">
                <a:moveTo>
                  <a:pt x="0" y="0"/>
                </a:moveTo>
                <a:lnTo>
                  <a:pt x="1809750" y="0"/>
                </a:lnTo>
                <a:lnTo>
                  <a:pt x="1809750" y="1419225"/>
                </a:lnTo>
                <a:lnTo>
                  <a:pt x="0" y="14192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49288" y="3002956"/>
            <a:ext cx="1494825" cy="1489224"/>
          </a:xfrm>
          <a:custGeom>
            <a:avLst/>
            <a:gdLst/>
            <a:ahLst/>
            <a:cxnLst/>
            <a:rect l="l" t="t" r="r" b="b"/>
            <a:pathLst>
              <a:path w="1494825" h="1489224">
                <a:moveTo>
                  <a:pt x="0" y="0"/>
                </a:moveTo>
                <a:lnTo>
                  <a:pt x="1494825" y="0"/>
                </a:lnTo>
                <a:lnTo>
                  <a:pt x="1494825" y="1489224"/>
                </a:lnTo>
                <a:lnTo>
                  <a:pt x="0" y="14892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43538" y="5191963"/>
            <a:ext cx="1562100" cy="1209675"/>
          </a:xfrm>
          <a:custGeom>
            <a:avLst/>
            <a:gdLst/>
            <a:ahLst/>
            <a:cxnLst/>
            <a:rect l="l" t="t" r="r" b="b"/>
            <a:pathLst>
              <a:path w="1562100" h="1209675">
                <a:moveTo>
                  <a:pt x="0" y="0"/>
                </a:moveTo>
                <a:lnTo>
                  <a:pt x="1562100" y="0"/>
                </a:lnTo>
                <a:lnTo>
                  <a:pt x="1562100" y="1209675"/>
                </a:lnTo>
                <a:lnTo>
                  <a:pt x="0" y="12096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09664" y="294237"/>
            <a:ext cx="4211384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II. VOCABULARY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04924" y="1807188"/>
            <a:ext cx="6432623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06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Bridge:..........................................................</a:t>
            </a:r>
            <a:endParaRPr lang="en-US" sz="206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04924" y="3779625"/>
            <a:ext cx="6444939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06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Pavement:.....................................................</a:t>
            </a:r>
            <a:endParaRPr lang="en-US" sz="206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04924" y="5752881"/>
            <a:ext cx="6560068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06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Overpass:.......................................................</a:t>
            </a:r>
            <a:endParaRPr lang="en-US" sz="206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9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066015" y="5913187"/>
            <a:ext cx="1647825" cy="1276350"/>
          </a:xfrm>
          <a:custGeom>
            <a:avLst/>
            <a:gdLst/>
            <a:ahLst/>
            <a:cxnLst/>
            <a:rect l="l" t="t" r="r" b="b"/>
            <a:pathLst>
              <a:path w="1647825" h="1276350">
                <a:moveTo>
                  <a:pt x="0" y="0"/>
                </a:moveTo>
                <a:lnTo>
                  <a:pt x="1647825" y="0"/>
                </a:lnTo>
                <a:lnTo>
                  <a:pt x="1647825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658139" y="1531372"/>
            <a:ext cx="1457325" cy="1200150"/>
          </a:xfrm>
          <a:custGeom>
            <a:avLst/>
            <a:gdLst/>
            <a:ahLst/>
            <a:cxnLst/>
            <a:rect l="l" t="t" r="r" b="b"/>
            <a:pathLst>
              <a:path w="1457325" h="1200150">
                <a:moveTo>
                  <a:pt x="0" y="0"/>
                </a:moveTo>
                <a:lnTo>
                  <a:pt x="1457325" y="0"/>
                </a:lnTo>
                <a:lnTo>
                  <a:pt x="1457325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4439041" y="4890592"/>
            <a:ext cx="669922" cy="2049237"/>
            <a:chOff x="0" y="0"/>
            <a:chExt cx="669925" cy="2049234"/>
          </a:xfrm>
        </p:grpSpPr>
        <p:sp>
          <p:nvSpPr>
            <p:cNvPr id="6" name="Freeform 6"/>
            <p:cNvSpPr/>
            <p:nvPr/>
          </p:nvSpPr>
          <p:spPr>
            <a:xfrm>
              <a:off x="113538" y="110617"/>
              <a:ext cx="431927" cy="218948"/>
            </a:xfrm>
            <a:custGeom>
              <a:avLst/>
              <a:gdLst/>
              <a:ahLst/>
              <a:cxnLst/>
              <a:rect l="l" t="t" r="r" b="b"/>
              <a:pathLst>
                <a:path w="431927" h="218948">
                  <a:moveTo>
                    <a:pt x="0" y="0"/>
                  </a:moveTo>
                  <a:lnTo>
                    <a:pt x="167640" y="10414"/>
                  </a:lnTo>
                  <a:lnTo>
                    <a:pt x="431927" y="0"/>
                  </a:lnTo>
                  <a:lnTo>
                    <a:pt x="431927" y="66802"/>
                  </a:lnTo>
                  <a:lnTo>
                    <a:pt x="385572" y="169418"/>
                  </a:lnTo>
                  <a:lnTo>
                    <a:pt x="313690" y="218948"/>
                  </a:lnTo>
                  <a:lnTo>
                    <a:pt x="112649" y="218948"/>
                  </a:lnTo>
                  <a:lnTo>
                    <a:pt x="57912" y="164592"/>
                  </a:lnTo>
                  <a:lnTo>
                    <a:pt x="127" y="5791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2E35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13538" y="332867"/>
              <a:ext cx="431927" cy="218948"/>
            </a:xfrm>
            <a:custGeom>
              <a:avLst/>
              <a:gdLst/>
              <a:ahLst/>
              <a:cxnLst/>
              <a:rect l="l" t="t" r="r" b="b"/>
              <a:pathLst>
                <a:path w="431927" h="218948">
                  <a:moveTo>
                    <a:pt x="0" y="0"/>
                  </a:moveTo>
                  <a:lnTo>
                    <a:pt x="167640" y="10414"/>
                  </a:lnTo>
                  <a:lnTo>
                    <a:pt x="431927" y="0"/>
                  </a:lnTo>
                  <a:lnTo>
                    <a:pt x="431927" y="66548"/>
                  </a:lnTo>
                  <a:lnTo>
                    <a:pt x="385572" y="169418"/>
                  </a:lnTo>
                  <a:lnTo>
                    <a:pt x="313690" y="218948"/>
                  </a:lnTo>
                  <a:lnTo>
                    <a:pt x="112649" y="218948"/>
                  </a:lnTo>
                  <a:lnTo>
                    <a:pt x="57912" y="164592"/>
                  </a:lnTo>
                  <a:lnTo>
                    <a:pt x="127" y="5791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2E35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13538" y="554863"/>
              <a:ext cx="431927" cy="218948"/>
            </a:xfrm>
            <a:custGeom>
              <a:avLst/>
              <a:gdLst/>
              <a:ahLst/>
              <a:cxnLst/>
              <a:rect l="l" t="t" r="r" b="b"/>
              <a:pathLst>
                <a:path w="431927" h="218948">
                  <a:moveTo>
                    <a:pt x="0" y="0"/>
                  </a:moveTo>
                  <a:lnTo>
                    <a:pt x="167640" y="10414"/>
                  </a:lnTo>
                  <a:lnTo>
                    <a:pt x="431927" y="0"/>
                  </a:lnTo>
                  <a:lnTo>
                    <a:pt x="431927" y="66548"/>
                  </a:lnTo>
                  <a:lnTo>
                    <a:pt x="385572" y="169418"/>
                  </a:lnTo>
                  <a:lnTo>
                    <a:pt x="313690" y="218948"/>
                  </a:lnTo>
                  <a:lnTo>
                    <a:pt x="112649" y="218948"/>
                  </a:lnTo>
                  <a:lnTo>
                    <a:pt x="57912" y="164592"/>
                  </a:lnTo>
                  <a:lnTo>
                    <a:pt x="127" y="5791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2E35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63373" y="1869313"/>
              <a:ext cx="543052" cy="116332"/>
            </a:xfrm>
            <a:custGeom>
              <a:avLst/>
              <a:gdLst/>
              <a:ahLst/>
              <a:cxnLst/>
              <a:rect l="l" t="t" r="r" b="b"/>
              <a:pathLst>
                <a:path w="543052" h="116332">
                  <a:moveTo>
                    <a:pt x="207137" y="0"/>
                  </a:moveTo>
                  <a:lnTo>
                    <a:pt x="207137" y="0"/>
                  </a:lnTo>
                  <a:lnTo>
                    <a:pt x="76454" y="17907"/>
                  </a:lnTo>
                  <a:cubicBezTo>
                    <a:pt x="51943" y="28829"/>
                    <a:pt x="27178" y="39624"/>
                    <a:pt x="2540" y="50546"/>
                  </a:cubicBezTo>
                  <a:cubicBezTo>
                    <a:pt x="1651" y="56896"/>
                    <a:pt x="889" y="63373"/>
                    <a:pt x="0" y="69723"/>
                  </a:cubicBezTo>
                  <a:lnTo>
                    <a:pt x="0" y="71628"/>
                  </a:lnTo>
                  <a:lnTo>
                    <a:pt x="53086" y="97155"/>
                  </a:lnTo>
                  <a:lnTo>
                    <a:pt x="190881" y="116332"/>
                  </a:lnTo>
                  <a:lnTo>
                    <a:pt x="385572" y="116332"/>
                  </a:lnTo>
                  <a:lnTo>
                    <a:pt x="501396" y="94107"/>
                  </a:lnTo>
                  <a:lnTo>
                    <a:pt x="543052" y="72771"/>
                  </a:lnTo>
                  <a:lnTo>
                    <a:pt x="543052" y="71755"/>
                  </a:lnTo>
                  <a:lnTo>
                    <a:pt x="536067" y="47752"/>
                  </a:lnTo>
                  <a:lnTo>
                    <a:pt x="468630" y="16383"/>
                  </a:lnTo>
                  <a:lnTo>
                    <a:pt x="34988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00990" y="537210"/>
              <a:ext cx="66421" cy="1402969"/>
            </a:xfrm>
            <a:custGeom>
              <a:avLst/>
              <a:gdLst/>
              <a:ahLst/>
              <a:cxnLst/>
              <a:rect l="l" t="t" r="r" b="b"/>
              <a:pathLst>
                <a:path w="66421" h="1402969">
                  <a:moveTo>
                    <a:pt x="0" y="0"/>
                  </a:moveTo>
                  <a:lnTo>
                    <a:pt x="0" y="281813"/>
                  </a:lnTo>
                  <a:lnTo>
                    <a:pt x="0" y="668528"/>
                  </a:lnTo>
                  <a:lnTo>
                    <a:pt x="0" y="1242949"/>
                  </a:lnTo>
                  <a:lnTo>
                    <a:pt x="0" y="1402969"/>
                  </a:lnTo>
                  <a:lnTo>
                    <a:pt x="66421" y="1402969"/>
                  </a:lnTo>
                  <a:lnTo>
                    <a:pt x="66421" y="1019937"/>
                  </a:lnTo>
                  <a:lnTo>
                    <a:pt x="66421" y="514350"/>
                  </a:lnTo>
                  <a:lnTo>
                    <a:pt x="664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04089" y="63500"/>
              <a:ext cx="261493" cy="786130"/>
            </a:xfrm>
            <a:custGeom>
              <a:avLst/>
              <a:gdLst/>
              <a:ahLst/>
              <a:cxnLst/>
              <a:rect l="l" t="t" r="r" b="b"/>
              <a:pathLst>
                <a:path w="261493" h="786130">
                  <a:moveTo>
                    <a:pt x="0" y="0"/>
                  </a:moveTo>
                  <a:lnTo>
                    <a:pt x="119253" y="8509"/>
                  </a:lnTo>
                  <a:lnTo>
                    <a:pt x="261493" y="0"/>
                  </a:lnTo>
                  <a:lnTo>
                    <a:pt x="253746" y="313690"/>
                  </a:lnTo>
                  <a:lnTo>
                    <a:pt x="261493" y="591820"/>
                  </a:lnTo>
                  <a:lnTo>
                    <a:pt x="261493" y="786130"/>
                  </a:lnTo>
                  <a:lnTo>
                    <a:pt x="130937" y="786130"/>
                  </a:lnTo>
                  <a:lnTo>
                    <a:pt x="254" y="786130"/>
                  </a:lnTo>
                  <a:lnTo>
                    <a:pt x="11684" y="471932"/>
                  </a:lnTo>
                  <a:cubicBezTo>
                    <a:pt x="9144" y="362331"/>
                    <a:pt x="6985" y="252603"/>
                    <a:pt x="4445" y="143002"/>
                  </a:cubicBezTo>
                  <a:cubicBezTo>
                    <a:pt x="2921" y="95123"/>
                    <a:pt x="1524" y="47625"/>
                    <a:pt x="0" y="0"/>
                  </a:cubicBezTo>
                  <a:close/>
                </a:path>
              </a:pathLst>
            </a:custGeom>
            <a:solidFill>
              <a:srgbClr val="2E35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37363" y="110363"/>
              <a:ext cx="195072" cy="191516"/>
            </a:xfrm>
            <a:custGeom>
              <a:avLst/>
              <a:gdLst/>
              <a:ahLst/>
              <a:cxnLst/>
              <a:rect l="l" t="t" r="r" b="b"/>
              <a:pathLst>
                <a:path w="195072" h="191516">
                  <a:moveTo>
                    <a:pt x="95885" y="0"/>
                  </a:moveTo>
                  <a:lnTo>
                    <a:pt x="53467" y="9017"/>
                  </a:lnTo>
                  <a:lnTo>
                    <a:pt x="23241" y="31750"/>
                  </a:lnTo>
                  <a:lnTo>
                    <a:pt x="0" y="70612"/>
                  </a:lnTo>
                  <a:lnTo>
                    <a:pt x="0" y="119253"/>
                  </a:lnTo>
                  <a:lnTo>
                    <a:pt x="21336" y="157861"/>
                  </a:lnTo>
                  <a:lnTo>
                    <a:pt x="52324" y="182499"/>
                  </a:lnTo>
                  <a:lnTo>
                    <a:pt x="82296" y="191516"/>
                  </a:lnTo>
                  <a:lnTo>
                    <a:pt x="115697" y="191516"/>
                  </a:lnTo>
                  <a:lnTo>
                    <a:pt x="149860" y="179324"/>
                  </a:lnTo>
                  <a:lnTo>
                    <a:pt x="182626" y="147701"/>
                  </a:lnTo>
                  <a:lnTo>
                    <a:pt x="195072" y="106807"/>
                  </a:lnTo>
                  <a:lnTo>
                    <a:pt x="186690" y="63500"/>
                  </a:lnTo>
                  <a:lnTo>
                    <a:pt x="163449" y="27305"/>
                  </a:lnTo>
                  <a:lnTo>
                    <a:pt x="133985" y="9906"/>
                  </a:lnTo>
                  <a:lnTo>
                    <a:pt x="96012" y="127"/>
                  </a:lnTo>
                  <a:close/>
                </a:path>
              </a:pathLst>
            </a:custGeom>
            <a:solidFill>
              <a:srgbClr val="FA48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37363" y="354076"/>
              <a:ext cx="195072" cy="191516"/>
            </a:xfrm>
            <a:custGeom>
              <a:avLst/>
              <a:gdLst/>
              <a:ahLst/>
              <a:cxnLst/>
              <a:rect l="l" t="t" r="r" b="b"/>
              <a:pathLst>
                <a:path w="195072" h="191516">
                  <a:moveTo>
                    <a:pt x="95885" y="0"/>
                  </a:moveTo>
                  <a:lnTo>
                    <a:pt x="53467" y="9271"/>
                  </a:lnTo>
                  <a:lnTo>
                    <a:pt x="23241" y="32004"/>
                  </a:lnTo>
                  <a:lnTo>
                    <a:pt x="0" y="70612"/>
                  </a:lnTo>
                  <a:lnTo>
                    <a:pt x="0" y="119253"/>
                  </a:lnTo>
                  <a:lnTo>
                    <a:pt x="21336" y="158115"/>
                  </a:lnTo>
                  <a:lnTo>
                    <a:pt x="52324" y="182499"/>
                  </a:lnTo>
                  <a:lnTo>
                    <a:pt x="82296" y="191516"/>
                  </a:lnTo>
                  <a:lnTo>
                    <a:pt x="115697" y="191516"/>
                  </a:lnTo>
                  <a:lnTo>
                    <a:pt x="149860" y="179324"/>
                  </a:lnTo>
                  <a:lnTo>
                    <a:pt x="182626" y="147701"/>
                  </a:lnTo>
                  <a:lnTo>
                    <a:pt x="195072" y="107061"/>
                  </a:lnTo>
                  <a:lnTo>
                    <a:pt x="186690" y="63754"/>
                  </a:lnTo>
                  <a:lnTo>
                    <a:pt x="163449" y="27432"/>
                  </a:lnTo>
                  <a:lnTo>
                    <a:pt x="133985" y="10033"/>
                  </a:lnTo>
                  <a:lnTo>
                    <a:pt x="96012" y="254"/>
                  </a:lnTo>
                  <a:close/>
                </a:path>
              </a:pathLst>
            </a:custGeom>
            <a:solidFill>
              <a:srgbClr val="FCCE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37363" y="591312"/>
              <a:ext cx="195072" cy="191516"/>
            </a:xfrm>
            <a:custGeom>
              <a:avLst/>
              <a:gdLst/>
              <a:ahLst/>
              <a:cxnLst/>
              <a:rect l="l" t="t" r="r" b="b"/>
              <a:pathLst>
                <a:path w="195072" h="191516">
                  <a:moveTo>
                    <a:pt x="95885" y="0"/>
                  </a:moveTo>
                  <a:lnTo>
                    <a:pt x="53467" y="9017"/>
                  </a:lnTo>
                  <a:lnTo>
                    <a:pt x="23241" y="31750"/>
                  </a:lnTo>
                  <a:lnTo>
                    <a:pt x="0" y="70612"/>
                  </a:lnTo>
                  <a:lnTo>
                    <a:pt x="0" y="118999"/>
                  </a:lnTo>
                  <a:lnTo>
                    <a:pt x="21336" y="157861"/>
                  </a:lnTo>
                  <a:lnTo>
                    <a:pt x="52324" y="182499"/>
                  </a:lnTo>
                  <a:lnTo>
                    <a:pt x="82296" y="191516"/>
                  </a:lnTo>
                  <a:lnTo>
                    <a:pt x="115697" y="191516"/>
                  </a:lnTo>
                  <a:lnTo>
                    <a:pt x="149860" y="179324"/>
                  </a:lnTo>
                  <a:lnTo>
                    <a:pt x="182626" y="147701"/>
                  </a:lnTo>
                  <a:lnTo>
                    <a:pt x="195072" y="106807"/>
                  </a:lnTo>
                  <a:lnTo>
                    <a:pt x="186690" y="63500"/>
                  </a:lnTo>
                  <a:lnTo>
                    <a:pt x="163449" y="27305"/>
                  </a:lnTo>
                  <a:lnTo>
                    <a:pt x="133985" y="9906"/>
                  </a:lnTo>
                  <a:lnTo>
                    <a:pt x="96012" y="127"/>
                  </a:lnTo>
                  <a:close/>
                </a:path>
              </a:pathLst>
            </a:custGeom>
            <a:solidFill>
              <a:srgbClr val="3F8E1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7822044" y="4819726"/>
            <a:ext cx="1269949" cy="1269949"/>
            <a:chOff x="0" y="0"/>
            <a:chExt cx="1269949" cy="1269949"/>
          </a:xfrm>
        </p:grpSpPr>
        <p:sp>
          <p:nvSpPr>
            <p:cNvPr id="16" name="Freeform 16"/>
            <p:cNvSpPr/>
            <p:nvPr/>
          </p:nvSpPr>
          <p:spPr>
            <a:xfrm>
              <a:off x="63500" y="63500"/>
              <a:ext cx="1143000" cy="1143000"/>
            </a:xfrm>
            <a:custGeom>
              <a:avLst/>
              <a:gdLst/>
              <a:ahLst/>
              <a:cxnLst/>
              <a:rect l="l" t="t" r="r" b="b"/>
              <a:pathLst>
                <a:path w="1143000" h="1143000">
                  <a:moveTo>
                    <a:pt x="1143000" y="571500"/>
                  </a:moveTo>
                  <a:cubicBezTo>
                    <a:pt x="1143000" y="590169"/>
                    <a:pt x="1142111" y="608838"/>
                    <a:pt x="1140206" y="627507"/>
                  </a:cubicBezTo>
                  <a:cubicBezTo>
                    <a:pt x="1138301" y="646176"/>
                    <a:pt x="1135634" y="664591"/>
                    <a:pt x="1131951" y="683006"/>
                  </a:cubicBezTo>
                  <a:cubicBezTo>
                    <a:pt x="1128268" y="701421"/>
                    <a:pt x="1123696" y="719455"/>
                    <a:pt x="1118362" y="737362"/>
                  </a:cubicBezTo>
                  <a:cubicBezTo>
                    <a:pt x="1113028" y="755269"/>
                    <a:pt x="1106678" y="772922"/>
                    <a:pt x="1099439" y="790194"/>
                  </a:cubicBezTo>
                  <a:cubicBezTo>
                    <a:pt x="1092200" y="807466"/>
                    <a:pt x="1084326" y="824357"/>
                    <a:pt x="1075436" y="840867"/>
                  </a:cubicBezTo>
                  <a:cubicBezTo>
                    <a:pt x="1066546" y="857377"/>
                    <a:pt x="1057021" y="873379"/>
                    <a:pt x="1046607" y="889000"/>
                  </a:cubicBezTo>
                  <a:cubicBezTo>
                    <a:pt x="1036193" y="904621"/>
                    <a:pt x="1025017" y="919607"/>
                    <a:pt x="1013206" y="934085"/>
                  </a:cubicBezTo>
                  <a:cubicBezTo>
                    <a:pt x="1001395" y="948563"/>
                    <a:pt x="988822" y="962406"/>
                    <a:pt x="975487" y="975614"/>
                  </a:cubicBezTo>
                  <a:cubicBezTo>
                    <a:pt x="962152" y="988822"/>
                    <a:pt x="948436" y="1001395"/>
                    <a:pt x="933958" y="1013333"/>
                  </a:cubicBezTo>
                  <a:cubicBezTo>
                    <a:pt x="919480" y="1025271"/>
                    <a:pt x="904494" y="1036320"/>
                    <a:pt x="888873" y="1046734"/>
                  </a:cubicBezTo>
                  <a:cubicBezTo>
                    <a:pt x="873252" y="1057148"/>
                    <a:pt x="857250" y="1066800"/>
                    <a:pt x="840740" y="1075563"/>
                  </a:cubicBezTo>
                  <a:cubicBezTo>
                    <a:pt x="824230" y="1084326"/>
                    <a:pt x="807339" y="1092327"/>
                    <a:pt x="790067" y="1099566"/>
                  </a:cubicBezTo>
                  <a:cubicBezTo>
                    <a:pt x="772795" y="1106805"/>
                    <a:pt x="755142" y="1113028"/>
                    <a:pt x="737235" y="1118489"/>
                  </a:cubicBezTo>
                  <a:cubicBezTo>
                    <a:pt x="719328" y="1123950"/>
                    <a:pt x="701167" y="1128522"/>
                    <a:pt x="682879" y="1132078"/>
                  </a:cubicBezTo>
                  <a:cubicBezTo>
                    <a:pt x="664591" y="1135634"/>
                    <a:pt x="646049" y="1138428"/>
                    <a:pt x="627380" y="1140333"/>
                  </a:cubicBezTo>
                  <a:cubicBezTo>
                    <a:pt x="608711" y="1142238"/>
                    <a:pt x="590169" y="1143000"/>
                    <a:pt x="571500" y="1143000"/>
                  </a:cubicBezTo>
                  <a:cubicBezTo>
                    <a:pt x="552831" y="1143000"/>
                    <a:pt x="534162" y="1142111"/>
                    <a:pt x="515493" y="1140206"/>
                  </a:cubicBezTo>
                  <a:cubicBezTo>
                    <a:pt x="496824" y="1138301"/>
                    <a:pt x="478409" y="1135634"/>
                    <a:pt x="459994" y="1131951"/>
                  </a:cubicBezTo>
                  <a:cubicBezTo>
                    <a:pt x="441579" y="1128268"/>
                    <a:pt x="423545" y="1123696"/>
                    <a:pt x="405638" y="1118362"/>
                  </a:cubicBezTo>
                  <a:cubicBezTo>
                    <a:pt x="387731" y="1113028"/>
                    <a:pt x="370078" y="1106678"/>
                    <a:pt x="352806" y="1099439"/>
                  </a:cubicBezTo>
                  <a:cubicBezTo>
                    <a:pt x="335534" y="1092200"/>
                    <a:pt x="318643" y="1084326"/>
                    <a:pt x="302133" y="1075436"/>
                  </a:cubicBezTo>
                  <a:cubicBezTo>
                    <a:pt x="285623" y="1066546"/>
                    <a:pt x="269621" y="1057021"/>
                    <a:pt x="254000" y="1046607"/>
                  </a:cubicBezTo>
                  <a:cubicBezTo>
                    <a:pt x="238379" y="1036193"/>
                    <a:pt x="223393" y="1025017"/>
                    <a:pt x="208915" y="1013206"/>
                  </a:cubicBezTo>
                  <a:cubicBezTo>
                    <a:pt x="194437" y="1001395"/>
                    <a:pt x="180594" y="988822"/>
                    <a:pt x="167386" y="975487"/>
                  </a:cubicBezTo>
                  <a:cubicBezTo>
                    <a:pt x="154178" y="962152"/>
                    <a:pt x="141605" y="948436"/>
                    <a:pt x="129667" y="933958"/>
                  </a:cubicBezTo>
                  <a:cubicBezTo>
                    <a:pt x="117729" y="919480"/>
                    <a:pt x="106680" y="904494"/>
                    <a:pt x="96266" y="889000"/>
                  </a:cubicBezTo>
                  <a:cubicBezTo>
                    <a:pt x="85852" y="873506"/>
                    <a:pt x="76200" y="857377"/>
                    <a:pt x="67437" y="840867"/>
                  </a:cubicBezTo>
                  <a:cubicBezTo>
                    <a:pt x="58674" y="824357"/>
                    <a:pt x="50673" y="807466"/>
                    <a:pt x="43434" y="790194"/>
                  </a:cubicBezTo>
                  <a:cubicBezTo>
                    <a:pt x="36195" y="772922"/>
                    <a:pt x="29972" y="755269"/>
                    <a:pt x="24511" y="737362"/>
                  </a:cubicBezTo>
                  <a:cubicBezTo>
                    <a:pt x="19050" y="719455"/>
                    <a:pt x="14478" y="701294"/>
                    <a:pt x="10922" y="683006"/>
                  </a:cubicBezTo>
                  <a:cubicBezTo>
                    <a:pt x="7366" y="664718"/>
                    <a:pt x="4572" y="646176"/>
                    <a:pt x="2667" y="627507"/>
                  </a:cubicBezTo>
                  <a:cubicBezTo>
                    <a:pt x="762" y="608838"/>
                    <a:pt x="0" y="590169"/>
                    <a:pt x="0" y="571500"/>
                  </a:cubicBezTo>
                  <a:cubicBezTo>
                    <a:pt x="0" y="552831"/>
                    <a:pt x="889" y="534162"/>
                    <a:pt x="2794" y="515493"/>
                  </a:cubicBezTo>
                  <a:cubicBezTo>
                    <a:pt x="4699" y="496824"/>
                    <a:pt x="7366" y="478409"/>
                    <a:pt x="11049" y="459994"/>
                  </a:cubicBezTo>
                  <a:cubicBezTo>
                    <a:pt x="14732" y="441579"/>
                    <a:pt x="19304" y="423545"/>
                    <a:pt x="24638" y="405638"/>
                  </a:cubicBezTo>
                  <a:cubicBezTo>
                    <a:pt x="29972" y="387731"/>
                    <a:pt x="36322" y="370078"/>
                    <a:pt x="43561" y="352806"/>
                  </a:cubicBezTo>
                  <a:cubicBezTo>
                    <a:pt x="50800" y="335534"/>
                    <a:pt x="58674" y="318643"/>
                    <a:pt x="67564" y="302133"/>
                  </a:cubicBezTo>
                  <a:cubicBezTo>
                    <a:pt x="76454" y="285623"/>
                    <a:pt x="85979" y="269621"/>
                    <a:pt x="96393" y="254000"/>
                  </a:cubicBezTo>
                  <a:cubicBezTo>
                    <a:pt x="106807" y="238379"/>
                    <a:pt x="117983" y="223393"/>
                    <a:pt x="129794" y="208915"/>
                  </a:cubicBezTo>
                  <a:cubicBezTo>
                    <a:pt x="141605" y="194437"/>
                    <a:pt x="154178" y="180594"/>
                    <a:pt x="167513" y="167386"/>
                  </a:cubicBezTo>
                  <a:cubicBezTo>
                    <a:pt x="180848" y="154178"/>
                    <a:pt x="194564" y="141605"/>
                    <a:pt x="209042" y="129667"/>
                  </a:cubicBezTo>
                  <a:cubicBezTo>
                    <a:pt x="223520" y="117729"/>
                    <a:pt x="238379" y="106680"/>
                    <a:pt x="254000" y="96266"/>
                  </a:cubicBezTo>
                  <a:cubicBezTo>
                    <a:pt x="269621" y="85852"/>
                    <a:pt x="285623" y="76200"/>
                    <a:pt x="302133" y="67437"/>
                  </a:cubicBezTo>
                  <a:cubicBezTo>
                    <a:pt x="318643" y="58674"/>
                    <a:pt x="335534" y="50673"/>
                    <a:pt x="352806" y="43434"/>
                  </a:cubicBezTo>
                  <a:cubicBezTo>
                    <a:pt x="370078" y="36195"/>
                    <a:pt x="387731" y="29972"/>
                    <a:pt x="405638" y="24511"/>
                  </a:cubicBezTo>
                  <a:cubicBezTo>
                    <a:pt x="423545" y="19050"/>
                    <a:pt x="441706" y="14478"/>
                    <a:pt x="459994" y="10922"/>
                  </a:cubicBezTo>
                  <a:cubicBezTo>
                    <a:pt x="478282" y="7366"/>
                    <a:pt x="496824" y="4572"/>
                    <a:pt x="515493" y="2667"/>
                  </a:cubicBezTo>
                  <a:cubicBezTo>
                    <a:pt x="534162" y="762"/>
                    <a:pt x="552704" y="0"/>
                    <a:pt x="571500" y="0"/>
                  </a:cubicBezTo>
                  <a:cubicBezTo>
                    <a:pt x="590296" y="0"/>
                    <a:pt x="608838" y="889"/>
                    <a:pt x="627507" y="2794"/>
                  </a:cubicBezTo>
                  <a:cubicBezTo>
                    <a:pt x="646176" y="4699"/>
                    <a:pt x="664591" y="7366"/>
                    <a:pt x="683006" y="11049"/>
                  </a:cubicBezTo>
                  <a:cubicBezTo>
                    <a:pt x="701421" y="14732"/>
                    <a:pt x="719455" y="19304"/>
                    <a:pt x="737362" y="24638"/>
                  </a:cubicBezTo>
                  <a:cubicBezTo>
                    <a:pt x="755269" y="29972"/>
                    <a:pt x="772922" y="36322"/>
                    <a:pt x="790194" y="43561"/>
                  </a:cubicBezTo>
                  <a:cubicBezTo>
                    <a:pt x="807466" y="50800"/>
                    <a:pt x="824357" y="58674"/>
                    <a:pt x="840867" y="67564"/>
                  </a:cubicBezTo>
                  <a:cubicBezTo>
                    <a:pt x="857377" y="76454"/>
                    <a:pt x="873379" y="85979"/>
                    <a:pt x="889000" y="96393"/>
                  </a:cubicBezTo>
                  <a:cubicBezTo>
                    <a:pt x="904621" y="106807"/>
                    <a:pt x="919607" y="117983"/>
                    <a:pt x="934085" y="129794"/>
                  </a:cubicBezTo>
                  <a:cubicBezTo>
                    <a:pt x="948563" y="141605"/>
                    <a:pt x="962406" y="154178"/>
                    <a:pt x="975614" y="167513"/>
                  </a:cubicBezTo>
                  <a:cubicBezTo>
                    <a:pt x="988822" y="180848"/>
                    <a:pt x="1001395" y="194564"/>
                    <a:pt x="1013333" y="209042"/>
                  </a:cubicBezTo>
                  <a:cubicBezTo>
                    <a:pt x="1025271" y="223520"/>
                    <a:pt x="1036320" y="238506"/>
                    <a:pt x="1046734" y="254127"/>
                  </a:cubicBezTo>
                  <a:cubicBezTo>
                    <a:pt x="1057148" y="269748"/>
                    <a:pt x="1066800" y="285750"/>
                    <a:pt x="1075563" y="302260"/>
                  </a:cubicBezTo>
                  <a:cubicBezTo>
                    <a:pt x="1084326" y="318770"/>
                    <a:pt x="1092327" y="335661"/>
                    <a:pt x="1099566" y="352933"/>
                  </a:cubicBezTo>
                  <a:cubicBezTo>
                    <a:pt x="1106805" y="370205"/>
                    <a:pt x="1113028" y="387858"/>
                    <a:pt x="1118489" y="405765"/>
                  </a:cubicBezTo>
                  <a:cubicBezTo>
                    <a:pt x="1123950" y="423672"/>
                    <a:pt x="1128522" y="441833"/>
                    <a:pt x="1132078" y="460121"/>
                  </a:cubicBezTo>
                  <a:cubicBezTo>
                    <a:pt x="1135634" y="478409"/>
                    <a:pt x="1138428" y="496951"/>
                    <a:pt x="1140333" y="515620"/>
                  </a:cubicBezTo>
                  <a:cubicBezTo>
                    <a:pt x="1142238" y="534289"/>
                    <a:pt x="1143000" y="552704"/>
                    <a:pt x="1143000" y="57150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77978" y="77851"/>
              <a:ext cx="1114298" cy="1114298"/>
            </a:xfrm>
            <a:custGeom>
              <a:avLst/>
              <a:gdLst/>
              <a:ahLst/>
              <a:cxnLst/>
              <a:rect l="l" t="t" r="r" b="b"/>
              <a:pathLst>
                <a:path w="1114298" h="1114298">
                  <a:moveTo>
                    <a:pt x="1114298" y="557149"/>
                  </a:moveTo>
                  <a:cubicBezTo>
                    <a:pt x="1114298" y="575437"/>
                    <a:pt x="1113409" y="593598"/>
                    <a:pt x="1111631" y="611759"/>
                  </a:cubicBezTo>
                  <a:cubicBezTo>
                    <a:pt x="1109853" y="629920"/>
                    <a:pt x="1107186" y="647954"/>
                    <a:pt x="1103630" y="665861"/>
                  </a:cubicBezTo>
                  <a:cubicBezTo>
                    <a:pt x="1100074" y="683768"/>
                    <a:pt x="1095629" y="701421"/>
                    <a:pt x="1090295" y="718947"/>
                  </a:cubicBezTo>
                  <a:cubicBezTo>
                    <a:pt x="1084961" y="736473"/>
                    <a:pt x="1078865" y="753618"/>
                    <a:pt x="1071880" y="770382"/>
                  </a:cubicBezTo>
                  <a:cubicBezTo>
                    <a:pt x="1064895" y="787146"/>
                    <a:pt x="1057148" y="803783"/>
                    <a:pt x="1048512" y="819785"/>
                  </a:cubicBezTo>
                  <a:cubicBezTo>
                    <a:pt x="1039876" y="835787"/>
                    <a:pt x="1030478" y="851535"/>
                    <a:pt x="1020445" y="866648"/>
                  </a:cubicBezTo>
                  <a:cubicBezTo>
                    <a:pt x="1010412" y="881761"/>
                    <a:pt x="999490" y="896493"/>
                    <a:pt x="987806" y="910590"/>
                  </a:cubicBezTo>
                  <a:cubicBezTo>
                    <a:pt x="976122" y="924687"/>
                    <a:pt x="963930" y="938149"/>
                    <a:pt x="951103" y="951103"/>
                  </a:cubicBezTo>
                  <a:cubicBezTo>
                    <a:pt x="938276" y="964057"/>
                    <a:pt x="924687" y="976249"/>
                    <a:pt x="910590" y="987806"/>
                  </a:cubicBezTo>
                  <a:cubicBezTo>
                    <a:pt x="896493" y="999363"/>
                    <a:pt x="881888" y="1010285"/>
                    <a:pt x="866648" y="1020445"/>
                  </a:cubicBezTo>
                  <a:cubicBezTo>
                    <a:pt x="851408" y="1030605"/>
                    <a:pt x="835787" y="1040003"/>
                    <a:pt x="819785" y="1048512"/>
                  </a:cubicBezTo>
                  <a:cubicBezTo>
                    <a:pt x="803783" y="1057021"/>
                    <a:pt x="787273" y="1064895"/>
                    <a:pt x="770382" y="1071880"/>
                  </a:cubicBezTo>
                  <a:cubicBezTo>
                    <a:pt x="753491" y="1078865"/>
                    <a:pt x="736346" y="1084961"/>
                    <a:pt x="718947" y="1090295"/>
                  </a:cubicBezTo>
                  <a:cubicBezTo>
                    <a:pt x="701548" y="1095629"/>
                    <a:pt x="683768" y="1100074"/>
                    <a:pt x="665861" y="1103630"/>
                  </a:cubicBezTo>
                  <a:cubicBezTo>
                    <a:pt x="647954" y="1107186"/>
                    <a:pt x="629920" y="1109853"/>
                    <a:pt x="611759" y="1111631"/>
                  </a:cubicBezTo>
                  <a:cubicBezTo>
                    <a:pt x="593598" y="1113409"/>
                    <a:pt x="575437" y="1114298"/>
                    <a:pt x="557149" y="1114298"/>
                  </a:cubicBezTo>
                  <a:cubicBezTo>
                    <a:pt x="538861" y="1114298"/>
                    <a:pt x="520700" y="1113409"/>
                    <a:pt x="502539" y="1111631"/>
                  </a:cubicBezTo>
                  <a:cubicBezTo>
                    <a:pt x="484378" y="1109853"/>
                    <a:pt x="466344" y="1107186"/>
                    <a:pt x="448437" y="1103630"/>
                  </a:cubicBezTo>
                  <a:cubicBezTo>
                    <a:pt x="430530" y="1100074"/>
                    <a:pt x="412877" y="1095629"/>
                    <a:pt x="395351" y="1090295"/>
                  </a:cubicBezTo>
                  <a:cubicBezTo>
                    <a:pt x="377825" y="1084961"/>
                    <a:pt x="360680" y="1078865"/>
                    <a:pt x="343916" y="1071880"/>
                  </a:cubicBezTo>
                  <a:cubicBezTo>
                    <a:pt x="327152" y="1064895"/>
                    <a:pt x="310515" y="1057148"/>
                    <a:pt x="294513" y="1048512"/>
                  </a:cubicBezTo>
                  <a:cubicBezTo>
                    <a:pt x="278511" y="1039876"/>
                    <a:pt x="262763" y="1030478"/>
                    <a:pt x="247650" y="1020445"/>
                  </a:cubicBezTo>
                  <a:cubicBezTo>
                    <a:pt x="232537" y="1010412"/>
                    <a:pt x="217805" y="999490"/>
                    <a:pt x="203708" y="987806"/>
                  </a:cubicBezTo>
                  <a:cubicBezTo>
                    <a:pt x="189611" y="976122"/>
                    <a:pt x="176149" y="963930"/>
                    <a:pt x="163195" y="951103"/>
                  </a:cubicBezTo>
                  <a:cubicBezTo>
                    <a:pt x="150241" y="938276"/>
                    <a:pt x="138049" y="924687"/>
                    <a:pt x="126492" y="910590"/>
                  </a:cubicBezTo>
                  <a:cubicBezTo>
                    <a:pt x="114935" y="896493"/>
                    <a:pt x="104013" y="881888"/>
                    <a:pt x="93853" y="866648"/>
                  </a:cubicBezTo>
                  <a:cubicBezTo>
                    <a:pt x="83693" y="851408"/>
                    <a:pt x="74295" y="835787"/>
                    <a:pt x="65786" y="819785"/>
                  </a:cubicBezTo>
                  <a:cubicBezTo>
                    <a:pt x="57277" y="803783"/>
                    <a:pt x="49403" y="787273"/>
                    <a:pt x="42418" y="770382"/>
                  </a:cubicBezTo>
                  <a:cubicBezTo>
                    <a:pt x="35433" y="753491"/>
                    <a:pt x="29337" y="736346"/>
                    <a:pt x="24003" y="718947"/>
                  </a:cubicBezTo>
                  <a:cubicBezTo>
                    <a:pt x="18669" y="701548"/>
                    <a:pt x="14224" y="683768"/>
                    <a:pt x="10668" y="665861"/>
                  </a:cubicBezTo>
                  <a:cubicBezTo>
                    <a:pt x="7112" y="647954"/>
                    <a:pt x="4445" y="629920"/>
                    <a:pt x="2667" y="611759"/>
                  </a:cubicBezTo>
                  <a:cubicBezTo>
                    <a:pt x="889" y="593598"/>
                    <a:pt x="0" y="575437"/>
                    <a:pt x="0" y="557149"/>
                  </a:cubicBezTo>
                  <a:cubicBezTo>
                    <a:pt x="0" y="538861"/>
                    <a:pt x="889" y="520700"/>
                    <a:pt x="2667" y="502539"/>
                  </a:cubicBezTo>
                  <a:cubicBezTo>
                    <a:pt x="4445" y="484378"/>
                    <a:pt x="7112" y="466344"/>
                    <a:pt x="10668" y="448437"/>
                  </a:cubicBezTo>
                  <a:cubicBezTo>
                    <a:pt x="14224" y="430530"/>
                    <a:pt x="18669" y="412877"/>
                    <a:pt x="24003" y="395351"/>
                  </a:cubicBezTo>
                  <a:cubicBezTo>
                    <a:pt x="29337" y="377825"/>
                    <a:pt x="35433" y="360680"/>
                    <a:pt x="42418" y="343916"/>
                  </a:cubicBezTo>
                  <a:cubicBezTo>
                    <a:pt x="49403" y="327152"/>
                    <a:pt x="57150" y="310515"/>
                    <a:pt x="65786" y="294513"/>
                  </a:cubicBezTo>
                  <a:cubicBezTo>
                    <a:pt x="74422" y="278511"/>
                    <a:pt x="83820" y="262763"/>
                    <a:pt x="93853" y="247650"/>
                  </a:cubicBezTo>
                  <a:cubicBezTo>
                    <a:pt x="103886" y="232537"/>
                    <a:pt x="114808" y="217805"/>
                    <a:pt x="126492" y="203708"/>
                  </a:cubicBezTo>
                  <a:cubicBezTo>
                    <a:pt x="138176" y="189611"/>
                    <a:pt x="150368" y="176149"/>
                    <a:pt x="163195" y="163195"/>
                  </a:cubicBezTo>
                  <a:cubicBezTo>
                    <a:pt x="176022" y="150241"/>
                    <a:pt x="189611" y="138049"/>
                    <a:pt x="203708" y="126492"/>
                  </a:cubicBezTo>
                  <a:cubicBezTo>
                    <a:pt x="217805" y="114935"/>
                    <a:pt x="232410" y="104013"/>
                    <a:pt x="247650" y="93853"/>
                  </a:cubicBezTo>
                  <a:cubicBezTo>
                    <a:pt x="262890" y="83693"/>
                    <a:pt x="278511" y="74295"/>
                    <a:pt x="294513" y="65786"/>
                  </a:cubicBezTo>
                  <a:cubicBezTo>
                    <a:pt x="310515" y="57277"/>
                    <a:pt x="327025" y="49403"/>
                    <a:pt x="343916" y="42418"/>
                  </a:cubicBezTo>
                  <a:cubicBezTo>
                    <a:pt x="360807" y="35433"/>
                    <a:pt x="377952" y="29337"/>
                    <a:pt x="395351" y="24003"/>
                  </a:cubicBezTo>
                  <a:cubicBezTo>
                    <a:pt x="412750" y="18669"/>
                    <a:pt x="430530" y="14224"/>
                    <a:pt x="448437" y="10668"/>
                  </a:cubicBezTo>
                  <a:cubicBezTo>
                    <a:pt x="466344" y="7112"/>
                    <a:pt x="484378" y="4445"/>
                    <a:pt x="502539" y="2667"/>
                  </a:cubicBezTo>
                  <a:cubicBezTo>
                    <a:pt x="520700" y="889"/>
                    <a:pt x="538861" y="0"/>
                    <a:pt x="557149" y="0"/>
                  </a:cubicBezTo>
                  <a:cubicBezTo>
                    <a:pt x="575437" y="0"/>
                    <a:pt x="593598" y="889"/>
                    <a:pt x="611759" y="2667"/>
                  </a:cubicBezTo>
                  <a:cubicBezTo>
                    <a:pt x="629920" y="4445"/>
                    <a:pt x="647954" y="7112"/>
                    <a:pt x="665861" y="10668"/>
                  </a:cubicBezTo>
                  <a:cubicBezTo>
                    <a:pt x="683768" y="14224"/>
                    <a:pt x="701421" y="18669"/>
                    <a:pt x="718947" y="24003"/>
                  </a:cubicBezTo>
                  <a:cubicBezTo>
                    <a:pt x="736473" y="29337"/>
                    <a:pt x="753618" y="35433"/>
                    <a:pt x="770382" y="42418"/>
                  </a:cubicBezTo>
                  <a:cubicBezTo>
                    <a:pt x="787146" y="49403"/>
                    <a:pt x="803783" y="57150"/>
                    <a:pt x="819785" y="65786"/>
                  </a:cubicBezTo>
                  <a:cubicBezTo>
                    <a:pt x="835787" y="74422"/>
                    <a:pt x="851535" y="83820"/>
                    <a:pt x="866648" y="93853"/>
                  </a:cubicBezTo>
                  <a:cubicBezTo>
                    <a:pt x="881761" y="103886"/>
                    <a:pt x="896493" y="114808"/>
                    <a:pt x="910590" y="126492"/>
                  </a:cubicBezTo>
                  <a:cubicBezTo>
                    <a:pt x="924687" y="138176"/>
                    <a:pt x="938149" y="150368"/>
                    <a:pt x="951103" y="163195"/>
                  </a:cubicBezTo>
                  <a:cubicBezTo>
                    <a:pt x="964057" y="176022"/>
                    <a:pt x="976249" y="189611"/>
                    <a:pt x="987806" y="203708"/>
                  </a:cubicBezTo>
                  <a:cubicBezTo>
                    <a:pt x="999363" y="217805"/>
                    <a:pt x="1010285" y="232410"/>
                    <a:pt x="1020445" y="247650"/>
                  </a:cubicBezTo>
                  <a:cubicBezTo>
                    <a:pt x="1030605" y="262890"/>
                    <a:pt x="1040003" y="278511"/>
                    <a:pt x="1048512" y="294513"/>
                  </a:cubicBezTo>
                  <a:cubicBezTo>
                    <a:pt x="1057021" y="310515"/>
                    <a:pt x="1064895" y="327025"/>
                    <a:pt x="1071880" y="343916"/>
                  </a:cubicBezTo>
                  <a:cubicBezTo>
                    <a:pt x="1078865" y="360807"/>
                    <a:pt x="1084961" y="377952"/>
                    <a:pt x="1090295" y="395351"/>
                  </a:cubicBezTo>
                  <a:cubicBezTo>
                    <a:pt x="1095629" y="412750"/>
                    <a:pt x="1100074" y="430530"/>
                    <a:pt x="1103630" y="448437"/>
                  </a:cubicBezTo>
                  <a:cubicBezTo>
                    <a:pt x="1107186" y="466344"/>
                    <a:pt x="1109853" y="484378"/>
                    <a:pt x="1111631" y="502539"/>
                  </a:cubicBezTo>
                  <a:cubicBezTo>
                    <a:pt x="1113409" y="520700"/>
                    <a:pt x="1114298" y="538861"/>
                    <a:pt x="1114298" y="557149"/>
                  </a:cubicBezTo>
                  <a:close/>
                </a:path>
              </a:pathLst>
            </a:custGeom>
            <a:solidFill>
              <a:srgbClr val="FCFC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42494" y="142621"/>
              <a:ext cx="984758" cy="984758"/>
            </a:xfrm>
            <a:custGeom>
              <a:avLst/>
              <a:gdLst/>
              <a:ahLst/>
              <a:cxnLst/>
              <a:rect l="l" t="t" r="r" b="b"/>
              <a:pathLst>
                <a:path w="984758" h="984758">
                  <a:moveTo>
                    <a:pt x="984758" y="492379"/>
                  </a:moveTo>
                  <a:cubicBezTo>
                    <a:pt x="984758" y="508508"/>
                    <a:pt x="983996" y="524637"/>
                    <a:pt x="982345" y="540639"/>
                  </a:cubicBezTo>
                  <a:cubicBezTo>
                    <a:pt x="980694" y="556641"/>
                    <a:pt x="978408" y="572643"/>
                    <a:pt x="975233" y="588391"/>
                  </a:cubicBezTo>
                  <a:cubicBezTo>
                    <a:pt x="972058" y="604139"/>
                    <a:pt x="968121" y="619887"/>
                    <a:pt x="963549" y="635254"/>
                  </a:cubicBezTo>
                  <a:cubicBezTo>
                    <a:pt x="958977" y="650621"/>
                    <a:pt x="953389" y="665861"/>
                    <a:pt x="947293" y="680720"/>
                  </a:cubicBezTo>
                  <a:cubicBezTo>
                    <a:pt x="941197" y="695579"/>
                    <a:pt x="934212" y="710184"/>
                    <a:pt x="926592" y="724408"/>
                  </a:cubicBezTo>
                  <a:cubicBezTo>
                    <a:pt x="918972" y="738632"/>
                    <a:pt x="910717" y="752475"/>
                    <a:pt x="901700" y="765810"/>
                  </a:cubicBezTo>
                  <a:cubicBezTo>
                    <a:pt x="892683" y="779145"/>
                    <a:pt x="883158" y="792099"/>
                    <a:pt x="872871" y="804672"/>
                  </a:cubicBezTo>
                  <a:cubicBezTo>
                    <a:pt x="862584" y="817245"/>
                    <a:pt x="851789" y="829056"/>
                    <a:pt x="840486" y="840486"/>
                  </a:cubicBezTo>
                  <a:cubicBezTo>
                    <a:pt x="829183" y="851916"/>
                    <a:pt x="817118" y="862711"/>
                    <a:pt x="804672" y="872871"/>
                  </a:cubicBezTo>
                  <a:cubicBezTo>
                    <a:pt x="792226" y="883031"/>
                    <a:pt x="779272" y="892683"/>
                    <a:pt x="765810" y="901700"/>
                  </a:cubicBezTo>
                  <a:cubicBezTo>
                    <a:pt x="752348" y="910717"/>
                    <a:pt x="738632" y="918972"/>
                    <a:pt x="724408" y="926592"/>
                  </a:cubicBezTo>
                  <a:cubicBezTo>
                    <a:pt x="710184" y="934212"/>
                    <a:pt x="695579" y="941070"/>
                    <a:pt x="680720" y="947293"/>
                  </a:cubicBezTo>
                  <a:cubicBezTo>
                    <a:pt x="665861" y="953516"/>
                    <a:pt x="650621" y="958850"/>
                    <a:pt x="635254" y="963549"/>
                  </a:cubicBezTo>
                  <a:cubicBezTo>
                    <a:pt x="619887" y="968248"/>
                    <a:pt x="604139" y="972185"/>
                    <a:pt x="588391" y="975233"/>
                  </a:cubicBezTo>
                  <a:cubicBezTo>
                    <a:pt x="572643" y="978281"/>
                    <a:pt x="556641" y="980694"/>
                    <a:pt x="540639" y="982345"/>
                  </a:cubicBezTo>
                  <a:cubicBezTo>
                    <a:pt x="524637" y="983996"/>
                    <a:pt x="508508" y="984758"/>
                    <a:pt x="492379" y="984758"/>
                  </a:cubicBezTo>
                  <a:cubicBezTo>
                    <a:pt x="476250" y="984758"/>
                    <a:pt x="460121" y="983996"/>
                    <a:pt x="444119" y="982345"/>
                  </a:cubicBezTo>
                  <a:cubicBezTo>
                    <a:pt x="428117" y="980694"/>
                    <a:pt x="412115" y="978408"/>
                    <a:pt x="396367" y="975233"/>
                  </a:cubicBezTo>
                  <a:cubicBezTo>
                    <a:pt x="380619" y="972058"/>
                    <a:pt x="364871" y="968121"/>
                    <a:pt x="349504" y="963549"/>
                  </a:cubicBezTo>
                  <a:cubicBezTo>
                    <a:pt x="334137" y="958977"/>
                    <a:pt x="318897" y="953389"/>
                    <a:pt x="304038" y="947293"/>
                  </a:cubicBezTo>
                  <a:cubicBezTo>
                    <a:pt x="289179" y="941197"/>
                    <a:pt x="274574" y="934212"/>
                    <a:pt x="260350" y="926592"/>
                  </a:cubicBezTo>
                  <a:cubicBezTo>
                    <a:pt x="246126" y="918972"/>
                    <a:pt x="232283" y="910717"/>
                    <a:pt x="218948" y="901700"/>
                  </a:cubicBezTo>
                  <a:cubicBezTo>
                    <a:pt x="205613" y="892683"/>
                    <a:pt x="192659" y="883158"/>
                    <a:pt x="180086" y="872871"/>
                  </a:cubicBezTo>
                  <a:cubicBezTo>
                    <a:pt x="167513" y="862584"/>
                    <a:pt x="155702" y="851789"/>
                    <a:pt x="144272" y="840486"/>
                  </a:cubicBezTo>
                  <a:cubicBezTo>
                    <a:pt x="132842" y="829183"/>
                    <a:pt x="122047" y="817118"/>
                    <a:pt x="111887" y="804672"/>
                  </a:cubicBezTo>
                  <a:cubicBezTo>
                    <a:pt x="101727" y="792226"/>
                    <a:pt x="92075" y="779272"/>
                    <a:pt x="83058" y="765810"/>
                  </a:cubicBezTo>
                  <a:cubicBezTo>
                    <a:pt x="74041" y="752348"/>
                    <a:pt x="65786" y="738632"/>
                    <a:pt x="58166" y="724408"/>
                  </a:cubicBezTo>
                  <a:cubicBezTo>
                    <a:pt x="50546" y="710184"/>
                    <a:pt x="43688" y="695579"/>
                    <a:pt x="37465" y="680720"/>
                  </a:cubicBezTo>
                  <a:cubicBezTo>
                    <a:pt x="31242" y="665861"/>
                    <a:pt x="25908" y="650621"/>
                    <a:pt x="21209" y="635254"/>
                  </a:cubicBezTo>
                  <a:cubicBezTo>
                    <a:pt x="16510" y="619887"/>
                    <a:pt x="12573" y="604266"/>
                    <a:pt x="9525" y="588391"/>
                  </a:cubicBezTo>
                  <a:cubicBezTo>
                    <a:pt x="6477" y="572516"/>
                    <a:pt x="4064" y="556641"/>
                    <a:pt x="2413" y="540639"/>
                  </a:cubicBezTo>
                  <a:cubicBezTo>
                    <a:pt x="762" y="524637"/>
                    <a:pt x="0" y="508508"/>
                    <a:pt x="0" y="492379"/>
                  </a:cubicBezTo>
                  <a:cubicBezTo>
                    <a:pt x="0" y="476250"/>
                    <a:pt x="762" y="460121"/>
                    <a:pt x="2413" y="444119"/>
                  </a:cubicBezTo>
                  <a:cubicBezTo>
                    <a:pt x="4064" y="428117"/>
                    <a:pt x="6350" y="412115"/>
                    <a:pt x="9525" y="396367"/>
                  </a:cubicBezTo>
                  <a:cubicBezTo>
                    <a:pt x="12700" y="380619"/>
                    <a:pt x="16637" y="364871"/>
                    <a:pt x="21209" y="349504"/>
                  </a:cubicBezTo>
                  <a:cubicBezTo>
                    <a:pt x="25781" y="334137"/>
                    <a:pt x="31369" y="318897"/>
                    <a:pt x="37465" y="304038"/>
                  </a:cubicBezTo>
                  <a:cubicBezTo>
                    <a:pt x="43561" y="289179"/>
                    <a:pt x="50546" y="274574"/>
                    <a:pt x="58166" y="260350"/>
                  </a:cubicBezTo>
                  <a:cubicBezTo>
                    <a:pt x="65786" y="246126"/>
                    <a:pt x="74041" y="232283"/>
                    <a:pt x="83058" y="218948"/>
                  </a:cubicBezTo>
                  <a:cubicBezTo>
                    <a:pt x="92075" y="205613"/>
                    <a:pt x="101600" y="192659"/>
                    <a:pt x="111887" y="180086"/>
                  </a:cubicBezTo>
                  <a:cubicBezTo>
                    <a:pt x="122174" y="167513"/>
                    <a:pt x="132969" y="155702"/>
                    <a:pt x="144272" y="144272"/>
                  </a:cubicBezTo>
                  <a:cubicBezTo>
                    <a:pt x="155575" y="132842"/>
                    <a:pt x="167640" y="122047"/>
                    <a:pt x="180086" y="111887"/>
                  </a:cubicBezTo>
                  <a:cubicBezTo>
                    <a:pt x="192532" y="101727"/>
                    <a:pt x="205486" y="92075"/>
                    <a:pt x="218948" y="83058"/>
                  </a:cubicBezTo>
                  <a:cubicBezTo>
                    <a:pt x="232410" y="74041"/>
                    <a:pt x="246126" y="65786"/>
                    <a:pt x="260350" y="58166"/>
                  </a:cubicBezTo>
                  <a:cubicBezTo>
                    <a:pt x="274574" y="50546"/>
                    <a:pt x="289179" y="43688"/>
                    <a:pt x="304038" y="37465"/>
                  </a:cubicBezTo>
                  <a:cubicBezTo>
                    <a:pt x="318897" y="31242"/>
                    <a:pt x="334137" y="25908"/>
                    <a:pt x="349504" y="21209"/>
                  </a:cubicBezTo>
                  <a:cubicBezTo>
                    <a:pt x="364871" y="16510"/>
                    <a:pt x="380619" y="12573"/>
                    <a:pt x="396367" y="9525"/>
                  </a:cubicBezTo>
                  <a:cubicBezTo>
                    <a:pt x="412115" y="6477"/>
                    <a:pt x="428117" y="4064"/>
                    <a:pt x="444119" y="2413"/>
                  </a:cubicBezTo>
                  <a:cubicBezTo>
                    <a:pt x="460121" y="762"/>
                    <a:pt x="476250" y="0"/>
                    <a:pt x="492379" y="0"/>
                  </a:cubicBezTo>
                  <a:cubicBezTo>
                    <a:pt x="508508" y="0"/>
                    <a:pt x="524637" y="762"/>
                    <a:pt x="540639" y="2413"/>
                  </a:cubicBezTo>
                  <a:cubicBezTo>
                    <a:pt x="556641" y="4064"/>
                    <a:pt x="572643" y="6350"/>
                    <a:pt x="588391" y="9525"/>
                  </a:cubicBezTo>
                  <a:cubicBezTo>
                    <a:pt x="604139" y="12700"/>
                    <a:pt x="619887" y="16637"/>
                    <a:pt x="635254" y="21209"/>
                  </a:cubicBezTo>
                  <a:cubicBezTo>
                    <a:pt x="650621" y="25781"/>
                    <a:pt x="665861" y="31369"/>
                    <a:pt x="680720" y="37465"/>
                  </a:cubicBezTo>
                  <a:cubicBezTo>
                    <a:pt x="695579" y="43561"/>
                    <a:pt x="710184" y="50546"/>
                    <a:pt x="724408" y="58166"/>
                  </a:cubicBezTo>
                  <a:cubicBezTo>
                    <a:pt x="738632" y="65786"/>
                    <a:pt x="752475" y="74041"/>
                    <a:pt x="765810" y="83058"/>
                  </a:cubicBezTo>
                  <a:cubicBezTo>
                    <a:pt x="779145" y="92075"/>
                    <a:pt x="792099" y="101600"/>
                    <a:pt x="804672" y="111887"/>
                  </a:cubicBezTo>
                  <a:cubicBezTo>
                    <a:pt x="817245" y="122174"/>
                    <a:pt x="829056" y="132969"/>
                    <a:pt x="840486" y="144272"/>
                  </a:cubicBezTo>
                  <a:cubicBezTo>
                    <a:pt x="851916" y="155575"/>
                    <a:pt x="862711" y="167640"/>
                    <a:pt x="872871" y="180086"/>
                  </a:cubicBezTo>
                  <a:cubicBezTo>
                    <a:pt x="883031" y="192532"/>
                    <a:pt x="892683" y="205486"/>
                    <a:pt x="901700" y="218948"/>
                  </a:cubicBezTo>
                  <a:cubicBezTo>
                    <a:pt x="910717" y="232410"/>
                    <a:pt x="918972" y="246126"/>
                    <a:pt x="926592" y="260350"/>
                  </a:cubicBezTo>
                  <a:cubicBezTo>
                    <a:pt x="934212" y="274574"/>
                    <a:pt x="941070" y="289179"/>
                    <a:pt x="947293" y="304038"/>
                  </a:cubicBezTo>
                  <a:cubicBezTo>
                    <a:pt x="953516" y="318897"/>
                    <a:pt x="958850" y="334137"/>
                    <a:pt x="963549" y="349504"/>
                  </a:cubicBezTo>
                  <a:cubicBezTo>
                    <a:pt x="968248" y="364871"/>
                    <a:pt x="972185" y="380492"/>
                    <a:pt x="975233" y="396367"/>
                  </a:cubicBezTo>
                  <a:cubicBezTo>
                    <a:pt x="978281" y="412242"/>
                    <a:pt x="980694" y="428117"/>
                    <a:pt x="982345" y="444119"/>
                  </a:cubicBezTo>
                  <a:cubicBezTo>
                    <a:pt x="983996" y="460121"/>
                    <a:pt x="984758" y="476250"/>
                    <a:pt x="984758" y="492379"/>
                  </a:cubicBezTo>
                  <a:close/>
                </a:path>
              </a:pathLst>
            </a:custGeom>
            <a:solidFill>
              <a:srgbClr val="2D31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348615" y="212852"/>
              <a:ext cx="568706" cy="754253"/>
            </a:xfrm>
            <a:custGeom>
              <a:avLst/>
              <a:gdLst/>
              <a:ahLst/>
              <a:cxnLst/>
              <a:rect l="l" t="t" r="r" b="b"/>
              <a:pathLst>
                <a:path w="568706" h="754253">
                  <a:moveTo>
                    <a:pt x="380238" y="374650"/>
                  </a:moveTo>
                  <a:lnTo>
                    <a:pt x="380365" y="750951"/>
                  </a:lnTo>
                  <a:cubicBezTo>
                    <a:pt x="380365" y="753110"/>
                    <a:pt x="379222" y="754253"/>
                    <a:pt x="377063" y="754126"/>
                  </a:cubicBezTo>
                  <a:lnTo>
                    <a:pt x="195834" y="750316"/>
                  </a:lnTo>
                  <a:cubicBezTo>
                    <a:pt x="193802" y="750316"/>
                    <a:pt x="192151" y="748665"/>
                    <a:pt x="192151" y="746633"/>
                  </a:cubicBezTo>
                  <a:lnTo>
                    <a:pt x="193167" y="379095"/>
                  </a:lnTo>
                  <a:cubicBezTo>
                    <a:pt x="193167" y="378714"/>
                    <a:pt x="193167" y="378460"/>
                    <a:pt x="193040" y="378079"/>
                  </a:cubicBezTo>
                  <a:cubicBezTo>
                    <a:pt x="192405" y="376301"/>
                    <a:pt x="190500" y="375285"/>
                    <a:pt x="188722" y="375793"/>
                  </a:cubicBezTo>
                  <a:lnTo>
                    <a:pt x="35179" y="423545"/>
                  </a:lnTo>
                  <a:cubicBezTo>
                    <a:pt x="33274" y="424180"/>
                    <a:pt x="31369" y="424053"/>
                    <a:pt x="29591" y="423291"/>
                  </a:cubicBezTo>
                  <a:cubicBezTo>
                    <a:pt x="10160" y="415544"/>
                    <a:pt x="381" y="401574"/>
                    <a:pt x="0" y="381254"/>
                  </a:cubicBezTo>
                  <a:cubicBezTo>
                    <a:pt x="0" y="378968"/>
                    <a:pt x="635" y="376936"/>
                    <a:pt x="1905" y="375031"/>
                  </a:cubicBezTo>
                  <a:lnTo>
                    <a:pt x="282448" y="1651"/>
                  </a:lnTo>
                  <a:cubicBezTo>
                    <a:pt x="283591" y="0"/>
                    <a:pt x="284861" y="0"/>
                    <a:pt x="286131" y="1651"/>
                  </a:cubicBezTo>
                  <a:lnTo>
                    <a:pt x="566801" y="375285"/>
                  </a:lnTo>
                  <a:cubicBezTo>
                    <a:pt x="568071" y="377063"/>
                    <a:pt x="568706" y="379095"/>
                    <a:pt x="568706" y="381254"/>
                  </a:cubicBezTo>
                  <a:cubicBezTo>
                    <a:pt x="567690" y="424434"/>
                    <a:pt x="533019" y="423799"/>
                    <a:pt x="501269" y="412623"/>
                  </a:cubicBezTo>
                  <a:cubicBezTo>
                    <a:pt x="462407" y="398780"/>
                    <a:pt x="423291" y="385318"/>
                    <a:pt x="383921" y="372110"/>
                  </a:cubicBezTo>
                  <a:cubicBezTo>
                    <a:pt x="381508" y="371221"/>
                    <a:pt x="380238" y="372110"/>
                    <a:pt x="380111" y="37477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8163230" y="3277819"/>
            <a:ext cx="1390650" cy="1362075"/>
          </a:xfrm>
          <a:custGeom>
            <a:avLst/>
            <a:gdLst/>
            <a:ahLst/>
            <a:cxnLst/>
            <a:rect l="l" t="t" r="r" b="b"/>
            <a:pathLst>
              <a:path w="1390650" h="1362075">
                <a:moveTo>
                  <a:pt x="0" y="0"/>
                </a:moveTo>
                <a:lnTo>
                  <a:pt x="1390650" y="0"/>
                </a:lnTo>
                <a:lnTo>
                  <a:pt x="1390650" y="1362075"/>
                </a:lnTo>
                <a:lnTo>
                  <a:pt x="0" y="13620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4439041" y="3515658"/>
            <a:ext cx="2000983" cy="1459344"/>
            <a:chOff x="0" y="0"/>
            <a:chExt cx="2000987" cy="1459344"/>
          </a:xfrm>
        </p:grpSpPr>
        <p:sp>
          <p:nvSpPr>
            <p:cNvPr id="22" name="Freeform 22"/>
            <p:cNvSpPr/>
            <p:nvPr/>
          </p:nvSpPr>
          <p:spPr>
            <a:xfrm>
              <a:off x="63500" y="63500"/>
              <a:ext cx="1876425" cy="1332357"/>
            </a:xfrm>
            <a:custGeom>
              <a:avLst/>
              <a:gdLst/>
              <a:ahLst/>
              <a:cxnLst/>
              <a:rect l="l" t="t" r="r" b="b"/>
              <a:pathLst>
                <a:path w="1876425" h="1332357">
                  <a:moveTo>
                    <a:pt x="1808607" y="1025525"/>
                  </a:moveTo>
                  <a:cubicBezTo>
                    <a:pt x="1742821" y="877443"/>
                    <a:pt x="1629664" y="751967"/>
                    <a:pt x="1491742" y="666115"/>
                  </a:cubicBezTo>
                  <a:cubicBezTo>
                    <a:pt x="1720596" y="526288"/>
                    <a:pt x="1876425" y="269875"/>
                    <a:pt x="1874012" y="0"/>
                  </a:cubicBezTo>
                  <a:cubicBezTo>
                    <a:pt x="1801495" y="0"/>
                    <a:pt x="1655699" y="0"/>
                    <a:pt x="1583436" y="0"/>
                  </a:cubicBezTo>
                  <a:cubicBezTo>
                    <a:pt x="1583944" y="304927"/>
                    <a:pt x="1309497" y="534797"/>
                    <a:pt x="1013079" y="530733"/>
                  </a:cubicBezTo>
                  <a:lnTo>
                    <a:pt x="1013079" y="530733"/>
                  </a:lnTo>
                  <a:lnTo>
                    <a:pt x="0" y="530733"/>
                  </a:lnTo>
                  <a:lnTo>
                    <a:pt x="0" y="801624"/>
                  </a:lnTo>
                  <a:lnTo>
                    <a:pt x="1012952" y="801624"/>
                  </a:lnTo>
                  <a:lnTo>
                    <a:pt x="1012952" y="801624"/>
                  </a:lnTo>
                  <a:cubicBezTo>
                    <a:pt x="1309370" y="797560"/>
                    <a:pt x="1583817" y="1027430"/>
                    <a:pt x="1583309" y="1332357"/>
                  </a:cubicBezTo>
                  <a:cubicBezTo>
                    <a:pt x="1655572" y="1332357"/>
                    <a:pt x="1801495" y="1332357"/>
                    <a:pt x="1873885" y="1332357"/>
                  </a:cubicBezTo>
                  <a:cubicBezTo>
                    <a:pt x="1874012" y="1227201"/>
                    <a:pt x="1851533" y="1122045"/>
                    <a:pt x="1808480" y="1025525"/>
                  </a:cubicBezTo>
                </a:path>
              </a:pathLst>
            </a:custGeom>
            <a:solidFill>
              <a:srgbClr val="6666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3500" y="851789"/>
              <a:ext cx="1594866" cy="544068"/>
            </a:xfrm>
            <a:custGeom>
              <a:avLst/>
              <a:gdLst/>
              <a:ahLst/>
              <a:cxnLst/>
              <a:rect l="l" t="t" r="r" b="b"/>
              <a:pathLst>
                <a:path w="1594866" h="544068">
                  <a:moveTo>
                    <a:pt x="1583690" y="437769"/>
                  </a:moveTo>
                  <a:cubicBezTo>
                    <a:pt x="1576324" y="402844"/>
                    <a:pt x="1565148" y="368681"/>
                    <a:pt x="1550543" y="335915"/>
                  </a:cubicBezTo>
                  <a:cubicBezTo>
                    <a:pt x="1535938" y="303149"/>
                    <a:pt x="1517777" y="271526"/>
                    <a:pt x="1496441" y="241935"/>
                  </a:cubicBezTo>
                  <a:cubicBezTo>
                    <a:pt x="1475105" y="212344"/>
                    <a:pt x="1450721" y="184658"/>
                    <a:pt x="1423670" y="159385"/>
                  </a:cubicBezTo>
                  <a:cubicBezTo>
                    <a:pt x="1396619" y="134112"/>
                    <a:pt x="1366774" y="111379"/>
                    <a:pt x="1335024" y="91567"/>
                  </a:cubicBezTo>
                  <a:cubicBezTo>
                    <a:pt x="1303274" y="71755"/>
                    <a:pt x="1269365" y="54864"/>
                    <a:pt x="1234059" y="41275"/>
                  </a:cubicBezTo>
                  <a:cubicBezTo>
                    <a:pt x="1198753" y="27686"/>
                    <a:pt x="1162050" y="17272"/>
                    <a:pt x="1124458" y="10414"/>
                  </a:cubicBezTo>
                  <a:cubicBezTo>
                    <a:pt x="1087882" y="3683"/>
                    <a:pt x="1050671" y="254"/>
                    <a:pt x="1013206" y="0"/>
                  </a:cubicBezTo>
                  <a:lnTo>
                    <a:pt x="1013206" y="0"/>
                  </a:lnTo>
                  <a:lnTo>
                    <a:pt x="0" y="0"/>
                  </a:lnTo>
                  <a:lnTo>
                    <a:pt x="0" y="2413"/>
                  </a:lnTo>
                  <a:lnTo>
                    <a:pt x="1010031" y="2413"/>
                  </a:lnTo>
                  <a:cubicBezTo>
                    <a:pt x="1048385" y="2413"/>
                    <a:pt x="1086485" y="5842"/>
                    <a:pt x="1123823" y="12827"/>
                  </a:cubicBezTo>
                  <a:cubicBezTo>
                    <a:pt x="1161161" y="19812"/>
                    <a:pt x="1197737" y="29972"/>
                    <a:pt x="1232916" y="43561"/>
                  </a:cubicBezTo>
                  <a:cubicBezTo>
                    <a:pt x="1268095" y="57150"/>
                    <a:pt x="1301750" y="73914"/>
                    <a:pt x="1333500" y="93599"/>
                  </a:cubicBezTo>
                  <a:cubicBezTo>
                    <a:pt x="1365250" y="113284"/>
                    <a:pt x="1394841" y="136017"/>
                    <a:pt x="1421765" y="161036"/>
                  </a:cubicBezTo>
                  <a:cubicBezTo>
                    <a:pt x="1448689" y="186055"/>
                    <a:pt x="1473073" y="213741"/>
                    <a:pt x="1494282" y="243205"/>
                  </a:cubicBezTo>
                  <a:cubicBezTo>
                    <a:pt x="1515491" y="272669"/>
                    <a:pt x="1533525" y="304038"/>
                    <a:pt x="1548130" y="336804"/>
                  </a:cubicBezTo>
                  <a:cubicBezTo>
                    <a:pt x="1562735" y="369570"/>
                    <a:pt x="1573784" y="403479"/>
                    <a:pt x="1581150" y="438277"/>
                  </a:cubicBezTo>
                  <a:cubicBezTo>
                    <a:pt x="1588516" y="473075"/>
                    <a:pt x="1592199" y="508508"/>
                    <a:pt x="1592199" y="544068"/>
                  </a:cubicBezTo>
                  <a:lnTo>
                    <a:pt x="1594866" y="544068"/>
                  </a:lnTo>
                  <a:cubicBezTo>
                    <a:pt x="1594866" y="508254"/>
                    <a:pt x="1591183" y="472694"/>
                    <a:pt x="1583690" y="43776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529969" y="63627"/>
              <a:ext cx="398780" cy="1332103"/>
            </a:xfrm>
            <a:custGeom>
              <a:avLst/>
              <a:gdLst/>
              <a:ahLst/>
              <a:cxnLst/>
              <a:rect l="l" t="t" r="r" b="b"/>
              <a:pathLst>
                <a:path w="398780" h="1332103">
                  <a:moveTo>
                    <a:pt x="393573" y="0"/>
                  </a:moveTo>
                  <a:cubicBezTo>
                    <a:pt x="395986" y="273050"/>
                    <a:pt x="234569" y="530225"/>
                    <a:pt x="0" y="666115"/>
                  </a:cubicBezTo>
                  <a:cubicBezTo>
                    <a:pt x="234569" y="801878"/>
                    <a:pt x="396113" y="1059180"/>
                    <a:pt x="393573" y="1332103"/>
                  </a:cubicBezTo>
                  <a:lnTo>
                    <a:pt x="396240" y="1332103"/>
                  </a:lnTo>
                  <a:cubicBezTo>
                    <a:pt x="396367" y="1228217"/>
                    <a:pt x="374142" y="1124458"/>
                    <a:pt x="331724" y="1029335"/>
                  </a:cubicBezTo>
                  <a:cubicBezTo>
                    <a:pt x="264541" y="878078"/>
                    <a:pt x="147447" y="750824"/>
                    <a:pt x="4953" y="666115"/>
                  </a:cubicBezTo>
                  <a:cubicBezTo>
                    <a:pt x="238379" y="529463"/>
                    <a:pt x="398780" y="272542"/>
                    <a:pt x="39636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63500" y="732917"/>
              <a:ext cx="1058926" cy="2667"/>
            </a:xfrm>
            <a:custGeom>
              <a:avLst/>
              <a:gdLst/>
              <a:ahLst/>
              <a:cxnLst/>
              <a:rect l="l" t="t" r="r" b="b"/>
              <a:pathLst>
                <a:path w="1058926" h="2667">
                  <a:moveTo>
                    <a:pt x="1030986" y="0"/>
                  </a:moveTo>
                  <a:cubicBezTo>
                    <a:pt x="1040257" y="254"/>
                    <a:pt x="1049655" y="635"/>
                    <a:pt x="1058926" y="1270"/>
                  </a:cubicBezTo>
                  <a:cubicBezTo>
                    <a:pt x="1049401" y="1778"/>
                    <a:pt x="1039876" y="2286"/>
                    <a:pt x="1030351" y="2413"/>
                  </a:cubicBezTo>
                  <a:lnTo>
                    <a:pt x="1030224" y="2413"/>
                  </a:lnTo>
                  <a:cubicBezTo>
                    <a:pt x="1024509" y="2540"/>
                    <a:pt x="1018667" y="2667"/>
                    <a:pt x="1012952" y="2667"/>
                  </a:cubicBezTo>
                  <a:lnTo>
                    <a:pt x="0" y="2667"/>
                  </a:lnTo>
                  <a:lnTo>
                    <a:pt x="0" y="254"/>
                  </a:lnTo>
                  <a:lnTo>
                    <a:pt x="1011682" y="254"/>
                  </a:lnTo>
                  <a:cubicBezTo>
                    <a:pt x="1018032" y="254"/>
                    <a:pt x="1024509" y="127"/>
                    <a:pt x="1030859" y="0"/>
                  </a:cubicBezTo>
                  <a:cubicBezTo>
                    <a:pt x="1030859" y="0"/>
                    <a:pt x="1030859" y="0"/>
                    <a:pt x="1030859" y="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63500" y="63500"/>
              <a:ext cx="1725168" cy="663194"/>
            </a:xfrm>
            <a:custGeom>
              <a:avLst/>
              <a:gdLst/>
              <a:ahLst/>
              <a:cxnLst/>
              <a:rect l="l" t="t" r="r" b="b"/>
              <a:pathLst>
                <a:path w="1725168" h="663194">
                  <a:moveTo>
                    <a:pt x="1725168" y="0"/>
                  </a:moveTo>
                  <a:cubicBezTo>
                    <a:pt x="1725168" y="43434"/>
                    <a:pt x="1720596" y="86868"/>
                    <a:pt x="1711579" y="129413"/>
                  </a:cubicBezTo>
                  <a:cubicBezTo>
                    <a:pt x="1702562" y="171958"/>
                    <a:pt x="1688973" y="213741"/>
                    <a:pt x="1671066" y="253873"/>
                  </a:cubicBezTo>
                  <a:cubicBezTo>
                    <a:pt x="1653159" y="294005"/>
                    <a:pt x="1631061" y="332359"/>
                    <a:pt x="1605153" y="368427"/>
                  </a:cubicBezTo>
                  <a:cubicBezTo>
                    <a:pt x="1579245" y="404495"/>
                    <a:pt x="1549400" y="438150"/>
                    <a:pt x="1516507" y="468884"/>
                  </a:cubicBezTo>
                  <a:cubicBezTo>
                    <a:pt x="1483614" y="499618"/>
                    <a:pt x="1447292" y="527304"/>
                    <a:pt x="1408557" y="551434"/>
                  </a:cubicBezTo>
                  <a:cubicBezTo>
                    <a:pt x="1369822" y="575564"/>
                    <a:pt x="1328420" y="596138"/>
                    <a:pt x="1285367" y="612775"/>
                  </a:cubicBezTo>
                  <a:cubicBezTo>
                    <a:pt x="1242314" y="629412"/>
                    <a:pt x="1197356" y="641985"/>
                    <a:pt x="1151636" y="650494"/>
                  </a:cubicBezTo>
                  <a:cubicBezTo>
                    <a:pt x="1121537" y="656082"/>
                    <a:pt x="1090295" y="659765"/>
                    <a:pt x="1059180" y="661670"/>
                  </a:cubicBezTo>
                  <a:lnTo>
                    <a:pt x="1059180" y="661670"/>
                  </a:lnTo>
                  <a:cubicBezTo>
                    <a:pt x="1049782" y="662305"/>
                    <a:pt x="1040384" y="662686"/>
                    <a:pt x="1031113" y="662940"/>
                  </a:cubicBezTo>
                  <a:lnTo>
                    <a:pt x="1031113" y="662940"/>
                  </a:lnTo>
                  <a:cubicBezTo>
                    <a:pt x="1025144" y="663067"/>
                    <a:pt x="1019175" y="663194"/>
                    <a:pt x="1013206" y="663194"/>
                  </a:cubicBezTo>
                  <a:lnTo>
                    <a:pt x="0" y="663194"/>
                  </a:lnTo>
                  <a:lnTo>
                    <a:pt x="0" y="660781"/>
                  </a:lnTo>
                  <a:lnTo>
                    <a:pt x="1010539" y="660781"/>
                  </a:lnTo>
                  <a:cubicBezTo>
                    <a:pt x="1017270" y="660781"/>
                    <a:pt x="1023874" y="660654"/>
                    <a:pt x="1030605" y="660527"/>
                  </a:cubicBezTo>
                  <a:cubicBezTo>
                    <a:pt x="1030605" y="660527"/>
                    <a:pt x="1030605" y="660527"/>
                    <a:pt x="1030605" y="660527"/>
                  </a:cubicBezTo>
                  <a:lnTo>
                    <a:pt x="1030605" y="660527"/>
                  </a:lnTo>
                  <a:cubicBezTo>
                    <a:pt x="1030605" y="660527"/>
                    <a:pt x="1030605" y="660527"/>
                    <a:pt x="1030605" y="660527"/>
                  </a:cubicBezTo>
                  <a:cubicBezTo>
                    <a:pt x="1030605" y="660527"/>
                    <a:pt x="1030605" y="660527"/>
                    <a:pt x="1030605" y="660527"/>
                  </a:cubicBezTo>
                  <a:lnTo>
                    <a:pt x="1030732" y="660527"/>
                  </a:lnTo>
                  <a:cubicBezTo>
                    <a:pt x="1030732" y="660527"/>
                    <a:pt x="1030732" y="660527"/>
                    <a:pt x="1030732" y="660527"/>
                  </a:cubicBezTo>
                  <a:lnTo>
                    <a:pt x="1030732" y="660527"/>
                  </a:lnTo>
                  <a:cubicBezTo>
                    <a:pt x="1070864" y="659511"/>
                    <a:pt x="1111885" y="655320"/>
                    <a:pt x="1150874" y="648208"/>
                  </a:cubicBezTo>
                  <a:cubicBezTo>
                    <a:pt x="1196467" y="639826"/>
                    <a:pt x="1241171" y="627253"/>
                    <a:pt x="1284097" y="610616"/>
                  </a:cubicBezTo>
                  <a:cubicBezTo>
                    <a:pt x="1327023" y="593979"/>
                    <a:pt x="1368171" y="573532"/>
                    <a:pt x="1406779" y="549529"/>
                  </a:cubicBezTo>
                  <a:cubicBezTo>
                    <a:pt x="1445387" y="525526"/>
                    <a:pt x="1481455" y="497840"/>
                    <a:pt x="1514348" y="467360"/>
                  </a:cubicBezTo>
                  <a:cubicBezTo>
                    <a:pt x="1547241" y="436880"/>
                    <a:pt x="1576832" y="403225"/>
                    <a:pt x="1602740" y="367284"/>
                  </a:cubicBezTo>
                  <a:cubicBezTo>
                    <a:pt x="1628648" y="331343"/>
                    <a:pt x="1650619" y="292989"/>
                    <a:pt x="1668399" y="253111"/>
                  </a:cubicBezTo>
                  <a:cubicBezTo>
                    <a:pt x="1686179" y="213233"/>
                    <a:pt x="1699768" y="171577"/>
                    <a:pt x="1708785" y="129159"/>
                  </a:cubicBezTo>
                  <a:cubicBezTo>
                    <a:pt x="1717802" y="86741"/>
                    <a:pt x="1722501" y="43307"/>
                    <a:pt x="1722501" y="0"/>
                  </a:cubicBezTo>
                  <a:lnTo>
                    <a:pt x="1725168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63500" y="63500"/>
              <a:ext cx="1594866" cy="544068"/>
            </a:xfrm>
            <a:custGeom>
              <a:avLst/>
              <a:gdLst/>
              <a:ahLst/>
              <a:cxnLst/>
              <a:rect l="l" t="t" r="r" b="b"/>
              <a:pathLst>
                <a:path w="1594866" h="544068">
                  <a:moveTo>
                    <a:pt x="1583690" y="106299"/>
                  </a:moveTo>
                  <a:cubicBezTo>
                    <a:pt x="1576324" y="141224"/>
                    <a:pt x="1565148" y="175387"/>
                    <a:pt x="1550543" y="208153"/>
                  </a:cubicBezTo>
                  <a:cubicBezTo>
                    <a:pt x="1535938" y="240919"/>
                    <a:pt x="1517777" y="272542"/>
                    <a:pt x="1496441" y="302133"/>
                  </a:cubicBezTo>
                  <a:cubicBezTo>
                    <a:pt x="1475105" y="331724"/>
                    <a:pt x="1450721" y="359410"/>
                    <a:pt x="1423670" y="384683"/>
                  </a:cubicBezTo>
                  <a:cubicBezTo>
                    <a:pt x="1396619" y="409956"/>
                    <a:pt x="1366774" y="432689"/>
                    <a:pt x="1335024" y="452501"/>
                  </a:cubicBezTo>
                  <a:cubicBezTo>
                    <a:pt x="1303274" y="472313"/>
                    <a:pt x="1269365" y="489204"/>
                    <a:pt x="1234059" y="502793"/>
                  </a:cubicBezTo>
                  <a:cubicBezTo>
                    <a:pt x="1198753" y="516382"/>
                    <a:pt x="1162050" y="526796"/>
                    <a:pt x="1124458" y="533654"/>
                  </a:cubicBezTo>
                  <a:cubicBezTo>
                    <a:pt x="1087882" y="540385"/>
                    <a:pt x="1050671" y="543814"/>
                    <a:pt x="1013206" y="544068"/>
                  </a:cubicBezTo>
                  <a:lnTo>
                    <a:pt x="1013206" y="544068"/>
                  </a:lnTo>
                  <a:lnTo>
                    <a:pt x="0" y="544068"/>
                  </a:lnTo>
                  <a:lnTo>
                    <a:pt x="0" y="541655"/>
                  </a:lnTo>
                  <a:lnTo>
                    <a:pt x="1010031" y="541655"/>
                  </a:lnTo>
                  <a:cubicBezTo>
                    <a:pt x="1048385" y="541655"/>
                    <a:pt x="1086485" y="538226"/>
                    <a:pt x="1123823" y="531241"/>
                  </a:cubicBezTo>
                  <a:cubicBezTo>
                    <a:pt x="1161161" y="524256"/>
                    <a:pt x="1197737" y="514096"/>
                    <a:pt x="1232916" y="500507"/>
                  </a:cubicBezTo>
                  <a:cubicBezTo>
                    <a:pt x="1268095" y="486918"/>
                    <a:pt x="1301750" y="470154"/>
                    <a:pt x="1333500" y="450469"/>
                  </a:cubicBezTo>
                  <a:cubicBezTo>
                    <a:pt x="1365250" y="430784"/>
                    <a:pt x="1394841" y="408051"/>
                    <a:pt x="1421765" y="383032"/>
                  </a:cubicBezTo>
                  <a:cubicBezTo>
                    <a:pt x="1448689" y="358013"/>
                    <a:pt x="1473073" y="330327"/>
                    <a:pt x="1494282" y="300863"/>
                  </a:cubicBezTo>
                  <a:cubicBezTo>
                    <a:pt x="1515491" y="271399"/>
                    <a:pt x="1533525" y="240030"/>
                    <a:pt x="1548130" y="207264"/>
                  </a:cubicBezTo>
                  <a:cubicBezTo>
                    <a:pt x="1562735" y="174498"/>
                    <a:pt x="1573784" y="140589"/>
                    <a:pt x="1581150" y="105791"/>
                  </a:cubicBezTo>
                  <a:cubicBezTo>
                    <a:pt x="1588516" y="70993"/>
                    <a:pt x="1592199" y="35560"/>
                    <a:pt x="1592199" y="0"/>
                  </a:cubicBezTo>
                  <a:lnTo>
                    <a:pt x="1594866" y="0"/>
                  </a:lnTo>
                  <a:cubicBezTo>
                    <a:pt x="1594866" y="35814"/>
                    <a:pt x="1591183" y="71374"/>
                    <a:pt x="1583690" y="10629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63500" y="723900"/>
              <a:ext cx="1059053" cy="2667"/>
            </a:xfrm>
            <a:custGeom>
              <a:avLst/>
              <a:gdLst/>
              <a:ahLst/>
              <a:cxnLst/>
              <a:rect l="l" t="t" r="r" b="b"/>
              <a:pathLst>
                <a:path w="1059053" h="2667">
                  <a:moveTo>
                    <a:pt x="1030986" y="127"/>
                  </a:moveTo>
                  <a:cubicBezTo>
                    <a:pt x="1040384" y="381"/>
                    <a:pt x="1049655" y="762"/>
                    <a:pt x="1059053" y="1397"/>
                  </a:cubicBezTo>
                  <a:cubicBezTo>
                    <a:pt x="1049655" y="2032"/>
                    <a:pt x="1040257" y="2413"/>
                    <a:pt x="1030986" y="2667"/>
                  </a:cubicBezTo>
                  <a:lnTo>
                    <a:pt x="1030986" y="2667"/>
                  </a:lnTo>
                  <a:cubicBezTo>
                    <a:pt x="1024509" y="2540"/>
                    <a:pt x="1018159" y="2413"/>
                    <a:pt x="1011809" y="2413"/>
                  </a:cubicBezTo>
                  <a:lnTo>
                    <a:pt x="0" y="2413"/>
                  </a:lnTo>
                  <a:lnTo>
                    <a:pt x="0" y="0"/>
                  </a:lnTo>
                  <a:lnTo>
                    <a:pt x="1012952" y="0"/>
                  </a:lnTo>
                  <a:cubicBezTo>
                    <a:pt x="1018794" y="0"/>
                    <a:pt x="1024636" y="127"/>
                    <a:pt x="1030605" y="254"/>
                  </a:cubicBezTo>
                  <a:cubicBezTo>
                    <a:pt x="1030605" y="254"/>
                    <a:pt x="1030605" y="254"/>
                    <a:pt x="1030605" y="254"/>
                  </a:cubicBezTo>
                  <a:lnTo>
                    <a:pt x="1030605" y="254"/>
                  </a:lnTo>
                  <a:cubicBezTo>
                    <a:pt x="1030605" y="254"/>
                    <a:pt x="1030605" y="254"/>
                    <a:pt x="1030605" y="254"/>
                  </a:cubicBezTo>
                  <a:cubicBezTo>
                    <a:pt x="1030605" y="254"/>
                    <a:pt x="1030605" y="254"/>
                    <a:pt x="1030605" y="254"/>
                  </a:cubicBezTo>
                  <a:lnTo>
                    <a:pt x="1030732" y="254"/>
                  </a:lnTo>
                  <a:cubicBezTo>
                    <a:pt x="1030732" y="254"/>
                    <a:pt x="1030732" y="254"/>
                    <a:pt x="1030732" y="254"/>
                  </a:cubicBezTo>
                  <a:lnTo>
                    <a:pt x="1030732" y="254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149096" y="63500"/>
              <a:ext cx="650494" cy="1332357"/>
            </a:xfrm>
            <a:custGeom>
              <a:avLst/>
              <a:gdLst/>
              <a:ahLst/>
              <a:cxnLst/>
              <a:rect l="l" t="t" r="r" b="b"/>
              <a:pathLst>
                <a:path w="650494" h="1332357">
                  <a:moveTo>
                    <a:pt x="646557" y="0"/>
                  </a:moveTo>
                  <a:cubicBezTo>
                    <a:pt x="647446" y="352298"/>
                    <a:pt x="353949" y="630174"/>
                    <a:pt x="11938" y="664972"/>
                  </a:cubicBezTo>
                  <a:cubicBezTo>
                    <a:pt x="11938" y="664972"/>
                    <a:pt x="11938" y="664972"/>
                    <a:pt x="11938" y="664972"/>
                  </a:cubicBezTo>
                  <a:cubicBezTo>
                    <a:pt x="11938" y="664972"/>
                    <a:pt x="11938" y="664972"/>
                    <a:pt x="11938" y="664972"/>
                  </a:cubicBezTo>
                  <a:cubicBezTo>
                    <a:pt x="8001" y="665480"/>
                    <a:pt x="3937" y="665861"/>
                    <a:pt x="0" y="666242"/>
                  </a:cubicBezTo>
                  <a:cubicBezTo>
                    <a:pt x="4064" y="666623"/>
                    <a:pt x="8001" y="667004"/>
                    <a:pt x="12065" y="667512"/>
                  </a:cubicBezTo>
                  <a:cubicBezTo>
                    <a:pt x="12065" y="667512"/>
                    <a:pt x="12065" y="667512"/>
                    <a:pt x="12065" y="667512"/>
                  </a:cubicBezTo>
                  <a:cubicBezTo>
                    <a:pt x="12065" y="667512"/>
                    <a:pt x="12065" y="667512"/>
                    <a:pt x="12065" y="667512"/>
                  </a:cubicBezTo>
                  <a:cubicBezTo>
                    <a:pt x="354076" y="702310"/>
                    <a:pt x="647573" y="980186"/>
                    <a:pt x="646684" y="1332357"/>
                  </a:cubicBezTo>
                  <a:lnTo>
                    <a:pt x="649351" y="1332357"/>
                  </a:lnTo>
                  <a:cubicBezTo>
                    <a:pt x="649351" y="1243965"/>
                    <a:pt x="630682" y="1156081"/>
                    <a:pt x="594614" y="1075182"/>
                  </a:cubicBezTo>
                  <a:cubicBezTo>
                    <a:pt x="495300" y="849376"/>
                    <a:pt x="266192" y="694436"/>
                    <a:pt x="22860" y="666242"/>
                  </a:cubicBezTo>
                  <a:cubicBezTo>
                    <a:pt x="361950" y="627126"/>
                    <a:pt x="650494" y="349504"/>
                    <a:pt x="649478" y="1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63500" y="732917"/>
              <a:ext cx="1725168" cy="663194"/>
            </a:xfrm>
            <a:custGeom>
              <a:avLst/>
              <a:gdLst/>
              <a:ahLst/>
              <a:cxnLst/>
              <a:rect l="l" t="t" r="r" b="b"/>
              <a:pathLst>
                <a:path w="1725168" h="663194">
                  <a:moveTo>
                    <a:pt x="1725168" y="662940"/>
                  </a:moveTo>
                  <a:lnTo>
                    <a:pt x="1722501" y="662940"/>
                  </a:lnTo>
                  <a:cubicBezTo>
                    <a:pt x="1722501" y="619760"/>
                    <a:pt x="1717929" y="576453"/>
                    <a:pt x="1708912" y="534035"/>
                  </a:cubicBezTo>
                  <a:cubicBezTo>
                    <a:pt x="1699895" y="491617"/>
                    <a:pt x="1686306" y="450088"/>
                    <a:pt x="1668526" y="410083"/>
                  </a:cubicBezTo>
                  <a:cubicBezTo>
                    <a:pt x="1650746" y="370078"/>
                    <a:pt x="1628648" y="331851"/>
                    <a:pt x="1602867" y="295910"/>
                  </a:cubicBezTo>
                  <a:cubicBezTo>
                    <a:pt x="1577086" y="259969"/>
                    <a:pt x="1547368" y="226441"/>
                    <a:pt x="1514475" y="195834"/>
                  </a:cubicBezTo>
                  <a:cubicBezTo>
                    <a:pt x="1481582" y="165227"/>
                    <a:pt x="1445514" y="137668"/>
                    <a:pt x="1406906" y="113665"/>
                  </a:cubicBezTo>
                  <a:cubicBezTo>
                    <a:pt x="1368298" y="89662"/>
                    <a:pt x="1327150" y="69088"/>
                    <a:pt x="1284224" y="52578"/>
                  </a:cubicBezTo>
                  <a:cubicBezTo>
                    <a:pt x="1241298" y="36068"/>
                    <a:pt x="1196594" y="23368"/>
                    <a:pt x="1151001" y="14986"/>
                  </a:cubicBezTo>
                  <a:cubicBezTo>
                    <a:pt x="1111885" y="7747"/>
                    <a:pt x="1070610" y="3683"/>
                    <a:pt x="1030351" y="2667"/>
                  </a:cubicBezTo>
                  <a:lnTo>
                    <a:pt x="1030224" y="2667"/>
                  </a:lnTo>
                  <a:cubicBezTo>
                    <a:pt x="1023620" y="2540"/>
                    <a:pt x="1017016" y="2413"/>
                    <a:pt x="1010412" y="2413"/>
                  </a:cubicBezTo>
                  <a:lnTo>
                    <a:pt x="0" y="2413"/>
                  </a:lnTo>
                  <a:lnTo>
                    <a:pt x="0" y="0"/>
                  </a:lnTo>
                  <a:lnTo>
                    <a:pt x="1012952" y="0"/>
                  </a:lnTo>
                  <a:cubicBezTo>
                    <a:pt x="1018921" y="0"/>
                    <a:pt x="1024890" y="127"/>
                    <a:pt x="1030859" y="254"/>
                  </a:cubicBezTo>
                  <a:cubicBezTo>
                    <a:pt x="1030859" y="254"/>
                    <a:pt x="1030859" y="254"/>
                    <a:pt x="1030859" y="254"/>
                  </a:cubicBezTo>
                  <a:cubicBezTo>
                    <a:pt x="1040130" y="508"/>
                    <a:pt x="1049528" y="889"/>
                    <a:pt x="1058799" y="1524"/>
                  </a:cubicBezTo>
                  <a:cubicBezTo>
                    <a:pt x="1058799" y="1524"/>
                    <a:pt x="1058799" y="1524"/>
                    <a:pt x="1058926" y="1524"/>
                  </a:cubicBezTo>
                  <a:cubicBezTo>
                    <a:pt x="1090041" y="3429"/>
                    <a:pt x="1121410" y="7112"/>
                    <a:pt x="1151509" y="12700"/>
                  </a:cubicBezTo>
                  <a:cubicBezTo>
                    <a:pt x="1197229" y="21082"/>
                    <a:pt x="1242187" y="33782"/>
                    <a:pt x="1285240" y="50419"/>
                  </a:cubicBezTo>
                  <a:cubicBezTo>
                    <a:pt x="1328293" y="67056"/>
                    <a:pt x="1369695" y="87630"/>
                    <a:pt x="1408430" y="111760"/>
                  </a:cubicBezTo>
                  <a:cubicBezTo>
                    <a:pt x="1447165" y="135890"/>
                    <a:pt x="1483360" y="163576"/>
                    <a:pt x="1516380" y="194310"/>
                  </a:cubicBezTo>
                  <a:cubicBezTo>
                    <a:pt x="1549400" y="225044"/>
                    <a:pt x="1579118" y="258699"/>
                    <a:pt x="1605026" y="294767"/>
                  </a:cubicBezTo>
                  <a:cubicBezTo>
                    <a:pt x="1630934" y="330835"/>
                    <a:pt x="1653159" y="369316"/>
                    <a:pt x="1670939" y="409321"/>
                  </a:cubicBezTo>
                  <a:cubicBezTo>
                    <a:pt x="1688719" y="449326"/>
                    <a:pt x="1702435" y="491109"/>
                    <a:pt x="1711452" y="533781"/>
                  </a:cubicBezTo>
                  <a:cubicBezTo>
                    <a:pt x="1720469" y="576453"/>
                    <a:pt x="1725041" y="619760"/>
                    <a:pt x="1725041" y="663194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009040" y="1720834"/>
            <a:ext cx="2290963" cy="1439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0"/>
              </a:lnSpc>
            </a:pPr>
            <a:r>
              <a:rPr lang="en-US" sz="2595" spc="25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1. Overpass 2. roundabout</a:t>
            </a:r>
            <a:endParaRPr lang="en-US" sz="2595" spc="25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19782" y="3247644"/>
            <a:ext cx="2203437" cy="67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0"/>
              </a:lnSpc>
            </a:pPr>
            <a:r>
              <a:rPr lang="en-US" sz="2595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3. Go straight</a:t>
            </a:r>
            <a:endParaRPr lang="en-US" sz="2595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975541" y="4015902"/>
            <a:ext cx="2359257" cy="1437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0"/>
              </a:lnSpc>
            </a:pPr>
            <a:r>
              <a:rPr lang="en-US" sz="2595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4. Traffic light 5. Junction</a:t>
            </a:r>
            <a:endParaRPr lang="en-US" sz="2595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033996" y="5545522"/>
            <a:ext cx="1401023" cy="67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0"/>
              </a:lnSpc>
            </a:pPr>
            <a:r>
              <a:rPr lang="en-US" sz="2595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6. Bridge</a:t>
            </a:r>
            <a:endParaRPr lang="en-US" sz="2595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918000" y="6310332"/>
            <a:ext cx="2037264" cy="67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0"/>
              </a:lnSpc>
            </a:pPr>
            <a:r>
              <a:rPr lang="en-US" sz="2595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7. Turn right</a:t>
            </a:r>
            <a:endParaRPr lang="en-US" sz="2595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588359" y="294237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973703" y="1094461"/>
            <a:ext cx="4203202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 b="1" spc="6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1.Write the number in the box:</a:t>
            </a:r>
            <a:endParaRPr lang="en-US" sz="2045" b="1" spc="6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9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129931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911710" y="4537481"/>
            <a:ext cx="1466850" cy="1285875"/>
          </a:xfrm>
          <a:custGeom>
            <a:avLst/>
            <a:gdLst/>
            <a:ahLst/>
            <a:cxnLst/>
            <a:rect l="l" t="t" r="r" b="b"/>
            <a:pathLst>
              <a:path w="1466850" h="1285875">
                <a:moveTo>
                  <a:pt x="0" y="0"/>
                </a:moveTo>
                <a:lnTo>
                  <a:pt x="1466850" y="0"/>
                </a:lnTo>
                <a:lnTo>
                  <a:pt x="1466850" y="1285875"/>
                </a:lnTo>
                <a:lnTo>
                  <a:pt x="0" y="1285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470214" y="4328274"/>
            <a:ext cx="2831230" cy="1780813"/>
          </a:xfrm>
          <a:custGeom>
            <a:avLst/>
            <a:gdLst/>
            <a:ahLst/>
            <a:cxnLst/>
            <a:rect l="l" t="t" r="r" b="b"/>
            <a:pathLst>
              <a:path w="2831230" h="1780813">
                <a:moveTo>
                  <a:pt x="0" y="0"/>
                </a:moveTo>
                <a:lnTo>
                  <a:pt x="2831230" y="0"/>
                </a:lnTo>
                <a:lnTo>
                  <a:pt x="2831230" y="1780813"/>
                </a:lnTo>
                <a:lnTo>
                  <a:pt x="0" y="17808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436066" y="2039712"/>
            <a:ext cx="2790825" cy="1805168"/>
          </a:xfrm>
          <a:custGeom>
            <a:avLst/>
            <a:gdLst/>
            <a:ahLst/>
            <a:cxnLst/>
            <a:rect l="l" t="t" r="r" b="b"/>
            <a:pathLst>
              <a:path w="2790825" h="1805168">
                <a:moveTo>
                  <a:pt x="0" y="0"/>
                </a:moveTo>
                <a:lnTo>
                  <a:pt x="2790825" y="0"/>
                </a:lnTo>
                <a:lnTo>
                  <a:pt x="2790825" y="1805169"/>
                </a:lnTo>
                <a:lnTo>
                  <a:pt x="0" y="18051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12899" y="181023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5999" y="937793"/>
            <a:ext cx="7258764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2. Count and circle the number of things in each box:</a:t>
            </a:r>
            <a:endParaRPr lang="en-US" sz="204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804589" y="6073664"/>
            <a:ext cx="134036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5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45149" y="3925624"/>
            <a:ext cx="140027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3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87874" y="3925624"/>
            <a:ext cx="134036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5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499504" y="6073664"/>
            <a:ext cx="110300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7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076195" y="3925624"/>
            <a:ext cx="130197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4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170083" y="6073664"/>
            <a:ext cx="136198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8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79144" y="3925624"/>
            <a:ext cx="110300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7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855512" y="6073664"/>
            <a:ext cx="131874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9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669042" y="3925624"/>
            <a:ext cx="83687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1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684453" y="6073664"/>
            <a:ext cx="83687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1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297482" y="6073664"/>
            <a:ext cx="136436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2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299054" y="3925624"/>
            <a:ext cx="136436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2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934390" y="6073664"/>
            <a:ext cx="140027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3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935962" y="3925624"/>
            <a:ext cx="140027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3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577871" y="6073664"/>
            <a:ext cx="130197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4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613409" y="3925624"/>
            <a:ext cx="130197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4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9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06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4" y="0"/>
                </a:lnTo>
                <a:lnTo>
                  <a:pt x="10466404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843746" y="5317484"/>
            <a:ext cx="974627" cy="974588"/>
            <a:chOff x="0" y="0"/>
            <a:chExt cx="974623" cy="974585"/>
          </a:xfrm>
        </p:grpSpPr>
        <p:sp>
          <p:nvSpPr>
            <p:cNvPr id="4" name="Freeform 4"/>
            <p:cNvSpPr/>
            <p:nvPr/>
          </p:nvSpPr>
          <p:spPr>
            <a:xfrm>
              <a:off x="148590" y="148590"/>
              <a:ext cx="677418" cy="677545"/>
            </a:xfrm>
            <a:custGeom>
              <a:avLst/>
              <a:gdLst/>
              <a:ahLst/>
              <a:cxnLst/>
              <a:rect l="l" t="t" r="r" b="b"/>
              <a:pathLst>
                <a:path w="677418" h="677545">
                  <a:moveTo>
                    <a:pt x="677418" y="338709"/>
                  </a:moveTo>
                  <a:cubicBezTo>
                    <a:pt x="677418" y="425704"/>
                    <a:pt x="644652" y="504952"/>
                    <a:pt x="590804" y="564896"/>
                  </a:cubicBezTo>
                  <a:cubicBezTo>
                    <a:pt x="578739" y="578358"/>
                    <a:pt x="565531" y="590931"/>
                    <a:pt x="551434" y="602361"/>
                  </a:cubicBezTo>
                  <a:cubicBezTo>
                    <a:pt x="493268" y="649351"/>
                    <a:pt x="419227" y="677545"/>
                    <a:pt x="338709" y="677545"/>
                  </a:cubicBezTo>
                  <a:cubicBezTo>
                    <a:pt x="151638" y="677545"/>
                    <a:pt x="0" y="525907"/>
                    <a:pt x="0" y="338836"/>
                  </a:cubicBezTo>
                  <a:cubicBezTo>
                    <a:pt x="0" y="268478"/>
                    <a:pt x="21463" y="203200"/>
                    <a:pt x="58166" y="148971"/>
                  </a:cubicBezTo>
                  <a:cubicBezTo>
                    <a:pt x="68580" y="133604"/>
                    <a:pt x="80137" y="119253"/>
                    <a:pt x="92837" y="105791"/>
                  </a:cubicBezTo>
                  <a:cubicBezTo>
                    <a:pt x="154559" y="40640"/>
                    <a:pt x="241935" y="0"/>
                    <a:pt x="338709" y="0"/>
                  </a:cubicBezTo>
                  <a:cubicBezTo>
                    <a:pt x="525780" y="0"/>
                    <a:pt x="677418" y="151638"/>
                    <a:pt x="677418" y="33870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63500" y="63500"/>
              <a:ext cx="847598" cy="847598"/>
            </a:xfrm>
            <a:custGeom>
              <a:avLst/>
              <a:gdLst/>
              <a:ahLst/>
              <a:cxnLst/>
              <a:rect l="l" t="t" r="r" b="b"/>
              <a:pathLst>
                <a:path w="847598" h="847598">
                  <a:moveTo>
                    <a:pt x="423799" y="84963"/>
                  </a:moveTo>
                  <a:cubicBezTo>
                    <a:pt x="610870" y="84963"/>
                    <a:pt x="762508" y="236601"/>
                    <a:pt x="762508" y="423672"/>
                  </a:cubicBezTo>
                  <a:cubicBezTo>
                    <a:pt x="762508" y="510667"/>
                    <a:pt x="729742" y="589915"/>
                    <a:pt x="675894" y="649859"/>
                  </a:cubicBezTo>
                  <a:cubicBezTo>
                    <a:pt x="663829" y="663321"/>
                    <a:pt x="650621" y="675894"/>
                    <a:pt x="636524" y="687324"/>
                  </a:cubicBezTo>
                  <a:cubicBezTo>
                    <a:pt x="578358" y="734314"/>
                    <a:pt x="504317" y="762508"/>
                    <a:pt x="423799" y="762508"/>
                  </a:cubicBezTo>
                  <a:cubicBezTo>
                    <a:pt x="236728" y="762508"/>
                    <a:pt x="85090" y="610870"/>
                    <a:pt x="85090" y="423799"/>
                  </a:cubicBezTo>
                  <a:cubicBezTo>
                    <a:pt x="85090" y="353441"/>
                    <a:pt x="106553" y="288163"/>
                    <a:pt x="143256" y="233934"/>
                  </a:cubicBezTo>
                  <a:cubicBezTo>
                    <a:pt x="153670" y="218567"/>
                    <a:pt x="165227" y="204216"/>
                    <a:pt x="177927" y="190754"/>
                  </a:cubicBezTo>
                  <a:cubicBezTo>
                    <a:pt x="239649" y="125603"/>
                    <a:pt x="327025" y="84963"/>
                    <a:pt x="423799" y="84963"/>
                  </a:cubicBezTo>
                  <a:close/>
                  <a:moveTo>
                    <a:pt x="414655" y="0"/>
                  </a:moveTo>
                  <a:cubicBezTo>
                    <a:pt x="187071" y="4826"/>
                    <a:pt x="3683" y="188849"/>
                    <a:pt x="0" y="416687"/>
                  </a:cubicBezTo>
                  <a:lnTo>
                    <a:pt x="0" y="416687"/>
                  </a:lnTo>
                  <a:lnTo>
                    <a:pt x="0" y="430784"/>
                  </a:lnTo>
                  <a:cubicBezTo>
                    <a:pt x="3810" y="661670"/>
                    <a:pt x="192024" y="847598"/>
                    <a:pt x="423799" y="847598"/>
                  </a:cubicBezTo>
                  <a:cubicBezTo>
                    <a:pt x="657860" y="847598"/>
                    <a:pt x="847598" y="657860"/>
                    <a:pt x="847598" y="423799"/>
                  </a:cubicBezTo>
                  <a:cubicBezTo>
                    <a:pt x="847598" y="192659"/>
                    <a:pt x="662813" y="4826"/>
                    <a:pt x="432943" y="0"/>
                  </a:cubicBezTo>
                  <a:close/>
                </a:path>
              </a:pathLst>
            </a:custGeom>
            <a:solidFill>
              <a:srgbClr val="EC1D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64211" y="257429"/>
              <a:ext cx="471297" cy="459613"/>
            </a:xfrm>
            <a:custGeom>
              <a:avLst/>
              <a:gdLst/>
              <a:ahLst/>
              <a:cxnLst/>
              <a:rect l="l" t="t" r="r" b="b"/>
              <a:pathLst>
                <a:path w="471297" h="459613">
                  <a:moveTo>
                    <a:pt x="366141" y="459613"/>
                  </a:moveTo>
                  <a:lnTo>
                    <a:pt x="471297" y="459613"/>
                  </a:lnTo>
                  <a:lnTo>
                    <a:pt x="471297" y="144272"/>
                  </a:lnTo>
                  <a:lnTo>
                    <a:pt x="471297" y="120650"/>
                  </a:lnTo>
                  <a:cubicBezTo>
                    <a:pt x="471297" y="119253"/>
                    <a:pt x="471170" y="117856"/>
                    <a:pt x="471043" y="116459"/>
                  </a:cubicBezTo>
                  <a:cubicBezTo>
                    <a:pt x="469011" y="95885"/>
                    <a:pt x="451612" y="79883"/>
                    <a:pt x="430530" y="79883"/>
                  </a:cubicBezTo>
                  <a:lnTo>
                    <a:pt x="406908" y="79883"/>
                  </a:lnTo>
                  <a:lnTo>
                    <a:pt x="228854" y="79883"/>
                  </a:lnTo>
                  <a:lnTo>
                    <a:pt x="228854" y="0"/>
                  </a:lnTo>
                  <a:lnTo>
                    <a:pt x="114427" y="66040"/>
                  </a:lnTo>
                  <a:lnTo>
                    <a:pt x="0" y="132080"/>
                  </a:lnTo>
                  <a:lnTo>
                    <a:pt x="114427" y="198120"/>
                  </a:lnTo>
                  <a:lnTo>
                    <a:pt x="228854" y="264160"/>
                  </a:lnTo>
                  <a:lnTo>
                    <a:pt x="228854" y="185039"/>
                  </a:lnTo>
                  <a:lnTo>
                    <a:pt x="366141" y="185039"/>
                  </a:lnTo>
                  <a:lnTo>
                    <a:pt x="366141" y="459613"/>
                  </a:lnTo>
                  <a:lnTo>
                    <a:pt x="366141" y="4596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236220" y="216281"/>
              <a:ext cx="497840" cy="537464"/>
            </a:xfrm>
            <a:custGeom>
              <a:avLst/>
              <a:gdLst/>
              <a:ahLst/>
              <a:cxnLst/>
              <a:rect l="l" t="t" r="r" b="b"/>
              <a:pathLst>
                <a:path w="497840" h="537464">
                  <a:moveTo>
                    <a:pt x="454406" y="0"/>
                  </a:moveTo>
                  <a:lnTo>
                    <a:pt x="0" y="498348"/>
                  </a:lnTo>
                  <a:cubicBezTo>
                    <a:pt x="12827" y="512572"/>
                    <a:pt x="26924" y="525653"/>
                    <a:pt x="41910" y="537464"/>
                  </a:cubicBezTo>
                  <a:lnTo>
                    <a:pt x="497840" y="38862"/>
                  </a:lnTo>
                  <a:cubicBezTo>
                    <a:pt x="484505" y="24638"/>
                    <a:pt x="470027" y="11684"/>
                    <a:pt x="454406" y="0"/>
                  </a:cubicBezTo>
                  <a:close/>
                </a:path>
              </a:pathLst>
            </a:custGeom>
            <a:solidFill>
              <a:srgbClr val="EC1D2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771642" y="6341431"/>
            <a:ext cx="1023699" cy="916381"/>
            <a:chOff x="0" y="0"/>
            <a:chExt cx="1023696" cy="916381"/>
          </a:xfrm>
        </p:grpSpPr>
        <p:sp>
          <p:nvSpPr>
            <p:cNvPr id="9" name="Freeform 9"/>
            <p:cNvSpPr/>
            <p:nvPr/>
          </p:nvSpPr>
          <p:spPr>
            <a:xfrm>
              <a:off x="51689" y="62484"/>
              <a:ext cx="913511" cy="789559"/>
            </a:xfrm>
            <a:custGeom>
              <a:avLst/>
              <a:gdLst/>
              <a:ahLst/>
              <a:cxnLst/>
              <a:rect l="l" t="t" r="r" b="b"/>
              <a:pathLst>
                <a:path w="913511" h="789559">
                  <a:moveTo>
                    <a:pt x="23876" y="718312"/>
                  </a:moveTo>
                  <a:lnTo>
                    <a:pt x="415163" y="37338"/>
                  </a:lnTo>
                  <a:cubicBezTo>
                    <a:pt x="436626" y="127"/>
                    <a:pt x="475361" y="0"/>
                    <a:pt x="496697" y="37338"/>
                  </a:cubicBezTo>
                  <a:lnTo>
                    <a:pt x="891032" y="719328"/>
                  </a:lnTo>
                  <a:cubicBezTo>
                    <a:pt x="913511" y="758444"/>
                    <a:pt x="894080" y="789559"/>
                    <a:pt x="848360" y="789559"/>
                  </a:cubicBezTo>
                  <a:lnTo>
                    <a:pt x="67564" y="789559"/>
                  </a:lnTo>
                  <a:cubicBezTo>
                    <a:pt x="17907" y="789559"/>
                    <a:pt x="0" y="759841"/>
                    <a:pt x="23876" y="718312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3500" y="70231"/>
              <a:ext cx="896747" cy="782701"/>
            </a:xfrm>
            <a:custGeom>
              <a:avLst/>
              <a:gdLst/>
              <a:ahLst/>
              <a:cxnLst/>
              <a:rect l="l" t="t" r="r" b="b"/>
              <a:pathLst>
                <a:path w="896747" h="782701">
                  <a:moveTo>
                    <a:pt x="444246" y="3175"/>
                  </a:moveTo>
                  <a:cubicBezTo>
                    <a:pt x="450596" y="3175"/>
                    <a:pt x="456946" y="4953"/>
                    <a:pt x="462915" y="8382"/>
                  </a:cubicBezTo>
                  <a:cubicBezTo>
                    <a:pt x="470535" y="12827"/>
                    <a:pt x="477774" y="20066"/>
                    <a:pt x="483616" y="30353"/>
                  </a:cubicBezTo>
                  <a:lnTo>
                    <a:pt x="483616" y="30353"/>
                  </a:lnTo>
                  <a:lnTo>
                    <a:pt x="483616" y="30353"/>
                  </a:lnTo>
                  <a:lnTo>
                    <a:pt x="877951" y="712343"/>
                  </a:lnTo>
                  <a:cubicBezTo>
                    <a:pt x="893445" y="739394"/>
                    <a:pt x="888365" y="761873"/>
                    <a:pt x="869188" y="772795"/>
                  </a:cubicBezTo>
                  <a:cubicBezTo>
                    <a:pt x="860933" y="777494"/>
                    <a:pt x="850011" y="780161"/>
                    <a:pt x="836549" y="780161"/>
                  </a:cubicBezTo>
                  <a:lnTo>
                    <a:pt x="55753" y="780161"/>
                  </a:lnTo>
                  <a:cubicBezTo>
                    <a:pt x="21082" y="780161"/>
                    <a:pt x="3175" y="765683"/>
                    <a:pt x="3175" y="743839"/>
                  </a:cubicBezTo>
                  <a:cubicBezTo>
                    <a:pt x="3175" y="734441"/>
                    <a:pt x="6477" y="723392"/>
                    <a:pt x="13462" y="711200"/>
                  </a:cubicBezTo>
                  <a:lnTo>
                    <a:pt x="13462" y="711200"/>
                  </a:lnTo>
                  <a:lnTo>
                    <a:pt x="404749" y="30353"/>
                  </a:lnTo>
                  <a:cubicBezTo>
                    <a:pt x="415290" y="12192"/>
                    <a:pt x="429768" y="3175"/>
                    <a:pt x="444246" y="3175"/>
                  </a:cubicBezTo>
                  <a:close/>
                  <a:moveTo>
                    <a:pt x="444246" y="0"/>
                  </a:moveTo>
                  <a:cubicBezTo>
                    <a:pt x="428625" y="0"/>
                    <a:pt x="413004" y="9779"/>
                    <a:pt x="401955" y="28702"/>
                  </a:cubicBezTo>
                  <a:lnTo>
                    <a:pt x="401955" y="28702"/>
                  </a:lnTo>
                  <a:lnTo>
                    <a:pt x="401955" y="28702"/>
                  </a:lnTo>
                  <a:lnTo>
                    <a:pt x="10668" y="709803"/>
                  </a:lnTo>
                  <a:lnTo>
                    <a:pt x="10668" y="709803"/>
                  </a:lnTo>
                  <a:lnTo>
                    <a:pt x="10668" y="709803"/>
                  </a:lnTo>
                  <a:cubicBezTo>
                    <a:pt x="3556" y="722249"/>
                    <a:pt x="0" y="733806"/>
                    <a:pt x="0" y="743966"/>
                  </a:cubicBezTo>
                  <a:cubicBezTo>
                    <a:pt x="0" y="765175"/>
                    <a:pt x="15367" y="779272"/>
                    <a:pt x="42418" y="782701"/>
                  </a:cubicBezTo>
                  <a:lnTo>
                    <a:pt x="848868" y="782701"/>
                  </a:lnTo>
                  <a:cubicBezTo>
                    <a:pt x="857377" y="781558"/>
                    <a:pt x="864743" y="779145"/>
                    <a:pt x="870839" y="775589"/>
                  </a:cubicBezTo>
                  <a:cubicBezTo>
                    <a:pt x="892048" y="763397"/>
                    <a:pt x="896747" y="738759"/>
                    <a:pt x="880745" y="710819"/>
                  </a:cubicBezTo>
                  <a:lnTo>
                    <a:pt x="880745" y="710819"/>
                  </a:lnTo>
                  <a:lnTo>
                    <a:pt x="880745" y="710819"/>
                  </a:lnTo>
                  <a:lnTo>
                    <a:pt x="486283" y="28702"/>
                  </a:lnTo>
                  <a:cubicBezTo>
                    <a:pt x="480187" y="18034"/>
                    <a:pt x="472694" y="10287"/>
                    <a:pt x="464439" y="5588"/>
                  </a:cubicBezTo>
                  <a:cubicBezTo>
                    <a:pt x="457962" y="1778"/>
                    <a:pt x="451104" y="0"/>
                    <a:pt x="444246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71120" y="78232"/>
              <a:ext cx="876173" cy="760349"/>
            </a:xfrm>
            <a:custGeom>
              <a:avLst/>
              <a:gdLst/>
              <a:ahLst/>
              <a:cxnLst/>
              <a:rect l="l" t="t" r="r" b="b"/>
              <a:pathLst>
                <a:path w="876173" h="760349">
                  <a:moveTo>
                    <a:pt x="13843" y="714756"/>
                  </a:moveTo>
                  <a:lnTo>
                    <a:pt x="409575" y="24638"/>
                  </a:lnTo>
                  <a:cubicBezTo>
                    <a:pt x="423545" y="0"/>
                    <a:pt x="449453" y="254"/>
                    <a:pt x="463931" y="25273"/>
                  </a:cubicBezTo>
                  <a:lnTo>
                    <a:pt x="862203" y="716280"/>
                  </a:lnTo>
                  <a:cubicBezTo>
                    <a:pt x="876173" y="740664"/>
                    <a:pt x="860806" y="760349"/>
                    <a:pt x="833374" y="760349"/>
                  </a:cubicBezTo>
                  <a:lnTo>
                    <a:pt x="44704" y="760095"/>
                  </a:lnTo>
                  <a:cubicBezTo>
                    <a:pt x="13208" y="760095"/>
                    <a:pt x="0" y="738886"/>
                    <a:pt x="13843" y="714629"/>
                  </a:cubicBezTo>
                </a:path>
              </a:pathLst>
            </a:custGeom>
            <a:solidFill>
              <a:srgbClr val="ED1C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77851" y="78359"/>
              <a:ext cx="867029" cy="761873"/>
            </a:xfrm>
            <a:custGeom>
              <a:avLst/>
              <a:gdLst/>
              <a:ahLst/>
              <a:cxnLst/>
              <a:rect l="l" t="t" r="r" b="b"/>
              <a:pathLst>
                <a:path w="867029" h="761873">
                  <a:moveTo>
                    <a:pt x="5715" y="713740"/>
                  </a:moveTo>
                  <a:lnTo>
                    <a:pt x="401447" y="23622"/>
                  </a:lnTo>
                  <a:lnTo>
                    <a:pt x="402844" y="24384"/>
                  </a:lnTo>
                  <a:lnTo>
                    <a:pt x="401447" y="23622"/>
                  </a:lnTo>
                  <a:cubicBezTo>
                    <a:pt x="411734" y="5461"/>
                    <a:pt x="428752" y="0"/>
                    <a:pt x="443357" y="8255"/>
                  </a:cubicBezTo>
                  <a:cubicBezTo>
                    <a:pt x="449072" y="11557"/>
                    <a:pt x="454279" y="16891"/>
                    <a:pt x="458597" y="24257"/>
                  </a:cubicBezTo>
                  <a:lnTo>
                    <a:pt x="457200" y="25019"/>
                  </a:lnTo>
                  <a:lnTo>
                    <a:pt x="458597" y="24257"/>
                  </a:lnTo>
                  <a:lnTo>
                    <a:pt x="856869" y="715391"/>
                  </a:lnTo>
                  <a:lnTo>
                    <a:pt x="856869" y="715391"/>
                  </a:lnTo>
                  <a:lnTo>
                    <a:pt x="856869" y="715391"/>
                  </a:lnTo>
                  <a:cubicBezTo>
                    <a:pt x="867029" y="733044"/>
                    <a:pt x="862457" y="748665"/>
                    <a:pt x="848741" y="756539"/>
                  </a:cubicBezTo>
                  <a:cubicBezTo>
                    <a:pt x="842772" y="759968"/>
                    <a:pt x="835279" y="761873"/>
                    <a:pt x="826643" y="761873"/>
                  </a:cubicBezTo>
                  <a:lnTo>
                    <a:pt x="826643" y="761873"/>
                  </a:lnTo>
                  <a:lnTo>
                    <a:pt x="826643" y="761873"/>
                  </a:lnTo>
                  <a:lnTo>
                    <a:pt x="37973" y="761619"/>
                  </a:lnTo>
                  <a:lnTo>
                    <a:pt x="37973" y="760095"/>
                  </a:lnTo>
                  <a:lnTo>
                    <a:pt x="37973" y="761619"/>
                  </a:lnTo>
                  <a:cubicBezTo>
                    <a:pt x="14478" y="761619"/>
                    <a:pt x="0" y="749935"/>
                    <a:pt x="0" y="733044"/>
                  </a:cubicBezTo>
                  <a:cubicBezTo>
                    <a:pt x="0" y="727075"/>
                    <a:pt x="1905" y="720471"/>
                    <a:pt x="5715" y="713867"/>
                  </a:cubicBezTo>
                  <a:lnTo>
                    <a:pt x="7112" y="714629"/>
                  </a:lnTo>
                  <a:lnTo>
                    <a:pt x="5842" y="715518"/>
                  </a:lnTo>
                  <a:lnTo>
                    <a:pt x="5842" y="715518"/>
                  </a:lnTo>
                  <a:lnTo>
                    <a:pt x="5207" y="714629"/>
                  </a:lnTo>
                  <a:lnTo>
                    <a:pt x="5715" y="713740"/>
                  </a:lnTo>
                  <a:moveTo>
                    <a:pt x="8509" y="715264"/>
                  </a:moveTo>
                  <a:lnTo>
                    <a:pt x="7112" y="714502"/>
                  </a:lnTo>
                  <a:lnTo>
                    <a:pt x="8382" y="713613"/>
                  </a:lnTo>
                  <a:lnTo>
                    <a:pt x="8382" y="713613"/>
                  </a:lnTo>
                  <a:lnTo>
                    <a:pt x="9017" y="714502"/>
                  </a:lnTo>
                  <a:lnTo>
                    <a:pt x="8509" y="715391"/>
                  </a:lnTo>
                  <a:cubicBezTo>
                    <a:pt x="4953" y="721614"/>
                    <a:pt x="3302" y="727710"/>
                    <a:pt x="3302" y="733044"/>
                  </a:cubicBezTo>
                  <a:cubicBezTo>
                    <a:pt x="3302" y="747395"/>
                    <a:pt x="15494" y="758444"/>
                    <a:pt x="38100" y="758444"/>
                  </a:cubicBezTo>
                  <a:lnTo>
                    <a:pt x="38100" y="758444"/>
                  </a:lnTo>
                  <a:lnTo>
                    <a:pt x="38100" y="758444"/>
                  </a:lnTo>
                  <a:lnTo>
                    <a:pt x="826770" y="758698"/>
                  </a:lnTo>
                  <a:lnTo>
                    <a:pt x="826770" y="760222"/>
                  </a:lnTo>
                  <a:lnTo>
                    <a:pt x="826770" y="758571"/>
                  </a:lnTo>
                  <a:cubicBezTo>
                    <a:pt x="834898" y="758571"/>
                    <a:pt x="841883" y="756793"/>
                    <a:pt x="847344" y="753745"/>
                  </a:cubicBezTo>
                  <a:cubicBezTo>
                    <a:pt x="859282" y="746887"/>
                    <a:pt x="863600" y="733298"/>
                    <a:pt x="854329" y="716915"/>
                  </a:cubicBezTo>
                  <a:lnTo>
                    <a:pt x="855726" y="716153"/>
                  </a:lnTo>
                  <a:lnTo>
                    <a:pt x="854329" y="716915"/>
                  </a:lnTo>
                  <a:lnTo>
                    <a:pt x="455803" y="25908"/>
                  </a:lnTo>
                  <a:lnTo>
                    <a:pt x="455803" y="25908"/>
                  </a:lnTo>
                  <a:lnTo>
                    <a:pt x="455803" y="25908"/>
                  </a:lnTo>
                  <a:cubicBezTo>
                    <a:pt x="451739" y="18923"/>
                    <a:pt x="446913" y="14097"/>
                    <a:pt x="441833" y="11176"/>
                  </a:cubicBezTo>
                  <a:cubicBezTo>
                    <a:pt x="429133" y="3937"/>
                    <a:pt x="414020" y="8255"/>
                    <a:pt x="404241" y="25400"/>
                  </a:cubicBezTo>
                  <a:lnTo>
                    <a:pt x="404241" y="25400"/>
                  </a:lnTo>
                  <a:lnTo>
                    <a:pt x="404241" y="25400"/>
                  </a:lnTo>
                  <a:lnTo>
                    <a:pt x="8509" y="715391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21869" y="243967"/>
              <a:ext cx="571500" cy="500253"/>
            </a:xfrm>
            <a:custGeom>
              <a:avLst/>
              <a:gdLst/>
              <a:ahLst/>
              <a:cxnLst/>
              <a:rect l="l" t="t" r="r" b="b"/>
              <a:pathLst>
                <a:path w="571500" h="500253">
                  <a:moveTo>
                    <a:pt x="286512" y="0"/>
                  </a:moveTo>
                  <a:lnTo>
                    <a:pt x="571500" y="500253"/>
                  </a:lnTo>
                  <a:lnTo>
                    <a:pt x="0" y="499999"/>
                  </a:lnTo>
                  <a:lnTo>
                    <a:pt x="286512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19075" y="242443"/>
              <a:ext cx="577088" cy="503428"/>
            </a:xfrm>
            <a:custGeom>
              <a:avLst/>
              <a:gdLst/>
              <a:ahLst/>
              <a:cxnLst/>
              <a:rect l="l" t="t" r="r" b="b"/>
              <a:pathLst>
                <a:path w="577088" h="503428">
                  <a:moveTo>
                    <a:pt x="290703" y="762"/>
                  </a:moveTo>
                  <a:lnTo>
                    <a:pt x="575691" y="501015"/>
                  </a:lnTo>
                  <a:lnTo>
                    <a:pt x="577088" y="503428"/>
                  </a:lnTo>
                  <a:lnTo>
                    <a:pt x="574294" y="503428"/>
                  </a:lnTo>
                  <a:lnTo>
                    <a:pt x="2794" y="503174"/>
                  </a:lnTo>
                  <a:lnTo>
                    <a:pt x="0" y="503174"/>
                  </a:lnTo>
                  <a:lnTo>
                    <a:pt x="1397" y="500761"/>
                  </a:lnTo>
                  <a:lnTo>
                    <a:pt x="287909" y="762"/>
                  </a:lnTo>
                  <a:lnTo>
                    <a:pt x="288417" y="0"/>
                  </a:lnTo>
                  <a:lnTo>
                    <a:pt x="289306" y="0"/>
                  </a:lnTo>
                  <a:lnTo>
                    <a:pt x="290195" y="0"/>
                  </a:lnTo>
                  <a:lnTo>
                    <a:pt x="290703" y="762"/>
                  </a:lnTo>
                  <a:moveTo>
                    <a:pt x="287909" y="2286"/>
                  </a:moveTo>
                  <a:lnTo>
                    <a:pt x="289306" y="1524"/>
                  </a:lnTo>
                  <a:lnTo>
                    <a:pt x="289306" y="3048"/>
                  </a:lnTo>
                  <a:lnTo>
                    <a:pt x="289306" y="1524"/>
                  </a:lnTo>
                  <a:lnTo>
                    <a:pt x="290703" y="2286"/>
                  </a:lnTo>
                  <a:lnTo>
                    <a:pt x="4191" y="502412"/>
                  </a:lnTo>
                  <a:lnTo>
                    <a:pt x="2794" y="501650"/>
                  </a:lnTo>
                  <a:lnTo>
                    <a:pt x="2794" y="500126"/>
                  </a:lnTo>
                  <a:lnTo>
                    <a:pt x="574294" y="500380"/>
                  </a:lnTo>
                  <a:lnTo>
                    <a:pt x="574294" y="501904"/>
                  </a:lnTo>
                  <a:lnTo>
                    <a:pt x="572897" y="502666"/>
                  </a:lnTo>
                  <a:lnTo>
                    <a:pt x="287909" y="2286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395605" y="394843"/>
              <a:ext cx="216281" cy="309118"/>
            </a:xfrm>
            <a:custGeom>
              <a:avLst/>
              <a:gdLst/>
              <a:ahLst/>
              <a:cxnLst/>
              <a:rect l="l" t="t" r="r" b="b"/>
              <a:pathLst>
                <a:path w="216281" h="309118">
                  <a:moveTo>
                    <a:pt x="12954" y="265176"/>
                  </a:moveTo>
                  <a:lnTo>
                    <a:pt x="90551" y="105410"/>
                  </a:lnTo>
                  <a:lnTo>
                    <a:pt x="83947" y="82169"/>
                  </a:lnTo>
                  <a:lnTo>
                    <a:pt x="39878" y="128016"/>
                  </a:lnTo>
                  <a:cubicBezTo>
                    <a:pt x="26289" y="140335"/>
                    <a:pt x="5588" y="119380"/>
                    <a:pt x="19177" y="105537"/>
                  </a:cubicBezTo>
                  <a:lnTo>
                    <a:pt x="95504" y="17018"/>
                  </a:lnTo>
                  <a:cubicBezTo>
                    <a:pt x="103886" y="11176"/>
                    <a:pt x="107696" y="9144"/>
                    <a:pt x="116332" y="4445"/>
                  </a:cubicBezTo>
                  <a:cubicBezTo>
                    <a:pt x="125984" y="0"/>
                    <a:pt x="128016" y="0"/>
                    <a:pt x="137033" y="8128"/>
                  </a:cubicBezTo>
                  <a:lnTo>
                    <a:pt x="205613" y="78359"/>
                  </a:lnTo>
                  <a:cubicBezTo>
                    <a:pt x="208026" y="81153"/>
                    <a:pt x="208788" y="80391"/>
                    <a:pt x="209804" y="86487"/>
                  </a:cubicBezTo>
                  <a:lnTo>
                    <a:pt x="209804" y="121031"/>
                  </a:lnTo>
                  <a:cubicBezTo>
                    <a:pt x="209804" y="136398"/>
                    <a:pt x="181483" y="136144"/>
                    <a:pt x="181356" y="120777"/>
                  </a:cubicBezTo>
                  <a:lnTo>
                    <a:pt x="181356" y="94107"/>
                  </a:lnTo>
                  <a:lnTo>
                    <a:pt x="155702" y="75565"/>
                  </a:lnTo>
                  <a:lnTo>
                    <a:pt x="146431" y="101219"/>
                  </a:lnTo>
                  <a:cubicBezTo>
                    <a:pt x="167640" y="158623"/>
                    <a:pt x="185166" y="210693"/>
                    <a:pt x="206629" y="267843"/>
                  </a:cubicBezTo>
                  <a:cubicBezTo>
                    <a:pt x="216281" y="294894"/>
                    <a:pt x="183134" y="308229"/>
                    <a:pt x="170180" y="281940"/>
                  </a:cubicBezTo>
                  <a:lnTo>
                    <a:pt x="116840" y="139192"/>
                  </a:lnTo>
                  <a:cubicBezTo>
                    <a:pt x="92837" y="188214"/>
                    <a:pt x="71501" y="234950"/>
                    <a:pt x="47498" y="283845"/>
                  </a:cubicBezTo>
                  <a:cubicBezTo>
                    <a:pt x="33655" y="309118"/>
                    <a:pt x="0" y="289687"/>
                    <a:pt x="13081" y="265303"/>
                  </a:cubicBezTo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99923" y="393192"/>
              <a:ext cx="208534" cy="301625"/>
            </a:xfrm>
            <a:custGeom>
              <a:avLst/>
              <a:gdLst/>
              <a:ahLst/>
              <a:cxnLst/>
              <a:rect l="l" t="t" r="r" b="b"/>
              <a:pathLst>
                <a:path w="208534" h="301625">
                  <a:moveTo>
                    <a:pt x="7112" y="266192"/>
                  </a:moveTo>
                  <a:lnTo>
                    <a:pt x="84709" y="106426"/>
                  </a:lnTo>
                  <a:lnTo>
                    <a:pt x="86106" y="107061"/>
                  </a:lnTo>
                  <a:lnTo>
                    <a:pt x="84582" y="107442"/>
                  </a:lnTo>
                  <a:lnTo>
                    <a:pt x="77978" y="84201"/>
                  </a:lnTo>
                  <a:lnTo>
                    <a:pt x="79502" y="83820"/>
                  </a:lnTo>
                  <a:lnTo>
                    <a:pt x="80645" y="84963"/>
                  </a:lnTo>
                  <a:lnTo>
                    <a:pt x="36576" y="130810"/>
                  </a:lnTo>
                  <a:lnTo>
                    <a:pt x="36576" y="130810"/>
                  </a:lnTo>
                  <a:lnTo>
                    <a:pt x="36576" y="130810"/>
                  </a:lnTo>
                  <a:cubicBezTo>
                    <a:pt x="28829" y="137795"/>
                    <a:pt x="19050" y="135001"/>
                    <a:pt x="13462" y="128905"/>
                  </a:cubicBezTo>
                  <a:cubicBezTo>
                    <a:pt x="8128" y="122936"/>
                    <a:pt x="6350" y="113538"/>
                    <a:pt x="13716" y="106045"/>
                  </a:cubicBezTo>
                  <a:lnTo>
                    <a:pt x="14859" y="107188"/>
                  </a:lnTo>
                  <a:lnTo>
                    <a:pt x="13716" y="106172"/>
                  </a:lnTo>
                  <a:lnTo>
                    <a:pt x="90043" y="17653"/>
                  </a:lnTo>
                  <a:lnTo>
                    <a:pt x="90170" y="17526"/>
                  </a:lnTo>
                  <a:lnTo>
                    <a:pt x="90297" y="17399"/>
                  </a:lnTo>
                  <a:cubicBezTo>
                    <a:pt x="98552" y="11684"/>
                    <a:pt x="102489" y="9525"/>
                    <a:pt x="110617" y="5080"/>
                  </a:cubicBezTo>
                  <a:cubicBezTo>
                    <a:pt x="110871" y="4953"/>
                    <a:pt x="110998" y="4826"/>
                    <a:pt x="111252" y="4699"/>
                  </a:cubicBezTo>
                  <a:lnTo>
                    <a:pt x="111252" y="4699"/>
                  </a:lnTo>
                  <a:lnTo>
                    <a:pt x="111252" y="4699"/>
                  </a:lnTo>
                  <a:cubicBezTo>
                    <a:pt x="121412" y="0"/>
                    <a:pt x="124206" y="127"/>
                    <a:pt x="133604" y="8636"/>
                  </a:cubicBezTo>
                  <a:lnTo>
                    <a:pt x="133604" y="8636"/>
                  </a:lnTo>
                  <a:lnTo>
                    <a:pt x="133604" y="8636"/>
                  </a:lnTo>
                  <a:lnTo>
                    <a:pt x="202184" y="78867"/>
                  </a:lnTo>
                  <a:lnTo>
                    <a:pt x="202184" y="78867"/>
                  </a:lnTo>
                  <a:lnTo>
                    <a:pt x="202184" y="78867"/>
                  </a:lnTo>
                  <a:cubicBezTo>
                    <a:pt x="202692" y="79502"/>
                    <a:pt x="203073" y="79883"/>
                    <a:pt x="203581" y="80264"/>
                  </a:cubicBezTo>
                  <a:cubicBezTo>
                    <a:pt x="204089" y="80645"/>
                    <a:pt x="204216" y="80899"/>
                    <a:pt x="204470" y="81280"/>
                  </a:cubicBezTo>
                  <a:cubicBezTo>
                    <a:pt x="205613" y="82550"/>
                    <a:pt x="206121" y="84201"/>
                    <a:pt x="206756" y="87757"/>
                  </a:cubicBezTo>
                  <a:lnTo>
                    <a:pt x="206756" y="87884"/>
                  </a:lnTo>
                  <a:lnTo>
                    <a:pt x="206756" y="88011"/>
                  </a:lnTo>
                  <a:lnTo>
                    <a:pt x="206756" y="122555"/>
                  </a:lnTo>
                  <a:lnTo>
                    <a:pt x="205232" y="122555"/>
                  </a:lnTo>
                  <a:lnTo>
                    <a:pt x="206756" y="122555"/>
                  </a:lnTo>
                  <a:cubicBezTo>
                    <a:pt x="206756" y="131445"/>
                    <a:pt x="198501" y="135509"/>
                    <a:pt x="191135" y="135509"/>
                  </a:cubicBezTo>
                  <a:cubicBezTo>
                    <a:pt x="183769" y="135509"/>
                    <a:pt x="175260" y="131318"/>
                    <a:pt x="175133" y="122301"/>
                  </a:cubicBezTo>
                  <a:lnTo>
                    <a:pt x="175133" y="122301"/>
                  </a:lnTo>
                  <a:lnTo>
                    <a:pt x="175133" y="122301"/>
                  </a:lnTo>
                  <a:lnTo>
                    <a:pt x="175133" y="95758"/>
                  </a:lnTo>
                  <a:lnTo>
                    <a:pt x="176657" y="95758"/>
                  </a:lnTo>
                  <a:lnTo>
                    <a:pt x="175768" y="97028"/>
                  </a:lnTo>
                  <a:lnTo>
                    <a:pt x="150114" y="78486"/>
                  </a:lnTo>
                  <a:lnTo>
                    <a:pt x="151003" y="77216"/>
                  </a:lnTo>
                  <a:lnTo>
                    <a:pt x="152527" y="77724"/>
                  </a:lnTo>
                  <a:lnTo>
                    <a:pt x="143256" y="103378"/>
                  </a:lnTo>
                  <a:lnTo>
                    <a:pt x="141732" y="102870"/>
                  </a:lnTo>
                  <a:lnTo>
                    <a:pt x="143256" y="102362"/>
                  </a:lnTo>
                  <a:cubicBezTo>
                    <a:pt x="153162" y="129159"/>
                    <a:pt x="162306" y="154813"/>
                    <a:pt x="171323" y="180467"/>
                  </a:cubicBezTo>
                  <a:cubicBezTo>
                    <a:pt x="180340" y="205867"/>
                    <a:pt x="189230" y="231140"/>
                    <a:pt x="199009" y="257302"/>
                  </a:cubicBezTo>
                  <a:cubicBezTo>
                    <a:pt x="200406" y="261112"/>
                    <a:pt x="201930" y="265049"/>
                    <a:pt x="203327" y="268986"/>
                  </a:cubicBezTo>
                  <a:lnTo>
                    <a:pt x="203327" y="268986"/>
                  </a:lnTo>
                  <a:lnTo>
                    <a:pt x="203327" y="268986"/>
                  </a:lnTo>
                  <a:cubicBezTo>
                    <a:pt x="208534" y="283591"/>
                    <a:pt x="201930" y="294767"/>
                    <a:pt x="192024" y="298323"/>
                  </a:cubicBezTo>
                  <a:cubicBezTo>
                    <a:pt x="182499" y="301625"/>
                    <a:pt x="170561" y="297815"/>
                    <a:pt x="163957" y="284353"/>
                  </a:cubicBezTo>
                  <a:lnTo>
                    <a:pt x="163957" y="284226"/>
                  </a:lnTo>
                  <a:lnTo>
                    <a:pt x="163957" y="284099"/>
                  </a:lnTo>
                  <a:lnTo>
                    <a:pt x="110617" y="141351"/>
                  </a:lnTo>
                  <a:lnTo>
                    <a:pt x="112141" y="140843"/>
                  </a:lnTo>
                  <a:lnTo>
                    <a:pt x="113538" y="141605"/>
                  </a:lnTo>
                  <a:cubicBezTo>
                    <a:pt x="101854" y="165481"/>
                    <a:pt x="90805" y="188722"/>
                    <a:pt x="79883" y="211963"/>
                  </a:cubicBezTo>
                  <a:cubicBezTo>
                    <a:pt x="68961" y="235204"/>
                    <a:pt x="57912" y="258191"/>
                    <a:pt x="46355" y="281813"/>
                  </a:cubicBezTo>
                  <a:cubicBezTo>
                    <a:pt x="45593" y="283210"/>
                    <a:pt x="44958" y="284734"/>
                    <a:pt x="44196" y="286131"/>
                  </a:cubicBezTo>
                  <a:lnTo>
                    <a:pt x="44196" y="286131"/>
                  </a:lnTo>
                  <a:lnTo>
                    <a:pt x="44196" y="286131"/>
                  </a:lnTo>
                  <a:cubicBezTo>
                    <a:pt x="36830" y="299466"/>
                    <a:pt x="24130" y="301244"/>
                    <a:pt x="14859" y="296164"/>
                  </a:cubicBezTo>
                  <a:cubicBezTo>
                    <a:pt x="5588" y="291084"/>
                    <a:pt x="0" y="279146"/>
                    <a:pt x="6985" y="266065"/>
                  </a:cubicBezTo>
                  <a:lnTo>
                    <a:pt x="8382" y="266827"/>
                  </a:lnTo>
                  <a:lnTo>
                    <a:pt x="7874" y="268351"/>
                  </a:lnTo>
                  <a:lnTo>
                    <a:pt x="7874" y="268351"/>
                  </a:lnTo>
                  <a:lnTo>
                    <a:pt x="6223" y="267716"/>
                  </a:lnTo>
                  <a:lnTo>
                    <a:pt x="6985" y="266065"/>
                  </a:lnTo>
                  <a:moveTo>
                    <a:pt x="9779" y="267462"/>
                  </a:moveTo>
                  <a:lnTo>
                    <a:pt x="8382" y="266827"/>
                  </a:lnTo>
                  <a:lnTo>
                    <a:pt x="8890" y="265303"/>
                  </a:lnTo>
                  <a:lnTo>
                    <a:pt x="8890" y="265303"/>
                  </a:lnTo>
                  <a:lnTo>
                    <a:pt x="10668" y="265938"/>
                  </a:lnTo>
                  <a:lnTo>
                    <a:pt x="9779" y="267589"/>
                  </a:lnTo>
                  <a:cubicBezTo>
                    <a:pt x="3683" y="279019"/>
                    <a:pt x="8509" y="289179"/>
                    <a:pt x="16383" y="293497"/>
                  </a:cubicBezTo>
                  <a:cubicBezTo>
                    <a:pt x="24257" y="297815"/>
                    <a:pt x="34925" y="296418"/>
                    <a:pt x="41402" y="284734"/>
                  </a:cubicBezTo>
                  <a:lnTo>
                    <a:pt x="42799" y="285496"/>
                  </a:lnTo>
                  <a:lnTo>
                    <a:pt x="41402" y="284734"/>
                  </a:lnTo>
                  <a:cubicBezTo>
                    <a:pt x="42164" y="283337"/>
                    <a:pt x="42799" y="281813"/>
                    <a:pt x="43561" y="280416"/>
                  </a:cubicBezTo>
                  <a:cubicBezTo>
                    <a:pt x="55118" y="256794"/>
                    <a:pt x="66040" y="233680"/>
                    <a:pt x="77089" y="210566"/>
                  </a:cubicBezTo>
                  <a:cubicBezTo>
                    <a:pt x="88138" y="187452"/>
                    <a:pt x="99187" y="164084"/>
                    <a:pt x="110871" y="140208"/>
                  </a:cubicBezTo>
                  <a:lnTo>
                    <a:pt x="112522" y="136906"/>
                  </a:lnTo>
                  <a:lnTo>
                    <a:pt x="113792" y="140335"/>
                  </a:lnTo>
                  <a:lnTo>
                    <a:pt x="167132" y="283083"/>
                  </a:lnTo>
                  <a:lnTo>
                    <a:pt x="165608" y="283591"/>
                  </a:lnTo>
                  <a:lnTo>
                    <a:pt x="167005" y="282829"/>
                  </a:lnTo>
                  <a:cubicBezTo>
                    <a:pt x="173101" y="295021"/>
                    <a:pt x="183388" y="297942"/>
                    <a:pt x="191262" y="295148"/>
                  </a:cubicBezTo>
                  <a:cubicBezTo>
                    <a:pt x="199390" y="292227"/>
                    <a:pt x="205232" y="282956"/>
                    <a:pt x="200660" y="269875"/>
                  </a:cubicBezTo>
                  <a:lnTo>
                    <a:pt x="202184" y="269367"/>
                  </a:lnTo>
                  <a:lnTo>
                    <a:pt x="200660" y="269875"/>
                  </a:lnTo>
                  <a:cubicBezTo>
                    <a:pt x="199136" y="265938"/>
                    <a:pt x="197739" y="262001"/>
                    <a:pt x="196342" y="258191"/>
                  </a:cubicBezTo>
                  <a:cubicBezTo>
                    <a:pt x="186563" y="231902"/>
                    <a:pt x="177673" y="206629"/>
                    <a:pt x="168656" y="181229"/>
                  </a:cubicBezTo>
                  <a:cubicBezTo>
                    <a:pt x="159639" y="155702"/>
                    <a:pt x="150495" y="130048"/>
                    <a:pt x="140589" y="103251"/>
                  </a:cubicBezTo>
                  <a:lnTo>
                    <a:pt x="140335" y="102743"/>
                  </a:lnTo>
                  <a:lnTo>
                    <a:pt x="140589" y="102235"/>
                  </a:lnTo>
                  <a:lnTo>
                    <a:pt x="149860" y="76581"/>
                  </a:lnTo>
                  <a:lnTo>
                    <a:pt x="150622" y="74549"/>
                  </a:lnTo>
                  <a:lnTo>
                    <a:pt x="152273" y="75819"/>
                  </a:lnTo>
                  <a:lnTo>
                    <a:pt x="177927" y="94488"/>
                  </a:lnTo>
                  <a:lnTo>
                    <a:pt x="178562" y="94996"/>
                  </a:lnTo>
                  <a:lnTo>
                    <a:pt x="178562" y="95758"/>
                  </a:lnTo>
                  <a:lnTo>
                    <a:pt x="178562" y="122682"/>
                  </a:lnTo>
                  <a:lnTo>
                    <a:pt x="177038" y="122682"/>
                  </a:lnTo>
                  <a:lnTo>
                    <a:pt x="178562" y="122682"/>
                  </a:lnTo>
                  <a:cubicBezTo>
                    <a:pt x="178689" y="129159"/>
                    <a:pt x="184658" y="132715"/>
                    <a:pt x="191389" y="132715"/>
                  </a:cubicBezTo>
                  <a:cubicBezTo>
                    <a:pt x="198120" y="132715"/>
                    <a:pt x="203835" y="129159"/>
                    <a:pt x="203835" y="122936"/>
                  </a:cubicBezTo>
                  <a:lnTo>
                    <a:pt x="203835" y="88265"/>
                  </a:lnTo>
                  <a:lnTo>
                    <a:pt x="205359" y="88265"/>
                  </a:lnTo>
                  <a:lnTo>
                    <a:pt x="203835" y="88519"/>
                  </a:lnTo>
                  <a:cubicBezTo>
                    <a:pt x="203200" y="84963"/>
                    <a:pt x="202819" y="84201"/>
                    <a:pt x="202311" y="83566"/>
                  </a:cubicBezTo>
                  <a:cubicBezTo>
                    <a:pt x="202184" y="83312"/>
                    <a:pt x="201930" y="83185"/>
                    <a:pt x="201549" y="82804"/>
                  </a:cubicBezTo>
                  <a:cubicBezTo>
                    <a:pt x="201168" y="82423"/>
                    <a:pt x="200660" y="81915"/>
                    <a:pt x="200025" y="81153"/>
                  </a:cubicBezTo>
                  <a:lnTo>
                    <a:pt x="201295" y="80137"/>
                  </a:lnTo>
                  <a:lnTo>
                    <a:pt x="200152" y="81280"/>
                  </a:lnTo>
                  <a:lnTo>
                    <a:pt x="131572" y="11049"/>
                  </a:lnTo>
                  <a:lnTo>
                    <a:pt x="132715" y="9906"/>
                  </a:lnTo>
                  <a:lnTo>
                    <a:pt x="131699" y="11049"/>
                  </a:lnTo>
                  <a:cubicBezTo>
                    <a:pt x="123190" y="3429"/>
                    <a:pt x="121793" y="3556"/>
                    <a:pt x="112776" y="7620"/>
                  </a:cubicBezTo>
                  <a:lnTo>
                    <a:pt x="112141" y="6223"/>
                  </a:lnTo>
                  <a:lnTo>
                    <a:pt x="112903" y="7620"/>
                  </a:lnTo>
                  <a:cubicBezTo>
                    <a:pt x="112649" y="7747"/>
                    <a:pt x="112522" y="7874"/>
                    <a:pt x="112268" y="8001"/>
                  </a:cubicBezTo>
                  <a:cubicBezTo>
                    <a:pt x="104140" y="12446"/>
                    <a:pt x="100330" y="14478"/>
                    <a:pt x="92202" y="20066"/>
                  </a:cubicBezTo>
                  <a:lnTo>
                    <a:pt x="91313" y="18796"/>
                  </a:lnTo>
                  <a:lnTo>
                    <a:pt x="92456" y="19812"/>
                  </a:lnTo>
                  <a:lnTo>
                    <a:pt x="16129" y="108331"/>
                  </a:lnTo>
                  <a:lnTo>
                    <a:pt x="16129" y="108331"/>
                  </a:lnTo>
                  <a:lnTo>
                    <a:pt x="16129" y="108331"/>
                  </a:lnTo>
                  <a:cubicBezTo>
                    <a:pt x="10160" y="114300"/>
                    <a:pt x="11430" y="121793"/>
                    <a:pt x="16002" y="126746"/>
                  </a:cubicBezTo>
                  <a:cubicBezTo>
                    <a:pt x="20701" y="131953"/>
                    <a:pt x="28448" y="133985"/>
                    <a:pt x="34671" y="128397"/>
                  </a:cubicBezTo>
                  <a:lnTo>
                    <a:pt x="35687" y="129540"/>
                  </a:lnTo>
                  <a:lnTo>
                    <a:pt x="34544" y="128397"/>
                  </a:lnTo>
                  <a:lnTo>
                    <a:pt x="78613" y="82550"/>
                  </a:lnTo>
                  <a:lnTo>
                    <a:pt x="80518" y="80518"/>
                  </a:lnTo>
                  <a:lnTo>
                    <a:pt x="81280" y="83185"/>
                  </a:lnTo>
                  <a:lnTo>
                    <a:pt x="87884" y="106426"/>
                  </a:lnTo>
                  <a:lnTo>
                    <a:pt x="88011" y="107061"/>
                  </a:lnTo>
                  <a:lnTo>
                    <a:pt x="87757" y="107569"/>
                  </a:lnTo>
                  <a:lnTo>
                    <a:pt x="10160" y="26733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67868" y="339344"/>
              <a:ext cx="51816" cy="52070"/>
            </a:xfrm>
            <a:custGeom>
              <a:avLst/>
              <a:gdLst/>
              <a:ahLst/>
              <a:cxnLst/>
              <a:rect l="l" t="t" r="r" b="b"/>
              <a:pathLst>
                <a:path w="51816" h="52070">
                  <a:moveTo>
                    <a:pt x="25908" y="0"/>
                  </a:moveTo>
                  <a:cubicBezTo>
                    <a:pt x="39878" y="0"/>
                    <a:pt x="51816" y="11684"/>
                    <a:pt x="51816" y="26035"/>
                  </a:cubicBezTo>
                  <a:cubicBezTo>
                    <a:pt x="51816" y="40132"/>
                    <a:pt x="40005" y="52070"/>
                    <a:pt x="25908" y="52070"/>
                  </a:cubicBezTo>
                  <a:cubicBezTo>
                    <a:pt x="11684" y="52070"/>
                    <a:pt x="0" y="40132"/>
                    <a:pt x="0" y="26035"/>
                  </a:cubicBezTo>
                  <a:cubicBezTo>
                    <a:pt x="0" y="11684"/>
                    <a:pt x="11684" y="0"/>
                    <a:pt x="25908" y="0"/>
                  </a:cubicBezTo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466344" y="337693"/>
              <a:ext cx="54864" cy="55372"/>
            </a:xfrm>
            <a:custGeom>
              <a:avLst/>
              <a:gdLst/>
              <a:ahLst/>
              <a:cxnLst/>
              <a:rect l="l" t="t" r="r" b="b"/>
              <a:pathLst>
                <a:path w="54864" h="55372">
                  <a:moveTo>
                    <a:pt x="27432" y="0"/>
                  </a:moveTo>
                  <a:cubicBezTo>
                    <a:pt x="42291" y="0"/>
                    <a:pt x="54864" y="12446"/>
                    <a:pt x="54864" y="27686"/>
                  </a:cubicBezTo>
                  <a:lnTo>
                    <a:pt x="53340" y="27686"/>
                  </a:lnTo>
                  <a:lnTo>
                    <a:pt x="54864" y="27686"/>
                  </a:lnTo>
                  <a:cubicBezTo>
                    <a:pt x="54864" y="42672"/>
                    <a:pt x="42291" y="55372"/>
                    <a:pt x="27432" y="55372"/>
                  </a:cubicBezTo>
                  <a:lnTo>
                    <a:pt x="27432" y="53848"/>
                  </a:lnTo>
                  <a:lnTo>
                    <a:pt x="27432" y="55372"/>
                  </a:lnTo>
                  <a:cubicBezTo>
                    <a:pt x="12319" y="55372"/>
                    <a:pt x="0" y="42672"/>
                    <a:pt x="0" y="27686"/>
                  </a:cubicBezTo>
                  <a:lnTo>
                    <a:pt x="1524" y="27686"/>
                  </a:lnTo>
                  <a:lnTo>
                    <a:pt x="0" y="27686"/>
                  </a:lnTo>
                  <a:cubicBezTo>
                    <a:pt x="0" y="12446"/>
                    <a:pt x="12319" y="0"/>
                    <a:pt x="27432" y="0"/>
                  </a:cubicBezTo>
                  <a:lnTo>
                    <a:pt x="27432" y="1524"/>
                  </a:lnTo>
                  <a:lnTo>
                    <a:pt x="27432" y="0"/>
                  </a:lnTo>
                  <a:moveTo>
                    <a:pt x="27432" y="3175"/>
                  </a:moveTo>
                  <a:cubicBezTo>
                    <a:pt x="14097" y="3175"/>
                    <a:pt x="3175" y="14224"/>
                    <a:pt x="3175" y="27686"/>
                  </a:cubicBezTo>
                  <a:cubicBezTo>
                    <a:pt x="3175" y="41021"/>
                    <a:pt x="14097" y="52197"/>
                    <a:pt x="27432" y="52197"/>
                  </a:cubicBezTo>
                  <a:cubicBezTo>
                    <a:pt x="40640" y="52197"/>
                    <a:pt x="51689" y="41021"/>
                    <a:pt x="51689" y="27686"/>
                  </a:cubicBezTo>
                  <a:cubicBezTo>
                    <a:pt x="51689" y="14224"/>
                    <a:pt x="40513" y="3175"/>
                    <a:pt x="27432" y="3175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41681" y="617474"/>
              <a:ext cx="108204" cy="117729"/>
            </a:xfrm>
            <a:custGeom>
              <a:avLst/>
              <a:gdLst/>
              <a:ahLst/>
              <a:cxnLst/>
              <a:rect l="l" t="t" r="r" b="b"/>
              <a:pathLst>
                <a:path w="108204" h="117729">
                  <a:moveTo>
                    <a:pt x="66167" y="0"/>
                  </a:moveTo>
                  <a:lnTo>
                    <a:pt x="108204" y="0"/>
                  </a:lnTo>
                  <a:lnTo>
                    <a:pt x="58928" y="117729"/>
                  </a:lnTo>
                  <a:lnTo>
                    <a:pt x="0" y="117729"/>
                  </a:lnTo>
                  <a:lnTo>
                    <a:pt x="66167" y="0"/>
                  </a:lnTo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39141" y="615823"/>
              <a:ext cx="113157" cy="120904"/>
            </a:xfrm>
            <a:custGeom>
              <a:avLst/>
              <a:gdLst/>
              <a:ahLst/>
              <a:cxnLst/>
              <a:rect l="l" t="t" r="r" b="b"/>
              <a:pathLst>
                <a:path w="113157" h="120904">
                  <a:moveTo>
                    <a:pt x="68707" y="0"/>
                  </a:moveTo>
                  <a:lnTo>
                    <a:pt x="110744" y="0"/>
                  </a:lnTo>
                  <a:lnTo>
                    <a:pt x="113157" y="0"/>
                  </a:lnTo>
                  <a:lnTo>
                    <a:pt x="112268" y="2159"/>
                  </a:lnTo>
                  <a:lnTo>
                    <a:pt x="62992" y="119888"/>
                  </a:lnTo>
                  <a:lnTo>
                    <a:pt x="62611" y="120904"/>
                  </a:lnTo>
                  <a:lnTo>
                    <a:pt x="61595" y="120904"/>
                  </a:lnTo>
                  <a:lnTo>
                    <a:pt x="2667" y="120904"/>
                  </a:lnTo>
                  <a:lnTo>
                    <a:pt x="0" y="120904"/>
                  </a:lnTo>
                  <a:lnTo>
                    <a:pt x="1270" y="118491"/>
                  </a:lnTo>
                  <a:lnTo>
                    <a:pt x="67437" y="762"/>
                  </a:lnTo>
                  <a:lnTo>
                    <a:pt x="67945" y="0"/>
                  </a:lnTo>
                  <a:lnTo>
                    <a:pt x="68834" y="0"/>
                  </a:lnTo>
                  <a:moveTo>
                    <a:pt x="68834" y="3175"/>
                  </a:moveTo>
                  <a:lnTo>
                    <a:pt x="68834" y="1651"/>
                  </a:lnTo>
                  <a:lnTo>
                    <a:pt x="70231" y="2413"/>
                  </a:lnTo>
                  <a:lnTo>
                    <a:pt x="4064" y="120142"/>
                  </a:lnTo>
                  <a:lnTo>
                    <a:pt x="2667" y="119380"/>
                  </a:lnTo>
                  <a:lnTo>
                    <a:pt x="2667" y="117856"/>
                  </a:lnTo>
                  <a:lnTo>
                    <a:pt x="61595" y="117856"/>
                  </a:lnTo>
                  <a:lnTo>
                    <a:pt x="61595" y="119380"/>
                  </a:lnTo>
                  <a:lnTo>
                    <a:pt x="60071" y="118745"/>
                  </a:lnTo>
                  <a:lnTo>
                    <a:pt x="109347" y="1016"/>
                  </a:lnTo>
                  <a:lnTo>
                    <a:pt x="110871" y="1651"/>
                  </a:lnTo>
                  <a:lnTo>
                    <a:pt x="110871" y="3175"/>
                  </a:lnTo>
                  <a:lnTo>
                    <a:pt x="68707" y="317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662178" y="617474"/>
              <a:ext cx="108204" cy="117729"/>
            </a:xfrm>
            <a:custGeom>
              <a:avLst/>
              <a:gdLst/>
              <a:ahLst/>
              <a:cxnLst/>
              <a:rect l="l" t="t" r="r" b="b"/>
              <a:pathLst>
                <a:path w="108204" h="117729">
                  <a:moveTo>
                    <a:pt x="42037" y="0"/>
                  </a:moveTo>
                  <a:lnTo>
                    <a:pt x="0" y="0"/>
                  </a:lnTo>
                  <a:lnTo>
                    <a:pt x="49276" y="117729"/>
                  </a:lnTo>
                  <a:lnTo>
                    <a:pt x="108204" y="117729"/>
                  </a:lnTo>
                  <a:lnTo>
                    <a:pt x="42037" y="0"/>
                  </a:lnTo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659892" y="615696"/>
              <a:ext cx="113157" cy="121031"/>
            </a:xfrm>
            <a:custGeom>
              <a:avLst/>
              <a:gdLst/>
              <a:ahLst/>
              <a:cxnLst/>
              <a:rect l="l" t="t" r="r" b="b"/>
              <a:pathLst>
                <a:path w="113157" h="121031">
                  <a:moveTo>
                    <a:pt x="44323" y="3302"/>
                  </a:moveTo>
                  <a:lnTo>
                    <a:pt x="2286" y="3302"/>
                  </a:lnTo>
                  <a:lnTo>
                    <a:pt x="2286" y="1778"/>
                  </a:lnTo>
                  <a:lnTo>
                    <a:pt x="3810" y="1143"/>
                  </a:lnTo>
                  <a:lnTo>
                    <a:pt x="53086" y="118872"/>
                  </a:lnTo>
                  <a:lnTo>
                    <a:pt x="51562" y="119507"/>
                  </a:lnTo>
                  <a:lnTo>
                    <a:pt x="51562" y="117983"/>
                  </a:lnTo>
                  <a:lnTo>
                    <a:pt x="110490" y="117983"/>
                  </a:lnTo>
                  <a:lnTo>
                    <a:pt x="110490" y="119507"/>
                  </a:lnTo>
                  <a:lnTo>
                    <a:pt x="109093" y="120269"/>
                  </a:lnTo>
                  <a:lnTo>
                    <a:pt x="42926" y="2540"/>
                  </a:lnTo>
                  <a:lnTo>
                    <a:pt x="41656" y="127"/>
                  </a:lnTo>
                  <a:lnTo>
                    <a:pt x="44323" y="127"/>
                  </a:lnTo>
                  <a:lnTo>
                    <a:pt x="44323" y="1651"/>
                  </a:lnTo>
                  <a:lnTo>
                    <a:pt x="44323" y="3175"/>
                  </a:lnTo>
                  <a:moveTo>
                    <a:pt x="44323" y="0"/>
                  </a:moveTo>
                  <a:lnTo>
                    <a:pt x="44323" y="3175"/>
                  </a:lnTo>
                  <a:lnTo>
                    <a:pt x="44323" y="1651"/>
                  </a:lnTo>
                  <a:lnTo>
                    <a:pt x="45720" y="889"/>
                  </a:lnTo>
                  <a:lnTo>
                    <a:pt x="111887" y="118618"/>
                  </a:lnTo>
                  <a:lnTo>
                    <a:pt x="113157" y="121031"/>
                  </a:lnTo>
                  <a:lnTo>
                    <a:pt x="110490" y="121031"/>
                  </a:lnTo>
                  <a:lnTo>
                    <a:pt x="51562" y="121031"/>
                  </a:lnTo>
                  <a:lnTo>
                    <a:pt x="50546" y="121031"/>
                  </a:lnTo>
                  <a:lnTo>
                    <a:pt x="50165" y="120015"/>
                  </a:lnTo>
                  <a:lnTo>
                    <a:pt x="889" y="2286"/>
                  </a:lnTo>
                  <a:lnTo>
                    <a:pt x="0" y="127"/>
                  </a:lnTo>
                  <a:lnTo>
                    <a:pt x="2413" y="127"/>
                  </a:lnTo>
                  <a:lnTo>
                    <a:pt x="44450" y="12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360172" y="616204"/>
              <a:ext cx="65024" cy="118999"/>
            </a:xfrm>
            <a:custGeom>
              <a:avLst/>
              <a:gdLst/>
              <a:ahLst/>
              <a:cxnLst/>
              <a:rect l="l" t="t" r="r" b="b"/>
              <a:pathLst>
                <a:path w="65024" h="118999">
                  <a:moveTo>
                    <a:pt x="37719" y="0"/>
                  </a:moveTo>
                  <a:lnTo>
                    <a:pt x="59563" y="0"/>
                  </a:lnTo>
                  <a:lnTo>
                    <a:pt x="40513" y="41402"/>
                  </a:lnTo>
                  <a:cubicBezTo>
                    <a:pt x="30480" y="69088"/>
                    <a:pt x="47752" y="81407"/>
                    <a:pt x="65024" y="85090"/>
                  </a:cubicBezTo>
                  <a:lnTo>
                    <a:pt x="61468" y="118999"/>
                  </a:lnTo>
                  <a:lnTo>
                    <a:pt x="0" y="118999"/>
                  </a:lnTo>
                  <a:lnTo>
                    <a:pt x="37719" y="0"/>
                  </a:lnTo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358267" y="614680"/>
              <a:ext cx="68707" cy="122047"/>
            </a:xfrm>
            <a:custGeom>
              <a:avLst/>
              <a:gdLst/>
              <a:ahLst/>
              <a:cxnLst/>
              <a:rect l="l" t="t" r="r" b="b"/>
              <a:pathLst>
                <a:path w="68707" h="122047">
                  <a:moveTo>
                    <a:pt x="39624" y="0"/>
                  </a:moveTo>
                  <a:lnTo>
                    <a:pt x="61468" y="0"/>
                  </a:lnTo>
                  <a:lnTo>
                    <a:pt x="64008" y="0"/>
                  </a:lnTo>
                  <a:lnTo>
                    <a:pt x="62992" y="2286"/>
                  </a:lnTo>
                  <a:lnTo>
                    <a:pt x="43942" y="43688"/>
                  </a:lnTo>
                  <a:lnTo>
                    <a:pt x="42545" y="43053"/>
                  </a:lnTo>
                  <a:lnTo>
                    <a:pt x="44069" y="43561"/>
                  </a:lnTo>
                  <a:cubicBezTo>
                    <a:pt x="35687" y="66548"/>
                    <a:pt x="46863" y="78232"/>
                    <a:pt x="60706" y="83185"/>
                  </a:cubicBezTo>
                  <a:cubicBezTo>
                    <a:pt x="62865" y="83947"/>
                    <a:pt x="65024" y="84582"/>
                    <a:pt x="67310" y="85090"/>
                  </a:cubicBezTo>
                  <a:lnTo>
                    <a:pt x="68707" y="85344"/>
                  </a:lnTo>
                  <a:lnTo>
                    <a:pt x="68580" y="86741"/>
                  </a:lnTo>
                  <a:lnTo>
                    <a:pt x="65024" y="120650"/>
                  </a:lnTo>
                  <a:lnTo>
                    <a:pt x="64897" y="122047"/>
                  </a:lnTo>
                  <a:lnTo>
                    <a:pt x="63500" y="122047"/>
                  </a:lnTo>
                  <a:lnTo>
                    <a:pt x="2159" y="122047"/>
                  </a:lnTo>
                  <a:lnTo>
                    <a:pt x="0" y="122047"/>
                  </a:lnTo>
                  <a:lnTo>
                    <a:pt x="635" y="120015"/>
                  </a:lnTo>
                  <a:lnTo>
                    <a:pt x="38354" y="1016"/>
                  </a:lnTo>
                  <a:lnTo>
                    <a:pt x="41402" y="1524"/>
                  </a:lnTo>
                  <a:lnTo>
                    <a:pt x="41402" y="1524"/>
                  </a:lnTo>
                  <a:lnTo>
                    <a:pt x="39878" y="1524"/>
                  </a:lnTo>
                  <a:lnTo>
                    <a:pt x="39878" y="0"/>
                  </a:lnTo>
                  <a:moveTo>
                    <a:pt x="39878" y="3175"/>
                  </a:moveTo>
                  <a:lnTo>
                    <a:pt x="38354" y="3175"/>
                  </a:lnTo>
                  <a:lnTo>
                    <a:pt x="38354" y="1651"/>
                  </a:lnTo>
                  <a:lnTo>
                    <a:pt x="38354" y="1651"/>
                  </a:lnTo>
                  <a:lnTo>
                    <a:pt x="39878" y="1651"/>
                  </a:lnTo>
                  <a:lnTo>
                    <a:pt x="41402" y="2159"/>
                  </a:lnTo>
                  <a:lnTo>
                    <a:pt x="3683" y="121158"/>
                  </a:lnTo>
                  <a:lnTo>
                    <a:pt x="2159" y="120650"/>
                  </a:lnTo>
                  <a:lnTo>
                    <a:pt x="2159" y="119126"/>
                  </a:lnTo>
                  <a:lnTo>
                    <a:pt x="63500" y="119126"/>
                  </a:lnTo>
                  <a:lnTo>
                    <a:pt x="63500" y="120650"/>
                  </a:lnTo>
                  <a:lnTo>
                    <a:pt x="61976" y="120523"/>
                  </a:lnTo>
                  <a:lnTo>
                    <a:pt x="65532" y="86614"/>
                  </a:lnTo>
                  <a:lnTo>
                    <a:pt x="67056" y="86741"/>
                  </a:lnTo>
                  <a:lnTo>
                    <a:pt x="66675" y="88265"/>
                  </a:lnTo>
                  <a:cubicBezTo>
                    <a:pt x="64262" y="87757"/>
                    <a:pt x="61976" y="87122"/>
                    <a:pt x="59690" y="86233"/>
                  </a:cubicBezTo>
                  <a:cubicBezTo>
                    <a:pt x="44577" y="80772"/>
                    <a:pt x="32004" y="67437"/>
                    <a:pt x="41148" y="42545"/>
                  </a:cubicBezTo>
                  <a:lnTo>
                    <a:pt x="41148" y="42545"/>
                  </a:lnTo>
                  <a:lnTo>
                    <a:pt x="41148" y="42545"/>
                  </a:lnTo>
                  <a:lnTo>
                    <a:pt x="60198" y="1143"/>
                  </a:lnTo>
                  <a:lnTo>
                    <a:pt x="61595" y="1778"/>
                  </a:lnTo>
                  <a:lnTo>
                    <a:pt x="61595" y="3302"/>
                  </a:lnTo>
                  <a:lnTo>
                    <a:pt x="39624" y="330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587121" y="616204"/>
              <a:ext cx="65532" cy="118999"/>
            </a:xfrm>
            <a:custGeom>
              <a:avLst/>
              <a:gdLst/>
              <a:ahLst/>
              <a:cxnLst/>
              <a:rect l="l" t="t" r="r" b="b"/>
              <a:pathLst>
                <a:path w="65532" h="118999">
                  <a:moveTo>
                    <a:pt x="27940" y="0"/>
                  </a:moveTo>
                  <a:lnTo>
                    <a:pt x="8255" y="0"/>
                  </a:lnTo>
                  <a:lnTo>
                    <a:pt x="23241" y="43688"/>
                  </a:lnTo>
                  <a:cubicBezTo>
                    <a:pt x="33274" y="71374"/>
                    <a:pt x="12065" y="80264"/>
                    <a:pt x="0" y="84074"/>
                  </a:cubicBezTo>
                  <a:lnTo>
                    <a:pt x="4191" y="118999"/>
                  </a:lnTo>
                  <a:lnTo>
                    <a:pt x="65532" y="118999"/>
                  </a:lnTo>
                  <a:lnTo>
                    <a:pt x="27813" y="0"/>
                  </a:lnTo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585470" y="614553"/>
              <a:ext cx="69342" cy="122174"/>
            </a:xfrm>
            <a:custGeom>
              <a:avLst/>
              <a:gdLst/>
              <a:ahLst/>
              <a:cxnLst/>
              <a:rect l="l" t="t" r="r" b="b"/>
              <a:pathLst>
                <a:path w="69342" h="122174">
                  <a:moveTo>
                    <a:pt x="29591" y="3302"/>
                  </a:moveTo>
                  <a:lnTo>
                    <a:pt x="9906" y="3302"/>
                  </a:lnTo>
                  <a:lnTo>
                    <a:pt x="9906" y="1778"/>
                  </a:lnTo>
                  <a:lnTo>
                    <a:pt x="11430" y="1270"/>
                  </a:lnTo>
                  <a:lnTo>
                    <a:pt x="26416" y="44958"/>
                  </a:lnTo>
                  <a:lnTo>
                    <a:pt x="24892" y="45466"/>
                  </a:lnTo>
                  <a:lnTo>
                    <a:pt x="26416" y="44958"/>
                  </a:lnTo>
                  <a:cubicBezTo>
                    <a:pt x="36068" y="71501"/>
                    <a:pt x="17907" y="81788"/>
                    <a:pt x="5588" y="86233"/>
                  </a:cubicBezTo>
                  <a:cubicBezTo>
                    <a:pt x="4445" y="86614"/>
                    <a:pt x="3302" y="86995"/>
                    <a:pt x="2159" y="87376"/>
                  </a:cubicBezTo>
                  <a:lnTo>
                    <a:pt x="1651" y="85852"/>
                  </a:lnTo>
                  <a:lnTo>
                    <a:pt x="3175" y="85725"/>
                  </a:lnTo>
                  <a:lnTo>
                    <a:pt x="7366" y="120650"/>
                  </a:lnTo>
                  <a:lnTo>
                    <a:pt x="5842" y="120777"/>
                  </a:lnTo>
                  <a:lnTo>
                    <a:pt x="5842" y="119253"/>
                  </a:lnTo>
                  <a:lnTo>
                    <a:pt x="67183" y="119253"/>
                  </a:lnTo>
                  <a:lnTo>
                    <a:pt x="67183" y="120777"/>
                  </a:lnTo>
                  <a:lnTo>
                    <a:pt x="65659" y="121285"/>
                  </a:lnTo>
                  <a:lnTo>
                    <a:pt x="27940" y="2286"/>
                  </a:lnTo>
                  <a:lnTo>
                    <a:pt x="29464" y="1778"/>
                  </a:lnTo>
                  <a:lnTo>
                    <a:pt x="30988" y="1778"/>
                  </a:lnTo>
                  <a:lnTo>
                    <a:pt x="30988" y="1778"/>
                  </a:lnTo>
                  <a:lnTo>
                    <a:pt x="30988" y="3302"/>
                  </a:lnTo>
                  <a:lnTo>
                    <a:pt x="29464" y="3302"/>
                  </a:lnTo>
                  <a:moveTo>
                    <a:pt x="29464" y="127"/>
                  </a:moveTo>
                  <a:lnTo>
                    <a:pt x="29464" y="1651"/>
                  </a:lnTo>
                  <a:lnTo>
                    <a:pt x="27940" y="1651"/>
                  </a:lnTo>
                  <a:lnTo>
                    <a:pt x="27940" y="1651"/>
                  </a:lnTo>
                  <a:lnTo>
                    <a:pt x="30988" y="1143"/>
                  </a:lnTo>
                  <a:lnTo>
                    <a:pt x="68707" y="120142"/>
                  </a:lnTo>
                  <a:lnTo>
                    <a:pt x="69342" y="122174"/>
                  </a:lnTo>
                  <a:lnTo>
                    <a:pt x="67183" y="122174"/>
                  </a:lnTo>
                  <a:lnTo>
                    <a:pt x="5842" y="122174"/>
                  </a:lnTo>
                  <a:lnTo>
                    <a:pt x="4445" y="122174"/>
                  </a:lnTo>
                  <a:lnTo>
                    <a:pt x="4318" y="120777"/>
                  </a:lnTo>
                  <a:lnTo>
                    <a:pt x="127" y="85852"/>
                  </a:lnTo>
                  <a:lnTo>
                    <a:pt x="0" y="84582"/>
                  </a:lnTo>
                  <a:lnTo>
                    <a:pt x="1270" y="84201"/>
                  </a:lnTo>
                  <a:cubicBezTo>
                    <a:pt x="2286" y="83820"/>
                    <a:pt x="3429" y="83439"/>
                    <a:pt x="4572" y="83058"/>
                  </a:cubicBezTo>
                  <a:cubicBezTo>
                    <a:pt x="16510" y="78740"/>
                    <a:pt x="32131" y="69723"/>
                    <a:pt x="23495" y="45847"/>
                  </a:cubicBezTo>
                  <a:lnTo>
                    <a:pt x="23495" y="45847"/>
                  </a:lnTo>
                  <a:lnTo>
                    <a:pt x="23495" y="45847"/>
                  </a:lnTo>
                  <a:lnTo>
                    <a:pt x="8509" y="2159"/>
                  </a:lnTo>
                  <a:lnTo>
                    <a:pt x="7747" y="0"/>
                  </a:lnTo>
                  <a:lnTo>
                    <a:pt x="10033" y="0"/>
                  </a:lnTo>
                  <a:lnTo>
                    <a:pt x="2971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480695" y="615569"/>
              <a:ext cx="52832" cy="119380"/>
            </a:xfrm>
            <a:custGeom>
              <a:avLst/>
              <a:gdLst/>
              <a:ahLst/>
              <a:cxnLst/>
              <a:rect l="l" t="t" r="r" b="b"/>
              <a:pathLst>
                <a:path w="52832" h="119380">
                  <a:moveTo>
                    <a:pt x="5969" y="0"/>
                  </a:moveTo>
                  <a:lnTo>
                    <a:pt x="46609" y="0"/>
                  </a:lnTo>
                  <a:lnTo>
                    <a:pt x="52832" y="119380"/>
                  </a:lnTo>
                  <a:lnTo>
                    <a:pt x="0" y="119380"/>
                  </a:lnTo>
                  <a:lnTo>
                    <a:pt x="5969" y="0"/>
                  </a:lnTo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479044" y="614045"/>
              <a:ext cx="56261" cy="122555"/>
            </a:xfrm>
            <a:custGeom>
              <a:avLst/>
              <a:gdLst/>
              <a:ahLst/>
              <a:cxnLst/>
              <a:rect l="l" t="t" r="r" b="b"/>
              <a:pathLst>
                <a:path w="56261" h="122555">
                  <a:moveTo>
                    <a:pt x="7620" y="0"/>
                  </a:moveTo>
                  <a:lnTo>
                    <a:pt x="48260" y="0"/>
                  </a:lnTo>
                  <a:lnTo>
                    <a:pt x="49784" y="0"/>
                  </a:lnTo>
                  <a:lnTo>
                    <a:pt x="49911" y="1524"/>
                  </a:lnTo>
                  <a:lnTo>
                    <a:pt x="56134" y="120904"/>
                  </a:lnTo>
                  <a:lnTo>
                    <a:pt x="56261" y="122555"/>
                  </a:lnTo>
                  <a:lnTo>
                    <a:pt x="54610" y="122555"/>
                  </a:lnTo>
                  <a:lnTo>
                    <a:pt x="1651" y="122555"/>
                  </a:lnTo>
                  <a:lnTo>
                    <a:pt x="0" y="122555"/>
                  </a:lnTo>
                  <a:lnTo>
                    <a:pt x="127" y="120904"/>
                  </a:lnTo>
                  <a:lnTo>
                    <a:pt x="6096" y="1524"/>
                  </a:lnTo>
                  <a:lnTo>
                    <a:pt x="6223" y="0"/>
                  </a:lnTo>
                  <a:lnTo>
                    <a:pt x="7747" y="0"/>
                  </a:lnTo>
                  <a:moveTo>
                    <a:pt x="7747" y="3175"/>
                  </a:moveTo>
                  <a:lnTo>
                    <a:pt x="7747" y="1651"/>
                  </a:lnTo>
                  <a:lnTo>
                    <a:pt x="9271" y="1778"/>
                  </a:lnTo>
                  <a:lnTo>
                    <a:pt x="3302" y="121158"/>
                  </a:lnTo>
                  <a:lnTo>
                    <a:pt x="1778" y="121031"/>
                  </a:lnTo>
                  <a:lnTo>
                    <a:pt x="1778" y="119507"/>
                  </a:lnTo>
                  <a:lnTo>
                    <a:pt x="54737" y="119507"/>
                  </a:lnTo>
                  <a:lnTo>
                    <a:pt x="54737" y="121031"/>
                  </a:lnTo>
                  <a:lnTo>
                    <a:pt x="53213" y="121158"/>
                  </a:lnTo>
                  <a:lnTo>
                    <a:pt x="46990" y="1778"/>
                  </a:lnTo>
                  <a:lnTo>
                    <a:pt x="48514" y="1651"/>
                  </a:lnTo>
                  <a:lnTo>
                    <a:pt x="48514" y="3175"/>
                  </a:lnTo>
                  <a:lnTo>
                    <a:pt x="7874" y="317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5899023" y="1498511"/>
            <a:ext cx="1529001" cy="5756748"/>
            <a:chOff x="0" y="0"/>
            <a:chExt cx="1529004" cy="5756745"/>
          </a:xfrm>
        </p:grpSpPr>
        <p:sp>
          <p:nvSpPr>
            <p:cNvPr id="30" name="Freeform 30"/>
            <p:cNvSpPr/>
            <p:nvPr/>
          </p:nvSpPr>
          <p:spPr>
            <a:xfrm>
              <a:off x="63500" y="70485"/>
              <a:ext cx="1401953" cy="5615686"/>
            </a:xfrm>
            <a:custGeom>
              <a:avLst/>
              <a:gdLst/>
              <a:ahLst/>
              <a:cxnLst/>
              <a:rect l="l" t="t" r="r" b="b"/>
              <a:pathLst>
                <a:path w="1401953" h="5615686">
                  <a:moveTo>
                    <a:pt x="6985" y="7112"/>
                  </a:moveTo>
                  <a:lnTo>
                    <a:pt x="6985" y="5608701"/>
                  </a:lnTo>
                  <a:moveTo>
                    <a:pt x="1394968" y="7112"/>
                  </a:moveTo>
                  <a:lnTo>
                    <a:pt x="1394968" y="5608701"/>
                  </a:lnTo>
                  <a:moveTo>
                    <a:pt x="0" y="0"/>
                  </a:moveTo>
                  <a:lnTo>
                    <a:pt x="1401953" y="0"/>
                  </a:lnTo>
                  <a:moveTo>
                    <a:pt x="0" y="935990"/>
                  </a:moveTo>
                  <a:lnTo>
                    <a:pt x="1401953" y="935990"/>
                  </a:lnTo>
                  <a:moveTo>
                    <a:pt x="0" y="1871980"/>
                  </a:moveTo>
                  <a:lnTo>
                    <a:pt x="1401953" y="1871980"/>
                  </a:lnTo>
                  <a:moveTo>
                    <a:pt x="0" y="2807843"/>
                  </a:moveTo>
                  <a:lnTo>
                    <a:pt x="1401953" y="2807843"/>
                  </a:lnTo>
                  <a:moveTo>
                    <a:pt x="0" y="3743833"/>
                  </a:moveTo>
                  <a:lnTo>
                    <a:pt x="1401953" y="3743833"/>
                  </a:lnTo>
                  <a:moveTo>
                    <a:pt x="0" y="4679823"/>
                  </a:moveTo>
                  <a:lnTo>
                    <a:pt x="1401953" y="4679823"/>
                  </a:lnTo>
                  <a:moveTo>
                    <a:pt x="0" y="5615686"/>
                  </a:moveTo>
                  <a:lnTo>
                    <a:pt x="1401953" y="5615686"/>
                  </a:ln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63500" y="63500"/>
              <a:ext cx="1401953" cy="5629783"/>
            </a:xfrm>
            <a:custGeom>
              <a:avLst/>
              <a:gdLst/>
              <a:ahLst/>
              <a:cxnLst/>
              <a:rect l="l" t="t" r="r" b="b"/>
              <a:pathLst>
                <a:path w="1401953" h="5629783">
                  <a:moveTo>
                    <a:pt x="1387983" y="14097"/>
                  </a:moveTo>
                  <a:lnTo>
                    <a:pt x="1387983" y="935990"/>
                  </a:lnTo>
                  <a:lnTo>
                    <a:pt x="14097" y="935990"/>
                  </a:lnTo>
                  <a:lnTo>
                    <a:pt x="14097" y="14097"/>
                  </a:lnTo>
                  <a:close/>
                  <a:moveTo>
                    <a:pt x="1387983" y="950087"/>
                  </a:moveTo>
                  <a:lnTo>
                    <a:pt x="1387983" y="1871980"/>
                  </a:lnTo>
                  <a:lnTo>
                    <a:pt x="14097" y="1871980"/>
                  </a:lnTo>
                  <a:lnTo>
                    <a:pt x="14097" y="949960"/>
                  </a:lnTo>
                  <a:close/>
                  <a:moveTo>
                    <a:pt x="1387983" y="1886077"/>
                  </a:moveTo>
                  <a:lnTo>
                    <a:pt x="1387983" y="2807970"/>
                  </a:lnTo>
                  <a:lnTo>
                    <a:pt x="14097" y="2807970"/>
                  </a:lnTo>
                  <a:lnTo>
                    <a:pt x="14097" y="1885950"/>
                  </a:lnTo>
                  <a:close/>
                  <a:moveTo>
                    <a:pt x="1387983" y="2822067"/>
                  </a:moveTo>
                  <a:lnTo>
                    <a:pt x="1387983" y="3743960"/>
                  </a:lnTo>
                  <a:lnTo>
                    <a:pt x="14097" y="3743960"/>
                  </a:lnTo>
                  <a:lnTo>
                    <a:pt x="14097" y="2821940"/>
                  </a:lnTo>
                  <a:close/>
                  <a:moveTo>
                    <a:pt x="1387983" y="3758057"/>
                  </a:moveTo>
                  <a:lnTo>
                    <a:pt x="1387983" y="4679950"/>
                  </a:lnTo>
                  <a:lnTo>
                    <a:pt x="14097" y="4679950"/>
                  </a:lnTo>
                  <a:lnTo>
                    <a:pt x="14097" y="3757803"/>
                  </a:lnTo>
                  <a:close/>
                  <a:moveTo>
                    <a:pt x="1387983" y="4694047"/>
                  </a:moveTo>
                  <a:lnTo>
                    <a:pt x="1387983" y="5615940"/>
                  </a:lnTo>
                  <a:lnTo>
                    <a:pt x="14097" y="5615940"/>
                  </a:lnTo>
                  <a:lnTo>
                    <a:pt x="14097" y="4693793"/>
                  </a:lnTo>
                  <a:close/>
                  <a:moveTo>
                    <a:pt x="0" y="0"/>
                  </a:moveTo>
                  <a:lnTo>
                    <a:pt x="0" y="5629783"/>
                  </a:lnTo>
                  <a:lnTo>
                    <a:pt x="1401953" y="5629783"/>
                  </a:lnTo>
                  <a:lnTo>
                    <a:pt x="1401953" y="5615686"/>
                  </a:lnTo>
                  <a:lnTo>
                    <a:pt x="1401953" y="5615686"/>
                  </a:lnTo>
                  <a:lnTo>
                    <a:pt x="1401953" y="14097"/>
                  </a:lnTo>
                  <a:lnTo>
                    <a:pt x="1401953" y="14097"/>
                  </a:lnTo>
                  <a:lnTo>
                    <a:pt x="14019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32"/>
          <p:cNvSpPr/>
          <p:nvPr/>
        </p:nvSpPr>
        <p:spPr>
          <a:xfrm>
            <a:off x="2822772" y="2639778"/>
            <a:ext cx="847725" cy="1632185"/>
          </a:xfrm>
          <a:custGeom>
            <a:avLst/>
            <a:gdLst/>
            <a:ahLst/>
            <a:cxnLst/>
            <a:rect l="l" t="t" r="r" b="b"/>
            <a:pathLst>
              <a:path w="847725" h="1632185">
                <a:moveTo>
                  <a:pt x="0" y="0"/>
                </a:moveTo>
                <a:lnTo>
                  <a:pt x="847725" y="0"/>
                </a:lnTo>
                <a:lnTo>
                  <a:pt x="847725" y="1632184"/>
                </a:lnTo>
                <a:lnTo>
                  <a:pt x="0" y="1632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2790549" y="4313387"/>
            <a:ext cx="965159" cy="965159"/>
            <a:chOff x="0" y="0"/>
            <a:chExt cx="965162" cy="965162"/>
          </a:xfrm>
        </p:grpSpPr>
        <p:sp>
          <p:nvSpPr>
            <p:cNvPr id="34" name="Freeform 34"/>
            <p:cNvSpPr/>
            <p:nvPr/>
          </p:nvSpPr>
          <p:spPr>
            <a:xfrm>
              <a:off x="63500" y="63500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415290" y="0"/>
                  </a:moveTo>
                  <a:cubicBezTo>
                    <a:pt x="360045" y="508"/>
                    <a:pt x="306578" y="11557"/>
                    <a:pt x="256032" y="32893"/>
                  </a:cubicBezTo>
                  <a:cubicBezTo>
                    <a:pt x="206121" y="53975"/>
                    <a:pt x="161290" y="84201"/>
                    <a:pt x="122809" y="122682"/>
                  </a:cubicBezTo>
                  <a:cubicBezTo>
                    <a:pt x="84328" y="161163"/>
                    <a:pt x="54102" y="205994"/>
                    <a:pt x="32893" y="255905"/>
                  </a:cubicBezTo>
                  <a:cubicBezTo>
                    <a:pt x="11557" y="306451"/>
                    <a:pt x="508" y="360045"/>
                    <a:pt x="0" y="415290"/>
                  </a:cubicBezTo>
                  <a:lnTo>
                    <a:pt x="0" y="415290"/>
                  </a:lnTo>
                  <a:lnTo>
                    <a:pt x="0" y="422910"/>
                  </a:lnTo>
                  <a:cubicBezTo>
                    <a:pt x="508" y="478155"/>
                    <a:pt x="11557" y="531749"/>
                    <a:pt x="32893" y="582295"/>
                  </a:cubicBezTo>
                  <a:cubicBezTo>
                    <a:pt x="53975" y="632206"/>
                    <a:pt x="84201" y="677037"/>
                    <a:pt x="122682" y="715518"/>
                  </a:cubicBezTo>
                  <a:cubicBezTo>
                    <a:pt x="161163" y="753999"/>
                    <a:pt x="205994" y="784225"/>
                    <a:pt x="255905" y="805307"/>
                  </a:cubicBezTo>
                  <a:cubicBezTo>
                    <a:pt x="307594" y="827024"/>
                    <a:pt x="362585" y="838200"/>
                    <a:pt x="419100" y="838200"/>
                  </a:cubicBezTo>
                  <a:cubicBezTo>
                    <a:pt x="475615" y="838200"/>
                    <a:pt x="530479" y="827151"/>
                    <a:pt x="582295" y="805180"/>
                  </a:cubicBezTo>
                  <a:cubicBezTo>
                    <a:pt x="632206" y="784098"/>
                    <a:pt x="677037" y="753872"/>
                    <a:pt x="715518" y="715391"/>
                  </a:cubicBezTo>
                  <a:cubicBezTo>
                    <a:pt x="753999" y="676910"/>
                    <a:pt x="784225" y="632079"/>
                    <a:pt x="805307" y="582168"/>
                  </a:cubicBezTo>
                  <a:cubicBezTo>
                    <a:pt x="827024" y="530479"/>
                    <a:pt x="838200" y="475615"/>
                    <a:pt x="838200" y="419100"/>
                  </a:cubicBezTo>
                  <a:cubicBezTo>
                    <a:pt x="838200" y="362585"/>
                    <a:pt x="827151" y="307721"/>
                    <a:pt x="805180" y="255905"/>
                  </a:cubicBezTo>
                  <a:cubicBezTo>
                    <a:pt x="784098" y="205994"/>
                    <a:pt x="753872" y="161163"/>
                    <a:pt x="715391" y="122682"/>
                  </a:cubicBezTo>
                  <a:cubicBezTo>
                    <a:pt x="676910" y="84201"/>
                    <a:pt x="632079" y="54102"/>
                    <a:pt x="582168" y="32893"/>
                  </a:cubicBezTo>
                  <a:cubicBezTo>
                    <a:pt x="531622" y="11557"/>
                    <a:pt x="478155" y="508"/>
                    <a:pt x="422910" y="0"/>
                  </a:cubicBezTo>
                  <a:close/>
                </a:path>
              </a:pathLst>
            </a:custGeom>
            <a:solidFill>
              <a:srgbClr val="FE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36779" y="136652"/>
              <a:ext cx="691896" cy="691896"/>
            </a:xfrm>
            <a:custGeom>
              <a:avLst/>
              <a:gdLst/>
              <a:ahLst/>
              <a:cxnLst/>
              <a:rect l="l" t="t" r="r" b="b"/>
              <a:pathLst>
                <a:path w="691896" h="691896">
                  <a:moveTo>
                    <a:pt x="691896" y="345948"/>
                  </a:moveTo>
                  <a:cubicBezTo>
                    <a:pt x="691896" y="357251"/>
                    <a:pt x="691388" y="368554"/>
                    <a:pt x="690245" y="379857"/>
                  </a:cubicBezTo>
                  <a:cubicBezTo>
                    <a:pt x="689102" y="391160"/>
                    <a:pt x="687451" y="402336"/>
                    <a:pt x="685292" y="413512"/>
                  </a:cubicBezTo>
                  <a:cubicBezTo>
                    <a:pt x="683133" y="424688"/>
                    <a:pt x="680339" y="435610"/>
                    <a:pt x="677037" y="446405"/>
                  </a:cubicBezTo>
                  <a:cubicBezTo>
                    <a:pt x="673735" y="457200"/>
                    <a:pt x="669925" y="467868"/>
                    <a:pt x="665607" y="478409"/>
                  </a:cubicBezTo>
                  <a:cubicBezTo>
                    <a:pt x="661289" y="488950"/>
                    <a:pt x="656463" y="499110"/>
                    <a:pt x="651129" y="509143"/>
                  </a:cubicBezTo>
                  <a:cubicBezTo>
                    <a:pt x="645795" y="519176"/>
                    <a:pt x="639953" y="528828"/>
                    <a:pt x="633730" y="538226"/>
                  </a:cubicBezTo>
                  <a:cubicBezTo>
                    <a:pt x="627507" y="547624"/>
                    <a:pt x="620649" y="556768"/>
                    <a:pt x="613537" y="565531"/>
                  </a:cubicBezTo>
                  <a:cubicBezTo>
                    <a:pt x="606425" y="574294"/>
                    <a:pt x="598805" y="582676"/>
                    <a:pt x="590677" y="590677"/>
                  </a:cubicBezTo>
                  <a:cubicBezTo>
                    <a:pt x="582549" y="598678"/>
                    <a:pt x="574294" y="606298"/>
                    <a:pt x="565531" y="613537"/>
                  </a:cubicBezTo>
                  <a:cubicBezTo>
                    <a:pt x="556768" y="620776"/>
                    <a:pt x="547624" y="627507"/>
                    <a:pt x="538226" y="633730"/>
                  </a:cubicBezTo>
                  <a:cubicBezTo>
                    <a:pt x="528828" y="639953"/>
                    <a:pt x="519049" y="645795"/>
                    <a:pt x="509143" y="651129"/>
                  </a:cubicBezTo>
                  <a:cubicBezTo>
                    <a:pt x="499237" y="656463"/>
                    <a:pt x="488950" y="661289"/>
                    <a:pt x="478409" y="665607"/>
                  </a:cubicBezTo>
                  <a:cubicBezTo>
                    <a:pt x="467868" y="669925"/>
                    <a:pt x="457327" y="673735"/>
                    <a:pt x="446405" y="677037"/>
                  </a:cubicBezTo>
                  <a:cubicBezTo>
                    <a:pt x="435483" y="680339"/>
                    <a:pt x="424561" y="683133"/>
                    <a:pt x="413512" y="685292"/>
                  </a:cubicBezTo>
                  <a:cubicBezTo>
                    <a:pt x="402463" y="687451"/>
                    <a:pt x="391160" y="689102"/>
                    <a:pt x="379857" y="690245"/>
                  </a:cubicBezTo>
                  <a:cubicBezTo>
                    <a:pt x="368554" y="691388"/>
                    <a:pt x="357251" y="691896"/>
                    <a:pt x="345948" y="691896"/>
                  </a:cubicBezTo>
                  <a:cubicBezTo>
                    <a:pt x="334645" y="691896"/>
                    <a:pt x="323342" y="691388"/>
                    <a:pt x="312039" y="690245"/>
                  </a:cubicBezTo>
                  <a:cubicBezTo>
                    <a:pt x="300736" y="689102"/>
                    <a:pt x="289560" y="687451"/>
                    <a:pt x="278384" y="685292"/>
                  </a:cubicBezTo>
                  <a:cubicBezTo>
                    <a:pt x="267208" y="683133"/>
                    <a:pt x="256286" y="680339"/>
                    <a:pt x="245491" y="677037"/>
                  </a:cubicBezTo>
                  <a:cubicBezTo>
                    <a:pt x="234696" y="673735"/>
                    <a:pt x="224028" y="669925"/>
                    <a:pt x="213487" y="665607"/>
                  </a:cubicBezTo>
                  <a:cubicBezTo>
                    <a:pt x="202946" y="661289"/>
                    <a:pt x="192786" y="656463"/>
                    <a:pt x="182753" y="651129"/>
                  </a:cubicBezTo>
                  <a:cubicBezTo>
                    <a:pt x="172720" y="645795"/>
                    <a:pt x="163068" y="639953"/>
                    <a:pt x="153670" y="633730"/>
                  </a:cubicBezTo>
                  <a:cubicBezTo>
                    <a:pt x="144272" y="627507"/>
                    <a:pt x="135128" y="620649"/>
                    <a:pt x="126365" y="613537"/>
                  </a:cubicBezTo>
                  <a:cubicBezTo>
                    <a:pt x="117602" y="606425"/>
                    <a:pt x="109220" y="598805"/>
                    <a:pt x="101219" y="590677"/>
                  </a:cubicBezTo>
                  <a:cubicBezTo>
                    <a:pt x="93218" y="582549"/>
                    <a:pt x="85598" y="574294"/>
                    <a:pt x="78359" y="565531"/>
                  </a:cubicBezTo>
                  <a:cubicBezTo>
                    <a:pt x="71120" y="556768"/>
                    <a:pt x="64389" y="547624"/>
                    <a:pt x="58166" y="538226"/>
                  </a:cubicBezTo>
                  <a:cubicBezTo>
                    <a:pt x="51943" y="528828"/>
                    <a:pt x="46101" y="519049"/>
                    <a:pt x="40767" y="509143"/>
                  </a:cubicBezTo>
                  <a:cubicBezTo>
                    <a:pt x="35433" y="499237"/>
                    <a:pt x="30607" y="488950"/>
                    <a:pt x="26289" y="478409"/>
                  </a:cubicBezTo>
                  <a:cubicBezTo>
                    <a:pt x="21971" y="467868"/>
                    <a:pt x="18161" y="457327"/>
                    <a:pt x="14859" y="446405"/>
                  </a:cubicBezTo>
                  <a:cubicBezTo>
                    <a:pt x="11557" y="435483"/>
                    <a:pt x="8763" y="424561"/>
                    <a:pt x="6604" y="413512"/>
                  </a:cubicBezTo>
                  <a:cubicBezTo>
                    <a:pt x="4445" y="402463"/>
                    <a:pt x="2794" y="391160"/>
                    <a:pt x="1651" y="379857"/>
                  </a:cubicBezTo>
                  <a:cubicBezTo>
                    <a:pt x="508" y="368554"/>
                    <a:pt x="0" y="357251"/>
                    <a:pt x="0" y="345948"/>
                  </a:cubicBezTo>
                  <a:cubicBezTo>
                    <a:pt x="0" y="334645"/>
                    <a:pt x="508" y="323342"/>
                    <a:pt x="1651" y="312039"/>
                  </a:cubicBezTo>
                  <a:cubicBezTo>
                    <a:pt x="2794" y="300736"/>
                    <a:pt x="4445" y="289560"/>
                    <a:pt x="6604" y="278384"/>
                  </a:cubicBezTo>
                  <a:cubicBezTo>
                    <a:pt x="8763" y="267208"/>
                    <a:pt x="11557" y="256286"/>
                    <a:pt x="14859" y="245491"/>
                  </a:cubicBezTo>
                  <a:cubicBezTo>
                    <a:pt x="18161" y="234696"/>
                    <a:pt x="21971" y="224028"/>
                    <a:pt x="26289" y="213487"/>
                  </a:cubicBezTo>
                  <a:cubicBezTo>
                    <a:pt x="30607" y="202946"/>
                    <a:pt x="35433" y="192786"/>
                    <a:pt x="40767" y="182753"/>
                  </a:cubicBezTo>
                  <a:cubicBezTo>
                    <a:pt x="46101" y="172720"/>
                    <a:pt x="51943" y="163068"/>
                    <a:pt x="58166" y="153670"/>
                  </a:cubicBezTo>
                  <a:cubicBezTo>
                    <a:pt x="64389" y="144272"/>
                    <a:pt x="71247" y="135128"/>
                    <a:pt x="78359" y="126365"/>
                  </a:cubicBezTo>
                  <a:cubicBezTo>
                    <a:pt x="85471" y="117602"/>
                    <a:pt x="93091" y="109220"/>
                    <a:pt x="101219" y="101219"/>
                  </a:cubicBezTo>
                  <a:cubicBezTo>
                    <a:pt x="109347" y="93218"/>
                    <a:pt x="117602" y="85598"/>
                    <a:pt x="126365" y="78359"/>
                  </a:cubicBezTo>
                  <a:cubicBezTo>
                    <a:pt x="135128" y="71120"/>
                    <a:pt x="144272" y="64389"/>
                    <a:pt x="153670" y="58166"/>
                  </a:cubicBezTo>
                  <a:cubicBezTo>
                    <a:pt x="163068" y="51943"/>
                    <a:pt x="172847" y="46101"/>
                    <a:pt x="182753" y="40767"/>
                  </a:cubicBezTo>
                  <a:cubicBezTo>
                    <a:pt x="192659" y="35433"/>
                    <a:pt x="202946" y="30607"/>
                    <a:pt x="213487" y="26289"/>
                  </a:cubicBezTo>
                  <a:cubicBezTo>
                    <a:pt x="224028" y="21971"/>
                    <a:pt x="234569" y="18161"/>
                    <a:pt x="245491" y="14859"/>
                  </a:cubicBezTo>
                  <a:cubicBezTo>
                    <a:pt x="256413" y="11557"/>
                    <a:pt x="267335" y="8763"/>
                    <a:pt x="278384" y="6604"/>
                  </a:cubicBezTo>
                  <a:cubicBezTo>
                    <a:pt x="289433" y="4445"/>
                    <a:pt x="300736" y="2794"/>
                    <a:pt x="312039" y="1651"/>
                  </a:cubicBezTo>
                  <a:cubicBezTo>
                    <a:pt x="323342" y="508"/>
                    <a:pt x="334645" y="0"/>
                    <a:pt x="345948" y="0"/>
                  </a:cubicBezTo>
                  <a:cubicBezTo>
                    <a:pt x="357251" y="0"/>
                    <a:pt x="368554" y="508"/>
                    <a:pt x="379857" y="1651"/>
                  </a:cubicBezTo>
                  <a:cubicBezTo>
                    <a:pt x="391160" y="2794"/>
                    <a:pt x="402336" y="4445"/>
                    <a:pt x="413512" y="6604"/>
                  </a:cubicBezTo>
                  <a:cubicBezTo>
                    <a:pt x="424688" y="8763"/>
                    <a:pt x="435610" y="11557"/>
                    <a:pt x="446405" y="14859"/>
                  </a:cubicBezTo>
                  <a:cubicBezTo>
                    <a:pt x="457200" y="18161"/>
                    <a:pt x="467868" y="21971"/>
                    <a:pt x="478409" y="26289"/>
                  </a:cubicBezTo>
                  <a:cubicBezTo>
                    <a:pt x="488950" y="30607"/>
                    <a:pt x="499110" y="35433"/>
                    <a:pt x="509143" y="40767"/>
                  </a:cubicBezTo>
                  <a:cubicBezTo>
                    <a:pt x="519176" y="46101"/>
                    <a:pt x="528828" y="51943"/>
                    <a:pt x="538226" y="58166"/>
                  </a:cubicBezTo>
                  <a:cubicBezTo>
                    <a:pt x="547624" y="64389"/>
                    <a:pt x="556768" y="71247"/>
                    <a:pt x="565531" y="78359"/>
                  </a:cubicBezTo>
                  <a:cubicBezTo>
                    <a:pt x="574294" y="85471"/>
                    <a:pt x="582676" y="93091"/>
                    <a:pt x="590677" y="101219"/>
                  </a:cubicBezTo>
                  <a:cubicBezTo>
                    <a:pt x="598678" y="109347"/>
                    <a:pt x="606298" y="117602"/>
                    <a:pt x="613537" y="126365"/>
                  </a:cubicBezTo>
                  <a:cubicBezTo>
                    <a:pt x="620776" y="135128"/>
                    <a:pt x="627507" y="144272"/>
                    <a:pt x="633730" y="153670"/>
                  </a:cubicBezTo>
                  <a:cubicBezTo>
                    <a:pt x="639953" y="163068"/>
                    <a:pt x="645795" y="172847"/>
                    <a:pt x="651129" y="182753"/>
                  </a:cubicBezTo>
                  <a:cubicBezTo>
                    <a:pt x="656463" y="192659"/>
                    <a:pt x="661289" y="202946"/>
                    <a:pt x="665607" y="213487"/>
                  </a:cubicBezTo>
                  <a:cubicBezTo>
                    <a:pt x="669925" y="224028"/>
                    <a:pt x="673735" y="234569"/>
                    <a:pt x="677037" y="245491"/>
                  </a:cubicBezTo>
                  <a:cubicBezTo>
                    <a:pt x="680339" y="256413"/>
                    <a:pt x="683133" y="267335"/>
                    <a:pt x="685292" y="278384"/>
                  </a:cubicBezTo>
                  <a:cubicBezTo>
                    <a:pt x="687451" y="289433"/>
                    <a:pt x="689102" y="300736"/>
                    <a:pt x="690245" y="312039"/>
                  </a:cubicBezTo>
                  <a:cubicBezTo>
                    <a:pt x="691388" y="323342"/>
                    <a:pt x="691896" y="334645"/>
                    <a:pt x="691896" y="34594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305308" y="244856"/>
              <a:ext cx="436880" cy="473710"/>
            </a:xfrm>
            <a:custGeom>
              <a:avLst/>
              <a:gdLst/>
              <a:ahLst/>
              <a:cxnLst/>
              <a:rect l="l" t="t" r="r" b="b"/>
              <a:pathLst>
                <a:path w="436880" h="473710">
                  <a:moveTo>
                    <a:pt x="431927" y="131826"/>
                  </a:moveTo>
                  <a:lnTo>
                    <a:pt x="206375" y="2667"/>
                  </a:lnTo>
                  <a:cubicBezTo>
                    <a:pt x="201676" y="0"/>
                    <a:pt x="196469" y="4572"/>
                    <a:pt x="196977" y="10795"/>
                  </a:cubicBezTo>
                  <a:lnTo>
                    <a:pt x="220853" y="92456"/>
                  </a:lnTo>
                  <a:lnTo>
                    <a:pt x="94107" y="92456"/>
                  </a:lnTo>
                  <a:lnTo>
                    <a:pt x="88011" y="92456"/>
                  </a:lnTo>
                  <a:lnTo>
                    <a:pt x="77724" y="92456"/>
                  </a:lnTo>
                  <a:cubicBezTo>
                    <a:pt x="34798" y="92456"/>
                    <a:pt x="0" y="127254"/>
                    <a:pt x="0" y="170180"/>
                  </a:cubicBezTo>
                  <a:lnTo>
                    <a:pt x="0" y="473710"/>
                  </a:lnTo>
                  <a:lnTo>
                    <a:pt x="94107" y="473710"/>
                  </a:lnTo>
                  <a:lnTo>
                    <a:pt x="94107" y="218186"/>
                  </a:lnTo>
                  <a:cubicBezTo>
                    <a:pt x="94107" y="202311"/>
                    <a:pt x="106934" y="189484"/>
                    <a:pt x="122809" y="189484"/>
                  </a:cubicBezTo>
                  <a:lnTo>
                    <a:pt x="219837" y="189484"/>
                  </a:lnTo>
                  <a:lnTo>
                    <a:pt x="196977" y="267335"/>
                  </a:lnTo>
                  <a:cubicBezTo>
                    <a:pt x="196342" y="273558"/>
                    <a:pt x="201676" y="278130"/>
                    <a:pt x="206375" y="275463"/>
                  </a:cubicBezTo>
                  <a:lnTo>
                    <a:pt x="431927" y="146304"/>
                  </a:lnTo>
                  <a:cubicBezTo>
                    <a:pt x="436880" y="143383"/>
                    <a:pt x="436880" y="134747"/>
                    <a:pt x="431927" y="131953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7"/>
          <p:cNvGrpSpPr>
            <a:grpSpLocks noChangeAspect="1"/>
          </p:cNvGrpSpPr>
          <p:nvPr/>
        </p:nvGrpSpPr>
        <p:grpSpPr>
          <a:xfrm>
            <a:off x="2688765" y="1498511"/>
            <a:ext cx="1041397" cy="1041387"/>
            <a:chOff x="0" y="0"/>
            <a:chExt cx="1041400" cy="1041387"/>
          </a:xfrm>
        </p:grpSpPr>
        <p:sp>
          <p:nvSpPr>
            <p:cNvPr id="38" name="Freeform 38"/>
            <p:cNvSpPr/>
            <p:nvPr/>
          </p:nvSpPr>
          <p:spPr>
            <a:xfrm>
              <a:off x="112522" y="112522"/>
              <a:ext cx="816356" cy="816356"/>
            </a:xfrm>
            <a:custGeom>
              <a:avLst/>
              <a:gdLst/>
              <a:ahLst/>
              <a:cxnLst/>
              <a:rect l="l" t="t" r="r" b="b"/>
              <a:pathLst>
                <a:path w="816356" h="816356">
                  <a:moveTo>
                    <a:pt x="408178" y="816356"/>
                  </a:moveTo>
                  <a:cubicBezTo>
                    <a:pt x="183134" y="816356"/>
                    <a:pt x="0" y="633222"/>
                    <a:pt x="0" y="408178"/>
                  </a:cubicBezTo>
                  <a:cubicBezTo>
                    <a:pt x="0" y="183134"/>
                    <a:pt x="183134" y="0"/>
                    <a:pt x="408178" y="0"/>
                  </a:cubicBezTo>
                  <a:cubicBezTo>
                    <a:pt x="633222" y="0"/>
                    <a:pt x="816356" y="183134"/>
                    <a:pt x="816356" y="408178"/>
                  </a:cubicBezTo>
                  <a:cubicBezTo>
                    <a:pt x="816356" y="633222"/>
                    <a:pt x="633222" y="816356"/>
                    <a:pt x="408178" y="816356"/>
                  </a:cubicBezTo>
                  <a:lnTo>
                    <a:pt x="408178" y="8163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324866" y="341122"/>
              <a:ext cx="326517" cy="457200"/>
            </a:xfrm>
            <a:custGeom>
              <a:avLst/>
              <a:gdLst/>
              <a:ahLst/>
              <a:cxnLst/>
              <a:rect l="l" t="t" r="r" b="b"/>
              <a:pathLst>
                <a:path w="326517" h="457200">
                  <a:moveTo>
                    <a:pt x="326517" y="0"/>
                  </a:moveTo>
                  <a:lnTo>
                    <a:pt x="97917" y="0"/>
                  </a:lnTo>
                  <a:cubicBezTo>
                    <a:pt x="43815" y="0"/>
                    <a:pt x="0" y="43815"/>
                    <a:pt x="0" y="97917"/>
                  </a:cubicBezTo>
                  <a:lnTo>
                    <a:pt x="0" y="457200"/>
                  </a:lnTo>
                  <a:lnTo>
                    <a:pt x="97917" y="457200"/>
                  </a:lnTo>
                  <a:lnTo>
                    <a:pt x="97917" y="130556"/>
                  </a:lnTo>
                  <a:cubicBezTo>
                    <a:pt x="97917" y="112522"/>
                    <a:pt x="112522" y="97917"/>
                    <a:pt x="130556" y="97917"/>
                  </a:cubicBezTo>
                  <a:lnTo>
                    <a:pt x="326517" y="97917"/>
                  </a:lnTo>
                  <a:lnTo>
                    <a:pt x="326517" y="0"/>
                  </a:lnTo>
                  <a:lnTo>
                    <a:pt x="32651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651383" y="243078"/>
              <a:ext cx="163195" cy="293878"/>
            </a:xfrm>
            <a:custGeom>
              <a:avLst/>
              <a:gdLst/>
              <a:ahLst/>
              <a:cxnLst/>
              <a:rect l="l" t="t" r="r" b="b"/>
              <a:pathLst>
                <a:path w="163195" h="293878">
                  <a:moveTo>
                    <a:pt x="0" y="293878"/>
                  </a:moveTo>
                  <a:lnTo>
                    <a:pt x="0" y="0"/>
                  </a:lnTo>
                  <a:lnTo>
                    <a:pt x="163195" y="146939"/>
                  </a:lnTo>
                  <a:lnTo>
                    <a:pt x="0" y="29387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63500" y="6350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97917"/>
                  </a:moveTo>
                  <a:cubicBezTo>
                    <a:pt x="655320" y="97917"/>
                    <a:pt x="816483" y="259080"/>
                    <a:pt x="816483" y="457200"/>
                  </a:cubicBezTo>
                  <a:cubicBezTo>
                    <a:pt x="816483" y="655320"/>
                    <a:pt x="655320" y="816356"/>
                    <a:pt x="457200" y="816356"/>
                  </a:cubicBezTo>
                  <a:cubicBezTo>
                    <a:pt x="259080" y="816356"/>
                    <a:pt x="97917" y="655320"/>
                    <a:pt x="97917" y="457200"/>
                  </a:cubicBezTo>
                  <a:cubicBezTo>
                    <a:pt x="97917" y="259080"/>
                    <a:pt x="259080" y="97917"/>
                    <a:pt x="457200" y="97917"/>
                  </a:cubicBezTo>
                  <a:close/>
                  <a:moveTo>
                    <a:pt x="454279" y="0"/>
                  </a:moveTo>
                  <a:cubicBezTo>
                    <a:pt x="203835" y="1524"/>
                    <a:pt x="1143" y="204597"/>
                    <a:pt x="0" y="455168"/>
                  </a:cubicBezTo>
                  <a:lnTo>
                    <a:pt x="0" y="455168"/>
                  </a:lnTo>
                  <a:lnTo>
                    <a:pt x="0" y="459359"/>
                  </a:lnTo>
                  <a:cubicBezTo>
                    <a:pt x="1143" y="710819"/>
                    <a:pt x="205359" y="914400"/>
                    <a:pt x="457200" y="914400"/>
                  </a:cubicBezTo>
                  <a:cubicBezTo>
                    <a:pt x="709676" y="914400"/>
                    <a:pt x="914400" y="709676"/>
                    <a:pt x="914400" y="457200"/>
                  </a:cubicBezTo>
                  <a:cubicBezTo>
                    <a:pt x="914400" y="205867"/>
                    <a:pt x="711581" y="1905"/>
                    <a:pt x="460756" y="0"/>
                  </a:cubicBezTo>
                  <a:close/>
                </a:path>
              </a:pathLst>
            </a:custGeom>
            <a:solidFill>
              <a:srgbClr val="D437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169926" y="169926"/>
              <a:ext cx="703072" cy="703199"/>
            </a:xfrm>
            <a:custGeom>
              <a:avLst/>
              <a:gdLst/>
              <a:ahLst/>
              <a:cxnLst/>
              <a:rect l="l" t="t" r="r" b="b"/>
              <a:pathLst>
                <a:path w="703072" h="703199">
                  <a:moveTo>
                    <a:pt x="635127" y="703072"/>
                  </a:moveTo>
                  <a:lnTo>
                    <a:pt x="0" y="68072"/>
                  </a:lnTo>
                  <a:lnTo>
                    <a:pt x="68072" y="0"/>
                  </a:lnTo>
                  <a:lnTo>
                    <a:pt x="703072" y="635127"/>
                  </a:lnTo>
                  <a:lnTo>
                    <a:pt x="635000" y="703199"/>
                  </a:lnTo>
                  <a:close/>
                </a:path>
              </a:pathLst>
            </a:custGeom>
            <a:solidFill>
              <a:srgbClr val="D4373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6478610" y="6569107"/>
            <a:ext cx="384896" cy="257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5"/>
              </a:lnSpc>
            </a:pPr>
            <a:r>
              <a:rPr lang="en-US" sz="1475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stop</a:t>
            </a:r>
            <a:endParaRPr lang="en-US" sz="1475">
              <a:solidFill>
                <a:srgbClr val="000000"/>
              </a:solidFill>
              <a:latin typeface="Bobby Jones Soft"/>
              <a:ea typeface="Bobby Jones Soft"/>
              <a:cs typeface="Bobby Jones Soft"/>
              <a:sym typeface="Bobby Jones Soft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288843" y="5633152"/>
            <a:ext cx="772077" cy="257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5"/>
              </a:lnSpc>
            </a:pPr>
            <a:r>
              <a:rPr lang="en-US" sz="1475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turn left</a:t>
            </a:r>
            <a:endParaRPr lang="en-US" sz="1475">
              <a:solidFill>
                <a:srgbClr val="000000"/>
              </a:solidFill>
              <a:latin typeface="Bobby Jones Soft"/>
              <a:ea typeface="Bobby Jones Soft"/>
              <a:cs typeface="Bobby Jones Soft"/>
              <a:sym typeface="Bobby Jones Soft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6261268" y="2698737"/>
            <a:ext cx="828294" cy="51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1475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Cross the road</a:t>
            </a:r>
            <a:endParaRPr lang="en-US" sz="1475">
              <a:solidFill>
                <a:srgbClr val="000000"/>
              </a:solidFill>
              <a:latin typeface="Bobby Jones Soft"/>
              <a:ea typeface="Bobby Jones Soft"/>
              <a:cs typeface="Bobby Jones Soft"/>
              <a:sym typeface="Bobby Jones Soft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6244123" y="3761261"/>
            <a:ext cx="863279" cy="257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5"/>
              </a:lnSpc>
            </a:pPr>
            <a:r>
              <a:rPr lang="en-US" sz="1475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turn right</a:t>
            </a:r>
            <a:endParaRPr lang="en-US" sz="1475">
              <a:solidFill>
                <a:srgbClr val="000000"/>
              </a:solidFill>
              <a:latin typeface="Bobby Jones Soft"/>
              <a:ea typeface="Bobby Jones Soft"/>
              <a:cs typeface="Bobby Jones Soft"/>
              <a:sym typeface="Bobby Jones Soft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6164466" y="1889369"/>
            <a:ext cx="1025804" cy="257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5"/>
              </a:lnSpc>
            </a:pPr>
            <a:r>
              <a:rPr lang="en-US" sz="1475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no left turn</a:t>
            </a:r>
            <a:endParaRPr lang="en-US" sz="1475">
              <a:solidFill>
                <a:srgbClr val="000000"/>
              </a:solidFill>
              <a:latin typeface="Bobby Jones Soft"/>
              <a:ea typeface="Bobby Jones Soft"/>
              <a:cs typeface="Bobby Jones Soft"/>
              <a:sym typeface="Bobby Jones Soft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6119746" y="4697206"/>
            <a:ext cx="1117006" cy="257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5"/>
              </a:lnSpc>
            </a:pPr>
            <a:r>
              <a:rPr lang="en-US" sz="1475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no right turn</a:t>
            </a:r>
            <a:endParaRPr lang="en-US" sz="1475">
              <a:solidFill>
                <a:srgbClr val="000000"/>
              </a:solidFill>
              <a:latin typeface="Bobby Jones Soft"/>
              <a:ea typeface="Bobby Jones Soft"/>
              <a:cs typeface="Bobby Jones Soft"/>
              <a:sym typeface="Bobby Jones Soft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723852" y="294237"/>
            <a:ext cx="6079855" cy="100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2865"/>
              </a:lnSpc>
            </a:pPr>
            <a:r>
              <a:rPr lang="en-US" sz="204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3. Please match the sign to the correct label:</a:t>
            </a:r>
            <a:endParaRPr lang="en-US" sz="204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9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129931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12899" y="181023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55999" y="937793"/>
            <a:ext cx="2567711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4. Trace and color:</a:t>
            </a:r>
            <a:endParaRPr lang="en-US" sz="204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33527" y="5411305"/>
            <a:ext cx="1770164" cy="69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5"/>
              </a:lnSpc>
            </a:pPr>
            <a:r>
              <a:rPr lang="en-US" sz="4125">
                <a:solidFill>
                  <a:srgbClr val="000000"/>
                </a:solidFill>
                <a:latin typeface="KG Primary Dots Lined" panose="02000506000000020003"/>
                <a:ea typeface="KG Primary Dots Lined" panose="02000506000000020003"/>
                <a:cs typeface="KG Primary Dots Lined" panose="02000506000000020003"/>
                <a:sym typeface="KG Primary Dots Lined" panose="02000506000000020003"/>
              </a:rPr>
              <a:t>overpass</a:t>
            </a:r>
            <a:endParaRPr lang="en-US" sz="4125">
              <a:solidFill>
                <a:srgbClr val="000000"/>
              </a:solidFill>
              <a:latin typeface="KG Primary Dots Lined" panose="02000506000000020003"/>
              <a:ea typeface="KG Primary Dots Lined" panose="02000506000000020003"/>
              <a:cs typeface="KG Primary Dots Lined" panose="02000506000000020003"/>
              <a:sym typeface="KG Primary Dots Lined" panose="02000506000000020003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55937" y="5411305"/>
            <a:ext cx="1504979" cy="69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5"/>
              </a:lnSpc>
            </a:pPr>
            <a:r>
              <a:rPr lang="en-US" sz="4125">
                <a:solidFill>
                  <a:srgbClr val="000000"/>
                </a:solidFill>
                <a:latin typeface="KG Primary Dots Lined" panose="02000506000000020003"/>
                <a:ea typeface="KG Primary Dots Lined" panose="02000506000000020003"/>
                <a:cs typeface="KG Primary Dots Lined" panose="02000506000000020003"/>
                <a:sym typeface="KG Primary Dots Lined" panose="02000506000000020003"/>
              </a:rPr>
              <a:t>junction</a:t>
            </a:r>
            <a:endParaRPr lang="en-US" sz="4125">
              <a:solidFill>
                <a:srgbClr val="000000"/>
              </a:solidFill>
              <a:latin typeface="KG Primary Dots Lined" panose="02000506000000020003"/>
              <a:ea typeface="KG Primary Dots Lined" panose="02000506000000020003"/>
              <a:cs typeface="KG Primary Dots Lined" panose="02000506000000020003"/>
              <a:sym typeface="KG Primary Dots Lined" panose="02000506000000020003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61905" y="5411305"/>
            <a:ext cx="2236841" cy="69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5"/>
              </a:lnSpc>
            </a:pPr>
            <a:r>
              <a:rPr lang="en-US" sz="4125">
                <a:solidFill>
                  <a:srgbClr val="000000"/>
                </a:solidFill>
                <a:latin typeface="KG Primary Dots Lined" panose="02000506000000020003"/>
                <a:ea typeface="KG Primary Dots Lined" panose="02000506000000020003"/>
                <a:cs typeface="KG Primary Dots Lined" panose="02000506000000020003"/>
                <a:sym typeface="KG Primary Dots Lined" panose="02000506000000020003"/>
              </a:rPr>
              <a:t>roundabout</a:t>
            </a:r>
            <a:endParaRPr lang="en-US" sz="4125">
              <a:solidFill>
                <a:srgbClr val="000000"/>
              </a:solidFill>
              <a:latin typeface="KG Primary Dots Lined" panose="02000506000000020003"/>
              <a:ea typeface="KG Primary Dots Lined" panose="02000506000000020003"/>
              <a:cs typeface="KG Primary Dots Lined" panose="02000506000000020003"/>
              <a:sym typeface="KG Primary Dots Lined" panose="02000506000000020003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93104" y="5411305"/>
            <a:ext cx="2001412" cy="69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5"/>
              </a:lnSpc>
            </a:pPr>
            <a:r>
              <a:rPr lang="en-US" sz="4125">
                <a:solidFill>
                  <a:srgbClr val="000000"/>
                </a:solidFill>
                <a:latin typeface="KG Primary Dots Lined" panose="02000506000000020003"/>
                <a:ea typeface="KG Primary Dots Lined" panose="02000506000000020003"/>
                <a:cs typeface="KG Primary Dots Lined" panose="02000506000000020003"/>
                <a:sym typeface="KG Primary Dots Lined" panose="02000506000000020003"/>
              </a:rPr>
              <a:t>crossroad</a:t>
            </a:r>
            <a:endParaRPr lang="en-US" sz="4125">
              <a:solidFill>
                <a:srgbClr val="000000"/>
              </a:solidFill>
              <a:latin typeface="KG Primary Dots Lined" panose="02000506000000020003"/>
              <a:ea typeface="KG Primary Dots Lined" panose="02000506000000020003"/>
              <a:cs typeface="KG Primary Dots Lined" panose="02000506000000020003"/>
              <a:sym typeface="KG Primary Dots Lined" panose="02000506000000020003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A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28258" y="4148138"/>
            <a:ext cx="1981200" cy="1981200"/>
          </a:xfrm>
          <a:custGeom>
            <a:avLst/>
            <a:gdLst/>
            <a:ahLst/>
            <a:cxnLst/>
            <a:rect l="l" t="t" r="r" b="b"/>
            <a:pathLst>
              <a:path w="1981200" h="1981200">
                <a:moveTo>
                  <a:pt x="0" y="0"/>
                </a:moveTo>
                <a:lnTo>
                  <a:pt x="1981200" y="0"/>
                </a:lnTo>
                <a:lnTo>
                  <a:pt x="1981200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95385" y="1459592"/>
            <a:ext cx="2171643" cy="1946939"/>
            <a:chOff x="0" y="0"/>
            <a:chExt cx="2171649" cy="194693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2044700" cy="1819910"/>
            </a:xfrm>
            <a:custGeom>
              <a:avLst/>
              <a:gdLst/>
              <a:ahLst/>
              <a:cxnLst/>
              <a:rect l="l" t="t" r="r" b="b"/>
              <a:pathLst>
                <a:path w="2044700" h="1819910">
                  <a:moveTo>
                    <a:pt x="1022350" y="0"/>
                  </a:moveTo>
                  <a:cubicBezTo>
                    <a:pt x="966851" y="0"/>
                    <a:pt x="911352" y="27559"/>
                    <a:pt x="879475" y="82677"/>
                  </a:cubicBezTo>
                  <a:lnTo>
                    <a:pt x="21844" y="1571625"/>
                  </a:lnTo>
                  <a:lnTo>
                    <a:pt x="21844" y="1571625"/>
                  </a:lnTo>
                  <a:cubicBezTo>
                    <a:pt x="7493" y="1596771"/>
                    <a:pt x="0" y="1625092"/>
                    <a:pt x="0" y="1654302"/>
                  </a:cubicBezTo>
                  <a:cubicBezTo>
                    <a:pt x="0" y="1745615"/>
                    <a:pt x="73787" y="1819910"/>
                    <a:pt x="164973" y="1819910"/>
                  </a:cubicBezTo>
                  <a:lnTo>
                    <a:pt x="1879727" y="1819910"/>
                  </a:lnTo>
                  <a:cubicBezTo>
                    <a:pt x="1971167" y="1819656"/>
                    <a:pt x="2044700" y="1745615"/>
                    <a:pt x="2044700" y="1654302"/>
                  </a:cubicBezTo>
                  <a:cubicBezTo>
                    <a:pt x="2044700" y="1625346"/>
                    <a:pt x="2037207" y="1596771"/>
                    <a:pt x="2022475" y="1571625"/>
                  </a:cubicBezTo>
                  <a:lnTo>
                    <a:pt x="1165225" y="82677"/>
                  </a:lnTo>
                  <a:cubicBezTo>
                    <a:pt x="1133475" y="27559"/>
                    <a:pt x="1077849" y="0"/>
                    <a:pt x="1022350" y="0"/>
                  </a:cubicBezTo>
                  <a:close/>
                </a:path>
              </a:pathLst>
            </a:custGeom>
            <a:solidFill>
              <a:srgbClr val="ED171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272161" y="280035"/>
              <a:ext cx="1626616" cy="1412621"/>
            </a:xfrm>
            <a:custGeom>
              <a:avLst/>
              <a:gdLst/>
              <a:ahLst/>
              <a:cxnLst/>
              <a:rect l="l" t="t" r="r" b="b"/>
              <a:pathLst>
                <a:path w="1626616" h="1412621">
                  <a:moveTo>
                    <a:pt x="0" y="1412621"/>
                  </a:moveTo>
                  <a:lnTo>
                    <a:pt x="1626616" y="1412621"/>
                  </a:lnTo>
                  <a:lnTo>
                    <a:pt x="813181" y="0"/>
                  </a:lnTo>
                  <a:lnTo>
                    <a:pt x="0" y="14126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721741" y="575183"/>
              <a:ext cx="682498" cy="919734"/>
            </a:xfrm>
            <a:custGeom>
              <a:avLst/>
              <a:gdLst/>
              <a:ahLst/>
              <a:cxnLst/>
              <a:rect l="l" t="t" r="r" b="b"/>
              <a:pathLst>
                <a:path w="682498" h="919734">
                  <a:moveTo>
                    <a:pt x="254000" y="325628"/>
                  </a:moveTo>
                  <a:lnTo>
                    <a:pt x="149606" y="409702"/>
                  </a:lnTo>
                  <a:lnTo>
                    <a:pt x="148209" y="410591"/>
                  </a:lnTo>
                  <a:cubicBezTo>
                    <a:pt x="142748" y="415163"/>
                    <a:pt x="139319" y="421894"/>
                    <a:pt x="139319" y="429133"/>
                  </a:cubicBezTo>
                  <a:cubicBezTo>
                    <a:pt x="139319" y="442087"/>
                    <a:pt x="149987" y="452501"/>
                    <a:pt x="162941" y="452501"/>
                  </a:cubicBezTo>
                  <a:cubicBezTo>
                    <a:pt x="167894" y="452501"/>
                    <a:pt x="172466" y="451104"/>
                    <a:pt x="176530" y="448183"/>
                  </a:cubicBezTo>
                  <a:lnTo>
                    <a:pt x="201041" y="430784"/>
                  </a:lnTo>
                  <a:lnTo>
                    <a:pt x="208534" y="437388"/>
                  </a:lnTo>
                  <a:lnTo>
                    <a:pt x="288671" y="377317"/>
                  </a:lnTo>
                  <a:lnTo>
                    <a:pt x="306832" y="346710"/>
                  </a:lnTo>
                  <a:lnTo>
                    <a:pt x="314325" y="457200"/>
                  </a:lnTo>
                  <a:lnTo>
                    <a:pt x="69469" y="848360"/>
                  </a:lnTo>
                  <a:lnTo>
                    <a:pt x="22733" y="838200"/>
                  </a:lnTo>
                  <a:lnTo>
                    <a:pt x="0" y="859028"/>
                  </a:lnTo>
                  <a:lnTo>
                    <a:pt x="111252" y="919734"/>
                  </a:lnTo>
                  <a:lnTo>
                    <a:pt x="368300" y="582295"/>
                  </a:lnTo>
                  <a:lnTo>
                    <a:pt x="454279" y="739902"/>
                  </a:lnTo>
                  <a:lnTo>
                    <a:pt x="597281" y="870839"/>
                  </a:lnTo>
                  <a:lnTo>
                    <a:pt x="592963" y="888492"/>
                  </a:lnTo>
                  <a:lnTo>
                    <a:pt x="566420" y="894842"/>
                  </a:lnTo>
                  <a:lnTo>
                    <a:pt x="556387" y="916813"/>
                  </a:lnTo>
                  <a:lnTo>
                    <a:pt x="624205" y="916813"/>
                  </a:lnTo>
                  <a:lnTo>
                    <a:pt x="682498" y="828294"/>
                  </a:lnTo>
                  <a:lnTo>
                    <a:pt x="581533" y="725678"/>
                  </a:lnTo>
                  <a:lnTo>
                    <a:pt x="533654" y="661797"/>
                  </a:lnTo>
                  <a:lnTo>
                    <a:pt x="460375" y="506603"/>
                  </a:lnTo>
                  <a:cubicBezTo>
                    <a:pt x="464439" y="495935"/>
                    <a:pt x="466471" y="484378"/>
                    <a:pt x="466471" y="472821"/>
                  </a:cubicBezTo>
                  <a:cubicBezTo>
                    <a:pt x="466471" y="453136"/>
                    <a:pt x="460756" y="433832"/>
                    <a:pt x="449707" y="417576"/>
                  </a:cubicBezTo>
                  <a:cubicBezTo>
                    <a:pt x="447167" y="412369"/>
                    <a:pt x="445897" y="406273"/>
                    <a:pt x="446278" y="400558"/>
                  </a:cubicBezTo>
                  <a:lnTo>
                    <a:pt x="443738" y="291846"/>
                  </a:lnTo>
                  <a:lnTo>
                    <a:pt x="484378" y="353187"/>
                  </a:lnTo>
                  <a:lnTo>
                    <a:pt x="504571" y="483616"/>
                  </a:lnTo>
                  <a:cubicBezTo>
                    <a:pt x="506349" y="495173"/>
                    <a:pt x="516128" y="503555"/>
                    <a:pt x="527939" y="503555"/>
                  </a:cubicBezTo>
                  <a:cubicBezTo>
                    <a:pt x="540639" y="503555"/>
                    <a:pt x="551307" y="492887"/>
                    <a:pt x="551307" y="479806"/>
                  </a:cubicBezTo>
                  <a:lnTo>
                    <a:pt x="551307" y="478028"/>
                  </a:lnTo>
                  <a:lnTo>
                    <a:pt x="549021" y="449707"/>
                  </a:lnTo>
                  <a:lnTo>
                    <a:pt x="555625" y="448310"/>
                  </a:lnTo>
                  <a:lnTo>
                    <a:pt x="541147" y="313563"/>
                  </a:lnTo>
                  <a:lnTo>
                    <a:pt x="483743" y="209169"/>
                  </a:lnTo>
                  <a:cubicBezTo>
                    <a:pt x="480568" y="202819"/>
                    <a:pt x="475996" y="196977"/>
                    <a:pt x="470789" y="192151"/>
                  </a:cubicBezTo>
                  <a:cubicBezTo>
                    <a:pt x="464185" y="186690"/>
                    <a:pt x="456946" y="182372"/>
                    <a:pt x="448818" y="179197"/>
                  </a:cubicBezTo>
                  <a:cubicBezTo>
                    <a:pt x="436372" y="173736"/>
                    <a:pt x="423672" y="167640"/>
                    <a:pt x="411353" y="161290"/>
                  </a:cubicBezTo>
                  <a:cubicBezTo>
                    <a:pt x="404114" y="158369"/>
                    <a:pt x="398399" y="153162"/>
                    <a:pt x="395478" y="146304"/>
                  </a:cubicBezTo>
                  <a:cubicBezTo>
                    <a:pt x="392303" y="137033"/>
                    <a:pt x="391160" y="127254"/>
                    <a:pt x="391668" y="117348"/>
                  </a:cubicBezTo>
                  <a:cubicBezTo>
                    <a:pt x="393700" y="106299"/>
                    <a:pt x="396621" y="95377"/>
                    <a:pt x="400050" y="84709"/>
                  </a:cubicBezTo>
                  <a:cubicBezTo>
                    <a:pt x="401828" y="77216"/>
                    <a:pt x="402590" y="69342"/>
                    <a:pt x="402590" y="61595"/>
                  </a:cubicBezTo>
                  <a:cubicBezTo>
                    <a:pt x="402590" y="54991"/>
                    <a:pt x="401955" y="48260"/>
                    <a:pt x="400812" y="41910"/>
                  </a:cubicBezTo>
                  <a:cubicBezTo>
                    <a:pt x="397002" y="24511"/>
                    <a:pt x="384429" y="10414"/>
                    <a:pt x="367411" y="5461"/>
                  </a:cubicBezTo>
                  <a:cubicBezTo>
                    <a:pt x="359029" y="2032"/>
                    <a:pt x="350139" y="0"/>
                    <a:pt x="341122" y="0"/>
                  </a:cubicBezTo>
                  <a:cubicBezTo>
                    <a:pt x="327279" y="0"/>
                    <a:pt x="314071" y="4318"/>
                    <a:pt x="302768" y="12446"/>
                  </a:cubicBezTo>
                  <a:cubicBezTo>
                    <a:pt x="292100" y="21971"/>
                    <a:pt x="285750" y="35814"/>
                    <a:pt x="285750" y="50038"/>
                  </a:cubicBezTo>
                  <a:cubicBezTo>
                    <a:pt x="285750" y="54356"/>
                    <a:pt x="286385" y="58420"/>
                    <a:pt x="287147" y="62484"/>
                  </a:cubicBezTo>
                  <a:cubicBezTo>
                    <a:pt x="288036" y="65913"/>
                    <a:pt x="288290" y="69088"/>
                    <a:pt x="288290" y="72263"/>
                  </a:cubicBezTo>
                  <a:cubicBezTo>
                    <a:pt x="288290" y="74295"/>
                    <a:pt x="288290" y="76073"/>
                    <a:pt x="288036" y="77724"/>
                  </a:cubicBezTo>
                  <a:cubicBezTo>
                    <a:pt x="286639" y="82677"/>
                    <a:pt x="286004" y="87884"/>
                    <a:pt x="286004" y="93091"/>
                  </a:cubicBezTo>
                  <a:cubicBezTo>
                    <a:pt x="286004" y="108458"/>
                    <a:pt x="291719" y="123190"/>
                    <a:pt x="302133" y="134493"/>
                  </a:cubicBezTo>
                  <a:cubicBezTo>
                    <a:pt x="306705" y="137414"/>
                    <a:pt x="312547" y="138811"/>
                    <a:pt x="318262" y="138811"/>
                  </a:cubicBezTo>
                  <a:lnTo>
                    <a:pt x="318516" y="138811"/>
                  </a:lnTo>
                  <a:cubicBezTo>
                    <a:pt x="324866" y="138176"/>
                    <a:pt x="330581" y="142240"/>
                    <a:pt x="332613" y="148336"/>
                  </a:cubicBezTo>
                  <a:lnTo>
                    <a:pt x="332613" y="150622"/>
                  </a:lnTo>
                  <a:cubicBezTo>
                    <a:pt x="332613" y="153543"/>
                    <a:pt x="331724" y="156464"/>
                    <a:pt x="329692" y="158750"/>
                  </a:cubicBezTo>
                  <a:cubicBezTo>
                    <a:pt x="319024" y="168021"/>
                    <a:pt x="308102" y="177292"/>
                    <a:pt x="297053" y="185674"/>
                  </a:cubicBezTo>
                  <a:cubicBezTo>
                    <a:pt x="289560" y="191516"/>
                    <a:pt x="283464" y="196977"/>
                    <a:pt x="278257" y="203327"/>
                  </a:cubicBezTo>
                  <a:cubicBezTo>
                    <a:pt x="273939" y="210312"/>
                    <a:pt x="271399" y="217805"/>
                    <a:pt x="270129" y="225552"/>
                  </a:cubicBezTo>
                  <a:lnTo>
                    <a:pt x="253746" y="325882"/>
                  </a:lnTo>
                  <a:lnTo>
                    <a:pt x="253746" y="3258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457962" y="1431290"/>
              <a:ext cx="229108" cy="154432"/>
            </a:xfrm>
            <a:custGeom>
              <a:avLst/>
              <a:gdLst/>
              <a:ahLst/>
              <a:cxnLst/>
              <a:rect l="l" t="t" r="r" b="b"/>
              <a:pathLst>
                <a:path w="229108" h="154432">
                  <a:moveTo>
                    <a:pt x="0" y="154432"/>
                  </a:moveTo>
                  <a:lnTo>
                    <a:pt x="163957" y="154432"/>
                  </a:lnTo>
                  <a:lnTo>
                    <a:pt x="229108" y="0"/>
                  </a:lnTo>
                  <a:lnTo>
                    <a:pt x="88773" y="0"/>
                  </a:lnTo>
                  <a:lnTo>
                    <a:pt x="0" y="154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824992" y="1431290"/>
              <a:ext cx="174752" cy="154432"/>
            </a:xfrm>
            <a:custGeom>
              <a:avLst/>
              <a:gdLst/>
              <a:ahLst/>
              <a:cxnLst/>
              <a:rect l="l" t="t" r="r" b="b"/>
              <a:pathLst>
                <a:path w="174752" h="154432">
                  <a:moveTo>
                    <a:pt x="0" y="154432"/>
                  </a:moveTo>
                  <a:lnTo>
                    <a:pt x="164084" y="154432"/>
                  </a:lnTo>
                  <a:lnTo>
                    <a:pt x="174752" y="0"/>
                  </a:lnTo>
                  <a:lnTo>
                    <a:pt x="75565" y="0"/>
                  </a:lnTo>
                  <a:lnTo>
                    <a:pt x="20447" y="72009"/>
                  </a:lnTo>
                  <a:lnTo>
                    <a:pt x="0" y="154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169035" y="1431290"/>
              <a:ext cx="174752" cy="154432"/>
            </a:xfrm>
            <a:custGeom>
              <a:avLst/>
              <a:gdLst/>
              <a:ahLst/>
              <a:cxnLst/>
              <a:rect l="l" t="t" r="r" b="b"/>
              <a:pathLst>
                <a:path w="174752" h="154432">
                  <a:moveTo>
                    <a:pt x="174625" y="154432"/>
                  </a:moveTo>
                  <a:lnTo>
                    <a:pt x="10668" y="154432"/>
                  </a:lnTo>
                  <a:lnTo>
                    <a:pt x="0" y="0"/>
                  </a:lnTo>
                  <a:lnTo>
                    <a:pt x="110998" y="0"/>
                  </a:lnTo>
                  <a:lnTo>
                    <a:pt x="132588" y="19939"/>
                  </a:lnTo>
                  <a:lnTo>
                    <a:pt x="108331" y="25781"/>
                  </a:lnTo>
                  <a:lnTo>
                    <a:pt x="84963" y="76327"/>
                  </a:lnTo>
                  <a:lnTo>
                    <a:pt x="155067" y="76327"/>
                  </a:lnTo>
                  <a:lnTo>
                    <a:pt x="174752" y="154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474089" y="1431290"/>
              <a:ext cx="229235" cy="154432"/>
            </a:xfrm>
            <a:custGeom>
              <a:avLst/>
              <a:gdLst/>
              <a:ahLst/>
              <a:cxnLst/>
              <a:rect l="l" t="t" r="r" b="b"/>
              <a:pathLst>
                <a:path w="229235" h="154432">
                  <a:moveTo>
                    <a:pt x="229235" y="154432"/>
                  </a:moveTo>
                  <a:lnTo>
                    <a:pt x="65151" y="154432"/>
                  </a:lnTo>
                  <a:lnTo>
                    <a:pt x="0" y="0"/>
                  </a:lnTo>
                  <a:lnTo>
                    <a:pt x="140462" y="0"/>
                  </a:lnTo>
                  <a:lnTo>
                    <a:pt x="229235" y="154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35100" y="3416313"/>
            <a:ext cx="1534230" cy="524999"/>
          </a:xfrm>
          <a:custGeom>
            <a:avLst/>
            <a:gdLst/>
            <a:ahLst/>
            <a:cxnLst/>
            <a:rect l="l" t="t" r="r" b="b"/>
            <a:pathLst>
              <a:path w="1534230" h="524999">
                <a:moveTo>
                  <a:pt x="0" y="0"/>
                </a:moveTo>
                <a:lnTo>
                  <a:pt x="1534229" y="0"/>
                </a:lnTo>
                <a:lnTo>
                  <a:pt x="1534229" y="524999"/>
                </a:lnTo>
                <a:lnTo>
                  <a:pt x="0" y="524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6809270" y="3878008"/>
            <a:ext cx="2563216" cy="2970457"/>
          </a:xfrm>
          <a:custGeom>
            <a:avLst/>
            <a:gdLst/>
            <a:ahLst/>
            <a:cxnLst/>
            <a:rect l="l" t="t" r="r" b="b"/>
            <a:pathLst>
              <a:path w="2563216" h="2970457">
                <a:moveTo>
                  <a:pt x="0" y="0"/>
                </a:moveTo>
                <a:lnTo>
                  <a:pt x="2563216" y="0"/>
                </a:lnTo>
                <a:lnTo>
                  <a:pt x="2563216" y="2970457"/>
                </a:lnTo>
                <a:lnTo>
                  <a:pt x="0" y="29704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6895176" y="1040159"/>
            <a:ext cx="3303622" cy="2803341"/>
          </a:xfrm>
          <a:custGeom>
            <a:avLst/>
            <a:gdLst/>
            <a:ahLst/>
            <a:cxnLst/>
            <a:rect l="l" t="t" r="r" b="b"/>
            <a:pathLst>
              <a:path w="3303622" h="2803341">
                <a:moveTo>
                  <a:pt x="0" y="0"/>
                </a:moveTo>
                <a:lnTo>
                  <a:pt x="3303622" y="0"/>
                </a:lnTo>
                <a:lnTo>
                  <a:pt x="3303622" y="2803340"/>
                </a:lnTo>
                <a:lnTo>
                  <a:pt x="0" y="28033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764115" y="3507886"/>
            <a:ext cx="95088" cy="23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285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C</a:t>
            </a:r>
            <a:endParaRPr lang="en-US" sz="1285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710061" y="6505261"/>
            <a:ext cx="91754" cy="23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285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S</a:t>
            </a:r>
            <a:endParaRPr lang="en-US" sz="1285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228053" y="6505261"/>
            <a:ext cx="92583" cy="23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285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T</a:t>
            </a:r>
            <a:endParaRPr lang="en-US" sz="1285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948934" y="3534985"/>
            <a:ext cx="92583" cy="23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285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T</a:t>
            </a:r>
            <a:endParaRPr lang="en-US" sz="1285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664367" y="6461712"/>
            <a:ext cx="101413" cy="23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285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R</a:t>
            </a:r>
            <a:endParaRPr lang="en-US" sz="1285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372084" y="3456746"/>
            <a:ext cx="85430" cy="23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285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L</a:t>
            </a:r>
            <a:endParaRPr lang="en-US" sz="1285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88359" y="294237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55999" y="1020899"/>
            <a:ext cx="3956647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5. Complete the signs below:</a:t>
            </a:r>
            <a:endParaRPr lang="en-US" sz="204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331140" y="3404225"/>
            <a:ext cx="1250194" cy="448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the road</a:t>
            </a:r>
            <a:endParaRPr lang="en-US" sz="25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1387</Words>
  <Application>WPS Presentation</Application>
  <PresentationFormat>Custom</PresentationFormat>
  <Paragraphs>151</Paragraphs>
  <Slides>12</Slides>
  <Notes>0</Notes>
  <HiddenSlides>0</HiddenSlides>
  <MMClips>20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SimSun</vt:lpstr>
      <vt:lpstr>Wingdings</vt:lpstr>
      <vt:lpstr>Baloo</vt:lpstr>
      <vt:lpstr>League Spartan</vt:lpstr>
      <vt:lpstr>Fredoka</vt:lpstr>
      <vt:lpstr>Sniglet</vt:lpstr>
      <vt:lpstr>Bobby Jones Soft</vt:lpstr>
      <vt:lpstr>KG Primary Dots Lined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ROADS.pdf</dc:title>
  <dc:creator/>
  <cp:lastModifiedBy>Linh Hoàng</cp:lastModifiedBy>
  <cp:revision>5</cp:revision>
  <dcterms:created xsi:type="dcterms:W3CDTF">2006-08-16T00:00:00Z</dcterms:created>
  <dcterms:modified xsi:type="dcterms:W3CDTF">2025-02-03T01:53:08Z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58057ACF7A0245DCA2E011A606058B94_12</vt:lpwstr>
  </property>
  <property fmtid="{D5CDD505-2E9C-101B-9397-08002B2CF9AE}" pid="3" name="KSOProductBuildVer">
    <vt:lpwstr>1033-12.2.0.19805</vt:lpwstr>
  </property>
</Properties>
</file>