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71" r:id="rId3"/>
    <p:sldId id="256" r:id="rId4"/>
    <p:sldId id="258" r:id="rId5"/>
    <p:sldId id="302" r:id="rId6"/>
    <p:sldId id="269" r:id="rId7"/>
    <p:sldId id="366" r:id="rId8"/>
    <p:sldId id="361" r:id="rId9"/>
    <p:sldId id="362" r:id="rId10"/>
    <p:sldId id="363" r:id="rId11"/>
    <p:sldId id="370" r:id="rId12"/>
    <p:sldId id="365" r:id="rId13"/>
    <p:sldId id="367" r:id="rId14"/>
    <p:sldId id="278" r:id="rId15"/>
    <p:sldId id="371" r:id="rId16"/>
    <p:sldId id="372" r:id="rId17"/>
    <p:sldId id="261" r:id="rId18"/>
    <p:sldId id="373" r:id="rId19"/>
    <p:sldId id="374" r:id="rId20"/>
    <p:sldId id="314" r:id="rId21"/>
    <p:sldId id="330" r:id="rId22"/>
    <p:sldId id="35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C0D9C-52D1-4036-9528-0DCD4347505F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B73F9-7397-484C-BEFF-EED3EA2F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62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3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55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g1300503d765_0_3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7" name="Google Shape;1437;g1300503d765_0_3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g1300503d765_0_3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7" name="Google Shape;1437;g1300503d765_0_3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9714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12d05417c9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12d05417c9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4939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12d05417c9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12d05417c9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12d05417c9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12d05417c9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5854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12d05417c9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12d05417c9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4960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12d05417c9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12d05417c9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00503d765_0_3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00503d765_0_3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912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526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665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298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580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733F2-049F-C63D-19FE-E02828D8A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CA801A-7071-F89F-73AC-D34AE7398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BD47A-BEE0-BEA3-8993-9299333A9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79-F4C4-4E5D-AFE9-391F9FCEFB8D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F6CC8-0F35-8AB9-DAB6-BA1E5657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77BEE-FBE0-6BAD-06BF-92D45CD6F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941C-F39A-4D96-BC61-F33F9B08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3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0FAED-51B6-A42B-A58C-F1AECDD1A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63D266-64E9-0AAB-5603-EAD416C7D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F131C-FE71-1617-801C-40405472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79-F4C4-4E5D-AFE9-391F9FCEFB8D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3769B-AAD6-F2CF-435A-678C3365A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5B8EC-55B3-2862-1D43-C2BF1A933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941C-F39A-4D96-BC61-F33F9B08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4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F5E216-B5D6-103F-D585-6D9DFC068A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2BCDA5-8A6B-FDE4-47B6-2362BC25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4AE42-42E8-1AE5-D502-C4C7E41B3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79-F4C4-4E5D-AFE9-391F9FCEFB8D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C3B5A-5A35-A0A2-8BB3-8A7E5F6DE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4975A-B819-AF49-7ABA-229BAFFA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941C-F39A-4D96-BC61-F33F9B08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0000" y="720003"/>
            <a:ext cx="6895200" cy="10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60000" y="4264149"/>
            <a:ext cx="6895200" cy="6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>
            <a:off x="960000" y="1753395"/>
            <a:ext cx="6895200" cy="24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9309" y="52063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3087420" y="48876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10329404" y="36700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-72407" y="5464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5891734" y="444039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8151120" y="39323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" name="Google Shape;19;p2"/>
          <p:cNvGrpSpPr/>
          <p:nvPr/>
        </p:nvGrpSpPr>
        <p:grpSpPr>
          <a:xfrm>
            <a:off x="1620867" y="4745219"/>
            <a:ext cx="10571148" cy="2229759"/>
            <a:chOff x="1691672" y="4955436"/>
            <a:chExt cx="2621552" cy="552961"/>
          </a:xfrm>
        </p:grpSpPr>
        <p:sp>
          <p:nvSpPr>
            <p:cNvPr id="20" name="Google Shape;20;p2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03455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7556000" y="3192400"/>
            <a:ext cx="3676000" cy="8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7911100" y="4220000"/>
            <a:ext cx="33208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8452967" y="1187200"/>
            <a:ext cx="2779200" cy="20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/>
          <p:nvPr/>
        </p:nvSpPr>
        <p:spPr>
          <a:xfrm flipH="1">
            <a:off x="10166825" y="52063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3"/>
          <p:cNvSpPr/>
          <p:nvPr/>
        </p:nvSpPr>
        <p:spPr>
          <a:xfrm flipH="1">
            <a:off x="232425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3"/>
          <p:cNvSpPr/>
          <p:nvPr/>
        </p:nvSpPr>
        <p:spPr>
          <a:xfrm flipH="1">
            <a:off x="7575243" y="48876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3"/>
          <p:cNvSpPr/>
          <p:nvPr/>
        </p:nvSpPr>
        <p:spPr>
          <a:xfrm flipH="1">
            <a:off x="333260" y="36700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3"/>
          <p:cNvSpPr/>
          <p:nvPr/>
        </p:nvSpPr>
        <p:spPr>
          <a:xfrm flipH="1">
            <a:off x="10824384" y="5464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3"/>
          <p:cNvSpPr/>
          <p:nvPr/>
        </p:nvSpPr>
        <p:spPr>
          <a:xfrm flipH="1">
            <a:off x="4152082" y="444039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3"/>
          <p:cNvSpPr/>
          <p:nvPr/>
        </p:nvSpPr>
        <p:spPr>
          <a:xfrm flipH="1">
            <a:off x="2511544" y="39323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" name="Google Shape;38;p3"/>
          <p:cNvGrpSpPr/>
          <p:nvPr/>
        </p:nvGrpSpPr>
        <p:grpSpPr>
          <a:xfrm flipH="1">
            <a:off x="-36206" y="4745219"/>
            <a:ext cx="10571148" cy="2229759"/>
            <a:chOff x="1691672" y="4955436"/>
            <a:chExt cx="2621552" cy="552961"/>
          </a:xfrm>
        </p:grpSpPr>
        <p:sp>
          <p:nvSpPr>
            <p:cNvPr id="39" name="Google Shape;39;p3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32517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/>
          <p:nvPr/>
        </p:nvSpPr>
        <p:spPr>
          <a:xfrm flipH="1">
            <a:off x="172047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4"/>
          <p:cNvSpPr/>
          <p:nvPr/>
        </p:nvSpPr>
        <p:spPr>
          <a:xfrm flipH="1">
            <a:off x="10824994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4"/>
          <p:cNvSpPr/>
          <p:nvPr/>
        </p:nvSpPr>
        <p:spPr>
          <a:xfrm flipH="1">
            <a:off x="-101191" y="-3213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4"/>
          <p:cNvSpPr/>
          <p:nvPr/>
        </p:nvSpPr>
        <p:spPr>
          <a:xfrm flipH="1">
            <a:off x="1042087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4"/>
          <p:cNvSpPr/>
          <p:nvPr/>
        </p:nvSpPr>
        <p:spPr>
          <a:xfrm flipH="1">
            <a:off x="8253138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4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4"/>
          <p:cNvSpPr/>
          <p:nvPr/>
        </p:nvSpPr>
        <p:spPr>
          <a:xfrm>
            <a:off x="10930432" y="1286601"/>
            <a:ext cx="1414993" cy="731679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70897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10700418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5"/>
          <p:cNvSpPr/>
          <p:nvPr/>
        </p:nvSpPr>
        <p:spPr>
          <a:xfrm>
            <a:off x="9245239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5"/>
          <p:cNvSpPr/>
          <p:nvPr/>
        </p:nvSpPr>
        <p:spPr>
          <a:xfrm flipH="1">
            <a:off x="4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5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5"/>
          <p:cNvSpPr/>
          <p:nvPr/>
        </p:nvSpPr>
        <p:spPr>
          <a:xfrm>
            <a:off x="-651357" y="-200770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5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5"/>
          <p:cNvSpPr/>
          <p:nvPr/>
        </p:nvSpPr>
        <p:spPr>
          <a:xfrm>
            <a:off x="11015462" y="11708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758733" y="3076584"/>
            <a:ext cx="4036800" cy="844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1758733" y="4052400"/>
            <a:ext cx="4036800" cy="1336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6396433" y="3076584"/>
            <a:ext cx="4036800" cy="844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6396433" y="4052400"/>
            <a:ext cx="4036800" cy="1336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8165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"/>
          <p:cNvSpPr/>
          <p:nvPr/>
        </p:nvSpPr>
        <p:spPr>
          <a:xfrm flipH="1"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6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6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6"/>
          <p:cNvSpPr/>
          <p:nvPr/>
        </p:nvSpPr>
        <p:spPr>
          <a:xfrm>
            <a:off x="9676800" y="5917369"/>
            <a:ext cx="3424821" cy="2563481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6"/>
          <p:cNvSpPr/>
          <p:nvPr/>
        </p:nvSpPr>
        <p:spPr>
          <a:xfrm>
            <a:off x="4" y="57519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78942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960000" y="2131400"/>
            <a:ext cx="5551200" cy="32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"/>
          <p:cNvSpPr/>
          <p:nvPr/>
        </p:nvSpPr>
        <p:spPr>
          <a:xfrm flipH="1">
            <a:off x="6773406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7"/>
          <p:cNvSpPr/>
          <p:nvPr/>
        </p:nvSpPr>
        <p:spPr>
          <a:xfrm flipH="1">
            <a:off x="7802511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7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7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7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7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7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48246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"/>
          <p:cNvSpPr/>
          <p:nvPr/>
        </p:nvSpPr>
        <p:spPr>
          <a:xfrm>
            <a:off x="10386586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8"/>
          <p:cNvSpPr/>
          <p:nvPr/>
        </p:nvSpPr>
        <p:spPr>
          <a:xfrm>
            <a:off x="2992594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8"/>
          <p:cNvSpPr/>
          <p:nvPr/>
        </p:nvSpPr>
        <p:spPr>
          <a:xfrm>
            <a:off x="35368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8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8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8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8"/>
          <p:cNvSpPr/>
          <p:nvPr/>
        </p:nvSpPr>
        <p:spPr>
          <a:xfrm>
            <a:off x="3939907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8"/>
          <p:cNvSpPr/>
          <p:nvPr/>
        </p:nvSpPr>
        <p:spPr>
          <a:xfrm flipH="1">
            <a:off x="7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8"/>
          <p:cNvSpPr/>
          <p:nvPr/>
        </p:nvSpPr>
        <p:spPr>
          <a:xfrm flipH="1">
            <a:off x="1016217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8"/>
          <p:cNvSpPr/>
          <p:nvPr/>
        </p:nvSpPr>
        <p:spPr>
          <a:xfrm>
            <a:off x="-34933" y="5578733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8"/>
          <p:cNvSpPr txBox="1">
            <a:spLocks noGrp="1"/>
          </p:cNvSpPr>
          <p:nvPr>
            <p:ph type="title"/>
          </p:nvPr>
        </p:nvSpPr>
        <p:spPr>
          <a:xfrm>
            <a:off x="1850800" y="1275233"/>
            <a:ext cx="8490400" cy="34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1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1365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"/>
          <p:cNvSpPr txBox="1">
            <a:spLocks noGrp="1"/>
          </p:cNvSpPr>
          <p:nvPr>
            <p:ph type="body" idx="1"/>
          </p:nvPr>
        </p:nvSpPr>
        <p:spPr>
          <a:xfrm>
            <a:off x="960000" y="2276967"/>
            <a:ext cx="3872000" cy="29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267" b="1">
                <a:latin typeface="Arvo"/>
                <a:ea typeface="Arvo"/>
                <a:cs typeface="Arvo"/>
                <a:sym typeface="Arvo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5216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EF372-BC31-6F42-4B0F-93BF8DCC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F7581-2B49-89EC-B454-50D54C48B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B1A6A-C7F4-D365-8320-33F6DDE11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79-F4C4-4E5D-AFE9-391F9FCEFB8D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3255A-3368-0A6E-65E2-C8F383946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74C94-A191-5437-B902-979A41A78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941C-F39A-4D96-BC61-F33F9B08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62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"/>
          <p:cNvSpPr txBox="1">
            <a:spLocks noGrp="1"/>
          </p:cNvSpPr>
          <p:nvPr>
            <p:ph type="title" hasCustomPrompt="1"/>
          </p:nvPr>
        </p:nvSpPr>
        <p:spPr>
          <a:xfrm>
            <a:off x="960000" y="1514300"/>
            <a:ext cx="8322400" cy="23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5" name="Google Shape;115;p11"/>
          <p:cNvSpPr txBox="1">
            <a:spLocks noGrp="1"/>
          </p:cNvSpPr>
          <p:nvPr>
            <p:ph type="subTitle" idx="1"/>
          </p:nvPr>
        </p:nvSpPr>
        <p:spPr>
          <a:xfrm>
            <a:off x="960000" y="3886700"/>
            <a:ext cx="6377600" cy="5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1"/>
          <p:cNvSpPr/>
          <p:nvPr/>
        </p:nvSpPr>
        <p:spPr>
          <a:xfrm flipH="1">
            <a:off x="319204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11"/>
          <p:cNvSpPr/>
          <p:nvPr/>
        </p:nvSpPr>
        <p:spPr>
          <a:xfrm flipH="1">
            <a:off x="7802511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11"/>
          <p:cNvSpPr/>
          <p:nvPr/>
        </p:nvSpPr>
        <p:spPr>
          <a:xfrm flipH="1">
            <a:off x="10051576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11"/>
          <p:cNvSpPr/>
          <p:nvPr/>
        </p:nvSpPr>
        <p:spPr>
          <a:xfrm flipH="1">
            <a:off x="10147719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11"/>
          <p:cNvSpPr/>
          <p:nvPr/>
        </p:nvSpPr>
        <p:spPr>
          <a:xfrm flipH="1">
            <a:off x="34159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11"/>
          <p:cNvSpPr/>
          <p:nvPr/>
        </p:nvSpPr>
        <p:spPr>
          <a:xfrm flipH="1">
            <a:off x="6195218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11"/>
          <p:cNvSpPr/>
          <p:nvPr/>
        </p:nvSpPr>
        <p:spPr>
          <a:xfrm flipH="1">
            <a:off x="7516320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1"/>
          <p:cNvSpPr/>
          <p:nvPr/>
        </p:nvSpPr>
        <p:spPr>
          <a:xfrm>
            <a:off x="11456220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11"/>
          <p:cNvSpPr/>
          <p:nvPr/>
        </p:nvSpPr>
        <p:spPr>
          <a:xfrm>
            <a:off x="129405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11"/>
          <p:cNvSpPr/>
          <p:nvPr/>
        </p:nvSpPr>
        <p:spPr>
          <a:xfrm flipH="1"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28991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936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2" hasCustomPrompt="1"/>
          </p:nvPr>
        </p:nvSpPr>
        <p:spPr>
          <a:xfrm>
            <a:off x="1056033" y="1753667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1"/>
          </p:nvPr>
        </p:nvSpPr>
        <p:spPr>
          <a:xfrm>
            <a:off x="1056033" y="25926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3"/>
          </p:nvPr>
        </p:nvSpPr>
        <p:spPr>
          <a:xfrm>
            <a:off x="1056033" y="31135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4" hasCustomPrompt="1"/>
          </p:nvPr>
        </p:nvSpPr>
        <p:spPr>
          <a:xfrm>
            <a:off x="5005533" y="1753667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5"/>
          </p:nvPr>
        </p:nvSpPr>
        <p:spPr>
          <a:xfrm>
            <a:off x="5005533" y="25926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ubTitle" idx="6"/>
          </p:nvPr>
        </p:nvSpPr>
        <p:spPr>
          <a:xfrm>
            <a:off x="5005533" y="31135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7" hasCustomPrompt="1"/>
          </p:nvPr>
        </p:nvSpPr>
        <p:spPr>
          <a:xfrm>
            <a:off x="1056033" y="4011200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6" name="Google Shape;136;p13"/>
          <p:cNvSpPr txBox="1">
            <a:spLocks noGrp="1"/>
          </p:cNvSpPr>
          <p:nvPr>
            <p:ph type="subTitle" idx="8"/>
          </p:nvPr>
        </p:nvSpPr>
        <p:spPr>
          <a:xfrm>
            <a:off x="1056033" y="48500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9"/>
          </p:nvPr>
        </p:nvSpPr>
        <p:spPr>
          <a:xfrm>
            <a:off x="1056033" y="53709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13" hasCustomPrompt="1"/>
          </p:nvPr>
        </p:nvSpPr>
        <p:spPr>
          <a:xfrm>
            <a:off x="5005533" y="4011200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subTitle" idx="14"/>
          </p:nvPr>
        </p:nvSpPr>
        <p:spPr>
          <a:xfrm>
            <a:off x="5005533" y="48500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15"/>
          </p:nvPr>
        </p:nvSpPr>
        <p:spPr>
          <a:xfrm>
            <a:off x="5005533" y="53709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3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13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3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3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69480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960000" y="1358500"/>
            <a:ext cx="6943600" cy="26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subTitle" idx="2"/>
          </p:nvPr>
        </p:nvSpPr>
        <p:spPr>
          <a:xfrm>
            <a:off x="960000" y="4084633"/>
            <a:ext cx="6943600" cy="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48" name="Google Shape;148;p14"/>
          <p:cNvSpPr/>
          <p:nvPr/>
        </p:nvSpPr>
        <p:spPr>
          <a:xfrm flipH="1">
            <a:off x="319204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4"/>
          <p:cNvSpPr/>
          <p:nvPr/>
        </p:nvSpPr>
        <p:spPr>
          <a:xfrm flipH="1">
            <a:off x="7802511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14"/>
          <p:cNvSpPr/>
          <p:nvPr/>
        </p:nvSpPr>
        <p:spPr>
          <a:xfrm flipH="1">
            <a:off x="10051576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4"/>
          <p:cNvSpPr/>
          <p:nvPr/>
        </p:nvSpPr>
        <p:spPr>
          <a:xfrm flipH="1">
            <a:off x="10147719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4"/>
          <p:cNvSpPr/>
          <p:nvPr/>
        </p:nvSpPr>
        <p:spPr>
          <a:xfrm flipH="1">
            <a:off x="34159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14"/>
          <p:cNvSpPr/>
          <p:nvPr/>
        </p:nvSpPr>
        <p:spPr>
          <a:xfrm flipH="1">
            <a:off x="6195218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14"/>
          <p:cNvSpPr/>
          <p:nvPr/>
        </p:nvSpPr>
        <p:spPr>
          <a:xfrm flipH="1">
            <a:off x="7516320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4"/>
          <p:cNvSpPr/>
          <p:nvPr/>
        </p:nvSpPr>
        <p:spPr>
          <a:xfrm>
            <a:off x="11456220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4"/>
          <p:cNvSpPr/>
          <p:nvPr/>
        </p:nvSpPr>
        <p:spPr>
          <a:xfrm>
            <a:off x="129405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4"/>
          <p:cNvSpPr/>
          <p:nvPr/>
        </p:nvSpPr>
        <p:spPr>
          <a:xfrm flipH="1"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81939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"/>
          <p:cNvSpPr txBox="1">
            <a:spLocks noGrp="1"/>
          </p:cNvSpPr>
          <p:nvPr>
            <p:ph type="title"/>
          </p:nvPr>
        </p:nvSpPr>
        <p:spPr>
          <a:xfrm flipH="1">
            <a:off x="959833" y="3149751"/>
            <a:ext cx="3984400" cy="8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subTitle" idx="1"/>
          </p:nvPr>
        </p:nvSpPr>
        <p:spPr>
          <a:xfrm flipH="1">
            <a:off x="959733" y="4125200"/>
            <a:ext cx="34440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960000" y="1125767"/>
            <a:ext cx="6087600" cy="202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62" name="Google Shape;162;p15"/>
          <p:cNvSpPr/>
          <p:nvPr/>
        </p:nvSpPr>
        <p:spPr>
          <a:xfrm>
            <a:off x="105509" y="52063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15"/>
          <p:cNvSpPr/>
          <p:nvPr/>
        </p:nvSpPr>
        <p:spPr>
          <a:xfrm>
            <a:off x="94942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15"/>
          <p:cNvSpPr/>
          <p:nvPr/>
        </p:nvSpPr>
        <p:spPr>
          <a:xfrm>
            <a:off x="3123620" y="48876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15"/>
          <p:cNvSpPr/>
          <p:nvPr/>
        </p:nvSpPr>
        <p:spPr>
          <a:xfrm>
            <a:off x="10365604" y="36700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15"/>
          <p:cNvSpPr/>
          <p:nvPr/>
        </p:nvSpPr>
        <p:spPr>
          <a:xfrm>
            <a:off x="-36207" y="5464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15"/>
          <p:cNvSpPr/>
          <p:nvPr/>
        </p:nvSpPr>
        <p:spPr>
          <a:xfrm>
            <a:off x="5927934" y="444039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15"/>
          <p:cNvSpPr/>
          <p:nvPr/>
        </p:nvSpPr>
        <p:spPr>
          <a:xfrm>
            <a:off x="8187320" y="39323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9" name="Google Shape;169;p15"/>
          <p:cNvGrpSpPr/>
          <p:nvPr/>
        </p:nvGrpSpPr>
        <p:grpSpPr>
          <a:xfrm>
            <a:off x="1657067" y="4745219"/>
            <a:ext cx="10571148" cy="2229759"/>
            <a:chOff x="1691672" y="4955436"/>
            <a:chExt cx="2621552" cy="552961"/>
          </a:xfrm>
        </p:grpSpPr>
        <p:sp>
          <p:nvSpPr>
            <p:cNvPr id="170" name="Google Shape;170;p15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83129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"/>
          <p:cNvSpPr/>
          <p:nvPr/>
        </p:nvSpPr>
        <p:spPr>
          <a:xfrm>
            <a:off x="10386586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6"/>
          <p:cNvSpPr/>
          <p:nvPr/>
        </p:nvSpPr>
        <p:spPr>
          <a:xfrm>
            <a:off x="2992594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6"/>
          <p:cNvSpPr/>
          <p:nvPr/>
        </p:nvSpPr>
        <p:spPr>
          <a:xfrm>
            <a:off x="35368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6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6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6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6"/>
          <p:cNvSpPr/>
          <p:nvPr/>
        </p:nvSpPr>
        <p:spPr>
          <a:xfrm>
            <a:off x="3939907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6"/>
          <p:cNvSpPr/>
          <p:nvPr/>
        </p:nvSpPr>
        <p:spPr>
          <a:xfrm flipH="1">
            <a:off x="7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6"/>
          <p:cNvSpPr/>
          <p:nvPr/>
        </p:nvSpPr>
        <p:spPr>
          <a:xfrm flipH="1">
            <a:off x="1016217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16"/>
          <p:cNvSpPr/>
          <p:nvPr/>
        </p:nvSpPr>
        <p:spPr>
          <a:xfrm>
            <a:off x="-34933" y="5578733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5272000" y="2016367"/>
            <a:ext cx="5960000" cy="131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6"/>
          <p:cNvSpPr txBox="1">
            <a:spLocks noGrp="1"/>
          </p:cNvSpPr>
          <p:nvPr>
            <p:ph type="subTitle" idx="1"/>
          </p:nvPr>
        </p:nvSpPr>
        <p:spPr>
          <a:xfrm>
            <a:off x="5280267" y="3331967"/>
            <a:ext cx="5243200" cy="11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2422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"/>
          <p:cNvSpPr/>
          <p:nvPr/>
        </p:nvSpPr>
        <p:spPr>
          <a:xfrm flipH="1">
            <a:off x="319204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7"/>
          <p:cNvSpPr/>
          <p:nvPr/>
        </p:nvSpPr>
        <p:spPr>
          <a:xfrm flipH="1">
            <a:off x="5373128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7"/>
          <p:cNvSpPr/>
          <p:nvPr/>
        </p:nvSpPr>
        <p:spPr>
          <a:xfrm flipH="1">
            <a:off x="10051576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7"/>
          <p:cNvSpPr/>
          <p:nvPr/>
        </p:nvSpPr>
        <p:spPr>
          <a:xfrm flipH="1">
            <a:off x="10147719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7"/>
          <p:cNvSpPr/>
          <p:nvPr/>
        </p:nvSpPr>
        <p:spPr>
          <a:xfrm flipH="1">
            <a:off x="34159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17"/>
          <p:cNvSpPr/>
          <p:nvPr/>
        </p:nvSpPr>
        <p:spPr>
          <a:xfrm flipH="1">
            <a:off x="6195218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7"/>
          <p:cNvSpPr/>
          <p:nvPr/>
        </p:nvSpPr>
        <p:spPr>
          <a:xfrm flipH="1">
            <a:off x="5086937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17"/>
          <p:cNvSpPr/>
          <p:nvPr/>
        </p:nvSpPr>
        <p:spPr>
          <a:xfrm>
            <a:off x="11456220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17"/>
          <p:cNvSpPr/>
          <p:nvPr/>
        </p:nvSpPr>
        <p:spPr>
          <a:xfrm>
            <a:off x="129405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7"/>
          <p:cNvSpPr/>
          <p:nvPr/>
        </p:nvSpPr>
        <p:spPr>
          <a:xfrm flipH="1"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17"/>
          <p:cNvSpPr txBox="1">
            <a:spLocks noGrp="1"/>
          </p:cNvSpPr>
          <p:nvPr>
            <p:ph type="title"/>
          </p:nvPr>
        </p:nvSpPr>
        <p:spPr>
          <a:xfrm>
            <a:off x="960000" y="1934833"/>
            <a:ext cx="4289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7"/>
          <p:cNvSpPr txBox="1">
            <a:spLocks noGrp="1"/>
          </p:cNvSpPr>
          <p:nvPr>
            <p:ph type="subTitle" idx="1"/>
          </p:nvPr>
        </p:nvSpPr>
        <p:spPr>
          <a:xfrm>
            <a:off x="968267" y="2815500"/>
            <a:ext cx="4289200" cy="17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36589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"/>
          <p:cNvSpPr/>
          <p:nvPr/>
        </p:nvSpPr>
        <p:spPr>
          <a:xfrm>
            <a:off x="10386586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18"/>
          <p:cNvSpPr/>
          <p:nvPr/>
        </p:nvSpPr>
        <p:spPr>
          <a:xfrm>
            <a:off x="5421976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8"/>
          <p:cNvSpPr/>
          <p:nvPr/>
        </p:nvSpPr>
        <p:spPr>
          <a:xfrm>
            <a:off x="35368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18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18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18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18"/>
          <p:cNvSpPr/>
          <p:nvPr/>
        </p:nvSpPr>
        <p:spPr>
          <a:xfrm>
            <a:off x="6369290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18"/>
          <p:cNvSpPr/>
          <p:nvPr/>
        </p:nvSpPr>
        <p:spPr>
          <a:xfrm flipH="1">
            <a:off x="7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8"/>
          <p:cNvSpPr/>
          <p:nvPr/>
        </p:nvSpPr>
        <p:spPr>
          <a:xfrm flipH="1">
            <a:off x="1016217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8"/>
          <p:cNvSpPr/>
          <p:nvPr/>
        </p:nvSpPr>
        <p:spPr>
          <a:xfrm>
            <a:off x="-34933" y="5578733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8"/>
          <p:cNvSpPr txBox="1">
            <a:spLocks noGrp="1"/>
          </p:cNvSpPr>
          <p:nvPr>
            <p:ph type="title"/>
          </p:nvPr>
        </p:nvSpPr>
        <p:spPr>
          <a:xfrm>
            <a:off x="6411633" y="1934833"/>
            <a:ext cx="418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8"/>
          <p:cNvSpPr txBox="1">
            <a:spLocks noGrp="1"/>
          </p:cNvSpPr>
          <p:nvPr>
            <p:ph type="subTitle" idx="1"/>
          </p:nvPr>
        </p:nvSpPr>
        <p:spPr>
          <a:xfrm>
            <a:off x="6419900" y="2815500"/>
            <a:ext cx="4180800" cy="15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2150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"/>
          <p:cNvSpPr/>
          <p:nvPr/>
        </p:nvSpPr>
        <p:spPr>
          <a:xfrm>
            <a:off x="10742851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19"/>
          <p:cNvSpPr/>
          <p:nvPr/>
        </p:nvSpPr>
        <p:spPr>
          <a:xfrm>
            <a:off x="172048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9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19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19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19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19"/>
          <p:cNvSpPr txBox="1">
            <a:spLocks noGrp="1"/>
          </p:cNvSpPr>
          <p:nvPr>
            <p:ph type="subTitle" idx="1"/>
          </p:nvPr>
        </p:nvSpPr>
        <p:spPr>
          <a:xfrm>
            <a:off x="993100" y="1942333"/>
            <a:ext cx="5765600" cy="1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1223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/>
          <p:nvPr/>
        </p:nvSpPr>
        <p:spPr>
          <a:xfrm>
            <a:off x="10742851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0"/>
          <p:cNvSpPr/>
          <p:nvPr/>
        </p:nvSpPr>
        <p:spPr>
          <a:xfrm>
            <a:off x="172048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0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0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0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0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51755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9E51B-2114-0F36-32DF-B20E8C7EF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681FD-9B9F-37F4-18B8-2E582A128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A62BF-F24E-85AB-03A7-09686F464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79-F4C4-4E5D-AFE9-391F9FCEFB8D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48CBE-DD91-EFEE-C369-BAE47214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577CD-B10B-11B4-448C-889558C9E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941C-F39A-4D96-BC61-F33F9B08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591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"/>
          <p:cNvSpPr/>
          <p:nvPr/>
        </p:nvSpPr>
        <p:spPr>
          <a:xfrm flipH="1">
            <a:off x="172047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1"/>
          <p:cNvSpPr/>
          <p:nvPr/>
        </p:nvSpPr>
        <p:spPr>
          <a:xfrm flipH="1">
            <a:off x="10824994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1"/>
          <p:cNvSpPr/>
          <p:nvPr/>
        </p:nvSpPr>
        <p:spPr>
          <a:xfrm flipH="1">
            <a:off x="-101191" y="-3213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1"/>
          <p:cNvSpPr/>
          <p:nvPr/>
        </p:nvSpPr>
        <p:spPr>
          <a:xfrm flipH="1">
            <a:off x="1042087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21"/>
          <p:cNvSpPr/>
          <p:nvPr/>
        </p:nvSpPr>
        <p:spPr>
          <a:xfrm flipH="1">
            <a:off x="8253138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21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1"/>
          <p:cNvSpPr/>
          <p:nvPr/>
        </p:nvSpPr>
        <p:spPr>
          <a:xfrm>
            <a:off x="10930432" y="1286601"/>
            <a:ext cx="1414993" cy="731679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28325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"/>
          <p:cNvSpPr/>
          <p:nvPr/>
        </p:nvSpPr>
        <p:spPr>
          <a:xfrm>
            <a:off x="817207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2"/>
          <p:cNvSpPr/>
          <p:nvPr/>
        </p:nvSpPr>
        <p:spPr>
          <a:xfrm flipH="1">
            <a:off x="-14946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22"/>
          <p:cNvSpPr/>
          <p:nvPr/>
        </p:nvSpPr>
        <p:spPr>
          <a:xfrm flipH="1">
            <a:off x="879644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22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2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22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22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2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22"/>
          <p:cNvSpPr txBox="1">
            <a:spLocks noGrp="1"/>
          </p:cNvSpPr>
          <p:nvPr>
            <p:ph type="subTitle" idx="1"/>
          </p:nvPr>
        </p:nvSpPr>
        <p:spPr>
          <a:xfrm>
            <a:off x="3999133" y="1649647"/>
            <a:ext cx="5380400" cy="373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53" name="Google Shape;253;p22"/>
          <p:cNvSpPr txBox="1">
            <a:spLocks noGrp="1"/>
          </p:cNvSpPr>
          <p:nvPr>
            <p:ph type="subTitle" idx="2"/>
          </p:nvPr>
        </p:nvSpPr>
        <p:spPr>
          <a:xfrm>
            <a:off x="3999133" y="2137775"/>
            <a:ext cx="5380400" cy="65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2"/>
          <p:cNvSpPr txBox="1">
            <a:spLocks noGrp="1"/>
          </p:cNvSpPr>
          <p:nvPr>
            <p:ph type="subTitle" idx="3"/>
          </p:nvPr>
        </p:nvSpPr>
        <p:spPr>
          <a:xfrm>
            <a:off x="3999133" y="3131413"/>
            <a:ext cx="5380400" cy="373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55" name="Google Shape;255;p22"/>
          <p:cNvSpPr txBox="1">
            <a:spLocks noGrp="1"/>
          </p:cNvSpPr>
          <p:nvPr>
            <p:ph type="subTitle" idx="4"/>
          </p:nvPr>
        </p:nvSpPr>
        <p:spPr>
          <a:xfrm>
            <a:off x="3999133" y="3619541"/>
            <a:ext cx="5380400" cy="65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2"/>
          <p:cNvSpPr txBox="1">
            <a:spLocks noGrp="1"/>
          </p:cNvSpPr>
          <p:nvPr>
            <p:ph type="subTitle" idx="5"/>
          </p:nvPr>
        </p:nvSpPr>
        <p:spPr>
          <a:xfrm>
            <a:off x="3999133" y="4613180"/>
            <a:ext cx="5380400" cy="373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subTitle" idx="6"/>
          </p:nvPr>
        </p:nvSpPr>
        <p:spPr>
          <a:xfrm>
            <a:off x="3999133" y="5101308"/>
            <a:ext cx="5380400" cy="65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6372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"/>
          <p:cNvSpPr/>
          <p:nvPr/>
        </p:nvSpPr>
        <p:spPr>
          <a:xfrm>
            <a:off x="817207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3"/>
          <p:cNvSpPr/>
          <p:nvPr/>
        </p:nvSpPr>
        <p:spPr>
          <a:xfrm flipH="1">
            <a:off x="-14946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3"/>
          <p:cNvSpPr/>
          <p:nvPr/>
        </p:nvSpPr>
        <p:spPr>
          <a:xfrm flipH="1">
            <a:off x="879644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3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3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23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23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23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23"/>
          <p:cNvSpPr txBox="1">
            <a:spLocks noGrp="1"/>
          </p:cNvSpPr>
          <p:nvPr>
            <p:ph type="subTitle" idx="1"/>
          </p:nvPr>
        </p:nvSpPr>
        <p:spPr>
          <a:xfrm>
            <a:off x="960000" y="3333663"/>
            <a:ext cx="3345200" cy="426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69" name="Google Shape;269;p23"/>
          <p:cNvSpPr txBox="1">
            <a:spLocks noGrp="1"/>
          </p:cNvSpPr>
          <p:nvPr>
            <p:ph type="subTitle" idx="2"/>
          </p:nvPr>
        </p:nvSpPr>
        <p:spPr>
          <a:xfrm>
            <a:off x="960000" y="4070483"/>
            <a:ext cx="3345200" cy="681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23"/>
          <p:cNvSpPr txBox="1">
            <a:spLocks noGrp="1"/>
          </p:cNvSpPr>
          <p:nvPr>
            <p:ph type="subTitle" idx="3"/>
          </p:nvPr>
        </p:nvSpPr>
        <p:spPr>
          <a:xfrm>
            <a:off x="4423400" y="3333663"/>
            <a:ext cx="3345200" cy="426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71" name="Google Shape;271;p23"/>
          <p:cNvSpPr txBox="1">
            <a:spLocks noGrp="1"/>
          </p:cNvSpPr>
          <p:nvPr>
            <p:ph type="subTitle" idx="4"/>
          </p:nvPr>
        </p:nvSpPr>
        <p:spPr>
          <a:xfrm>
            <a:off x="4423400" y="4070483"/>
            <a:ext cx="3345200" cy="681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3"/>
          <p:cNvSpPr txBox="1">
            <a:spLocks noGrp="1"/>
          </p:cNvSpPr>
          <p:nvPr>
            <p:ph type="subTitle" idx="5"/>
          </p:nvPr>
        </p:nvSpPr>
        <p:spPr>
          <a:xfrm>
            <a:off x="7886800" y="3333663"/>
            <a:ext cx="3345200" cy="426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73" name="Google Shape;273;p23"/>
          <p:cNvSpPr txBox="1">
            <a:spLocks noGrp="1"/>
          </p:cNvSpPr>
          <p:nvPr>
            <p:ph type="subTitle" idx="6"/>
          </p:nvPr>
        </p:nvSpPr>
        <p:spPr>
          <a:xfrm>
            <a:off x="7886800" y="4070483"/>
            <a:ext cx="3345200" cy="681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80353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5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25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25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25"/>
          <p:cNvSpPr txBox="1">
            <a:spLocks noGrp="1"/>
          </p:cNvSpPr>
          <p:nvPr>
            <p:ph type="subTitle" idx="1"/>
          </p:nvPr>
        </p:nvSpPr>
        <p:spPr>
          <a:xfrm>
            <a:off x="3868876" y="1574433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98" name="Google Shape;298;p25"/>
          <p:cNvSpPr txBox="1">
            <a:spLocks noGrp="1"/>
          </p:cNvSpPr>
          <p:nvPr>
            <p:ph type="subTitle" idx="2"/>
          </p:nvPr>
        </p:nvSpPr>
        <p:spPr>
          <a:xfrm>
            <a:off x="3868876" y="1999633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25"/>
          <p:cNvSpPr txBox="1">
            <a:spLocks noGrp="1"/>
          </p:cNvSpPr>
          <p:nvPr>
            <p:ph type="subTitle" idx="3"/>
          </p:nvPr>
        </p:nvSpPr>
        <p:spPr>
          <a:xfrm>
            <a:off x="3868876" y="2503972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0" name="Google Shape;300;p25"/>
          <p:cNvSpPr txBox="1">
            <a:spLocks noGrp="1"/>
          </p:cNvSpPr>
          <p:nvPr>
            <p:ph type="subTitle" idx="4"/>
          </p:nvPr>
        </p:nvSpPr>
        <p:spPr>
          <a:xfrm>
            <a:off x="3868876" y="2929172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25"/>
          <p:cNvSpPr txBox="1">
            <a:spLocks noGrp="1"/>
          </p:cNvSpPr>
          <p:nvPr>
            <p:ph type="subTitle" idx="5"/>
          </p:nvPr>
        </p:nvSpPr>
        <p:spPr>
          <a:xfrm>
            <a:off x="3868876" y="3433511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2" name="Google Shape;302;p25"/>
          <p:cNvSpPr txBox="1">
            <a:spLocks noGrp="1"/>
          </p:cNvSpPr>
          <p:nvPr>
            <p:ph type="subTitle" idx="6"/>
          </p:nvPr>
        </p:nvSpPr>
        <p:spPr>
          <a:xfrm>
            <a:off x="3868876" y="3858711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25"/>
          <p:cNvSpPr txBox="1">
            <a:spLocks noGrp="1"/>
          </p:cNvSpPr>
          <p:nvPr>
            <p:ph type="subTitle" idx="7"/>
          </p:nvPr>
        </p:nvSpPr>
        <p:spPr>
          <a:xfrm>
            <a:off x="3868876" y="4363049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4" name="Google Shape;304;p25"/>
          <p:cNvSpPr txBox="1">
            <a:spLocks noGrp="1"/>
          </p:cNvSpPr>
          <p:nvPr>
            <p:ph type="subTitle" idx="8"/>
          </p:nvPr>
        </p:nvSpPr>
        <p:spPr>
          <a:xfrm>
            <a:off x="3868876" y="4788249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25"/>
          <p:cNvSpPr txBox="1">
            <a:spLocks noGrp="1"/>
          </p:cNvSpPr>
          <p:nvPr>
            <p:ph type="subTitle" idx="9"/>
          </p:nvPr>
        </p:nvSpPr>
        <p:spPr>
          <a:xfrm>
            <a:off x="3868876" y="5292588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6" name="Google Shape;306;p25"/>
          <p:cNvSpPr txBox="1">
            <a:spLocks noGrp="1"/>
          </p:cNvSpPr>
          <p:nvPr>
            <p:ph type="subTitle" idx="13"/>
          </p:nvPr>
        </p:nvSpPr>
        <p:spPr>
          <a:xfrm>
            <a:off x="3868876" y="5717788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25"/>
          <p:cNvSpPr/>
          <p:nvPr/>
        </p:nvSpPr>
        <p:spPr>
          <a:xfrm flipH="1">
            <a:off x="2934578" y="61267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25"/>
          <p:cNvSpPr/>
          <p:nvPr/>
        </p:nvSpPr>
        <p:spPr>
          <a:xfrm>
            <a:off x="11256111" y="61267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25"/>
          <p:cNvSpPr/>
          <p:nvPr/>
        </p:nvSpPr>
        <p:spPr>
          <a:xfrm>
            <a:off x="9800932" y="56162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25"/>
          <p:cNvSpPr/>
          <p:nvPr/>
        </p:nvSpPr>
        <p:spPr>
          <a:xfrm>
            <a:off x="-63493" y="59788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816492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26"/>
          <p:cNvSpPr txBox="1">
            <a:spLocks noGrp="1"/>
          </p:cNvSpPr>
          <p:nvPr>
            <p:ph type="subTitle" idx="1"/>
          </p:nvPr>
        </p:nvSpPr>
        <p:spPr>
          <a:xfrm>
            <a:off x="973600" y="2468667"/>
            <a:ext cx="29148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14" name="Google Shape;314;p26"/>
          <p:cNvSpPr txBox="1">
            <a:spLocks noGrp="1"/>
          </p:cNvSpPr>
          <p:nvPr>
            <p:ph type="subTitle" idx="2"/>
          </p:nvPr>
        </p:nvSpPr>
        <p:spPr>
          <a:xfrm>
            <a:off x="973600" y="2937552"/>
            <a:ext cx="29148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26"/>
          <p:cNvSpPr txBox="1">
            <a:spLocks noGrp="1"/>
          </p:cNvSpPr>
          <p:nvPr>
            <p:ph type="subTitle" idx="3"/>
          </p:nvPr>
        </p:nvSpPr>
        <p:spPr>
          <a:xfrm>
            <a:off x="973600" y="4717700"/>
            <a:ext cx="29148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16" name="Google Shape;316;p26"/>
          <p:cNvSpPr txBox="1">
            <a:spLocks noGrp="1"/>
          </p:cNvSpPr>
          <p:nvPr>
            <p:ph type="subTitle" idx="4"/>
          </p:nvPr>
        </p:nvSpPr>
        <p:spPr>
          <a:xfrm>
            <a:off x="973600" y="5186585"/>
            <a:ext cx="29148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26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26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26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26"/>
          <p:cNvSpPr/>
          <p:nvPr/>
        </p:nvSpPr>
        <p:spPr>
          <a:xfrm>
            <a:off x="-6349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26"/>
          <p:cNvSpPr/>
          <p:nvPr/>
        </p:nvSpPr>
        <p:spPr>
          <a:xfrm>
            <a:off x="1125611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26"/>
          <p:cNvSpPr/>
          <p:nvPr/>
        </p:nvSpPr>
        <p:spPr>
          <a:xfrm>
            <a:off x="-38395" y="5969867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26"/>
          <p:cNvSpPr txBox="1">
            <a:spLocks noGrp="1"/>
          </p:cNvSpPr>
          <p:nvPr>
            <p:ph type="subTitle" idx="5"/>
          </p:nvPr>
        </p:nvSpPr>
        <p:spPr>
          <a:xfrm>
            <a:off x="4631784" y="2468667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24" name="Google Shape;324;p26"/>
          <p:cNvSpPr txBox="1">
            <a:spLocks noGrp="1"/>
          </p:cNvSpPr>
          <p:nvPr>
            <p:ph type="subTitle" idx="6"/>
          </p:nvPr>
        </p:nvSpPr>
        <p:spPr>
          <a:xfrm>
            <a:off x="4631817" y="2937552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6"/>
          <p:cNvSpPr txBox="1">
            <a:spLocks noGrp="1"/>
          </p:cNvSpPr>
          <p:nvPr>
            <p:ph type="subTitle" idx="7"/>
          </p:nvPr>
        </p:nvSpPr>
        <p:spPr>
          <a:xfrm>
            <a:off x="4631817" y="4717700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26" name="Google Shape;326;p26"/>
          <p:cNvSpPr txBox="1">
            <a:spLocks noGrp="1"/>
          </p:cNvSpPr>
          <p:nvPr>
            <p:ph type="subTitle" idx="8"/>
          </p:nvPr>
        </p:nvSpPr>
        <p:spPr>
          <a:xfrm>
            <a:off x="4631817" y="5186585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26"/>
          <p:cNvSpPr txBox="1">
            <a:spLocks noGrp="1"/>
          </p:cNvSpPr>
          <p:nvPr>
            <p:ph type="subTitle" idx="9"/>
          </p:nvPr>
        </p:nvSpPr>
        <p:spPr>
          <a:xfrm>
            <a:off x="8292141" y="2468667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28" name="Google Shape;328;p26"/>
          <p:cNvSpPr txBox="1">
            <a:spLocks noGrp="1"/>
          </p:cNvSpPr>
          <p:nvPr>
            <p:ph type="subTitle" idx="13"/>
          </p:nvPr>
        </p:nvSpPr>
        <p:spPr>
          <a:xfrm>
            <a:off x="8292141" y="2937552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26"/>
          <p:cNvSpPr txBox="1">
            <a:spLocks noGrp="1"/>
          </p:cNvSpPr>
          <p:nvPr>
            <p:ph type="subTitle" idx="14"/>
          </p:nvPr>
        </p:nvSpPr>
        <p:spPr>
          <a:xfrm>
            <a:off x="8292141" y="4717700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30" name="Google Shape;330;p26"/>
          <p:cNvSpPr txBox="1">
            <a:spLocks noGrp="1"/>
          </p:cNvSpPr>
          <p:nvPr>
            <p:ph type="subTitle" idx="15"/>
          </p:nvPr>
        </p:nvSpPr>
        <p:spPr>
          <a:xfrm>
            <a:off x="8292141" y="5186585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0157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7"/>
          <p:cNvSpPr/>
          <p:nvPr/>
        </p:nvSpPr>
        <p:spPr>
          <a:xfrm>
            <a:off x="8184754" y="6151232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2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27"/>
          <p:cNvSpPr/>
          <p:nvPr/>
        </p:nvSpPr>
        <p:spPr>
          <a:xfrm flipH="1">
            <a:off x="-136779" y="6151232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27"/>
          <p:cNvSpPr/>
          <p:nvPr/>
        </p:nvSpPr>
        <p:spPr>
          <a:xfrm flipH="1">
            <a:off x="892335" y="5640732"/>
            <a:ext cx="1227117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27"/>
          <p:cNvSpPr/>
          <p:nvPr/>
        </p:nvSpPr>
        <p:spPr>
          <a:xfrm flipH="1">
            <a:off x="9391652" y="6003365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27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27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27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27"/>
          <p:cNvSpPr txBox="1">
            <a:spLocks noGrp="1"/>
          </p:cNvSpPr>
          <p:nvPr>
            <p:ph type="subTitle" idx="1"/>
          </p:nvPr>
        </p:nvSpPr>
        <p:spPr>
          <a:xfrm>
            <a:off x="951500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1" name="Google Shape;341;p27"/>
          <p:cNvSpPr txBox="1">
            <a:spLocks noGrp="1"/>
          </p:cNvSpPr>
          <p:nvPr>
            <p:ph type="subTitle" idx="2"/>
          </p:nvPr>
        </p:nvSpPr>
        <p:spPr>
          <a:xfrm>
            <a:off x="951500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7"/>
          <p:cNvSpPr txBox="1">
            <a:spLocks noGrp="1"/>
          </p:cNvSpPr>
          <p:nvPr>
            <p:ph type="subTitle" idx="3"/>
          </p:nvPr>
        </p:nvSpPr>
        <p:spPr>
          <a:xfrm>
            <a:off x="951500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3" name="Google Shape;343;p27"/>
          <p:cNvSpPr txBox="1">
            <a:spLocks noGrp="1"/>
          </p:cNvSpPr>
          <p:nvPr>
            <p:ph type="subTitle" idx="4"/>
          </p:nvPr>
        </p:nvSpPr>
        <p:spPr>
          <a:xfrm>
            <a:off x="951500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27"/>
          <p:cNvSpPr txBox="1">
            <a:spLocks noGrp="1"/>
          </p:cNvSpPr>
          <p:nvPr>
            <p:ph type="subTitle" idx="5"/>
          </p:nvPr>
        </p:nvSpPr>
        <p:spPr>
          <a:xfrm>
            <a:off x="3551067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5" name="Google Shape;345;p27"/>
          <p:cNvSpPr txBox="1">
            <a:spLocks noGrp="1"/>
          </p:cNvSpPr>
          <p:nvPr>
            <p:ph type="subTitle" idx="6"/>
          </p:nvPr>
        </p:nvSpPr>
        <p:spPr>
          <a:xfrm>
            <a:off x="3551063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27"/>
          <p:cNvSpPr txBox="1">
            <a:spLocks noGrp="1"/>
          </p:cNvSpPr>
          <p:nvPr>
            <p:ph type="subTitle" idx="7"/>
          </p:nvPr>
        </p:nvSpPr>
        <p:spPr>
          <a:xfrm>
            <a:off x="3551067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7" name="Google Shape;347;p27"/>
          <p:cNvSpPr txBox="1">
            <a:spLocks noGrp="1"/>
          </p:cNvSpPr>
          <p:nvPr>
            <p:ph type="subTitle" idx="8"/>
          </p:nvPr>
        </p:nvSpPr>
        <p:spPr>
          <a:xfrm>
            <a:off x="3551063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27"/>
          <p:cNvSpPr txBox="1">
            <a:spLocks noGrp="1"/>
          </p:cNvSpPr>
          <p:nvPr>
            <p:ph type="subTitle" idx="9"/>
          </p:nvPr>
        </p:nvSpPr>
        <p:spPr>
          <a:xfrm>
            <a:off x="6150632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9" name="Google Shape;349;p27"/>
          <p:cNvSpPr txBox="1">
            <a:spLocks noGrp="1"/>
          </p:cNvSpPr>
          <p:nvPr>
            <p:ph type="subTitle" idx="13"/>
          </p:nvPr>
        </p:nvSpPr>
        <p:spPr>
          <a:xfrm>
            <a:off x="6150624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27"/>
          <p:cNvSpPr txBox="1">
            <a:spLocks noGrp="1"/>
          </p:cNvSpPr>
          <p:nvPr>
            <p:ph type="subTitle" idx="14"/>
          </p:nvPr>
        </p:nvSpPr>
        <p:spPr>
          <a:xfrm>
            <a:off x="6150632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51" name="Google Shape;351;p27"/>
          <p:cNvSpPr txBox="1">
            <a:spLocks noGrp="1"/>
          </p:cNvSpPr>
          <p:nvPr>
            <p:ph type="subTitle" idx="15"/>
          </p:nvPr>
        </p:nvSpPr>
        <p:spPr>
          <a:xfrm>
            <a:off x="6150624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27"/>
          <p:cNvSpPr txBox="1">
            <a:spLocks noGrp="1"/>
          </p:cNvSpPr>
          <p:nvPr>
            <p:ph type="subTitle" idx="16"/>
          </p:nvPr>
        </p:nvSpPr>
        <p:spPr>
          <a:xfrm>
            <a:off x="8750216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53" name="Google Shape;353;p27"/>
          <p:cNvSpPr txBox="1">
            <a:spLocks noGrp="1"/>
          </p:cNvSpPr>
          <p:nvPr>
            <p:ph type="subTitle" idx="17"/>
          </p:nvPr>
        </p:nvSpPr>
        <p:spPr>
          <a:xfrm>
            <a:off x="8750204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27"/>
          <p:cNvSpPr txBox="1">
            <a:spLocks noGrp="1"/>
          </p:cNvSpPr>
          <p:nvPr>
            <p:ph type="subTitle" idx="18"/>
          </p:nvPr>
        </p:nvSpPr>
        <p:spPr>
          <a:xfrm>
            <a:off x="8750216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55" name="Google Shape;355;p27"/>
          <p:cNvSpPr txBox="1">
            <a:spLocks noGrp="1"/>
          </p:cNvSpPr>
          <p:nvPr>
            <p:ph type="subTitle" idx="19"/>
          </p:nvPr>
        </p:nvSpPr>
        <p:spPr>
          <a:xfrm>
            <a:off x="8750204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39405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8"/>
          <p:cNvSpPr/>
          <p:nvPr/>
        </p:nvSpPr>
        <p:spPr>
          <a:xfrm flipH="1">
            <a:off x="-14946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8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8"/>
          <p:cNvSpPr/>
          <p:nvPr/>
        </p:nvSpPr>
        <p:spPr>
          <a:xfrm>
            <a:off x="3939907" y="53805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8"/>
          <p:cNvSpPr/>
          <p:nvPr/>
        </p:nvSpPr>
        <p:spPr>
          <a:xfrm flipH="1">
            <a:off x="7" y="54856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8"/>
          <p:cNvSpPr/>
          <p:nvPr/>
        </p:nvSpPr>
        <p:spPr>
          <a:xfrm flipH="1">
            <a:off x="10162173" y="54856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8"/>
          <p:cNvSpPr/>
          <p:nvPr/>
        </p:nvSpPr>
        <p:spPr>
          <a:xfrm>
            <a:off x="817207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28"/>
          <p:cNvSpPr/>
          <p:nvPr/>
        </p:nvSpPr>
        <p:spPr>
          <a:xfrm flipH="1">
            <a:off x="879644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28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8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8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8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8"/>
          <p:cNvSpPr txBox="1">
            <a:spLocks noGrp="1"/>
          </p:cNvSpPr>
          <p:nvPr>
            <p:ph type="subTitle" idx="1"/>
          </p:nvPr>
        </p:nvSpPr>
        <p:spPr>
          <a:xfrm>
            <a:off x="5451717" y="1273996"/>
            <a:ext cx="4962000" cy="39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69" name="Google Shape;369;p28"/>
          <p:cNvSpPr txBox="1">
            <a:spLocks noGrp="1"/>
          </p:cNvSpPr>
          <p:nvPr>
            <p:ph type="subTitle" idx="2"/>
          </p:nvPr>
        </p:nvSpPr>
        <p:spPr>
          <a:xfrm>
            <a:off x="5451717" y="1742357"/>
            <a:ext cx="4962000" cy="708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28"/>
          <p:cNvSpPr txBox="1">
            <a:spLocks noGrp="1"/>
          </p:cNvSpPr>
          <p:nvPr>
            <p:ph type="title" hasCustomPrompt="1"/>
          </p:nvPr>
        </p:nvSpPr>
        <p:spPr>
          <a:xfrm>
            <a:off x="1444401" y="1358167"/>
            <a:ext cx="3674400" cy="1044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1" name="Google Shape;371;p28"/>
          <p:cNvSpPr txBox="1">
            <a:spLocks noGrp="1"/>
          </p:cNvSpPr>
          <p:nvPr>
            <p:ph type="subTitle" idx="3"/>
          </p:nvPr>
        </p:nvSpPr>
        <p:spPr>
          <a:xfrm>
            <a:off x="5451717" y="2710567"/>
            <a:ext cx="4962000" cy="39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72" name="Google Shape;372;p28"/>
          <p:cNvSpPr txBox="1">
            <a:spLocks noGrp="1"/>
          </p:cNvSpPr>
          <p:nvPr>
            <p:ph type="subTitle" idx="4"/>
          </p:nvPr>
        </p:nvSpPr>
        <p:spPr>
          <a:xfrm>
            <a:off x="5451717" y="3178940"/>
            <a:ext cx="4962000" cy="708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28"/>
          <p:cNvSpPr txBox="1">
            <a:spLocks noGrp="1"/>
          </p:cNvSpPr>
          <p:nvPr>
            <p:ph type="title" idx="5" hasCustomPrompt="1"/>
          </p:nvPr>
        </p:nvSpPr>
        <p:spPr>
          <a:xfrm>
            <a:off x="1444401" y="2794733"/>
            <a:ext cx="3674400" cy="1044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4" name="Google Shape;374;p28"/>
          <p:cNvSpPr txBox="1">
            <a:spLocks noGrp="1"/>
          </p:cNvSpPr>
          <p:nvPr>
            <p:ph type="subTitle" idx="6"/>
          </p:nvPr>
        </p:nvSpPr>
        <p:spPr>
          <a:xfrm>
            <a:off x="5451717" y="4147133"/>
            <a:ext cx="4962000" cy="39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75" name="Google Shape;375;p28"/>
          <p:cNvSpPr txBox="1">
            <a:spLocks noGrp="1"/>
          </p:cNvSpPr>
          <p:nvPr>
            <p:ph type="subTitle" idx="7"/>
          </p:nvPr>
        </p:nvSpPr>
        <p:spPr>
          <a:xfrm>
            <a:off x="5451717" y="4615507"/>
            <a:ext cx="4962000" cy="708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28"/>
          <p:cNvSpPr txBox="1">
            <a:spLocks noGrp="1"/>
          </p:cNvSpPr>
          <p:nvPr>
            <p:ph type="title" idx="8" hasCustomPrompt="1"/>
          </p:nvPr>
        </p:nvSpPr>
        <p:spPr>
          <a:xfrm>
            <a:off x="1444401" y="4231299"/>
            <a:ext cx="3674400" cy="1044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424278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9"/>
          <p:cNvSpPr/>
          <p:nvPr/>
        </p:nvSpPr>
        <p:spPr>
          <a:xfrm flipH="1">
            <a:off x="2848610" y="6131699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2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29"/>
          <p:cNvSpPr/>
          <p:nvPr/>
        </p:nvSpPr>
        <p:spPr>
          <a:xfrm>
            <a:off x="11170143" y="6131699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29"/>
          <p:cNvSpPr/>
          <p:nvPr/>
        </p:nvSpPr>
        <p:spPr>
          <a:xfrm>
            <a:off x="9714964" y="5621208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29"/>
          <p:cNvSpPr/>
          <p:nvPr/>
        </p:nvSpPr>
        <p:spPr>
          <a:xfrm>
            <a:off x="-149461" y="5983831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29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9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29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6" name="Google Shape;386;p29"/>
          <p:cNvSpPr txBox="1">
            <a:spLocks noGrp="1"/>
          </p:cNvSpPr>
          <p:nvPr>
            <p:ph type="subTitle" idx="1"/>
          </p:nvPr>
        </p:nvSpPr>
        <p:spPr>
          <a:xfrm>
            <a:off x="960000" y="2898695"/>
            <a:ext cx="3345200" cy="4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87" name="Google Shape;387;p29"/>
          <p:cNvSpPr txBox="1">
            <a:spLocks noGrp="1"/>
          </p:cNvSpPr>
          <p:nvPr>
            <p:ph type="subTitle" idx="2"/>
          </p:nvPr>
        </p:nvSpPr>
        <p:spPr>
          <a:xfrm>
            <a:off x="960000" y="3383500"/>
            <a:ext cx="3345200" cy="1000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29"/>
          <p:cNvSpPr txBox="1">
            <a:spLocks noGrp="1"/>
          </p:cNvSpPr>
          <p:nvPr>
            <p:ph type="subTitle" idx="3"/>
          </p:nvPr>
        </p:nvSpPr>
        <p:spPr>
          <a:xfrm>
            <a:off x="4423400" y="2898695"/>
            <a:ext cx="3345200" cy="4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89" name="Google Shape;389;p29"/>
          <p:cNvSpPr txBox="1">
            <a:spLocks noGrp="1"/>
          </p:cNvSpPr>
          <p:nvPr>
            <p:ph type="subTitle" idx="4"/>
          </p:nvPr>
        </p:nvSpPr>
        <p:spPr>
          <a:xfrm>
            <a:off x="4423400" y="3383500"/>
            <a:ext cx="3345200" cy="1000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29"/>
          <p:cNvSpPr txBox="1">
            <a:spLocks noGrp="1"/>
          </p:cNvSpPr>
          <p:nvPr>
            <p:ph type="subTitle" idx="5"/>
          </p:nvPr>
        </p:nvSpPr>
        <p:spPr>
          <a:xfrm>
            <a:off x="7886800" y="2898695"/>
            <a:ext cx="3345200" cy="4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91" name="Google Shape;391;p29"/>
          <p:cNvSpPr txBox="1">
            <a:spLocks noGrp="1"/>
          </p:cNvSpPr>
          <p:nvPr>
            <p:ph type="subTitle" idx="6"/>
          </p:nvPr>
        </p:nvSpPr>
        <p:spPr>
          <a:xfrm>
            <a:off x="7886800" y="3383500"/>
            <a:ext cx="3345200" cy="1000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29"/>
          <p:cNvSpPr txBox="1">
            <a:spLocks noGrp="1"/>
          </p:cNvSpPr>
          <p:nvPr>
            <p:ph type="title" idx="7" hasCustomPrompt="1"/>
          </p:nvPr>
        </p:nvSpPr>
        <p:spPr>
          <a:xfrm>
            <a:off x="1248200" y="5211695"/>
            <a:ext cx="2768800" cy="85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7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93" name="Google Shape;393;p29"/>
          <p:cNvSpPr txBox="1">
            <a:spLocks noGrp="1"/>
          </p:cNvSpPr>
          <p:nvPr>
            <p:ph type="title" idx="8" hasCustomPrompt="1"/>
          </p:nvPr>
        </p:nvSpPr>
        <p:spPr>
          <a:xfrm>
            <a:off x="4711600" y="5211695"/>
            <a:ext cx="2768800" cy="85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7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94" name="Google Shape;394;p29"/>
          <p:cNvSpPr txBox="1">
            <a:spLocks noGrp="1"/>
          </p:cNvSpPr>
          <p:nvPr>
            <p:ph type="title" idx="9" hasCustomPrompt="1"/>
          </p:nvPr>
        </p:nvSpPr>
        <p:spPr>
          <a:xfrm>
            <a:off x="8175000" y="5211695"/>
            <a:ext cx="2768800" cy="85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7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424745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0"/>
          <p:cNvSpPr/>
          <p:nvPr/>
        </p:nvSpPr>
        <p:spPr>
          <a:xfrm>
            <a:off x="10386586" y="4375424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30"/>
          <p:cNvSpPr/>
          <p:nvPr/>
        </p:nvSpPr>
        <p:spPr>
          <a:xfrm>
            <a:off x="2992594" y="4238008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30"/>
          <p:cNvSpPr/>
          <p:nvPr/>
        </p:nvSpPr>
        <p:spPr>
          <a:xfrm>
            <a:off x="35368" y="4372442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9" name="Google Shape;399;p30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0" name="Google Shape;400;p30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1" name="Google Shape;401;p30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2" name="Google Shape;402;p30"/>
          <p:cNvSpPr/>
          <p:nvPr/>
        </p:nvSpPr>
        <p:spPr>
          <a:xfrm>
            <a:off x="3939907" y="4813081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3" name="Google Shape;403;p30"/>
          <p:cNvSpPr/>
          <p:nvPr/>
        </p:nvSpPr>
        <p:spPr>
          <a:xfrm flipH="1">
            <a:off x="7" y="4918181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4" name="Google Shape;404;p30"/>
          <p:cNvSpPr/>
          <p:nvPr/>
        </p:nvSpPr>
        <p:spPr>
          <a:xfrm flipH="1">
            <a:off x="10162173" y="4918181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5" name="Google Shape;405;p30"/>
          <p:cNvSpPr/>
          <p:nvPr/>
        </p:nvSpPr>
        <p:spPr>
          <a:xfrm>
            <a:off x="-34933" y="5394000"/>
            <a:ext cx="12268800" cy="154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30"/>
          <p:cNvSpPr txBox="1">
            <a:spLocks noGrp="1"/>
          </p:cNvSpPr>
          <p:nvPr>
            <p:ph type="title"/>
          </p:nvPr>
        </p:nvSpPr>
        <p:spPr>
          <a:xfrm>
            <a:off x="963967" y="842133"/>
            <a:ext cx="6215200" cy="13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407" name="Google Shape;407;p30"/>
          <p:cNvSpPr txBox="1"/>
          <p:nvPr/>
        </p:nvSpPr>
        <p:spPr>
          <a:xfrm>
            <a:off x="960000" y="5402167"/>
            <a:ext cx="5776400" cy="6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Encode Sans"/>
                <a:ea typeface="Encode Sans"/>
                <a:cs typeface="Encode Sans"/>
                <a:sym typeface="Encode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, and includes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Encode Sans"/>
                <a:ea typeface="Encode Sans"/>
                <a:cs typeface="Encode Sans"/>
                <a:sym typeface="Encode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" sz="1333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Encode Sans"/>
                <a:ea typeface="Encode Sans"/>
                <a:cs typeface="Encode Sans"/>
                <a:sym typeface="Encode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08" name="Google Shape;408;p30"/>
          <p:cNvSpPr txBox="1">
            <a:spLocks noGrp="1"/>
          </p:cNvSpPr>
          <p:nvPr>
            <p:ph type="subTitle" idx="1"/>
          </p:nvPr>
        </p:nvSpPr>
        <p:spPr>
          <a:xfrm>
            <a:off x="960000" y="2216937"/>
            <a:ext cx="62524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solidFill>
                  <a:schemeClr val="accent6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409" name="Google Shape;409;p30"/>
          <p:cNvSpPr txBox="1">
            <a:spLocks noGrp="1"/>
          </p:cNvSpPr>
          <p:nvPr>
            <p:ph type="subTitle" idx="2"/>
          </p:nvPr>
        </p:nvSpPr>
        <p:spPr>
          <a:xfrm>
            <a:off x="960000" y="2796195"/>
            <a:ext cx="6252400" cy="12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55413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1"/>
          <p:cNvSpPr/>
          <p:nvPr/>
        </p:nvSpPr>
        <p:spPr>
          <a:xfrm>
            <a:off x="-34933" y="5394000"/>
            <a:ext cx="12268800" cy="154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31"/>
          <p:cNvSpPr/>
          <p:nvPr/>
        </p:nvSpPr>
        <p:spPr>
          <a:xfrm flipH="1">
            <a:off x="-341323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3" name="Google Shape;413;p31"/>
          <p:cNvSpPr/>
          <p:nvPr/>
        </p:nvSpPr>
        <p:spPr>
          <a:xfrm flipH="1">
            <a:off x="442103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4" name="Google Shape;414;p31"/>
          <p:cNvSpPr/>
          <p:nvPr/>
        </p:nvSpPr>
        <p:spPr>
          <a:xfrm>
            <a:off x="10496819" y="5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31"/>
          <p:cNvSpPr/>
          <p:nvPr/>
        </p:nvSpPr>
        <p:spPr>
          <a:xfrm>
            <a:off x="8965410" y="8765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11716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5B68C-555D-9EBE-CA21-362467734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25D27-ED3E-2088-957A-8700AE8FB6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5EB14D-2862-4C1C-DA23-A7D7F1335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DFD95-55A4-6A8A-174A-71B28CC3E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79-F4C4-4E5D-AFE9-391F9FCEFB8D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EBAF29-2506-DAF7-FB9C-AD45F8991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5C3A4-CED9-6933-7143-D71ADC6D7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941C-F39A-4D96-BC61-F33F9B08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06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2"/>
          <p:cNvSpPr/>
          <p:nvPr/>
        </p:nvSpPr>
        <p:spPr>
          <a:xfrm>
            <a:off x="10386586" y="58356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32"/>
          <p:cNvSpPr/>
          <p:nvPr/>
        </p:nvSpPr>
        <p:spPr>
          <a:xfrm>
            <a:off x="2992594" y="56982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32"/>
          <p:cNvSpPr/>
          <p:nvPr/>
        </p:nvSpPr>
        <p:spPr>
          <a:xfrm>
            <a:off x="35368" y="58326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32"/>
          <p:cNvSpPr/>
          <p:nvPr/>
        </p:nvSpPr>
        <p:spPr>
          <a:xfrm>
            <a:off x="3939907" y="62733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32"/>
          <p:cNvSpPr/>
          <p:nvPr/>
        </p:nvSpPr>
        <p:spPr>
          <a:xfrm flipH="1">
            <a:off x="7" y="63784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32"/>
          <p:cNvSpPr/>
          <p:nvPr/>
        </p:nvSpPr>
        <p:spPr>
          <a:xfrm flipH="1">
            <a:off x="10162173" y="63784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3" name="Google Shape;423;p32"/>
          <p:cNvSpPr/>
          <p:nvPr/>
        </p:nvSpPr>
        <p:spPr>
          <a:xfrm flipH="1">
            <a:off x="9960071" y="2321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32"/>
          <p:cNvSpPr/>
          <p:nvPr/>
        </p:nvSpPr>
        <p:spPr>
          <a:xfrm flipH="1">
            <a:off x="-341323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32"/>
          <p:cNvSpPr/>
          <p:nvPr/>
        </p:nvSpPr>
        <p:spPr>
          <a:xfrm flipH="1">
            <a:off x="442103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3737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11D64-57D3-E7E5-10F6-7A4B3FDD6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A1DBD-6D1E-8086-09EA-92FF65BF2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449418-E74C-12C5-03E3-8B8DD37A4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04C8FB-524B-BBBC-3157-0CCD0C693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73ACB9-5B7C-6F7C-CC7B-26E64EDE53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55C769-F224-9CC3-323B-BC05C0F21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79-F4C4-4E5D-AFE9-391F9FCEFB8D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B19703-5394-8D83-901F-F87DE002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849A4A-F5B4-A75A-34E7-A37D8ECCB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941C-F39A-4D96-BC61-F33F9B08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5768F-DF93-97FA-134A-9BB0FFEC3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C300D4-6E17-5100-FE91-A5702927E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79-F4C4-4E5D-AFE9-391F9FCEFB8D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3F67FE-8028-E184-75DA-7D3159043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60C9E-9B43-F07D-E99C-47749B78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941C-F39A-4D96-BC61-F33F9B08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61D56F-FC8F-D70E-A504-5BB8FA394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79-F4C4-4E5D-AFE9-391F9FCEFB8D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3BC1A8-2140-D65F-B60A-D64860374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6D01F-8B09-6312-813E-440ECF4C0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941C-F39A-4D96-BC61-F33F9B08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67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F1953-FFBB-BB02-DC0A-5103F500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F0BE9-A543-7C8A-0743-9AB68B791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00892-1126-5B2D-81C5-862E0D78A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72703D-E013-C68A-4329-109AC7F12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79-F4C4-4E5D-AFE9-391F9FCEFB8D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8B1EF-CD33-00AB-4B86-E0955F65B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05DF2-0D02-6048-6620-922BC7F14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941C-F39A-4D96-BC61-F33F9B08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2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9FA3F-7318-8092-A334-F01A518F1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F9C93B-0BAB-B7E0-AA51-0CAB5AA83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00B5F-FD13-D5F5-6CFC-BEFCCE77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F4382-309F-CA4C-D2F7-202076D59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79-F4C4-4E5D-AFE9-391F9FCEFB8D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3823C-A0F2-C4CA-5F7C-A36382900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D0AAC-B09F-E2C6-068E-E43921E7D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941C-F39A-4D96-BC61-F33F9B08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6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1102ED-46AE-AE20-402F-D6E4E603C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7E361-CE4E-E2A5-BFA2-56F32E5E4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B4A20-B60B-06D4-7370-F0FDB7BA0B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EB679-F4C4-4E5D-AFE9-391F9FCEFB8D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5D639-1C63-7BC2-483F-6BE8E9541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E785E-B0FB-0CE7-48B1-11E6447538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3941C-F39A-4D96-BC61-F33F9B08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4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E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5869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slide" Target="slide6.xml"/><Relationship Id="rId11" Type="http://schemas.openxmlformats.org/officeDocument/2006/relationships/slide" Target="slide13.xml"/><Relationship Id="rId5" Type="http://schemas.openxmlformats.org/officeDocument/2006/relationships/slide" Target="slide8.xml"/><Relationship Id="rId10" Type="http://schemas.openxmlformats.org/officeDocument/2006/relationships/slide" Target="slide12.xml"/><Relationship Id="rId4" Type="http://schemas.openxmlformats.org/officeDocument/2006/relationships/slide" Target="slide9.xml"/><Relationship Id="rId9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014994" y="122076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Lucky numbers</a:t>
            </a:r>
          </a:p>
        </p:txBody>
      </p:sp>
      <p:pic>
        <p:nvPicPr>
          <p:cNvPr id="47" name="Picture 46" descr="A pink and blue starfish&#10;&#10;Description automatically generated">
            <a:extLst>
              <a:ext uri="{FF2B5EF4-FFF2-40B4-BE49-F238E27FC236}">
                <a16:creationId xmlns:a16="http://schemas.microsoft.com/office/drawing/2014/main" id="{F2A8E2C4-3955-FE2A-03B6-997683D1C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03" y="684226"/>
            <a:ext cx="6434233" cy="601448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074EF5DA-371F-7F7C-4E46-EB1250927D24}"/>
              </a:ext>
            </a:extLst>
          </p:cNvPr>
          <p:cNvSpPr txBox="1"/>
          <p:nvPr/>
        </p:nvSpPr>
        <p:spPr>
          <a:xfrm>
            <a:off x="4241822" y="5675815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have 2 points</a:t>
            </a:r>
          </a:p>
        </p:txBody>
      </p:sp>
      <p:sp>
        <p:nvSpPr>
          <p:cNvPr id="49" name="TextBox 48">
            <a:hlinkClick r:id="rId4" action="ppaction://hlinksldjump"/>
            <a:extLst>
              <a:ext uri="{FF2B5EF4-FFF2-40B4-BE49-F238E27FC236}">
                <a16:creationId xmlns:a16="http://schemas.microsoft.com/office/drawing/2014/main" id="{ACCD1462-C208-E50F-AD52-6378BFC63B1C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</p:spTree>
    <p:extLst>
      <p:ext uri="{BB962C8B-B14F-4D97-AF65-F5344CB8AC3E}">
        <p14:creationId xmlns:p14="http://schemas.microsoft.com/office/powerpoint/2010/main" val="3674848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487067" y="1441976"/>
            <a:ext cx="11220154" cy="45397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014994" y="122076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Lucky numbers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800259" y="2036073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6: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800259" y="2899190"/>
            <a:ext cx="7442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Look at the picture and complete the sentence.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1097941" y="4078110"/>
            <a:ext cx="8955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……..….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to the instructor at the gym.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943ABC1E-529E-6FBD-ECEC-79756105ED16}"/>
              </a:ext>
            </a:extLst>
          </p:cNvPr>
          <p:cNvSpPr txBox="1"/>
          <p:nvPr/>
        </p:nvSpPr>
        <p:spPr>
          <a:xfrm>
            <a:off x="9856381" y="6137726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pic>
        <p:nvPicPr>
          <p:cNvPr id="6" name="image6.png">
            <a:extLst>
              <a:ext uri="{FF2B5EF4-FFF2-40B4-BE49-F238E27FC236}">
                <a16:creationId xmlns:a16="http://schemas.microsoft.com/office/drawing/2014/main" id="{6FCD9753-8629-7CFE-4DF0-EDECF5557AFC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242300" y="2178624"/>
            <a:ext cx="3266399" cy="3066428"/>
          </a:xfrm>
          <a:prstGeom prst="roundRect">
            <a:avLst/>
          </a:prstGeom>
          <a:ln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3E18D0-6237-91DC-8429-5AEAB0D8FEFA}"/>
              </a:ext>
            </a:extLst>
          </p:cNvPr>
          <p:cNvSpPr txBox="1"/>
          <p:nvPr/>
        </p:nvSpPr>
        <p:spPr>
          <a:xfrm>
            <a:off x="657901" y="3987776"/>
            <a:ext cx="2225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</a:t>
            </a:r>
          </a:p>
        </p:txBody>
      </p:sp>
    </p:spTree>
    <p:extLst>
      <p:ext uri="{BB962C8B-B14F-4D97-AF65-F5344CB8AC3E}">
        <p14:creationId xmlns:p14="http://schemas.microsoft.com/office/powerpoint/2010/main" val="207666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382573" y="1441976"/>
            <a:ext cx="11447066" cy="44357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014994" y="122076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Lucky numbers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84288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7: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727075" y="2597236"/>
            <a:ext cx="7785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Translate the following sentence into English: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818409" y="3272371"/>
            <a:ext cx="75454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“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Tôi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chiến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thắng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cuộc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thi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đánh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vần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Hai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tuần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trước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.”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hlinkClick r:id="rId3" action="ppaction://hlinksldjump"/>
            <a:extLst>
              <a:ext uri="{FF2B5EF4-FFF2-40B4-BE49-F238E27FC236}">
                <a16:creationId xmlns:a16="http://schemas.microsoft.com/office/drawing/2014/main" id="{67BEE04F-C538-BDD8-0C68-30B32016C5C6}"/>
              </a:ext>
            </a:extLst>
          </p:cNvPr>
          <p:cNvSpPr txBox="1"/>
          <p:nvPr/>
        </p:nvSpPr>
        <p:spPr>
          <a:xfrm>
            <a:off x="9856381" y="60466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pic>
        <p:nvPicPr>
          <p:cNvPr id="47" name="image5.jpg" descr="Kết quả hình ảnh cho won a cup cartoon">
            <a:extLst>
              <a:ext uri="{FF2B5EF4-FFF2-40B4-BE49-F238E27FC236}">
                <a16:creationId xmlns:a16="http://schemas.microsoft.com/office/drawing/2014/main" id="{8371D623-2FF7-F8F7-D9FF-E0CDD2375036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512450" y="1870233"/>
            <a:ext cx="3009699" cy="3324068"/>
          </a:xfrm>
          <a:prstGeom prst="roundRect">
            <a:avLst/>
          </a:prstGeom>
          <a:ln/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FC2E63A-746A-D139-D971-AF25D3602C5B}"/>
              </a:ext>
            </a:extLst>
          </p:cNvPr>
          <p:cNvSpPr txBox="1"/>
          <p:nvPr/>
        </p:nvSpPr>
        <p:spPr>
          <a:xfrm>
            <a:off x="818409" y="4485458"/>
            <a:ext cx="7461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I won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the spelling contest last Monday.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6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B61E93E-93BD-2628-68A0-BF92A4148703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27">
              <a:extLst>
                <a:ext uri="{FF2B5EF4-FFF2-40B4-BE49-F238E27FC236}">
                  <a16:creationId xmlns:a16="http://schemas.microsoft.com/office/drawing/2014/main" id="{50FD502E-2F7F-A213-9471-A8BD8047958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28">
              <a:extLst>
                <a:ext uri="{FF2B5EF4-FFF2-40B4-BE49-F238E27FC236}">
                  <a16:creationId xmlns:a16="http://schemas.microsoft.com/office/drawing/2014/main" id="{015DB12C-A040-3557-102B-F23BD17D15C8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29">
              <a:extLst>
                <a:ext uri="{FF2B5EF4-FFF2-40B4-BE49-F238E27FC236}">
                  <a16:creationId xmlns:a16="http://schemas.microsoft.com/office/drawing/2014/main" id="{DD23D6F0-E7B8-E647-3CE8-FB8A68473562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0F444DB-707B-36C7-D812-A04424CD9347}"/>
              </a:ext>
            </a:extLst>
          </p:cNvPr>
          <p:cNvSpPr txBox="1"/>
          <p:nvPr/>
        </p:nvSpPr>
        <p:spPr>
          <a:xfrm>
            <a:off x="487066" y="208434"/>
            <a:ext cx="541878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F46CD37-A12B-1F46-EEF3-005ADAADBB9E}"/>
              </a:ext>
            </a:extLst>
          </p:cNvPr>
          <p:cNvSpPr txBox="1"/>
          <p:nvPr/>
        </p:nvSpPr>
        <p:spPr>
          <a:xfrm>
            <a:off x="1025867" y="1038677"/>
            <a:ext cx="1007295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Listen and read the short conversation below, paying attention to the highlighted parts.</a:t>
            </a:r>
          </a:p>
        </p:txBody>
      </p:sp>
      <p:sp>
        <p:nvSpPr>
          <p:cNvPr id="92" name="Rounded Rectangle 15">
            <a:extLst>
              <a:ext uri="{FF2B5EF4-FFF2-40B4-BE49-F238E27FC236}">
                <a16:creationId xmlns:a16="http://schemas.microsoft.com/office/drawing/2014/main" id="{A08BA581-0802-A307-21CC-30934047FA62}"/>
              </a:ext>
            </a:extLst>
          </p:cNvPr>
          <p:cNvSpPr/>
          <p:nvPr/>
        </p:nvSpPr>
        <p:spPr>
          <a:xfrm>
            <a:off x="487067" y="107206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34FDD93-DC6C-CBB3-016E-DB4FD80B121A}"/>
              </a:ext>
            </a:extLst>
          </p:cNvPr>
          <p:cNvSpPr txBox="1"/>
          <p:nvPr/>
        </p:nvSpPr>
        <p:spPr>
          <a:xfrm>
            <a:off x="539852" y="9694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5" name="Google Shape;1295;p38">
            <a:extLst>
              <a:ext uri="{FF2B5EF4-FFF2-40B4-BE49-F238E27FC236}">
                <a16:creationId xmlns:a16="http://schemas.microsoft.com/office/drawing/2014/main" id="{E2BB954C-8D7A-1664-1A35-A3C3BC16B7D3}"/>
              </a:ext>
            </a:extLst>
          </p:cNvPr>
          <p:cNvSpPr txBox="1">
            <a:spLocks/>
          </p:cNvSpPr>
          <p:nvPr/>
        </p:nvSpPr>
        <p:spPr>
          <a:xfrm>
            <a:off x="390948" y="1952410"/>
            <a:ext cx="6703400" cy="22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AutoNum type="arabicPeriod"/>
              <a:defRPr sz="12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1257300" marR="0" lvl="0" indent="-12573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SG" sz="2800" b="1" i="0" u="none" strike="noStrike" kern="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ommissioner"/>
                <a:sym typeface="Commissioner"/>
              </a:rPr>
              <a:t>Duong: </a:t>
            </a:r>
            <a:r>
              <a:rPr kumimoji="0" lang="en-SG" sz="2800" b="1" i="0" u="none" strike="noStrike" kern="0" cap="none" spc="0" normalizeH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ommissioner"/>
                <a:sym typeface="Commissioner"/>
              </a:rPr>
              <a:t> </a:t>
            </a:r>
            <a:r>
              <a:rPr kumimoji="0" lang="en-SG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missioner"/>
                <a:sym typeface="Commissioner"/>
              </a:rPr>
              <a:t>Last week I played table tennis with Duy, and I won for the first time. </a:t>
            </a:r>
          </a:p>
          <a:p>
            <a:pPr marL="1257300" marR="0" lvl="0" indent="-12573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SG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missioner"/>
                <a:sym typeface="Commissioner"/>
              </a:rPr>
              <a:t>Mai: 	</a:t>
            </a:r>
            <a:r>
              <a:rPr kumimoji="0" lang="en-SG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uLnTx/>
                <a:uFillTx/>
                <a:latin typeface="Commissioner"/>
                <a:sym typeface="Commissioner"/>
              </a:rPr>
              <a:t>Congratulations! </a:t>
            </a:r>
          </a:p>
          <a:p>
            <a:pPr marL="1257300" marR="0" lvl="0" indent="-12573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SG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missioner"/>
                <a:sym typeface="Commissioner"/>
              </a:rPr>
              <a:t>Duong: </a:t>
            </a:r>
            <a:r>
              <a:rPr kumimoji="0" lang="en-SG" sz="2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missioner"/>
                <a:sym typeface="Commissioner"/>
              </a:rPr>
              <a:t> </a:t>
            </a:r>
            <a:r>
              <a:rPr kumimoji="0" lang="en-SG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Commissioner"/>
                <a:sym typeface="Commissioner"/>
              </a:rPr>
              <a:t>Thank you, Mai. </a:t>
            </a:r>
          </a:p>
          <a:p>
            <a:pPr marL="1257300" marR="0" lvl="0" indent="-12573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SG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missioner"/>
                <a:sym typeface="Commissioner"/>
              </a:rPr>
              <a:t>Mai: 	</a:t>
            </a:r>
            <a:r>
              <a:rPr kumimoji="0" lang="en-SG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missioner"/>
                <a:sym typeface="Commissioner"/>
              </a:rPr>
              <a:t>So you're our class champion now. </a:t>
            </a:r>
          </a:p>
        </p:txBody>
      </p:sp>
      <p:sp>
        <p:nvSpPr>
          <p:cNvPr id="97" name="Rounded Rectangle 26">
            <a:extLst>
              <a:ext uri="{FF2B5EF4-FFF2-40B4-BE49-F238E27FC236}">
                <a16:creationId xmlns:a16="http://schemas.microsoft.com/office/drawing/2014/main" id="{2301C92F-A1E4-1C7C-F6E5-128A3AE8C498}"/>
              </a:ext>
            </a:extLst>
          </p:cNvPr>
          <p:cNvSpPr/>
          <p:nvPr/>
        </p:nvSpPr>
        <p:spPr>
          <a:xfrm>
            <a:off x="7471853" y="2704481"/>
            <a:ext cx="4184312" cy="1917853"/>
          </a:xfrm>
          <a:prstGeom prst="roundRect">
            <a:avLst/>
          </a:prstGeom>
          <a:solidFill>
            <a:srgbClr val="FFCB77">
              <a:lumMod val="60000"/>
              <a:lumOff val="40000"/>
            </a:srgbClr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ommissioner" panose="020B0604020202020204" charset="0"/>
                <a:ea typeface="+mn-ea"/>
                <a:cs typeface="+mn-cs"/>
                <a:sym typeface="Arial"/>
              </a:rPr>
              <a:t>Expressing and responding to congratulations!</a:t>
            </a:r>
          </a:p>
        </p:txBody>
      </p:sp>
      <p:pic>
        <p:nvPicPr>
          <p:cNvPr id="2" name="B2_11">
            <a:hlinkClick r:id="" action="ppaction://media"/>
            <a:extLst>
              <a:ext uri="{FF2B5EF4-FFF2-40B4-BE49-F238E27FC236}">
                <a16:creationId xmlns:a16="http://schemas.microsoft.com/office/drawing/2014/main" id="{E75176B6-190E-49F0-A34B-E09CDAF392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69476" y="1413971"/>
            <a:ext cx="546343" cy="546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74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5" grpId="0" build="p"/>
      <p:bldP spid="9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B61E93E-93BD-2628-68A0-BF92A4148703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27">
              <a:extLst>
                <a:ext uri="{FF2B5EF4-FFF2-40B4-BE49-F238E27FC236}">
                  <a16:creationId xmlns:a16="http://schemas.microsoft.com/office/drawing/2014/main" id="{50FD502E-2F7F-A213-9471-A8BD8047958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28">
              <a:extLst>
                <a:ext uri="{FF2B5EF4-FFF2-40B4-BE49-F238E27FC236}">
                  <a16:creationId xmlns:a16="http://schemas.microsoft.com/office/drawing/2014/main" id="{015DB12C-A040-3557-102B-F23BD17D15C8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29">
              <a:extLst>
                <a:ext uri="{FF2B5EF4-FFF2-40B4-BE49-F238E27FC236}">
                  <a16:creationId xmlns:a16="http://schemas.microsoft.com/office/drawing/2014/main" id="{DD23D6F0-E7B8-E647-3CE8-FB8A68473562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0F444DB-707B-36C7-D812-A04424CD9347}"/>
              </a:ext>
            </a:extLst>
          </p:cNvPr>
          <p:cNvSpPr txBox="1"/>
          <p:nvPr/>
        </p:nvSpPr>
        <p:spPr>
          <a:xfrm>
            <a:off x="487067" y="208434"/>
            <a:ext cx="49909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F46CD37-A12B-1F46-EEF3-005ADAADBB9E}"/>
              </a:ext>
            </a:extLst>
          </p:cNvPr>
          <p:cNvSpPr txBox="1"/>
          <p:nvPr/>
        </p:nvSpPr>
        <p:spPr>
          <a:xfrm>
            <a:off x="1095243" y="1075689"/>
            <a:ext cx="1060969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Work in pairs. Make a similar dialogue.</a:t>
            </a:r>
          </a:p>
        </p:txBody>
      </p:sp>
      <p:sp>
        <p:nvSpPr>
          <p:cNvPr id="92" name="Rounded Rectangle 15">
            <a:extLst>
              <a:ext uri="{FF2B5EF4-FFF2-40B4-BE49-F238E27FC236}">
                <a16:creationId xmlns:a16="http://schemas.microsoft.com/office/drawing/2014/main" id="{A08BA581-0802-A307-21CC-30934047FA62}"/>
              </a:ext>
            </a:extLst>
          </p:cNvPr>
          <p:cNvSpPr/>
          <p:nvPr/>
        </p:nvSpPr>
        <p:spPr>
          <a:xfrm>
            <a:off x="487067" y="107206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34FDD93-DC6C-CBB3-016E-DB4FD80B121A}"/>
              </a:ext>
            </a:extLst>
          </p:cNvPr>
          <p:cNvSpPr txBox="1"/>
          <p:nvPr/>
        </p:nvSpPr>
        <p:spPr>
          <a:xfrm>
            <a:off x="539852" y="9694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Google Shape;1295;p38">
            <a:extLst>
              <a:ext uri="{FF2B5EF4-FFF2-40B4-BE49-F238E27FC236}">
                <a16:creationId xmlns:a16="http://schemas.microsoft.com/office/drawing/2014/main" id="{323C2BAF-5EC0-5B93-3A77-C2E38C44FFBB}"/>
              </a:ext>
            </a:extLst>
          </p:cNvPr>
          <p:cNvSpPr txBox="1">
            <a:spLocks/>
          </p:cNvSpPr>
          <p:nvPr/>
        </p:nvSpPr>
        <p:spPr>
          <a:xfrm>
            <a:off x="285852" y="1746052"/>
            <a:ext cx="7289407" cy="267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AutoNum type="arabicPeriod"/>
              <a:defRPr sz="12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2006600" marR="0" lvl="0" indent="-20066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SG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missioner"/>
              </a:rPr>
              <a:t>Student A </a:t>
            </a:r>
            <a:r>
              <a:rPr kumimoji="0" lang="en-SG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missioner"/>
              </a:rPr>
              <a:t>has won a prize in the school's singing</a:t>
            </a:r>
            <a:r>
              <a:rPr lang="en-SG" sz="2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006600" marR="0" lvl="0" indent="-20066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SG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missioner"/>
              </a:rPr>
              <a:t>contest / sports competition. </a:t>
            </a:r>
          </a:p>
          <a:p>
            <a:pPr marL="2006600" marR="0" lvl="0" indent="-20066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SG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missioner"/>
              </a:rPr>
              <a:t>Student B </a:t>
            </a:r>
            <a:r>
              <a:rPr kumimoji="0" lang="en-SG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missioner"/>
              </a:rPr>
              <a:t>congratulates him / her.</a:t>
            </a:r>
          </a:p>
        </p:txBody>
      </p:sp>
      <p:pic>
        <p:nvPicPr>
          <p:cNvPr id="9" name="Picture 8" descr="A cartoon of a child and child talking&#10;&#10;Description automatically generated">
            <a:extLst>
              <a:ext uri="{FF2B5EF4-FFF2-40B4-BE49-F238E27FC236}">
                <a16:creationId xmlns:a16="http://schemas.microsoft.com/office/drawing/2014/main" id="{CCF8F7BE-09E0-8109-FE62-55B7634D33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4" t="6895" r="13063" b="4629"/>
          <a:stretch/>
        </p:blipFill>
        <p:spPr>
          <a:xfrm>
            <a:off x="8890000" y="2494010"/>
            <a:ext cx="3016148" cy="3302230"/>
          </a:xfrm>
          <a:prstGeom prst="rect">
            <a:avLst/>
          </a:prstGeom>
        </p:spPr>
      </p:pic>
      <p:sp>
        <p:nvSpPr>
          <p:cNvPr id="11" name="Google Shape;1295;p38">
            <a:extLst>
              <a:ext uri="{FF2B5EF4-FFF2-40B4-BE49-F238E27FC236}">
                <a16:creationId xmlns:a16="http://schemas.microsoft.com/office/drawing/2014/main" id="{80A034EC-2ED2-8A23-D781-A667BD8231F6}"/>
              </a:ext>
            </a:extLst>
          </p:cNvPr>
          <p:cNvSpPr txBox="1">
            <a:spLocks/>
          </p:cNvSpPr>
          <p:nvPr/>
        </p:nvSpPr>
        <p:spPr>
          <a:xfrm>
            <a:off x="2422480" y="4008484"/>
            <a:ext cx="3673519" cy="1773827"/>
          </a:xfrm>
          <a:prstGeom prst="rect">
            <a:avLst/>
          </a:prstGeom>
          <a:solidFill>
            <a:srgbClr val="FFCB77">
              <a:lumMod val="40000"/>
              <a:lumOff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AutoNum type="arabicPeriod"/>
              <a:defRPr sz="12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missioner"/>
                <a:sym typeface="Commissioner"/>
              </a:rPr>
              <a:t>A: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missioner"/>
                <a:sym typeface="Commissioner"/>
              </a:rPr>
              <a:t>Last week I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missioner"/>
                <a:sym typeface="Commissioner"/>
              </a:rPr>
              <a:t>B: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missioner"/>
                <a:sym typeface="Commissioner"/>
              </a:rPr>
              <a:t>Congratulations!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missioner"/>
                <a:sym typeface="Commissioner"/>
              </a:rPr>
              <a:t>A: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missioner"/>
                <a:sym typeface="Commissioner"/>
              </a:rPr>
              <a:t>Thank you. </a:t>
            </a:r>
          </a:p>
        </p:txBody>
      </p:sp>
    </p:spTree>
    <p:extLst>
      <p:ext uri="{BB962C8B-B14F-4D97-AF65-F5344CB8AC3E}">
        <p14:creationId xmlns:p14="http://schemas.microsoft.com/office/powerpoint/2010/main" val="316214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Google Shape;577;p38"/>
          <p:cNvGrpSpPr/>
          <p:nvPr/>
        </p:nvGrpSpPr>
        <p:grpSpPr>
          <a:xfrm>
            <a:off x="8350741" y="1843967"/>
            <a:ext cx="3286684" cy="4887028"/>
            <a:chOff x="6263055" y="1382975"/>
            <a:chExt cx="2465013" cy="3665271"/>
          </a:xfrm>
        </p:grpSpPr>
        <p:grpSp>
          <p:nvGrpSpPr>
            <p:cNvPr id="578" name="Google Shape;578;p38"/>
            <p:cNvGrpSpPr/>
            <p:nvPr/>
          </p:nvGrpSpPr>
          <p:grpSpPr>
            <a:xfrm>
              <a:off x="6263055" y="1382975"/>
              <a:ext cx="735225" cy="735202"/>
              <a:chOff x="1434510" y="2019201"/>
              <a:chExt cx="114052" cy="114052"/>
            </a:xfrm>
          </p:grpSpPr>
          <p:sp>
            <p:nvSpPr>
              <p:cNvPr id="579" name="Google Shape;579;p38"/>
              <p:cNvSpPr/>
              <p:nvPr/>
            </p:nvSpPr>
            <p:spPr>
              <a:xfrm>
                <a:off x="1434510" y="2019201"/>
                <a:ext cx="114052" cy="114052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3257" extrusionOk="0">
                    <a:moveTo>
                      <a:pt x="1628" y="0"/>
                    </a:moveTo>
                    <a:cubicBezTo>
                      <a:pt x="735" y="0"/>
                      <a:pt x="0" y="724"/>
                      <a:pt x="0" y="1628"/>
                    </a:cubicBezTo>
                    <a:cubicBezTo>
                      <a:pt x="0" y="2522"/>
                      <a:pt x="735" y="3257"/>
                      <a:pt x="1628" y="3257"/>
                    </a:cubicBezTo>
                    <a:cubicBezTo>
                      <a:pt x="2533" y="3257"/>
                      <a:pt x="3257" y="2522"/>
                      <a:pt x="3257" y="1628"/>
                    </a:cubicBezTo>
                    <a:cubicBezTo>
                      <a:pt x="3257" y="724"/>
                      <a:pt x="2533" y="0"/>
                      <a:pt x="16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0" name="Google Shape;580;p38"/>
              <p:cNvSpPr/>
              <p:nvPr/>
            </p:nvSpPr>
            <p:spPr>
              <a:xfrm>
                <a:off x="1441619" y="2019201"/>
                <a:ext cx="106943" cy="112476"/>
              </a:xfrm>
              <a:custGeom>
                <a:avLst/>
                <a:gdLst/>
                <a:ahLst/>
                <a:cxnLst/>
                <a:rect l="l" t="t" r="r" b="b"/>
                <a:pathLst>
                  <a:path w="3054" h="3212" extrusionOk="0">
                    <a:moveTo>
                      <a:pt x="1323" y="0"/>
                    </a:moveTo>
                    <a:cubicBezTo>
                      <a:pt x="1267" y="12"/>
                      <a:pt x="1210" y="12"/>
                      <a:pt x="1142" y="23"/>
                    </a:cubicBezTo>
                    <a:cubicBezTo>
                      <a:pt x="1810" y="329"/>
                      <a:pt x="2250" y="973"/>
                      <a:pt x="2421" y="1685"/>
                    </a:cubicBezTo>
                    <a:cubicBezTo>
                      <a:pt x="2284" y="1848"/>
                      <a:pt x="2095" y="1978"/>
                      <a:pt x="1884" y="1978"/>
                    </a:cubicBezTo>
                    <a:cubicBezTo>
                      <a:pt x="1816" y="1978"/>
                      <a:pt x="1746" y="1964"/>
                      <a:pt x="1674" y="1934"/>
                    </a:cubicBezTo>
                    <a:cubicBezTo>
                      <a:pt x="1436" y="1821"/>
                      <a:pt x="1346" y="1515"/>
                      <a:pt x="1222" y="1301"/>
                    </a:cubicBezTo>
                    <a:cubicBezTo>
                      <a:pt x="1018" y="917"/>
                      <a:pt x="667" y="668"/>
                      <a:pt x="295" y="452"/>
                    </a:cubicBezTo>
                    <a:cubicBezTo>
                      <a:pt x="272" y="487"/>
                      <a:pt x="249" y="509"/>
                      <a:pt x="227" y="532"/>
                    </a:cubicBezTo>
                    <a:cubicBezTo>
                      <a:pt x="408" y="645"/>
                      <a:pt x="589" y="758"/>
                      <a:pt x="758" y="894"/>
                    </a:cubicBezTo>
                    <a:cubicBezTo>
                      <a:pt x="215" y="1154"/>
                      <a:pt x="1" y="1832"/>
                      <a:pt x="23" y="2443"/>
                    </a:cubicBezTo>
                    <a:cubicBezTo>
                      <a:pt x="57" y="2500"/>
                      <a:pt x="91" y="2556"/>
                      <a:pt x="136" y="2613"/>
                    </a:cubicBezTo>
                    <a:cubicBezTo>
                      <a:pt x="68" y="1990"/>
                      <a:pt x="249" y="1211"/>
                      <a:pt x="848" y="973"/>
                    </a:cubicBezTo>
                    <a:cubicBezTo>
                      <a:pt x="860" y="984"/>
                      <a:pt x="883" y="995"/>
                      <a:pt x="893" y="1018"/>
                    </a:cubicBezTo>
                    <a:cubicBezTo>
                      <a:pt x="1097" y="1211"/>
                      <a:pt x="1177" y="1482"/>
                      <a:pt x="1323" y="1719"/>
                    </a:cubicBezTo>
                    <a:cubicBezTo>
                      <a:pt x="973" y="1855"/>
                      <a:pt x="860" y="2239"/>
                      <a:pt x="1052" y="2522"/>
                    </a:cubicBezTo>
                    <a:cubicBezTo>
                      <a:pt x="848" y="2703"/>
                      <a:pt x="826" y="2963"/>
                      <a:pt x="916" y="3178"/>
                    </a:cubicBezTo>
                    <a:lnTo>
                      <a:pt x="1052" y="3212"/>
                    </a:lnTo>
                    <a:cubicBezTo>
                      <a:pt x="928" y="3020"/>
                      <a:pt x="916" y="2771"/>
                      <a:pt x="1109" y="2601"/>
                    </a:cubicBezTo>
                    <a:cubicBezTo>
                      <a:pt x="1131" y="2624"/>
                      <a:pt x="1165" y="2646"/>
                      <a:pt x="1187" y="2669"/>
                    </a:cubicBezTo>
                    <a:cubicBezTo>
                      <a:pt x="1400" y="2825"/>
                      <a:pt x="1653" y="2881"/>
                      <a:pt x="1916" y="2881"/>
                    </a:cubicBezTo>
                    <a:cubicBezTo>
                      <a:pt x="2129" y="2881"/>
                      <a:pt x="2348" y="2844"/>
                      <a:pt x="2556" y="2794"/>
                    </a:cubicBezTo>
                    <a:cubicBezTo>
                      <a:pt x="2601" y="2748"/>
                      <a:pt x="2647" y="2703"/>
                      <a:pt x="2692" y="2646"/>
                    </a:cubicBezTo>
                    <a:lnTo>
                      <a:pt x="2692" y="2646"/>
                    </a:lnTo>
                    <a:cubicBezTo>
                      <a:pt x="2448" y="2721"/>
                      <a:pt x="2212" y="2765"/>
                      <a:pt x="1958" y="2765"/>
                    </a:cubicBezTo>
                    <a:cubicBezTo>
                      <a:pt x="1906" y="2765"/>
                      <a:pt x="1852" y="2763"/>
                      <a:pt x="1798" y="2759"/>
                    </a:cubicBezTo>
                    <a:cubicBezTo>
                      <a:pt x="1561" y="2748"/>
                      <a:pt x="1323" y="2669"/>
                      <a:pt x="1154" y="2511"/>
                    </a:cubicBezTo>
                    <a:cubicBezTo>
                      <a:pt x="893" y="2284"/>
                      <a:pt x="1120" y="1889"/>
                      <a:pt x="1380" y="1799"/>
                    </a:cubicBezTo>
                    <a:cubicBezTo>
                      <a:pt x="1391" y="1821"/>
                      <a:pt x="1414" y="1832"/>
                      <a:pt x="1425" y="1844"/>
                    </a:cubicBezTo>
                    <a:cubicBezTo>
                      <a:pt x="1565" y="2003"/>
                      <a:pt x="1730" y="2071"/>
                      <a:pt x="1895" y="2071"/>
                    </a:cubicBezTo>
                    <a:cubicBezTo>
                      <a:pt x="2116" y="2071"/>
                      <a:pt x="2337" y="1948"/>
                      <a:pt x="2499" y="1753"/>
                    </a:cubicBezTo>
                    <a:cubicBezTo>
                      <a:pt x="2570" y="1788"/>
                      <a:pt x="2658" y="1806"/>
                      <a:pt x="2742" y="1806"/>
                    </a:cubicBezTo>
                    <a:cubicBezTo>
                      <a:pt x="2792" y="1806"/>
                      <a:pt x="2841" y="1800"/>
                      <a:pt x="2884" y="1787"/>
                    </a:cubicBezTo>
                    <a:cubicBezTo>
                      <a:pt x="2941" y="1776"/>
                      <a:pt x="2997" y="1742"/>
                      <a:pt x="3054" y="1696"/>
                    </a:cubicBezTo>
                    <a:lnTo>
                      <a:pt x="3054" y="1628"/>
                    </a:lnTo>
                    <a:lnTo>
                      <a:pt x="3054" y="1550"/>
                    </a:lnTo>
                    <a:cubicBezTo>
                      <a:pt x="2986" y="1628"/>
                      <a:pt x="2906" y="1696"/>
                      <a:pt x="2805" y="1708"/>
                    </a:cubicBezTo>
                    <a:cubicBezTo>
                      <a:pt x="2792" y="1710"/>
                      <a:pt x="2777" y="1711"/>
                      <a:pt x="2762" y="1711"/>
                    </a:cubicBezTo>
                    <a:cubicBezTo>
                      <a:pt x="2680" y="1711"/>
                      <a:pt x="2568" y="1687"/>
                      <a:pt x="2511" y="1640"/>
                    </a:cubicBezTo>
                    <a:cubicBezTo>
                      <a:pt x="2341" y="950"/>
                      <a:pt x="1934" y="339"/>
                      <a:pt x="13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81" name="Google Shape;581;p38"/>
            <p:cNvGrpSpPr/>
            <p:nvPr/>
          </p:nvGrpSpPr>
          <p:grpSpPr>
            <a:xfrm>
              <a:off x="6716209" y="1959723"/>
              <a:ext cx="2011859" cy="3088523"/>
              <a:chOff x="1823689" y="2021258"/>
              <a:chExt cx="437408" cy="671462"/>
            </a:xfrm>
          </p:grpSpPr>
          <p:sp>
            <p:nvSpPr>
              <p:cNvPr id="582" name="Google Shape;582;p38"/>
              <p:cNvSpPr/>
              <p:nvPr/>
            </p:nvSpPr>
            <p:spPr>
              <a:xfrm>
                <a:off x="1940403" y="2644714"/>
                <a:ext cx="240698" cy="48006"/>
              </a:xfrm>
              <a:custGeom>
                <a:avLst/>
                <a:gdLst/>
                <a:ahLst/>
                <a:cxnLst/>
                <a:rect l="l" t="t" r="r" b="b"/>
                <a:pathLst>
                  <a:path w="5395" h="1076" extrusionOk="0">
                    <a:moveTo>
                      <a:pt x="2703" y="1"/>
                    </a:moveTo>
                    <a:cubicBezTo>
                      <a:pt x="1211" y="1"/>
                      <a:pt x="0" y="239"/>
                      <a:pt x="0" y="543"/>
                    </a:cubicBezTo>
                    <a:cubicBezTo>
                      <a:pt x="0" y="837"/>
                      <a:pt x="1211" y="1075"/>
                      <a:pt x="2703" y="1075"/>
                    </a:cubicBezTo>
                    <a:cubicBezTo>
                      <a:pt x="4196" y="1075"/>
                      <a:pt x="5395" y="837"/>
                      <a:pt x="5395" y="543"/>
                    </a:cubicBezTo>
                    <a:cubicBezTo>
                      <a:pt x="5395" y="239"/>
                      <a:pt x="4196" y="1"/>
                      <a:pt x="2703" y="1"/>
                    </a:cubicBezTo>
                    <a:close/>
                  </a:path>
                </a:pathLst>
              </a:custGeom>
              <a:solidFill>
                <a:srgbClr val="17253A">
                  <a:alpha val="241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3" name="Google Shape;583;p38"/>
              <p:cNvSpPr/>
              <p:nvPr/>
            </p:nvSpPr>
            <p:spPr>
              <a:xfrm>
                <a:off x="1823689" y="2215692"/>
                <a:ext cx="188409" cy="113233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2538" extrusionOk="0">
                    <a:moveTo>
                      <a:pt x="808" y="1"/>
                    </a:moveTo>
                    <a:cubicBezTo>
                      <a:pt x="803" y="1"/>
                      <a:pt x="799" y="2"/>
                      <a:pt x="796" y="5"/>
                    </a:cubicBezTo>
                    <a:cubicBezTo>
                      <a:pt x="728" y="72"/>
                      <a:pt x="1022" y="469"/>
                      <a:pt x="977" y="469"/>
                    </a:cubicBezTo>
                    <a:cubicBezTo>
                      <a:pt x="932" y="457"/>
                      <a:pt x="593" y="265"/>
                      <a:pt x="480" y="186"/>
                    </a:cubicBezTo>
                    <a:cubicBezTo>
                      <a:pt x="408" y="141"/>
                      <a:pt x="334" y="114"/>
                      <a:pt x="287" y="114"/>
                    </a:cubicBezTo>
                    <a:cubicBezTo>
                      <a:pt x="251" y="114"/>
                      <a:pt x="232" y="129"/>
                      <a:pt x="242" y="163"/>
                    </a:cubicBezTo>
                    <a:cubicBezTo>
                      <a:pt x="276" y="276"/>
                      <a:pt x="706" y="547"/>
                      <a:pt x="706" y="547"/>
                    </a:cubicBezTo>
                    <a:cubicBezTo>
                      <a:pt x="691" y="549"/>
                      <a:pt x="676" y="550"/>
                      <a:pt x="662" y="550"/>
                    </a:cubicBezTo>
                    <a:cubicBezTo>
                      <a:pt x="555" y="550"/>
                      <a:pt x="453" y="509"/>
                      <a:pt x="253" y="389"/>
                    </a:cubicBezTo>
                    <a:cubicBezTo>
                      <a:pt x="175" y="338"/>
                      <a:pt x="114" y="317"/>
                      <a:pt x="75" y="317"/>
                    </a:cubicBezTo>
                    <a:cubicBezTo>
                      <a:pt x="1" y="317"/>
                      <a:pt x="3" y="391"/>
                      <a:pt x="106" y="480"/>
                    </a:cubicBezTo>
                    <a:cubicBezTo>
                      <a:pt x="264" y="627"/>
                      <a:pt x="638" y="819"/>
                      <a:pt x="638" y="819"/>
                    </a:cubicBezTo>
                    <a:cubicBezTo>
                      <a:pt x="622" y="823"/>
                      <a:pt x="604" y="825"/>
                      <a:pt x="585" y="825"/>
                    </a:cubicBezTo>
                    <a:cubicBezTo>
                      <a:pt x="465" y="825"/>
                      <a:pt x="289" y="753"/>
                      <a:pt x="222" y="753"/>
                    </a:cubicBezTo>
                    <a:cubicBezTo>
                      <a:pt x="190" y="753"/>
                      <a:pt x="183" y="769"/>
                      <a:pt x="219" y="819"/>
                    </a:cubicBezTo>
                    <a:cubicBezTo>
                      <a:pt x="445" y="1135"/>
                      <a:pt x="1169" y="1147"/>
                      <a:pt x="1169" y="1147"/>
                    </a:cubicBezTo>
                    <a:cubicBezTo>
                      <a:pt x="1169" y="1147"/>
                      <a:pt x="2064" y="2538"/>
                      <a:pt x="3557" y="2538"/>
                    </a:cubicBezTo>
                    <a:cubicBezTo>
                      <a:pt x="3767" y="2538"/>
                      <a:pt x="3989" y="2510"/>
                      <a:pt x="4222" y="2447"/>
                    </a:cubicBezTo>
                    <a:lnTo>
                      <a:pt x="4189" y="1600"/>
                    </a:lnTo>
                    <a:cubicBezTo>
                      <a:pt x="3960" y="1633"/>
                      <a:pt x="3747" y="1647"/>
                      <a:pt x="3548" y="1647"/>
                    </a:cubicBezTo>
                    <a:cubicBezTo>
                      <a:pt x="2125" y="1647"/>
                      <a:pt x="1463" y="898"/>
                      <a:pt x="1463" y="898"/>
                    </a:cubicBezTo>
                    <a:cubicBezTo>
                      <a:pt x="1388" y="542"/>
                      <a:pt x="911" y="1"/>
                      <a:pt x="808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4" name="Google Shape;584;p38"/>
              <p:cNvSpPr/>
              <p:nvPr/>
            </p:nvSpPr>
            <p:spPr>
              <a:xfrm>
                <a:off x="1961595" y="2287032"/>
                <a:ext cx="50504" cy="41938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940" extrusionOk="0">
                    <a:moveTo>
                      <a:pt x="1098" y="1"/>
                    </a:moveTo>
                    <a:cubicBezTo>
                      <a:pt x="905" y="23"/>
                      <a:pt x="736" y="34"/>
                      <a:pt x="566" y="46"/>
                    </a:cubicBezTo>
                    <a:cubicBezTo>
                      <a:pt x="419" y="373"/>
                      <a:pt x="249" y="656"/>
                      <a:pt x="0" y="893"/>
                    </a:cubicBezTo>
                    <a:cubicBezTo>
                      <a:pt x="148" y="923"/>
                      <a:pt x="303" y="940"/>
                      <a:pt x="465" y="940"/>
                    </a:cubicBezTo>
                    <a:cubicBezTo>
                      <a:pt x="674" y="940"/>
                      <a:pt x="896" y="912"/>
                      <a:pt x="1131" y="848"/>
                    </a:cubicBezTo>
                    <a:lnTo>
                      <a:pt x="1098" y="1"/>
                    </a:ln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5" name="Google Shape;585;p38"/>
              <p:cNvSpPr/>
              <p:nvPr/>
            </p:nvSpPr>
            <p:spPr>
              <a:xfrm>
                <a:off x="1986803" y="2281856"/>
                <a:ext cx="65629" cy="50638"/>
              </a:xfrm>
              <a:custGeom>
                <a:avLst/>
                <a:gdLst/>
                <a:ahLst/>
                <a:cxnLst/>
                <a:rect l="l" t="t" r="r" b="b"/>
                <a:pathLst>
                  <a:path w="1471" h="1135" extrusionOk="0">
                    <a:moveTo>
                      <a:pt x="663" y="0"/>
                    </a:moveTo>
                    <a:cubicBezTo>
                      <a:pt x="323" y="0"/>
                      <a:pt x="1" y="49"/>
                      <a:pt x="1" y="49"/>
                    </a:cubicBezTo>
                    <a:lnTo>
                      <a:pt x="272" y="1134"/>
                    </a:lnTo>
                    <a:cubicBezTo>
                      <a:pt x="521" y="1134"/>
                      <a:pt x="985" y="999"/>
                      <a:pt x="1109" y="896"/>
                    </a:cubicBezTo>
                    <a:cubicBezTo>
                      <a:pt x="1471" y="602"/>
                      <a:pt x="1154" y="37"/>
                      <a:pt x="951" y="14"/>
                    </a:cubicBezTo>
                    <a:cubicBezTo>
                      <a:pt x="858" y="4"/>
                      <a:pt x="760" y="0"/>
                      <a:pt x="663" y="0"/>
                    </a:cubicBezTo>
                    <a:close/>
                  </a:path>
                </a:pathLst>
              </a:custGeom>
              <a:solidFill>
                <a:srgbClr val="A42C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6" name="Google Shape;586;p38"/>
              <p:cNvSpPr/>
              <p:nvPr/>
            </p:nvSpPr>
            <p:spPr>
              <a:xfrm>
                <a:off x="1986803" y="2283463"/>
                <a:ext cx="18738" cy="49032"/>
              </a:xfrm>
              <a:custGeom>
                <a:avLst/>
                <a:gdLst/>
                <a:ahLst/>
                <a:cxnLst/>
                <a:rect l="l" t="t" r="r" b="b"/>
                <a:pathLst>
                  <a:path w="420" h="1099" extrusionOk="0">
                    <a:moveTo>
                      <a:pt x="69" y="1"/>
                    </a:moveTo>
                    <a:cubicBezTo>
                      <a:pt x="23" y="1"/>
                      <a:pt x="1" y="13"/>
                      <a:pt x="1" y="13"/>
                    </a:cubicBezTo>
                    <a:lnTo>
                      <a:pt x="272" y="1098"/>
                    </a:lnTo>
                    <a:cubicBezTo>
                      <a:pt x="317" y="1098"/>
                      <a:pt x="363" y="1098"/>
                      <a:pt x="420" y="1087"/>
                    </a:cubicBezTo>
                    <a:cubicBezTo>
                      <a:pt x="374" y="883"/>
                      <a:pt x="317" y="691"/>
                      <a:pt x="272" y="488"/>
                    </a:cubicBezTo>
                    <a:cubicBezTo>
                      <a:pt x="227" y="318"/>
                      <a:pt x="182" y="137"/>
                      <a:pt x="69" y="1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7" name="Google Shape;587;p38"/>
              <p:cNvSpPr/>
              <p:nvPr/>
            </p:nvSpPr>
            <p:spPr>
              <a:xfrm>
                <a:off x="1939912" y="2460050"/>
                <a:ext cx="91862" cy="212234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4757" extrusionOk="0">
                    <a:moveTo>
                      <a:pt x="905" y="1"/>
                    </a:moveTo>
                    <a:cubicBezTo>
                      <a:pt x="905" y="1"/>
                      <a:pt x="351" y="2330"/>
                      <a:pt x="883" y="4423"/>
                    </a:cubicBezTo>
                    <a:cubicBezTo>
                      <a:pt x="883" y="4423"/>
                      <a:pt x="1" y="4558"/>
                      <a:pt x="79" y="4660"/>
                    </a:cubicBezTo>
                    <a:cubicBezTo>
                      <a:pt x="125" y="4712"/>
                      <a:pt x="588" y="4757"/>
                      <a:pt x="967" y="4757"/>
                    </a:cubicBezTo>
                    <a:cubicBezTo>
                      <a:pt x="1243" y="4757"/>
                      <a:pt x="1475" y="4733"/>
                      <a:pt x="1471" y="4672"/>
                    </a:cubicBezTo>
                    <a:cubicBezTo>
                      <a:pt x="1471" y="4536"/>
                      <a:pt x="1504" y="4513"/>
                      <a:pt x="1504" y="4513"/>
                    </a:cubicBezTo>
                    <a:cubicBezTo>
                      <a:pt x="1504" y="4513"/>
                      <a:pt x="1561" y="1652"/>
                      <a:pt x="2059" y="385"/>
                    </a:cubicBezTo>
                    <a:lnTo>
                      <a:pt x="905" y="1"/>
                    </a:ln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8" name="Google Shape;588;p38"/>
              <p:cNvSpPr/>
              <p:nvPr/>
            </p:nvSpPr>
            <p:spPr>
              <a:xfrm>
                <a:off x="1974221" y="2460050"/>
                <a:ext cx="57553" cy="51040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144" extrusionOk="0">
                    <a:moveTo>
                      <a:pt x="136" y="1"/>
                    </a:moveTo>
                    <a:cubicBezTo>
                      <a:pt x="136" y="1"/>
                      <a:pt x="68" y="284"/>
                      <a:pt x="0" y="759"/>
                    </a:cubicBezTo>
                    <a:cubicBezTo>
                      <a:pt x="351" y="928"/>
                      <a:pt x="712" y="1064"/>
                      <a:pt x="1074" y="1143"/>
                    </a:cubicBezTo>
                    <a:cubicBezTo>
                      <a:pt x="1131" y="860"/>
                      <a:pt x="1210" y="601"/>
                      <a:pt x="1290" y="385"/>
                    </a:cubicBezTo>
                    <a:lnTo>
                      <a:pt x="136" y="1"/>
                    </a:ln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9" name="Google Shape;589;p38"/>
              <p:cNvSpPr/>
              <p:nvPr/>
            </p:nvSpPr>
            <p:spPr>
              <a:xfrm>
                <a:off x="2069074" y="2460050"/>
                <a:ext cx="128090" cy="209021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4685" extrusionOk="0">
                    <a:moveTo>
                      <a:pt x="1187" y="1"/>
                    </a:moveTo>
                    <a:lnTo>
                      <a:pt x="0" y="227"/>
                    </a:lnTo>
                    <a:cubicBezTo>
                      <a:pt x="0" y="227"/>
                      <a:pt x="667" y="2534"/>
                      <a:pt x="2160" y="4084"/>
                    </a:cubicBezTo>
                    <a:cubicBezTo>
                      <a:pt x="2160" y="4084"/>
                      <a:pt x="1459" y="4649"/>
                      <a:pt x="1584" y="4682"/>
                    </a:cubicBezTo>
                    <a:cubicBezTo>
                      <a:pt x="1588" y="4684"/>
                      <a:pt x="1593" y="4685"/>
                      <a:pt x="1600" y="4685"/>
                    </a:cubicBezTo>
                    <a:cubicBezTo>
                      <a:pt x="1780" y="4685"/>
                      <a:pt x="2870" y="4125"/>
                      <a:pt x="2805" y="4016"/>
                    </a:cubicBezTo>
                    <a:cubicBezTo>
                      <a:pt x="2725" y="3891"/>
                      <a:pt x="2748" y="3857"/>
                      <a:pt x="2748" y="3857"/>
                    </a:cubicBezTo>
                    <a:cubicBezTo>
                      <a:pt x="2748" y="3857"/>
                      <a:pt x="1391" y="1347"/>
                      <a:pt x="1187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0" name="Google Shape;590;p38"/>
              <p:cNvSpPr/>
              <p:nvPr/>
            </p:nvSpPr>
            <p:spPr>
              <a:xfrm>
                <a:off x="2069074" y="2460050"/>
                <a:ext cx="61078" cy="50504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132" extrusionOk="0">
                    <a:moveTo>
                      <a:pt x="1187" y="1"/>
                    </a:moveTo>
                    <a:lnTo>
                      <a:pt x="0" y="227"/>
                    </a:lnTo>
                    <a:cubicBezTo>
                      <a:pt x="0" y="227"/>
                      <a:pt x="102" y="601"/>
                      <a:pt x="328" y="1132"/>
                    </a:cubicBezTo>
                    <a:cubicBezTo>
                      <a:pt x="690" y="1098"/>
                      <a:pt x="1063" y="985"/>
                      <a:pt x="1368" y="736"/>
                    </a:cubicBezTo>
                    <a:cubicBezTo>
                      <a:pt x="1312" y="544"/>
                      <a:pt x="1222" y="171"/>
                      <a:pt x="1187" y="1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1" name="Google Shape;591;p38"/>
              <p:cNvSpPr/>
              <p:nvPr/>
            </p:nvSpPr>
            <p:spPr>
              <a:xfrm>
                <a:off x="1931435" y="2636504"/>
                <a:ext cx="80173" cy="40153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900" extrusionOk="0">
                    <a:moveTo>
                      <a:pt x="997" y="1"/>
                    </a:moveTo>
                    <a:cubicBezTo>
                      <a:pt x="982" y="1"/>
                      <a:pt x="966" y="5"/>
                      <a:pt x="948" y="15"/>
                    </a:cubicBezTo>
                    <a:cubicBezTo>
                      <a:pt x="824" y="83"/>
                      <a:pt x="880" y="332"/>
                      <a:pt x="880" y="332"/>
                    </a:cubicBezTo>
                    <a:cubicBezTo>
                      <a:pt x="880" y="332"/>
                      <a:pt x="32" y="626"/>
                      <a:pt x="10" y="717"/>
                    </a:cubicBezTo>
                    <a:cubicBezTo>
                      <a:pt x="1" y="776"/>
                      <a:pt x="223" y="899"/>
                      <a:pt x="876" y="899"/>
                    </a:cubicBezTo>
                    <a:cubicBezTo>
                      <a:pt x="1092" y="899"/>
                      <a:pt x="1355" y="886"/>
                      <a:pt x="1671" y="852"/>
                    </a:cubicBezTo>
                    <a:cubicBezTo>
                      <a:pt x="1671" y="852"/>
                      <a:pt x="1796" y="649"/>
                      <a:pt x="1683" y="501"/>
                    </a:cubicBezTo>
                    <a:lnTo>
                      <a:pt x="1683" y="501"/>
                    </a:lnTo>
                    <a:cubicBezTo>
                      <a:pt x="1683" y="501"/>
                      <a:pt x="1655" y="504"/>
                      <a:pt x="1610" y="504"/>
                    </a:cubicBezTo>
                    <a:cubicBezTo>
                      <a:pt x="1505" y="504"/>
                      <a:pt x="1309" y="488"/>
                      <a:pt x="1151" y="377"/>
                    </a:cubicBezTo>
                    <a:cubicBezTo>
                      <a:pt x="1151" y="377"/>
                      <a:pt x="1133" y="1"/>
                      <a:pt x="997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2" name="Google Shape;592;p38"/>
              <p:cNvSpPr/>
              <p:nvPr/>
            </p:nvSpPr>
            <p:spPr>
              <a:xfrm>
                <a:off x="1928267" y="2658857"/>
                <a:ext cx="80307" cy="18828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422" extrusionOk="0">
                    <a:moveTo>
                      <a:pt x="385" y="0"/>
                    </a:moveTo>
                    <a:cubicBezTo>
                      <a:pt x="385" y="0"/>
                      <a:pt x="69" y="102"/>
                      <a:pt x="35" y="216"/>
                    </a:cubicBezTo>
                    <a:cubicBezTo>
                      <a:pt x="1" y="317"/>
                      <a:pt x="159" y="385"/>
                      <a:pt x="352" y="396"/>
                    </a:cubicBezTo>
                    <a:cubicBezTo>
                      <a:pt x="525" y="414"/>
                      <a:pt x="768" y="421"/>
                      <a:pt x="1005" y="421"/>
                    </a:cubicBezTo>
                    <a:cubicBezTo>
                      <a:pt x="1387" y="421"/>
                      <a:pt x="1751" y="402"/>
                      <a:pt x="1765" y="374"/>
                    </a:cubicBezTo>
                    <a:cubicBezTo>
                      <a:pt x="1799" y="329"/>
                      <a:pt x="1799" y="283"/>
                      <a:pt x="1777" y="283"/>
                    </a:cubicBezTo>
                    <a:cubicBezTo>
                      <a:pt x="1742" y="283"/>
                      <a:pt x="657" y="339"/>
                      <a:pt x="657" y="339"/>
                    </a:cubicBezTo>
                    <a:cubicBezTo>
                      <a:pt x="657" y="339"/>
                      <a:pt x="612" y="148"/>
                      <a:pt x="3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3" name="Google Shape;593;p38"/>
              <p:cNvSpPr/>
              <p:nvPr/>
            </p:nvSpPr>
            <p:spPr>
              <a:xfrm>
                <a:off x="1952493" y="2653815"/>
                <a:ext cx="13295" cy="11377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55" extrusionOk="0">
                    <a:moveTo>
                      <a:pt x="69" y="0"/>
                    </a:moveTo>
                    <a:cubicBezTo>
                      <a:pt x="13" y="0"/>
                      <a:pt x="1" y="68"/>
                      <a:pt x="46" y="80"/>
                    </a:cubicBezTo>
                    <a:cubicBezTo>
                      <a:pt x="126" y="91"/>
                      <a:pt x="193" y="158"/>
                      <a:pt x="216" y="226"/>
                    </a:cubicBezTo>
                    <a:cubicBezTo>
                      <a:pt x="221" y="245"/>
                      <a:pt x="237" y="254"/>
                      <a:pt x="253" y="254"/>
                    </a:cubicBezTo>
                    <a:cubicBezTo>
                      <a:pt x="276" y="254"/>
                      <a:pt x="297" y="237"/>
                      <a:pt x="284" y="204"/>
                    </a:cubicBezTo>
                    <a:cubicBezTo>
                      <a:pt x="261" y="113"/>
                      <a:pt x="171" y="23"/>
                      <a:pt x="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4" name="Google Shape;594;p38"/>
              <p:cNvSpPr/>
              <p:nvPr/>
            </p:nvSpPr>
            <p:spPr>
              <a:xfrm>
                <a:off x="1962264" y="2650737"/>
                <a:ext cx="11466" cy="10038"/>
              </a:xfrm>
              <a:custGeom>
                <a:avLst/>
                <a:gdLst/>
                <a:ahLst/>
                <a:cxnLst/>
                <a:rect l="l" t="t" r="r" b="b"/>
                <a:pathLst>
                  <a:path w="257" h="225" extrusionOk="0">
                    <a:moveTo>
                      <a:pt x="53" y="0"/>
                    </a:moveTo>
                    <a:cubicBezTo>
                      <a:pt x="7" y="0"/>
                      <a:pt x="0" y="59"/>
                      <a:pt x="42" y="69"/>
                    </a:cubicBezTo>
                    <a:cubicBezTo>
                      <a:pt x="88" y="81"/>
                      <a:pt x="178" y="126"/>
                      <a:pt x="178" y="182"/>
                    </a:cubicBezTo>
                    <a:cubicBezTo>
                      <a:pt x="178" y="211"/>
                      <a:pt x="198" y="225"/>
                      <a:pt x="217" y="225"/>
                    </a:cubicBezTo>
                    <a:cubicBezTo>
                      <a:pt x="237" y="225"/>
                      <a:pt x="257" y="211"/>
                      <a:pt x="257" y="182"/>
                    </a:cubicBezTo>
                    <a:cubicBezTo>
                      <a:pt x="257" y="92"/>
                      <a:pt x="144" y="13"/>
                      <a:pt x="65" y="1"/>
                    </a:cubicBezTo>
                    <a:cubicBezTo>
                      <a:pt x="61" y="1"/>
                      <a:pt x="57" y="0"/>
                      <a:pt x="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5" name="Google Shape;595;p38"/>
              <p:cNvSpPr/>
              <p:nvPr/>
            </p:nvSpPr>
            <p:spPr>
              <a:xfrm>
                <a:off x="2128591" y="2625440"/>
                <a:ext cx="68662" cy="51441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1153" extrusionOk="0">
                    <a:moveTo>
                      <a:pt x="569" y="1"/>
                    </a:moveTo>
                    <a:cubicBezTo>
                      <a:pt x="542" y="1"/>
                      <a:pt x="517" y="15"/>
                      <a:pt x="498" y="48"/>
                    </a:cubicBezTo>
                    <a:cubicBezTo>
                      <a:pt x="419" y="161"/>
                      <a:pt x="589" y="354"/>
                      <a:pt x="589" y="354"/>
                    </a:cubicBezTo>
                    <a:cubicBezTo>
                      <a:pt x="589" y="354"/>
                      <a:pt x="1" y="1032"/>
                      <a:pt x="23" y="1123"/>
                    </a:cubicBezTo>
                    <a:cubicBezTo>
                      <a:pt x="31" y="1140"/>
                      <a:pt x="57" y="1152"/>
                      <a:pt x="106" y="1152"/>
                    </a:cubicBezTo>
                    <a:cubicBezTo>
                      <a:pt x="277" y="1152"/>
                      <a:pt x="719" y="1003"/>
                      <a:pt x="1539" y="422"/>
                    </a:cubicBezTo>
                    <a:cubicBezTo>
                      <a:pt x="1539" y="422"/>
                      <a:pt x="1539" y="184"/>
                      <a:pt x="1380" y="105"/>
                    </a:cubicBezTo>
                    <a:cubicBezTo>
                      <a:pt x="1380" y="105"/>
                      <a:pt x="1150" y="265"/>
                      <a:pt x="906" y="265"/>
                    </a:cubicBezTo>
                    <a:cubicBezTo>
                      <a:pt x="891" y="265"/>
                      <a:pt x="875" y="265"/>
                      <a:pt x="860" y="263"/>
                    </a:cubicBezTo>
                    <a:cubicBezTo>
                      <a:pt x="860" y="263"/>
                      <a:pt x="688" y="1"/>
                      <a:pt x="569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6" name="Google Shape;596;p38"/>
              <p:cNvSpPr/>
              <p:nvPr/>
            </p:nvSpPr>
            <p:spPr>
              <a:xfrm>
                <a:off x="2126583" y="2640698"/>
                <a:ext cx="72187" cy="38860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871" extrusionOk="0">
                    <a:moveTo>
                      <a:pt x="1572" y="0"/>
                    </a:moveTo>
                    <a:cubicBezTo>
                      <a:pt x="1549" y="12"/>
                      <a:pt x="634" y="600"/>
                      <a:pt x="634" y="600"/>
                    </a:cubicBezTo>
                    <a:cubicBezTo>
                      <a:pt x="634" y="600"/>
                      <a:pt x="509" y="464"/>
                      <a:pt x="238" y="442"/>
                    </a:cubicBezTo>
                    <a:cubicBezTo>
                      <a:pt x="238" y="442"/>
                      <a:pt x="1" y="690"/>
                      <a:pt x="34" y="792"/>
                    </a:cubicBezTo>
                    <a:cubicBezTo>
                      <a:pt x="45" y="848"/>
                      <a:pt x="94" y="871"/>
                      <a:pt x="160" y="871"/>
                    </a:cubicBezTo>
                    <a:cubicBezTo>
                      <a:pt x="226" y="871"/>
                      <a:pt x="311" y="848"/>
                      <a:pt x="396" y="814"/>
                    </a:cubicBezTo>
                    <a:cubicBezTo>
                      <a:pt x="815" y="623"/>
                      <a:pt x="1617" y="136"/>
                      <a:pt x="1617" y="91"/>
                    </a:cubicBezTo>
                    <a:cubicBezTo>
                      <a:pt x="1617" y="35"/>
                      <a:pt x="1595" y="0"/>
                      <a:pt x="1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7" name="Google Shape;597;p38"/>
              <p:cNvSpPr/>
              <p:nvPr/>
            </p:nvSpPr>
            <p:spPr>
              <a:xfrm>
                <a:off x="2141351" y="2650469"/>
                <a:ext cx="16240" cy="6871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54" extrusionOk="0">
                    <a:moveTo>
                      <a:pt x="129" y="1"/>
                    </a:moveTo>
                    <a:cubicBezTo>
                      <a:pt x="100" y="1"/>
                      <a:pt x="71" y="6"/>
                      <a:pt x="42" y="19"/>
                    </a:cubicBezTo>
                    <a:cubicBezTo>
                      <a:pt x="1" y="40"/>
                      <a:pt x="7" y="99"/>
                      <a:pt x="44" y="99"/>
                    </a:cubicBezTo>
                    <a:cubicBezTo>
                      <a:pt x="47" y="99"/>
                      <a:pt x="50" y="99"/>
                      <a:pt x="54" y="98"/>
                    </a:cubicBezTo>
                    <a:cubicBezTo>
                      <a:pt x="79" y="87"/>
                      <a:pt x="105" y="82"/>
                      <a:pt x="131" y="82"/>
                    </a:cubicBezTo>
                    <a:cubicBezTo>
                      <a:pt x="187" y="82"/>
                      <a:pt x="241" y="105"/>
                      <a:pt x="280" y="143"/>
                    </a:cubicBezTo>
                    <a:cubicBezTo>
                      <a:pt x="287" y="151"/>
                      <a:pt x="296" y="154"/>
                      <a:pt x="304" y="154"/>
                    </a:cubicBezTo>
                    <a:cubicBezTo>
                      <a:pt x="334" y="154"/>
                      <a:pt x="363" y="113"/>
                      <a:pt x="336" y="87"/>
                    </a:cubicBezTo>
                    <a:cubicBezTo>
                      <a:pt x="280" y="38"/>
                      <a:pt x="205" y="1"/>
                      <a:pt x="1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8" name="Google Shape;598;p38"/>
              <p:cNvSpPr/>
              <p:nvPr/>
            </p:nvSpPr>
            <p:spPr>
              <a:xfrm>
                <a:off x="2148043" y="2642929"/>
                <a:ext cx="14455" cy="6201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39" extrusionOk="0">
                    <a:moveTo>
                      <a:pt x="135" y="0"/>
                    </a:moveTo>
                    <a:cubicBezTo>
                      <a:pt x="101" y="0"/>
                      <a:pt x="67" y="6"/>
                      <a:pt x="40" y="18"/>
                    </a:cubicBezTo>
                    <a:cubicBezTo>
                      <a:pt x="0" y="28"/>
                      <a:pt x="4" y="90"/>
                      <a:pt x="43" y="90"/>
                    </a:cubicBezTo>
                    <a:cubicBezTo>
                      <a:pt x="49" y="90"/>
                      <a:pt x="55" y="89"/>
                      <a:pt x="62" y="86"/>
                    </a:cubicBezTo>
                    <a:cubicBezTo>
                      <a:pt x="76" y="81"/>
                      <a:pt x="103" y="77"/>
                      <a:pt x="132" y="77"/>
                    </a:cubicBezTo>
                    <a:cubicBezTo>
                      <a:pt x="173" y="77"/>
                      <a:pt x="218" y="86"/>
                      <a:pt x="232" y="120"/>
                    </a:cubicBezTo>
                    <a:cubicBezTo>
                      <a:pt x="242" y="133"/>
                      <a:pt x="255" y="139"/>
                      <a:pt x="267" y="139"/>
                    </a:cubicBezTo>
                    <a:cubicBezTo>
                      <a:pt x="297" y="139"/>
                      <a:pt x="324" y="107"/>
                      <a:pt x="299" y="75"/>
                    </a:cubicBezTo>
                    <a:cubicBezTo>
                      <a:pt x="270" y="23"/>
                      <a:pt x="201" y="0"/>
                      <a:pt x="1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9" name="Google Shape;599;p38"/>
              <p:cNvSpPr/>
              <p:nvPr/>
            </p:nvSpPr>
            <p:spPr>
              <a:xfrm>
                <a:off x="1967663" y="2388933"/>
                <a:ext cx="163023" cy="113233"/>
              </a:xfrm>
              <a:custGeom>
                <a:avLst/>
                <a:gdLst/>
                <a:ahLst/>
                <a:cxnLst/>
                <a:rect l="l" t="t" r="r" b="b"/>
                <a:pathLst>
                  <a:path w="3654" h="2538" extrusionOk="0">
                    <a:moveTo>
                      <a:pt x="509" y="1"/>
                    </a:moveTo>
                    <a:lnTo>
                      <a:pt x="0" y="2070"/>
                    </a:lnTo>
                    <a:cubicBezTo>
                      <a:pt x="0" y="2070"/>
                      <a:pt x="876" y="2445"/>
                      <a:pt x="1427" y="2445"/>
                    </a:cubicBezTo>
                    <a:cubicBezTo>
                      <a:pt x="1449" y="2445"/>
                      <a:pt x="1471" y="2445"/>
                      <a:pt x="1493" y="2443"/>
                    </a:cubicBezTo>
                    <a:lnTo>
                      <a:pt x="1606" y="1708"/>
                    </a:lnTo>
                    <a:lnTo>
                      <a:pt x="1719" y="2466"/>
                    </a:lnTo>
                    <a:cubicBezTo>
                      <a:pt x="1719" y="2466"/>
                      <a:pt x="1929" y="2538"/>
                      <a:pt x="2280" y="2538"/>
                    </a:cubicBezTo>
                    <a:cubicBezTo>
                      <a:pt x="2625" y="2538"/>
                      <a:pt x="3104" y="2469"/>
                      <a:pt x="3653" y="2195"/>
                    </a:cubicBezTo>
                    <a:lnTo>
                      <a:pt x="3098" y="34"/>
                    </a:lnTo>
                    <a:lnTo>
                      <a:pt x="50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0" name="Google Shape;600;p38"/>
              <p:cNvSpPr/>
              <p:nvPr/>
            </p:nvSpPr>
            <p:spPr>
              <a:xfrm>
                <a:off x="2011029" y="2445461"/>
                <a:ext cx="28286" cy="52646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180" extrusionOk="0">
                    <a:moveTo>
                      <a:pt x="475" y="0"/>
                    </a:moveTo>
                    <a:lnTo>
                      <a:pt x="1" y="1119"/>
                    </a:lnTo>
                    <a:cubicBezTo>
                      <a:pt x="151" y="1157"/>
                      <a:pt x="310" y="1179"/>
                      <a:pt x="444" y="1179"/>
                    </a:cubicBezTo>
                    <a:cubicBezTo>
                      <a:pt x="471" y="1179"/>
                      <a:pt x="496" y="1178"/>
                      <a:pt x="521" y="1176"/>
                    </a:cubicBezTo>
                    <a:lnTo>
                      <a:pt x="634" y="441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1725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1" name="Google Shape;601;p38"/>
              <p:cNvSpPr/>
              <p:nvPr/>
            </p:nvSpPr>
            <p:spPr>
              <a:xfrm>
                <a:off x="2068761" y="2396384"/>
                <a:ext cx="29624" cy="103061"/>
              </a:xfrm>
              <a:custGeom>
                <a:avLst/>
                <a:gdLst/>
                <a:ahLst/>
                <a:cxnLst/>
                <a:rect l="l" t="t" r="r" b="b"/>
                <a:pathLst>
                  <a:path w="664" h="2310" extrusionOk="0">
                    <a:moveTo>
                      <a:pt x="53" y="1"/>
                    </a:moveTo>
                    <a:cubicBezTo>
                      <a:pt x="28" y="1"/>
                      <a:pt x="0" y="20"/>
                      <a:pt x="7" y="48"/>
                    </a:cubicBezTo>
                    <a:cubicBezTo>
                      <a:pt x="154" y="444"/>
                      <a:pt x="199" y="885"/>
                      <a:pt x="301" y="1304"/>
                    </a:cubicBezTo>
                    <a:cubicBezTo>
                      <a:pt x="380" y="1643"/>
                      <a:pt x="482" y="1982"/>
                      <a:pt x="584" y="2310"/>
                    </a:cubicBezTo>
                    <a:cubicBezTo>
                      <a:pt x="606" y="2310"/>
                      <a:pt x="641" y="2299"/>
                      <a:pt x="663" y="2299"/>
                    </a:cubicBezTo>
                    <a:cubicBezTo>
                      <a:pt x="561" y="1960"/>
                      <a:pt x="460" y="1621"/>
                      <a:pt x="380" y="1281"/>
                    </a:cubicBezTo>
                    <a:cubicBezTo>
                      <a:pt x="279" y="874"/>
                      <a:pt x="234" y="433"/>
                      <a:pt x="86" y="26"/>
                    </a:cubicBezTo>
                    <a:cubicBezTo>
                      <a:pt x="82" y="8"/>
                      <a:pt x="68" y="1"/>
                      <a:pt x="53" y="1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2" name="Google Shape;602;p38"/>
              <p:cNvSpPr/>
              <p:nvPr/>
            </p:nvSpPr>
            <p:spPr>
              <a:xfrm>
                <a:off x="2082681" y="2390450"/>
                <a:ext cx="35870" cy="103462"/>
              </a:xfrm>
              <a:custGeom>
                <a:avLst/>
                <a:gdLst/>
                <a:ahLst/>
                <a:cxnLst/>
                <a:rect l="l" t="t" r="r" b="b"/>
                <a:pathLst>
                  <a:path w="804" h="2319" extrusionOk="0">
                    <a:moveTo>
                      <a:pt x="0" y="0"/>
                    </a:moveTo>
                    <a:cubicBezTo>
                      <a:pt x="125" y="804"/>
                      <a:pt x="430" y="1561"/>
                      <a:pt x="724" y="2319"/>
                    </a:cubicBezTo>
                    <a:cubicBezTo>
                      <a:pt x="747" y="2307"/>
                      <a:pt x="769" y="2296"/>
                      <a:pt x="804" y="2285"/>
                    </a:cubicBezTo>
                    <a:cubicBezTo>
                      <a:pt x="498" y="1538"/>
                      <a:pt x="204" y="792"/>
                      <a:pt x="80" y="0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3" name="Google Shape;603;p38"/>
              <p:cNvSpPr/>
              <p:nvPr/>
            </p:nvSpPr>
            <p:spPr>
              <a:xfrm>
                <a:off x="1983769" y="2277886"/>
                <a:ext cx="126707" cy="137414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3080" extrusionOk="0">
                    <a:moveTo>
                      <a:pt x="1668" y="1"/>
                    </a:moveTo>
                    <a:cubicBezTo>
                      <a:pt x="1219" y="1"/>
                      <a:pt x="917" y="70"/>
                      <a:pt x="917" y="70"/>
                    </a:cubicBezTo>
                    <a:cubicBezTo>
                      <a:pt x="204" y="1121"/>
                      <a:pt x="1" y="2806"/>
                      <a:pt x="1" y="2806"/>
                    </a:cubicBezTo>
                    <a:cubicBezTo>
                      <a:pt x="433" y="3011"/>
                      <a:pt x="888" y="3080"/>
                      <a:pt x="1304" y="3080"/>
                    </a:cubicBezTo>
                    <a:cubicBezTo>
                      <a:pt x="2153" y="3080"/>
                      <a:pt x="2840" y="2795"/>
                      <a:pt x="2840" y="2795"/>
                    </a:cubicBezTo>
                    <a:cubicBezTo>
                      <a:pt x="2783" y="2523"/>
                      <a:pt x="2365" y="58"/>
                      <a:pt x="2365" y="58"/>
                    </a:cubicBezTo>
                    <a:cubicBezTo>
                      <a:pt x="2112" y="15"/>
                      <a:pt x="1874" y="1"/>
                      <a:pt x="1668" y="1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4" name="Google Shape;604;p38"/>
              <p:cNvSpPr/>
              <p:nvPr/>
            </p:nvSpPr>
            <p:spPr>
              <a:xfrm>
                <a:off x="2037798" y="2280473"/>
                <a:ext cx="72678" cy="134827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3022" extrusionOk="0">
                    <a:moveTo>
                      <a:pt x="1119" y="0"/>
                    </a:moveTo>
                    <a:cubicBezTo>
                      <a:pt x="656" y="306"/>
                      <a:pt x="803" y="1120"/>
                      <a:pt x="690" y="1640"/>
                    </a:cubicBezTo>
                    <a:cubicBezTo>
                      <a:pt x="566" y="2138"/>
                      <a:pt x="340" y="2635"/>
                      <a:pt x="0" y="3020"/>
                    </a:cubicBezTo>
                    <a:cubicBezTo>
                      <a:pt x="32" y="3021"/>
                      <a:pt x="64" y="3021"/>
                      <a:pt x="95" y="3021"/>
                    </a:cubicBezTo>
                    <a:cubicBezTo>
                      <a:pt x="945" y="3021"/>
                      <a:pt x="1629" y="2737"/>
                      <a:pt x="1629" y="2737"/>
                    </a:cubicBezTo>
                    <a:cubicBezTo>
                      <a:pt x="1572" y="2465"/>
                      <a:pt x="1154" y="0"/>
                      <a:pt x="11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5" name="Google Shape;605;p38"/>
              <p:cNvSpPr/>
              <p:nvPr/>
            </p:nvSpPr>
            <p:spPr>
              <a:xfrm>
                <a:off x="1983769" y="2396473"/>
                <a:ext cx="126707" cy="18828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422" extrusionOk="0">
                    <a:moveTo>
                      <a:pt x="2805" y="1"/>
                    </a:moveTo>
                    <a:cubicBezTo>
                      <a:pt x="2482" y="45"/>
                      <a:pt x="1928" y="209"/>
                      <a:pt x="1235" y="209"/>
                    </a:cubicBezTo>
                    <a:cubicBezTo>
                      <a:pt x="863" y="209"/>
                      <a:pt x="451" y="162"/>
                      <a:pt x="13" y="24"/>
                    </a:cubicBezTo>
                    <a:cubicBezTo>
                      <a:pt x="1" y="103"/>
                      <a:pt x="1" y="148"/>
                      <a:pt x="1" y="148"/>
                    </a:cubicBezTo>
                    <a:cubicBezTo>
                      <a:pt x="433" y="353"/>
                      <a:pt x="888" y="422"/>
                      <a:pt x="1304" y="422"/>
                    </a:cubicBezTo>
                    <a:cubicBezTo>
                      <a:pt x="2153" y="422"/>
                      <a:pt x="2840" y="137"/>
                      <a:pt x="2840" y="137"/>
                    </a:cubicBezTo>
                    <a:cubicBezTo>
                      <a:pt x="2828" y="103"/>
                      <a:pt x="2817" y="69"/>
                      <a:pt x="2805" y="1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6" name="Google Shape;606;p38"/>
              <p:cNvSpPr/>
              <p:nvPr/>
            </p:nvSpPr>
            <p:spPr>
              <a:xfrm>
                <a:off x="2105391" y="2290066"/>
                <a:ext cx="155706" cy="158874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3561" extrusionOk="0">
                    <a:moveTo>
                      <a:pt x="260" y="0"/>
                    </a:moveTo>
                    <a:lnTo>
                      <a:pt x="1" y="815"/>
                    </a:lnTo>
                    <a:cubicBezTo>
                      <a:pt x="1833" y="1199"/>
                      <a:pt x="2307" y="2409"/>
                      <a:pt x="2307" y="2409"/>
                    </a:cubicBezTo>
                    <a:cubicBezTo>
                      <a:pt x="2252" y="2774"/>
                      <a:pt x="2521" y="3473"/>
                      <a:pt x="2607" y="3473"/>
                    </a:cubicBezTo>
                    <a:cubicBezTo>
                      <a:pt x="2609" y="3473"/>
                      <a:pt x="2611" y="3472"/>
                      <a:pt x="2612" y="3472"/>
                    </a:cubicBezTo>
                    <a:cubicBezTo>
                      <a:pt x="2701" y="3449"/>
                      <a:pt x="2573" y="2985"/>
                      <a:pt x="2599" y="2985"/>
                    </a:cubicBezTo>
                    <a:cubicBezTo>
                      <a:pt x="2600" y="2985"/>
                      <a:pt x="2601" y="2985"/>
                      <a:pt x="2601" y="2986"/>
                    </a:cubicBezTo>
                    <a:cubicBezTo>
                      <a:pt x="2647" y="2997"/>
                      <a:pt x="2906" y="3302"/>
                      <a:pt x="2986" y="3415"/>
                    </a:cubicBezTo>
                    <a:cubicBezTo>
                      <a:pt x="3043" y="3497"/>
                      <a:pt x="3123" y="3560"/>
                      <a:pt x="3164" y="3560"/>
                    </a:cubicBezTo>
                    <a:cubicBezTo>
                      <a:pt x="3180" y="3560"/>
                      <a:pt x="3190" y="3551"/>
                      <a:pt x="3190" y="3529"/>
                    </a:cubicBezTo>
                    <a:cubicBezTo>
                      <a:pt x="3200" y="3404"/>
                      <a:pt x="2896" y="3008"/>
                      <a:pt x="2896" y="3008"/>
                    </a:cubicBezTo>
                    <a:lnTo>
                      <a:pt x="2896" y="3008"/>
                    </a:lnTo>
                    <a:cubicBezTo>
                      <a:pt x="3019" y="3031"/>
                      <a:pt x="3099" y="3110"/>
                      <a:pt x="3257" y="3313"/>
                    </a:cubicBezTo>
                    <a:cubicBezTo>
                      <a:pt x="3327" y="3402"/>
                      <a:pt x="3387" y="3442"/>
                      <a:pt x="3426" y="3442"/>
                    </a:cubicBezTo>
                    <a:cubicBezTo>
                      <a:pt x="3476" y="3442"/>
                      <a:pt x="3489" y="3376"/>
                      <a:pt x="3438" y="3268"/>
                    </a:cubicBezTo>
                    <a:cubicBezTo>
                      <a:pt x="3336" y="3087"/>
                      <a:pt x="3054" y="2760"/>
                      <a:pt x="3054" y="2760"/>
                    </a:cubicBezTo>
                    <a:lnTo>
                      <a:pt x="3054" y="2760"/>
                    </a:lnTo>
                    <a:cubicBezTo>
                      <a:pt x="3183" y="2785"/>
                      <a:pt x="3380" y="2984"/>
                      <a:pt x="3439" y="2984"/>
                    </a:cubicBezTo>
                    <a:cubicBezTo>
                      <a:pt x="3457" y="2984"/>
                      <a:pt x="3462" y="2966"/>
                      <a:pt x="3449" y="2918"/>
                    </a:cubicBezTo>
                    <a:cubicBezTo>
                      <a:pt x="3336" y="2533"/>
                      <a:pt x="2669" y="2273"/>
                      <a:pt x="2669" y="2273"/>
                    </a:cubicBezTo>
                    <a:cubicBezTo>
                      <a:pt x="2669" y="2273"/>
                      <a:pt x="2194" y="181"/>
                      <a:pt x="260" y="0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7" name="Google Shape;607;p38"/>
              <p:cNvSpPr/>
              <p:nvPr/>
            </p:nvSpPr>
            <p:spPr>
              <a:xfrm>
                <a:off x="2105391" y="2290066"/>
                <a:ext cx="59561" cy="42429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951" extrusionOk="0">
                    <a:moveTo>
                      <a:pt x="260" y="0"/>
                    </a:moveTo>
                    <a:lnTo>
                      <a:pt x="1" y="815"/>
                    </a:lnTo>
                    <a:cubicBezTo>
                      <a:pt x="182" y="848"/>
                      <a:pt x="351" y="893"/>
                      <a:pt x="509" y="950"/>
                    </a:cubicBezTo>
                    <a:cubicBezTo>
                      <a:pt x="758" y="690"/>
                      <a:pt x="1018" y="498"/>
                      <a:pt x="1335" y="351"/>
                    </a:cubicBezTo>
                    <a:cubicBezTo>
                      <a:pt x="1041" y="170"/>
                      <a:pt x="690" y="34"/>
                      <a:pt x="260" y="0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8" name="Google Shape;608;p38"/>
              <p:cNvSpPr/>
              <p:nvPr/>
            </p:nvSpPr>
            <p:spPr>
              <a:xfrm>
                <a:off x="2060998" y="2280429"/>
                <a:ext cx="69153" cy="56081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257" extrusionOk="0">
                    <a:moveTo>
                      <a:pt x="572" y="1"/>
                    </a:moveTo>
                    <a:cubicBezTo>
                      <a:pt x="514" y="1"/>
                      <a:pt x="468" y="5"/>
                      <a:pt x="441" y="13"/>
                    </a:cubicBezTo>
                    <a:cubicBezTo>
                      <a:pt x="0" y="137"/>
                      <a:pt x="283" y="793"/>
                      <a:pt x="464" y="895"/>
                    </a:cubicBezTo>
                    <a:cubicBezTo>
                      <a:pt x="826" y="1121"/>
                      <a:pt x="1335" y="1257"/>
                      <a:pt x="1335" y="1257"/>
                    </a:cubicBezTo>
                    <a:lnTo>
                      <a:pt x="1549" y="159"/>
                    </a:lnTo>
                    <a:cubicBezTo>
                      <a:pt x="1355" y="77"/>
                      <a:pt x="836" y="1"/>
                      <a:pt x="572" y="1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9" name="Google Shape;609;p38"/>
              <p:cNvSpPr/>
              <p:nvPr/>
            </p:nvSpPr>
            <p:spPr>
              <a:xfrm>
                <a:off x="2115474" y="2285024"/>
                <a:ext cx="14678" cy="51486"/>
              </a:xfrm>
              <a:custGeom>
                <a:avLst/>
                <a:gdLst/>
                <a:ahLst/>
                <a:cxnLst/>
                <a:rect l="l" t="t" r="r" b="b"/>
                <a:pathLst>
                  <a:path w="329" h="1154" extrusionOk="0">
                    <a:moveTo>
                      <a:pt x="182" y="0"/>
                    </a:moveTo>
                    <a:cubicBezTo>
                      <a:pt x="136" y="204"/>
                      <a:pt x="102" y="407"/>
                      <a:pt x="69" y="611"/>
                    </a:cubicBezTo>
                    <a:cubicBezTo>
                      <a:pt x="34" y="780"/>
                      <a:pt x="1" y="973"/>
                      <a:pt x="57" y="1142"/>
                    </a:cubicBezTo>
                    <a:cubicBezTo>
                      <a:pt x="91" y="1154"/>
                      <a:pt x="114" y="1154"/>
                      <a:pt x="114" y="1154"/>
                    </a:cubicBezTo>
                    <a:lnTo>
                      <a:pt x="328" y="56"/>
                    </a:lnTo>
                    <a:cubicBezTo>
                      <a:pt x="283" y="34"/>
                      <a:pt x="238" y="23"/>
                      <a:pt x="182" y="0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0" name="Google Shape;610;p38"/>
              <p:cNvSpPr/>
              <p:nvPr/>
            </p:nvSpPr>
            <p:spPr>
              <a:xfrm>
                <a:off x="2032221" y="2256247"/>
                <a:ext cx="28821" cy="40778"/>
              </a:xfrm>
              <a:custGeom>
                <a:avLst/>
                <a:gdLst/>
                <a:ahLst/>
                <a:cxnLst/>
                <a:rect l="l" t="t" r="r" b="b"/>
                <a:pathLst>
                  <a:path w="646" h="914" extrusionOk="0">
                    <a:moveTo>
                      <a:pt x="0" y="0"/>
                    </a:moveTo>
                    <a:lnTo>
                      <a:pt x="0" y="860"/>
                    </a:lnTo>
                    <a:cubicBezTo>
                      <a:pt x="0" y="860"/>
                      <a:pt x="78" y="914"/>
                      <a:pt x="202" y="914"/>
                    </a:cubicBezTo>
                    <a:cubicBezTo>
                      <a:pt x="318" y="914"/>
                      <a:pt x="475" y="866"/>
                      <a:pt x="645" y="679"/>
                    </a:cubicBezTo>
                    <a:lnTo>
                      <a:pt x="57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1" name="Google Shape;611;p38"/>
              <p:cNvSpPr/>
              <p:nvPr/>
            </p:nvSpPr>
            <p:spPr>
              <a:xfrm>
                <a:off x="2032221" y="2256247"/>
                <a:ext cx="26814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376" extrusionOk="0">
                    <a:moveTo>
                      <a:pt x="0" y="0"/>
                    </a:moveTo>
                    <a:lnTo>
                      <a:pt x="0" y="351"/>
                    </a:lnTo>
                    <a:cubicBezTo>
                      <a:pt x="71" y="368"/>
                      <a:pt x="145" y="375"/>
                      <a:pt x="219" y="375"/>
                    </a:cubicBezTo>
                    <a:cubicBezTo>
                      <a:pt x="347" y="375"/>
                      <a:pt x="478" y="353"/>
                      <a:pt x="600" y="317"/>
                    </a:cubicBezTo>
                    <a:lnTo>
                      <a:pt x="57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2" name="Google Shape;612;p38"/>
              <p:cNvSpPr/>
              <p:nvPr/>
            </p:nvSpPr>
            <p:spPr>
              <a:xfrm>
                <a:off x="1969090" y="2051819"/>
                <a:ext cx="234229" cy="211877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4749" extrusionOk="0">
                    <a:moveTo>
                      <a:pt x="2269" y="0"/>
                    </a:moveTo>
                    <a:cubicBezTo>
                      <a:pt x="1234" y="0"/>
                      <a:pt x="0" y="1088"/>
                      <a:pt x="217" y="2660"/>
                    </a:cubicBezTo>
                    <a:cubicBezTo>
                      <a:pt x="217" y="2660"/>
                      <a:pt x="862" y="4537"/>
                      <a:pt x="2490" y="4730"/>
                    </a:cubicBezTo>
                    <a:cubicBezTo>
                      <a:pt x="2490" y="4730"/>
                      <a:pt x="2583" y="4748"/>
                      <a:pt x="2734" y="4748"/>
                    </a:cubicBezTo>
                    <a:cubicBezTo>
                      <a:pt x="3110" y="4748"/>
                      <a:pt x="3845" y="4633"/>
                      <a:pt x="4378" y="3825"/>
                    </a:cubicBezTo>
                    <a:cubicBezTo>
                      <a:pt x="5034" y="2830"/>
                      <a:pt x="5249" y="410"/>
                      <a:pt x="2988" y="217"/>
                    </a:cubicBezTo>
                    <a:cubicBezTo>
                      <a:pt x="2778" y="69"/>
                      <a:pt x="2530" y="0"/>
                      <a:pt x="22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3" name="Google Shape;613;p38"/>
              <p:cNvSpPr/>
              <p:nvPr/>
            </p:nvSpPr>
            <p:spPr>
              <a:xfrm>
                <a:off x="2133141" y="2021258"/>
                <a:ext cx="82270" cy="90747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2034" extrusionOk="0">
                    <a:moveTo>
                      <a:pt x="916" y="1"/>
                    </a:moveTo>
                    <a:cubicBezTo>
                      <a:pt x="247" y="1"/>
                      <a:pt x="0" y="1151"/>
                      <a:pt x="0" y="1151"/>
                    </a:cubicBezTo>
                    <a:lnTo>
                      <a:pt x="724" y="2033"/>
                    </a:lnTo>
                    <a:cubicBezTo>
                      <a:pt x="1844" y="1852"/>
                      <a:pt x="1764" y="145"/>
                      <a:pt x="1018" y="9"/>
                    </a:cubicBezTo>
                    <a:cubicBezTo>
                      <a:pt x="983" y="4"/>
                      <a:pt x="949" y="1"/>
                      <a:pt x="916" y="1"/>
                    </a:cubicBezTo>
                    <a:close/>
                  </a:path>
                </a:pathLst>
              </a:custGeom>
              <a:solidFill>
                <a:srgbClr val="EDB9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4" name="Google Shape;614;p38"/>
              <p:cNvSpPr/>
              <p:nvPr/>
            </p:nvSpPr>
            <p:spPr>
              <a:xfrm>
                <a:off x="2087411" y="2101030"/>
                <a:ext cx="97216" cy="159856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3583" extrusionOk="0">
                    <a:moveTo>
                      <a:pt x="1788" y="0"/>
                    </a:moveTo>
                    <a:cubicBezTo>
                      <a:pt x="1779" y="0"/>
                      <a:pt x="1771" y="6"/>
                      <a:pt x="1771" y="19"/>
                    </a:cubicBezTo>
                    <a:cubicBezTo>
                      <a:pt x="1885" y="732"/>
                      <a:pt x="1806" y="1523"/>
                      <a:pt x="1500" y="2179"/>
                    </a:cubicBezTo>
                    <a:cubicBezTo>
                      <a:pt x="1195" y="2823"/>
                      <a:pt x="663" y="3163"/>
                      <a:pt x="64" y="3468"/>
                    </a:cubicBezTo>
                    <a:cubicBezTo>
                      <a:pt x="0" y="3500"/>
                      <a:pt x="37" y="3582"/>
                      <a:pt x="98" y="3582"/>
                    </a:cubicBezTo>
                    <a:cubicBezTo>
                      <a:pt x="102" y="3582"/>
                      <a:pt x="106" y="3582"/>
                      <a:pt x="110" y="3582"/>
                    </a:cubicBezTo>
                    <a:cubicBezTo>
                      <a:pt x="1580" y="3163"/>
                      <a:pt x="2179" y="1399"/>
                      <a:pt x="1806" y="8"/>
                    </a:cubicBezTo>
                    <a:cubicBezTo>
                      <a:pt x="1801" y="3"/>
                      <a:pt x="1794" y="0"/>
                      <a:pt x="1788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5" name="Google Shape;615;p38"/>
              <p:cNvSpPr/>
              <p:nvPr/>
            </p:nvSpPr>
            <p:spPr>
              <a:xfrm>
                <a:off x="2092854" y="2091750"/>
                <a:ext cx="72098" cy="126796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2842" extrusionOk="0">
                    <a:moveTo>
                      <a:pt x="1548" y="1"/>
                    </a:moveTo>
                    <a:cubicBezTo>
                      <a:pt x="1412" y="1053"/>
                      <a:pt x="1016" y="2285"/>
                      <a:pt x="10" y="2805"/>
                    </a:cubicBezTo>
                    <a:cubicBezTo>
                      <a:pt x="0" y="2815"/>
                      <a:pt x="7" y="2842"/>
                      <a:pt x="24" y="2842"/>
                    </a:cubicBezTo>
                    <a:cubicBezTo>
                      <a:pt x="27" y="2842"/>
                      <a:pt x="30" y="2841"/>
                      <a:pt x="33" y="2840"/>
                    </a:cubicBezTo>
                    <a:cubicBezTo>
                      <a:pt x="508" y="2681"/>
                      <a:pt x="802" y="2297"/>
                      <a:pt x="1039" y="1867"/>
                    </a:cubicBezTo>
                    <a:cubicBezTo>
                      <a:pt x="1333" y="1324"/>
                      <a:pt x="1616" y="623"/>
                      <a:pt x="1548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6" name="Google Shape;616;p38"/>
              <p:cNvSpPr/>
              <p:nvPr/>
            </p:nvSpPr>
            <p:spPr>
              <a:xfrm>
                <a:off x="2095932" y="2084835"/>
                <a:ext cx="60453" cy="7870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764" extrusionOk="0">
                    <a:moveTo>
                      <a:pt x="1349" y="0"/>
                    </a:moveTo>
                    <a:cubicBezTo>
                      <a:pt x="1346" y="0"/>
                      <a:pt x="1343" y="3"/>
                      <a:pt x="1343" y="9"/>
                    </a:cubicBezTo>
                    <a:cubicBezTo>
                      <a:pt x="1276" y="349"/>
                      <a:pt x="1105" y="653"/>
                      <a:pt x="947" y="959"/>
                    </a:cubicBezTo>
                    <a:cubicBezTo>
                      <a:pt x="755" y="1332"/>
                      <a:pt x="382" y="1535"/>
                      <a:pt x="20" y="1728"/>
                    </a:cubicBezTo>
                    <a:cubicBezTo>
                      <a:pt x="1" y="1737"/>
                      <a:pt x="14" y="1764"/>
                      <a:pt x="33" y="1764"/>
                    </a:cubicBezTo>
                    <a:cubicBezTo>
                      <a:pt x="36" y="1764"/>
                      <a:pt x="39" y="1763"/>
                      <a:pt x="43" y="1762"/>
                    </a:cubicBezTo>
                    <a:cubicBezTo>
                      <a:pt x="404" y="1592"/>
                      <a:pt x="721" y="1422"/>
                      <a:pt x="959" y="1083"/>
                    </a:cubicBezTo>
                    <a:cubicBezTo>
                      <a:pt x="1162" y="789"/>
                      <a:pt x="1309" y="359"/>
                      <a:pt x="1354" y="9"/>
                    </a:cubicBezTo>
                    <a:cubicBezTo>
                      <a:pt x="1354" y="3"/>
                      <a:pt x="1352" y="0"/>
                      <a:pt x="1349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7" name="Google Shape;617;p38"/>
              <p:cNvSpPr/>
              <p:nvPr/>
            </p:nvSpPr>
            <p:spPr>
              <a:xfrm>
                <a:off x="2067066" y="2079035"/>
                <a:ext cx="84189" cy="46578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044" extrusionOk="0">
                    <a:moveTo>
                      <a:pt x="1867" y="0"/>
                    </a:moveTo>
                    <a:cubicBezTo>
                      <a:pt x="1863" y="0"/>
                      <a:pt x="1859" y="1"/>
                      <a:pt x="1855" y="4"/>
                    </a:cubicBezTo>
                    <a:cubicBezTo>
                      <a:pt x="1335" y="546"/>
                      <a:pt x="757" y="840"/>
                      <a:pt x="34" y="999"/>
                    </a:cubicBezTo>
                    <a:cubicBezTo>
                      <a:pt x="0" y="999"/>
                      <a:pt x="11" y="1044"/>
                      <a:pt x="34" y="1044"/>
                    </a:cubicBezTo>
                    <a:cubicBezTo>
                      <a:pt x="803" y="1010"/>
                      <a:pt x="1402" y="592"/>
                      <a:pt x="1877" y="26"/>
                    </a:cubicBezTo>
                    <a:cubicBezTo>
                      <a:pt x="1886" y="17"/>
                      <a:pt x="1881" y="0"/>
                      <a:pt x="1867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8" name="Google Shape;618;p38"/>
              <p:cNvSpPr/>
              <p:nvPr/>
            </p:nvSpPr>
            <p:spPr>
              <a:xfrm>
                <a:off x="2070769" y="2075778"/>
                <a:ext cx="65941" cy="2641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592" extrusionOk="0">
                    <a:moveTo>
                      <a:pt x="1332" y="1"/>
                    </a:moveTo>
                    <a:cubicBezTo>
                      <a:pt x="858" y="1"/>
                      <a:pt x="378" y="243"/>
                      <a:pt x="19" y="540"/>
                    </a:cubicBezTo>
                    <a:cubicBezTo>
                      <a:pt x="0" y="558"/>
                      <a:pt x="19" y="591"/>
                      <a:pt x="45" y="591"/>
                    </a:cubicBezTo>
                    <a:cubicBezTo>
                      <a:pt x="51" y="591"/>
                      <a:pt x="57" y="589"/>
                      <a:pt x="64" y="585"/>
                    </a:cubicBezTo>
                    <a:cubicBezTo>
                      <a:pt x="505" y="291"/>
                      <a:pt x="935" y="42"/>
                      <a:pt x="1478" y="20"/>
                    </a:cubicBezTo>
                    <a:lnTo>
                      <a:pt x="1478" y="9"/>
                    </a:lnTo>
                    <a:cubicBezTo>
                      <a:pt x="1429" y="3"/>
                      <a:pt x="1381" y="1"/>
                      <a:pt x="1332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9" name="Google Shape;619;p38"/>
              <p:cNvSpPr/>
              <p:nvPr/>
            </p:nvSpPr>
            <p:spPr>
              <a:xfrm>
                <a:off x="2017320" y="2066587"/>
                <a:ext cx="103730" cy="51798"/>
              </a:xfrm>
              <a:custGeom>
                <a:avLst/>
                <a:gdLst/>
                <a:ahLst/>
                <a:cxnLst/>
                <a:rect l="l" t="t" r="r" b="b"/>
                <a:pathLst>
                  <a:path w="2325" h="1161" extrusionOk="0">
                    <a:moveTo>
                      <a:pt x="1984" y="0"/>
                    </a:moveTo>
                    <a:cubicBezTo>
                      <a:pt x="1176" y="0"/>
                      <a:pt x="456" y="400"/>
                      <a:pt x="18" y="1108"/>
                    </a:cubicBezTo>
                    <a:cubicBezTo>
                      <a:pt x="0" y="1134"/>
                      <a:pt x="23" y="1160"/>
                      <a:pt x="51" y="1160"/>
                    </a:cubicBezTo>
                    <a:cubicBezTo>
                      <a:pt x="59" y="1160"/>
                      <a:pt x="67" y="1158"/>
                      <a:pt x="75" y="1153"/>
                    </a:cubicBezTo>
                    <a:cubicBezTo>
                      <a:pt x="324" y="881"/>
                      <a:pt x="538" y="610"/>
                      <a:pt x="855" y="407"/>
                    </a:cubicBezTo>
                    <a:cubicBezTo>
                      <a:pt x="1251" y="135"/>
                      <a:pt x="1839" y="34"/>
                      <a:pt x="2314" y="34"/>
                    </a:cubicBezTo>
                    <a:cubicBezTo>
                      <a:pt x="2325" y="34"/>
                      <a:pt x="2325" y="34"/>
                      <a:pt x="2314" y="22"/>
                    </a:cubicBezTo>
                    <a:cubicBezTo>
                      <a:pt x="2203" y="7"/>
                      <a:pt x="2092" y="0"/>
                      <a:pt x="1984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0" name="Google Shape;620;p38"/>
              <p:cNvSpPr/>
              <p:nvPr/>
            </p:nvSpPr>
            <p:spPr>
              <a:xfrm>
                <a:off x="1982297" y="2058155"/>
                <a:ext cx="112028" cy="127420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856" extrusionOk="0">
                    <a:moveTo>
                      <a:pt x="2311" y="0"/>
                    </a:moveTo>
                    <a:cubicBezTo>
                      <a:pt x="1655" y="0"/>
                      <a:pt x="1029" y="267"/>
                      <a:pt x="554" y="731"/>
                    </a:cubicBezTo>
                    <a:cubicBezTo>
                      <a:pt x="0" y="1274"/>
                      <a:pt x="68" y="2145"/>
                      <a:pt x="204" y="2835"/>
                    </a:cubicBezTo>
                    <a:cubicBezTo>
                      <a:pt x="209" y="2849"/>
                      <a:pt x="221" y="2855"/>
                      <a:pt x="234" y="2855"/>
                    </a:cubicBezTo>
                    <a:cubicBezTo>
                      <a:pt x="253" y="2855"/>
                      <a:pt x="272" y="2843"/>
                      <a:pt x="272" y="2824"/>
                    </a:cubicBezTo>
                    <a:cubicBezTo>
                      <a:pt x="249" y="2100"/>
                      <a:pt x="113" y="1410"/>
                      <a:pt x="622" y="811"/>
                    </a:cubicBezTo>
                    <a:cubicBezTo>
                      <a:pt x="1097" y="245"/>
                      <a:pt x="1810" y="98"/>
                      <a:pt x="2499" y="19"/>
                    </a:cubicBezTo>
                    <a:cubicBezTo>
                      <a:pt x="2511" y="19"/>
                      <a:pt x="2511" y="7"/>
                      <a:pt x="2499" y="7"/>
                    </a:cubicBezTo>
                    <a:cubicBezTo>
                      <a:pt x="2436" y="3"/>
                      <a:pt x="2374" y="0"/>
                      <a:pt x="2311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1" name="Google Shape;621;p38"/>
              <p:cNvSpPr/>
              <p:nvPr/>
            </p:nvSpPr>
            <p:spPr>
              <a:xfrm>
                <a:off x="2138183" y="2025675"/>
                <a:ext cx="30294" cy="43321"/>
              </a:xfrm>
              <a:custGeom>
                <a:avLst/>
                <a:gdLst/>
                <a:ahLst/>
                <a:cxnLst/>
                <a:rect l="l" t="t" r="r" b="b"/>
                <a:pathLst>
                  <a:path w="679" h="971" extrusionOk="0">
                    <a:moveTo>
                      <a:pt x="645" y="1"/>
                    </a:moveTo>
                    <a:cubicBezTo>
                      <a:pt x="464" y="34"/>
                      <a:pt x="317" y="227"/>
                      <a:pt x="215" y="374"/>
                    </a:cubicBezTo>
                    <a:cubicBezTo>
                      <a:pt x="102" y="544"/>
                      <a:pt x="0" y="758"/>
                      <a:pt x="45" y="962"/>
                    </a:cubicBezTo>
                    <a:cubicBezTo>
                      <a:pt x="45" y="968"/>
                      <a:pt x="51" y="970"/>
                      <a:pt x="57" y="970"/>
                    </a:cubicBezTo>
                    <a:cubicBezTo>
                      <a:pt x="62" y="970"/>
                      <a:pt x="68" y="968"/>
                      <a:pt x="68" y="962"/>
                    </a:cubicBezTo>
                    <a:cubicBezTo>
                      <a:pt x="91" y="555"/>
                      <a:pt x="339" y="250"/>
                      <a:pt x="668" y="34"/>
                    </a:cubicBezTo>
                    <a:cubicBezTo>
                      <a:pt x="679" y="24"/>
                      <a:pt x="668" y="1"/>
                      <a:pt x="645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2" name="Google Shape;622;p38"/>
              <p:cNvSpPr/>
              <p:nvPr/>
            </p:nvSpPr>
            <p:spPr>
              <a:xfrm>
                <a:off x="2148801" y="2024158"/>
                <a:ext cx="32792" cy="4684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050" extrusionOk="0">
                    <a:moveTo>
                      <a:pt x="712" y="1"/>
                    </a:moveTo>
                    <a:cubicBezTo>
                      <a:pt x="328" y="171"/>
                      <a:pt x="45" y="634"/>
                      <a:pt x="0" y="1041"/>
                    </a:cubicBezTo>
                    <a:cubicBezTo>
                      <a:pt x="0" y="1047"/>
                      <a:pt x="3" y="1050"/>
                      <a:pt x="6" y="1050"/>
                    </a:cubicBezTo>
                    <a:cubicBezTo>
                      <a:pt x="8" y="1050"/>
                      <a:pt x="11" y="1047"/>
                      <a:pt x="11" y="1041"/>
                    </a:cubicBezTo>
                    <a:cubicBezTo>
                      <a:pt x="91" y="646"/>
                      <a:pt x="362" y="216"/>
                      <a:pt x="712" y="23"/>
                    </a:cubicBezTo>
                    <a:cubicBezTo>
                      <a:pt x="735" y="12"/>
                      <a:pt x="724" y="1"/>
                      <a:pt x="712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3" name="Google Shape;623;p38"/>
              <p:cNvSpPr/>
              <p:nvPr/>
            </p:nvSpPr>
            <p:spPr>
              <a:xfrm>
                <a:off x="2152281" y="2029333"/>
                <a:ext cx="33194" cy="45329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016" extrusionOk="0">
                    <a:moveTo>
                      <a:pt x="707" y="0"/>
                    </a:moveTo>
                    <a:cubicBezTo>
                      <a:pt x="700" y="0"/>
                      <a:pt x="694" y="3"/>
                      <a:pt x="691" y="9"/>
                    </a:cubicBezTo>
                    <a:cubicBezTo>
                      <a:pt x="533" y="394"/>
                      <a:pt x="239" y="676"/>
                      <a:pt x="1" y="1004"/>
                    </a:cubicBezTo>
                    <a:cubicBezTo>
                      <a:pt x="1" y="1015"/>
                      <a:pt x="13" y="1015"/>
                      <a:pt x="13" y="1015"/>
                    </a:cubicBezTo>
                    <a:cubicBezTo>
                      <a:pt x="295" y="767"/>
                      <a:pt x="623" y="382"/>
                      <a:pt x="736" y="32"/>
                    </a:cubicBezTo>
                    <a:cubicBezTo>
                      <a:pt x="744" y="16"/>
                      <a:pt x="724" y="0"/>
                      <a:pt x="707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4" name="Google Shape;624;p38"/>
              <p:cNvSpPr/>
              <p:nvPr/>
            </p:nvSpPr>
            <p:spPr>
              <a:xfrm>
                <a:off x="2157323" y="2038970"/>
                <a:ext cx="33863" cy="40733"/>
              </a:xfrm>
              <a:custGeom>
                <a:avLst/>
                <a:gdLst/>
                <a:ahLst/>
                <a:cxnLst/>
                <a:rect l="l" t="t" r="r" b="b"/>
                <a:pathLst>
                  <a:path w="759" h="913" extrusionOk="0">
                    <a:moveTo>
                      <a:pt x="745" y="1"/>
                    </a:moveTo>
                    <a:cubicBezTo>
                      <a:pt x="740" y="1"/>
                      <a:pt x="736" y="3"/>
                      <a:pt x="736" y="8"/>
                    </a:cubicBezTo>
                    <a:cubicBezTo>
                      <a:pt x="578" y="347"/>
                      <a:pt x="363" y="743"/>
                      <a:pt x="1" y="902"/>
                    </a:cubicBezTo>
                    <a:cubicBezTo>
                      <a:pt x="1" y="902"/>
                      <a:pt x="1" y="912"/>
                      <a:pt x="13" y="912"/>
                    </a:cubicBezTo>
                    <a:cubicBezTo>
                      <a:pt x="216" y="867"/>
                      <a:pt x="352" y="709"/>
                      <a:pt x="488" y="551"/>
                    </a:cubicBezTo>
                    <a:cubicBezTo>
                      <a:pt x="623" y="404"/>
                      <a:pt x="736" y="211"/>
                      <a:pt x="759" y="20"/>
                    </a:cubicBezTo>
                    <a:cubicBezTo>
                      <a:pt x="759" y="6"/>
                      <a:pt x="751" y="1"/>
                      <a:pt x="745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5" name="Google Shape;625;p38"/>
              <p:cNvSpPr/>
              <p:nvPr/>
            </p:nvSpPr>
            <p:spPr>
              <a:xfrm>
                <a:off x="2163569" y="2048562"/>
                <a:ext cx="36183" cy="3944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884" extrusionOk="0">
                    <a:moveTo>
                      <a:pt x="795" y="0"/>
                    </a:moveTo>
                    <a:cubicBezTo>
                      <a:pt x="788" y="0"/>
                      <a:pt x="782" y="3"/>
                      <a:pt x="777" y="8"/>
                    </a:cubicBezTo>
                    <a:cubicBezTo>
                      <a:pt x="652" y="415"/>
                      <a:pt x="393" y="709"/>
                      <a:pt x="8" y="878"/>
                    </a:cubicBezTo>
                    <a:cubicBezTo>
                      <a:pt x="404" y="765"/>
                      <a:pt x="743" y="449"/>
                      <a:pt x="811" y="19"/>
                    </a:cubicBezTo>
                    <a:cubicBezTo>
                      <a:pt x="811" y="6"/>
                      <a:pt x="803" y="0"/>
                      <a:pt x="795" y="0"/>
                    </a:cubicBezTo>
                    <a:close/>
                    <a:moveTo>
                      <a:pt x="8" y="878"/>
                    </a:moveTo>
                    <a:cubicBezTo>
                      <a:pt x="1" y="878"/>
                      <a:pt x="3" y="884"/>
                      <a:pt x="6" y="884"/>
                    </a:cubicBezTo>
                    <a:cubicBezTo>
                      <a:pt x="7" y="884"/>
                      <a:pt x="8" y="882"/>
                      <a:pt x="8" y="878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6" name="Google Shape;626;p38"/>
              <p:cNvSpPr/>
              <p:nvPr/>
            </p:nvSpPr>
            <p:spPr>
              <a:xfrm>
                <a:off x="2173474" y="2067925"/>
                <a:ext cx="28152" cy="27929"/>
              </a:xfrm>
              <a:custGeom>
                <a:avLst/>
                <a:gdLst/>
                <a:ahLst/>
                <a:cxnLst/>
                <a:rect l="l" t="t" r="r" b="b"/>
                <a:pathLst>
                  <a:path w="631" h="626" extrusionOk="0">
                    <a:moveTo>
                      <a:pt x="591" y="0"/>
                    </a:moveTo>
                    <a:cubicBezTo>
                      <a:pt x="582" y="0"/>
                      <a:pt x="573" y="4"/>
                      <a:pt x="566" y="15"/>
                    </a:cubicBezTo>
                    <a:cubicBezTo>
                      <a:pt x="453" y="263"/>
                      <a:pt x="307" y="580"/>
                      <a:pt x="1" y="614"/>
                    </a:cubicBezTo>
                    <a:lnTo>
                      <a:pt x="1" y="625"/>
                    </a:lnTo>
                    <a:cubicBezTo>
                      <a:pt x="307" y="625"/>
                      <a:pt x="566" y="320"/>
                      <a:pt x="623" y="37"/>
                    </a:cubicBezTo>
                    <a:cubicBezTo>
                      <a:pt x="631" y="22"/>
                      <a:pt x="611" y="0"/>
                      <a:pt x="591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7" name="Google Shape;627;p38"/>
              <p:cNvSpPr/>
              <p:nvPr/>
            </p:nvSpPr>
            <p:spPr>
              <a:xfrm>
                <a:off x="1951021" y="2090144"/>
                <a:ext cx="182654" cy="175069"/>
              </a:xfrm>
              <a:custGeom>
                <a:avLst/>
                <a:gdLst/>
                <a:ahLst/>
                <a:cxnLst/>
                <a:rect l="l" t="t" r="r" b="b"/>
                <a:pathLst>
                  <a:path w="4094" h="3924" extrusionOk="0">
                    <a:moveTo>
                      <a:pt x="2334" y="1"/>
                    </a:moveTo>
                    <a:cubicBezTo>
                      <a:pt x="1990" y="1"/>
                      <a:pt x="1613" y="62"/>
                      <a:pt x="1380" y="286"/>
                    </a:cubicBezTo>
                    <a:cubicBezTo>
                      <a:pt x="848" y="795"/>
                      <a:pt x="893" y="1213"/>
                      <a:pt x="475" y="1733"/>
                    </a:cubicBezTo>
                    <a:cubicBezTo>
                      <a:pt x="147" y="2140"/>
                      <a:pt x="0" y="3373"/>
                      <a:pt x="1459" y="3791"/>
                    </a:cubicBezTo>
                    <a:cubicBezTo>
                      <a:pt x="1782" y="3883"/>
                      <a:pt x="2085" y="3924"/>
                      <a:pt x="2363" y="3924"/>
                    </a:cubicBezTo>
                    <a:cubicBezTo>
                      <a:pt x="3284" y="3924"/>
                      <a:pt x="3929" y="3478"/>
                      <a:pt x="4094" y="2966"/>
                    </a:cubicBezTo>
                    <a:cubicBezTo>
                      <a:pt x="4094" y="2966"/>
                      <a:pt x="3845" y="1937"/>
                      <a:pt x="4014" y="1235"/>
                    </a:cubicBezTo>
                    <a:cubicBezTo>
                      <a:pt x="4014" y="1235"/>
                      <a:pt x="3302" y="670"/>
                      <a:pt x="3132" y="94"/>
                    </a:cubicBezTo>
                    <a:cubicBezTo>
                      <a:pt x="3132" y="94"/>
                      <a:pt x="2758" y="1"/>
                      <a:pt x="2334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8" name="Google Shape;628;p38"/>
              <p:cNvSpPr/>
              <p:nvPr/>
            </p:nvSpPr>
            <p:spPr>
              <a:xfrm>
                <a:off x="2073089" y="2171166"/>
                <a:ext cx="38904" cy="3529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791" extrusionOk="0">
                    <a:moveTo>
                      <a:pt x="405" y="0"/>
                    </a:moveTo>
                    <a:cubicBezTo>
                      <a:pt x="343" y="0"/>
                      <a:pt x="281" y="15"/>
                      <a:pt x="227" y="42"/>
                    </a:cubicBezTo>
                    <a:cubicBezTo>
                      <a:pt x="91" y="110"/>
                      <a:pt x="34" y="245"/>
                      <a:pt x="12" y="381"/>
                    </a:cubicBezTo>
                    <a:cubicBezTo>
                      <a:pt x="1" y="517"/>
                      <a:pt x="91" y="675"/>
                      <a:pt x="204" y="743"/>
                    </a:cubicBezTo>
                    <a:cubicBezTo>
                      <a:pt x="272" y="776"/>
                      <a:pt x="295" y="776"/>
                      <a:pt x="374" y="788"/>
                    </a:cubicBezTo>
                    <a:lnTo>
                      <a:pt x="385" y="788"/>
                    </a:lnTo>
                    <a:cubicBezTo>
                      <a:pt x="399" y="790"/>
                      <a:pt x="412" y="791"/>
                      <a:pt x="426" y="791"/>
                    </a:cubicBezTo>
                    <a:cubicBezTo>
                      <a:pt x="491" y="791"/>
                      <a:pt x="555" y="771"/>
                      <a:pt x="612" y="743"/>
                    </a:cubicBezTo>
                    <a:cubicBezTo>
                      <a:pt x="713" y="709"/>
                      <a:pt x="781" y="607"/>
                      <a:pt x="815" y="505"/>
                    </a:cubicBezTo>
                    <a:cubicBezTo>
                      <a:pt x="871" y="313"/>
                      <a:pt x="781" y="121"/>
                      <a:pt x="600" y="53"/>
                    </a:cubicBezTo>
                    <a:cubicBezTo>
                      <a:pt x="541" y="17"/>
                      <a:pt x="473" y="0"/>
                      <a:pt x="405" y="0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9" name="Google Shape;629;p38"/>
              <p:cNvSpPr/>
              <p:nvPr/>
            </p:nvSpPr>
            <p:spPr>
              <a:xfrm>
                <a:off x="1965120" y="2157469"/>
                <a:ext cx="27304" cy="27126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08" extrusionOk="0">
                    <a:moveTo>
                      <a:pt x="316" y="1"/>
                    </a:moveTo>
                    <a:cubicBezTo>
                      <a:pt x="286" y="1"/>
                      <a:pt x="255" y="4"/>
                      <a:pt x="227" y="10"/>
                    </a:cubicBezTo>
                    <a:cubicBezTo>
                      <a:pt x="159" y="32"/>
                      <a:pt x="91" y="78"/>
                      <a:pt x="46" y="145"/>
                    </a:cubicBezTo>
                    <a:cubicBezTo>
                      <a:pt x="1" y="201"/>
                      <a:pt x="1" y="292"/>
                      <a:pt x="12" y="360"/>
                    </a:cubicBezTo>
                    <a:lnTo>
                      <a:pt x="12" y="382"/>
                    </a:lnTo>
                    <a:cubicBezTo>
                      <a:pt x="34" y="485"/>
                      <a:pt x="114" y="575"/>
                      <a:pt x="227" y="598"/>
                    </a:cubicBezTo>
                    <a:cubicBezTo>
                      <a:pt x="258" y="603"/>
                      <a:pt x="290" y="608"/>
                      <a:pt x="324" y="608"/>
                    </a:cubicBezTo>
                    <a:cubicBezTo>
                      <a:pt x="366" y="608"/>
                      <a:pt x="409" y="600"/>
                      <a:pt x="453" y="575"/>
                    </a:cubicBezTo>
                    <a:cubicBezTo>
                      <a:pt x="509" y="530"/>
                      <a:pt x="566" y="473"/>
                      <a:pt x="589" y="394"/>
                    </a:cubicBezTo>
                    <a:cubicBezTo>
                      <a:pt x="612" y="315"/>
                      <a:pt x="600" y="236"/>
                      <a:pt x="566" y="168"/>
                    </a:cubicBezTo>
                    <a:cubicBezTo>
                      <a:pt x="532" y="88"/>
                      <a:pt x="476" y="43"/>
                      <a:pt x="396" y="10"/>
                    </a:cubicBezTo>
                    <a:cubicBezTo>
                      <a:pt x="374" y="4"/>
                      <a:pt x="345" y="1"/>
                      <a:pt x="316" y="1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0" name="Google Shape;630;p38"/>
              <p:cNvSpPr/>
              <p:nvPr/>
            </p:nvSpPr>
            <p:spPr>
              <a:xfrm>
                <a:off x="2081655" y="2128379"/>
                <a:ext cx="11154" cy="7138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60" extrusionOk="0">
                    <a:moveTo>
                      <a:pt x="127" y="1"/>
                    </a:moveTo>
                    <a:cubicBezTo>
                      <a:pt x="100" y="1"/>
                      <a:pt x="70" y="9"/>
                      <a:pt x="46" y="17"/>
                    </a:cubicBezTo>
                    <a:cubicBezTo>
                      <a:pt x="1" y="28"/>
                      <a:pt x="1" y="84"/>
                      <a:pt x="58" y="84"/>
                    </a:cubicBezTo>
                    <a:cubicBezTo>
                      <a:pt x="80" y="96"/>
                      <a:pt x="103" y="96"/>
                      <a:pt x="126" y="130"/>
                    </a:cubicBezTo>
                    <a:cubicBezTo>
                      <a:pt x="138" y="148"/>
                      <a:pt x="163" y="160"/>
                      <a:pt x="185" y="160"/>
                    </a:cubicBezTo>
                    <a:cubicBezTo>
                      <a:pt x="204" y="160"/>
                      <a:pt x="222" y="151"/>
                      <a:pt x="227" y="130"/>
                    </a:cubicBezTo>
                    <a:cubicBezTo>
                      <a:pt x="249" y="74"/>
                      <a:pt x="204" y="28"/>
                      <a:pt x="159" y="6"/>
                    </a:cubicBezTo>
                    <a:cubicBezTo>
                      <a:pt x="149" y="2"/>
                      <a:pt x="138" y="1"/>
                      <a:pt x="127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1" name="Google Shape;631;p38"/>
              <p:cNvSpPr/>
              <p:nvPr/>
            </p:nvSpPr>
            <p:spPr>
              <a:xfrm>
                <a:off x="2004961" y="2115976"/>
                <a:ext cx="9681" cy="5621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26" extrusionOk="0">
                    <a:moveTo>
                      <a:pt x="111" y="1"/>
                    </a:moveTo>
                    <a:cubicBezTo>
                      <a:pt x="79" y="1"/>
                      <a:pt x="46" y="16"/>
                      <a:pt x="23" y="46"/>
                    </a:cubicBezTo>
                    <a:cubicBezTo>
                      <a:pt x="1" y="80"/>
                      <a:pt x="35" y="114"/>
                      <a:pt x="69" y="125"/>
                    </a:cubicBezTo>
                    <a:cubicBezTo>
                      <a:pt x="91" y="125"/>
                      <a:pt x="114" y="114"/>
                      <a:pt x="137" y="114"/>
                    </a:cubicBezTo>
                    <a:cubicBezTo>
                      <a:pt x="140" y="110"/>
                      <a:pt x="146" y="109"/>
                      <a:pt x="151" y="109"/>
                    </a:cubicBezTo>
                    <a:cubicBezTo>
                      <a:pt x="161" y="109"/>
                      <a:pt x="171" y="114"/>
                      <a:pt x="171" y="114"/>
                    </a:cubicBezTo>
                    <a:cubicBezTo>
                      <a:pt x="174" y="117"/>
                      <a:pt x="178" y="119"/>
                      <a:pt x="183" y="119"/>
                    </a:cubicBezTo>
                    <a:cubicBezTo>
                      <a:pt x="193" y="119"/>
                      <a:pt x="204" y="110"/>
                      <a:pt x="204" y="103"/>
                    </a:cubicBezTo>
                    <a:cubicBezTo>
                      <a:pt x="216" y="58"/>
                      <a:pt x="204" y="23"/>
                      <a:pt x="159" y="12"/>
                    </a:cubicBezTo>
                    <a:cubicBezTo>
                      <a:pt x="144" y="5"/>
                      <a:pt x="127" y="1"/>
                      <a:pt x="111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2" name="Google Shape;632;p38"/>
              <p:cNvSpPr/>
              <p:nvPr/>
            </p:nvSpPr>
            <p:spPr>
              <a:xfrm>
                <a:off x="2026912" y="2194232"/>
                <a:ext cx="39663" cy="26011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83" extrusionOk="0">
                    <a:moveTo>
                      <a:pt x="846" y="1"/>
                    </a:moveTo>
                    <a:cubicBezTo>
                      <a:pt x="827" y="1"/>
                      <a:pt x="810" y="12"/>
                      <a:pt x="810" y="33"/>
                    </a:cubicBezTo>
                    <a:cubicBezTo>
                      <a:pt x="810" y="192"/>
                      <a:pt x="775" y="362"/>
                      <a:pt x="629" y="440"/>
                    </a:cubicBezTo>
                    <a:cubicBezTo>
                      <a:pt x="559" y="479"/>
                      <a:pt x="493" y="495"/>
                      <a:pt x="429" y="495"/>
                    </a:cubicBezTo>
                    <a:cubicBezTo>
                      <a:pt x="307" y="495"/>
                      <a:pt x="193" y="436"/>
                      <a:pt x="74" y="362"/>
                    </a:cubicBezTo>
                    <a:cubicBezTo>
                      <a:pt x="68" y="359"/>
                      <a:pt x="62" y="357"/>
                      <a:pt x="56" y="357"/>
                    </a:cubicBezTo>
                    <a:cubicBezTo>
                      <a:pt x="21" y="357"/>
                      <a:pt x="0" y="410"/>
                      <a:pt x="29" y="430"/>
                    </a:cubicBezTo>
                    <a:cubicBezTo>
                      <a:pt x="159" y="506"/>
                      <a:pt x="309" y="582"/>
                      <a:pt x="455" y="582"/>
                    </a:cubicBezTo>
                    <a:cubicBezTo>
                      <a:pt x="526" y="582"/>
                      <a:pt x="596" y="564"/>
                      <a:pt x="662" y="520"/>
                    </a:cubicBezTo>
                    <a:cubicBezTo>
                      <a:pt x="832" y="407"/>
                      <a:pt x="888" y="237"/>
                      <a:pt x="888" y="45"/>
                    </a:cubicBezTo>
                    <a:cubicBezTo>
                      <a:pt x="888" y="15"/>
                      <a:pt x="866" y="1"/>
                      <a:pt x="846" y="1"/>
                    </a:cubicBezTo>
                    <a:close/>
                  </a:path>
                </a:pathLst>
              </a:custGeom>
              <a:solidFill>
                <a:srgbClr val="A42C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3" name="Google Shape;633;p38"/>
              <p:cNvSpPr/>
              <p:nvPr/>
            </p:nvSpPr>
            <p:spPr>
              <a:xfrm>
                <a:off x="2008530" y="2164205"/>
                <a:ext cx="23869" cy="1824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09" extrusionOk="0">
                    <a:moveTo>
                      <a:pt x="244" y="1"/>
                    </a:moveTo>
                    <a:cubicBezTo>
                      <a:pt x="197" y="1"/>
                      <a:pt x="153" y="12"/>
                      <a:pt x="114" y="40"/>
                    </a:cubicBezTo>
                    <a:cubicBezTo>
                      <a:pt x="0" y="118"/>
                      <a:pt x="34" y="277"/>
                      <a:pt x="91" y="390"/>
                    </a:cubicBezTo>
                    <a:cubicBezTo>
                      <a:pt x="98" y="403"/>
                      <a:pt x="109" y="409"/>
                      <a:pt x="120" y="409"/>
                    </a:cubicBezTo>
                    <a:cubicBezTo>
                      <a:pt x="146" y="409"/>
                      <a:pt x="175" y="380"/>
                      <a:pt x="159" y="356"/>
                    </a:cubicBezTo>
                    <a:cubicBezTo>
                      <a:pt x="124" y="277"/>
                      <a:pt x="68" y="141"/>
                      <a:pt x="170" y="96"/>
                    </a:cubicBezTo>
                    <a:cubicBezTo>
                      <a:pt x="195" y="87"/>
                      <a:pt x="220" y="84"/>
                      <a:pt x="245" y="84"/>
                    </a:cubicBezTo>
                    <a:cubicBezTo>
                      <a:pt x="321" y="84"/>
                      <a:pt x="393" y="116"/>
                      <a:pt x="453" y="141"/>
                    </a:cubicBezTo>
                    <a:cubicBezTo>
                      <a:pt x="462" y="148"/>
                      <a:pt x="470" y="150"/>
                      <a:pt x="479" y="150"/>
                    </a:cubicBezTo>
                    <a:cubicBezTo>
                      <a:pt x="512" y="150"/>
                      <a:pt x="534" y="103"/>
                      <a:pt x="498" y="85"/>
                    </a:cubicBezTo>
                    <a:cubicBezTo>
                      <a:pt x="424" y="40"/>
                      <a:pt x="331" y="1"/>
                      <a:pt x="244" y="1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4" name="Google Shape;634;p38"/>
              <p:cNvSpPr/>
              <p:nvPr/>
            </p:nvSpPr>
            <p:spPr>
              <a:xfrm>
                <a:off x="2059972" y="2147698"/>
                <a:ext cx="16686" cy="17177"/>
              </a:xfrm>
              <a:custGeom>
                <a:avLst/>
                <a:gdLst/>
                <a:ahLst/>
                <a:cxnLst/>
                <a:rect l="l" t="t" r="r" b="b"/>
                <a:pathLst>
                  <a:path w="374" h="385" extrusionOk="0">
                    <a:moveTo>
                      <a:pt x="234" y="0"/>
                    </a:moveTo>
                    <a:cubicBezTo>
                      <a:pt x="178" y="0"/>
                      <a:pt x="132" y="31"/>
                      <a:pt x="102" y="70"/>
                    </a:cubicBezTo>
                    <a:cubicBezTo>
                      <a:pt x="91" y="81"/>
                      <a:pt x="80" y="81"/>
                      <a:pt x="69" y="93"/>
                    </a:cubicBezTo>
                    <a:cubicBezTo>
                      <a:pt x="23" y="149"/>
                      <a:pt x="1" y="240"/>
                      <a:pt x="46" y="307"/>
                    </a:cubicBezTo>
                    <a:cubicBezTo>
                      <a:pt x="77" y="354"/>
                      <a:pt x="130" y="385"/>
                      <a:pt x="185" y="385"/>
                    </a:cubicBezTo>
                    <a:cubicBezTo>
                      <a:pt x="210" y="385"/>
                      <a:pt x="236" y="378"/>
                      <a:pt x="261" y="364"/>
                    </a:cubicBezTo>
                    <a:cubicBezTo>
                      <a:pt x="306" y="330"/>
                      <a:pt x="340" y="285"/>
                      <a:pt x="351" y="229"/>
                    </a:cubicBezTo>
                    <a:cubicBezTo>
                      <a:pt x="374" y="149"/>
                      <a:pt x="351" y="25"/>
                      <a:pt x="261" y="2"/>
                    </a:cubicBezTo>
                    <a:cubicBezTo>
                      <a:pt x="251" y="1"/>
                      <a:pt x="242" y="0"/>
                      <a:pt x="234" y="0"/>
                    </a:cubicBezTo>
                    <a:close/>
                  </a:path>
                </a:pathLst>
              </a:custGeom>
              <a:solidFill>
                <a:srgbClr val="3111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5" name="Google Shape;635;p38"/>
              <p:cNvSpPr/>
              <p:nvPr/>
            </p:nvSpPr>
            <p:spPr>
              <a:xfrm>
                <a:off x="1996440" y="2139087"/>
                <a:ext cx="14634" cy="15437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46" extrusionOk="0">
                    <a:moveTo>
                      <a:pt x="76" y="71"/>
                    </a:moveTo>
                    <a:cubicBezTo>
                      <a:pt x="74" y="73"/>
                      <a:pt x="72" y="76"/>
                      <a:pt x="68" y="82"/>
                    </a:cubicBezTo>
                    <a:cubicBezTo>
                      <a:pt x="71" y="79"/>
                      <a:pt x="74" y="75"/>
                      <a:pt x="76" y="71"/>
                    </a:cubicBezTo>
                    <a:close/>
                    <a:moveTo>
                      <a:pt x="193" y="0"/>
                    </a:moveTo>
                    <a:cubicBezTo>
                      <a:pt x="156" y="0"/>
                      <a:pt x="119" y="15"/>
                      <a:pt x="91" y="48"/>
                    </a:cubicBezTo>
                    <a:cubicBezTo>
                      <a:pt x="83" y="56"/>
                      <a:pt x="80" y="63"/>
                      <a:pt x="76" y="71"/>
                    </a:cubicBezTo>
                    <a:lnTo>
                      <a:pt x="76" y="71"/>
                    </a:lnTo>
                    <a:cubicBezTo>
                      <a:pt x="77" y="70"/>
                      <a:pt x="77" y="70"/>
                      <a:pt x="77" y="70"/>
                    </a:cubicBezTo>
                    <a:lnTo>
                      <a:pt x="77" y="70"/>
                    </a:lnTo>
                    <a:cubicBezTo>
                      <a:pt x="79" y="70"/>
                      <a:pt x="65" y="93"/>
                      <a:pt x="56" y="93"/>
                    </a:cubicBezTo>
                    <a:cubicBezTo>
                      <a:pt x="45" y="105"/>
                      <a:pt x="45" y="116"/>
                      <a:pt x="45" y="128"/>
                    </a:cubicBezTo>
                    <a:cubicBezTo>
                      <a:pt x="0" y="184"/>
                      <a:pt x="0" y="252"/>
                      <a:pt x="45" y="309"/>
                    </a:cubicBezTo>
                    <a:cubicBezTo>
                      <a:pt x="74" y="335"/>
                      <a:pt x="104" y="346"/>
                      <a:pt x="134" y="346"/>
                    </a:cubicBezTo>
                    <a:cubicBezTo>
                      <a:pt x="234" y="346"/>
                      <a:pt x="328" y="223"/>
                      <a:pt x="328" y="128"/>
                    </a:cubicBezTo>
                    <a:cubicBezTo>
                      <a:pt x="321" y="48"/>
                      <a:pt x="258" y="0"/>
                      <a:pt x="193" y="0"/>
                    </a:cubicBezTo>
                    <a:close/>
                  </a:path>
                </a:pathLst>
              </a:custGeom>
              <a:solidFill>
                <a:srgbClr val="3111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6" name="Google Shape;636;p38"/>
              <p:cNvSpPr/>
              <p:nvPr/>
            </p:nvSpPr>
            <p:spPr>
              <a:xfrm>
                <a:off x="2119534" y="2187629"/>
                <a:ext cx="55546" cy="5487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1230" extrusionOk="0">
                    <a:moveTo>
                      <a:pt x="599" y="1"/>
                    </a:moveTo>
                    <a:cubicBezTo>
                      <a:pt x="301" y="1"/>
                      <a:pt x="79" y="249"/>
                      <a:pt x="79" y="249"/>
                    </a:cubicBezTo>
                    <a:lnTo>
                      <a:pt x="0" y="1120"/>
                    </a:lnTo>
                    <a:cubicBezTo>
                      <a:pt x="169" y="1197"/>
                      <a:pt x="318" y="1230"/>
                      <a:pt x="446" y="1230"/>
                    </a:cubicBezTo>
                    <a:cubicBezTo>
                      <a:pt x="1132" y="1230"/>
                      <a:pt x="1244" y="290"/>
                      <a:pt x="882" y="80"/>
                    </a:cubicBezTo>
                    <a:cubicBezTo>
                      <a:pt x="784" y="23"/>
                      <a:pt x="688" y="1"/>
                      <a:pt x="599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7" name="Google Shape;637;p38"/>
              <p:cNvSpPr/>
              <p:nvPr/>
            </p:nvSpPr>
            <p:spPr>
              <a:xfrm>
                <a:off x="2125066" y="2199139"/>
                <a:ext cx="32301" cy="33372"/>
              </a:xfrm>
              <a:custGeom>
                <a:avLst/>
                <a:gdLst/>
                <a:ahLst/>
                <a:cxnLst/>
                <a:rect l="l" t="t" r="r" b="b"/>
                <a:pathLst>
                  <a:path w="724" h="748" extrusionOk="0">
                    <a:moveTo>
                      <a:pt x="280" y="416"/>
                    </a:moveTo>
                    <a:cubicBezTo>
                      <a:pt x="362" y="416"/>
                      <a:pt x="400" y="531"/>
                      <a:pt x="339" y="602"/>
                    </a:cubicBezTo>
                    <a:cubicBezTo>
                      <a:pt x="305" y="630"/>
                      <a:pt x="266" y="642"/>
                      <a:pt x="225" y="642"/>
                    </a:cubicBezTo>
                    <a:cubicBezTo>
                      <a:pt x="184" y="642"/>
                      <a:pt x="142" y="630"/>
                      <a:pt x="102" y="614"/>
                    </a:cubicBezTo>
                    <a:cubicBezTo>
                      <a:pt x="102" y="568"/>
                      <a:pt x="125" y="523"/>
                      <a:pt x="136" y="478"/>
                    </a:cubicBezTo>
                    <a:cubicBezTo>
                      <a:pt x="170" y="443"/>
                      <a:pt x="215" y="433"/>
                      <a:pt x="249" y="421"/>
                    </a:cubicBezTo>
                    <a:cubicBezTo>
                      <a:pt x="260" y="417"/>
                      <a:pt x="270" y="416"/>
                      <a:pt x="280" y="416"/>
                    </a:cubicBezTo>
                    <a:close/>
                    <a:moveTo>
                      <a:pt x="525" y="1"/>
                    </a:moveTo>
                    <a:cubicBezTo>
                      <a:pt x="424" y="1"/>
                      <a:pt x="321" y="51"/>
                      <a:pt x="238" y="127"/>
                    </a:cubicBezTo>
                    <a:cubicBezTo>
                      <a:pt x="80" y="263"/>
                      <a:pt x="0" y="478"/>
                      <a:pt x="12" y="681"/>
                    </a:cubicBezTo>
                    <a:cubicBezTo>
                      <a:pt x="12" y="704"/>
                      <a:pt x="23" y="715"/>
                      <a:pt x="45" y="715"/>
                    </a:cubicBezTo>
                    <a:lnTo>
                      <a:pt x="68" y="738"/>
                    </a:lnTo>
                    <a:cubicBezTo>
                      <a:pt x="105" y="744"/>
                      <a:pt x="140" y="748"/>
                      <a:pt x="174" y="748"/>
                    </a:cubicBezTo>
                    <a:cubicBezTo>
                      <a:pt x="257" y="748"/>
                      <a:pt x="332" y="726"/>
                      <a:pt x="396" y="670"/>
                    </a:cubicBezTo>
                    <a:cubicBezTo>
                      <a:pt x="475" y="602"/>
                      <a:pt x="509" y="478"/>
                      <a:pt x="430" y="398"/>
                    </a:cubicBezTo>
                    <a:cubicBezTo>
                      <a:pt x="398" y="366"/>
                      <a:pt x="358" y="354"/>
                      <a:pt x="317" y="354"/>
                    </a:cubicBezTo>
                    <a:cubicBezTo>
                      <a:pt x="271" y="354"/>
                      <a:pt x="223" y="369"/>
                      <a:pt x="181" y="387"/>
                    </a:cubicBezTo>
                    <a:lnTo>
                      <a:pt x="249" y="252"/>
                    </a:lnTo>
                    <a:cubicBezTo>
                      <a:pt x="339" y="116"/>
                      <a:pt x="458" y="74"/>
                      <a:pt x="600" y="74"/>
                    </a:cubicBezTo>
                    <a:cubicBezTo>
                      <a:pt x="636" y="74"/>
                      <a:pt x="674" y="77"/>
                      <a:pt x="713" y="82"/>
                    </a:cubicBezTo>
                    <a:cubicBezTo>
                      <a:pt x="713" y="82"/>
                      <a:pt x="724" y="71"/>
                      <a:pt x="713" y="71"/>
                    </a:cubicBezTo>
                    <a:cubicBezTo>
                      <a:pt x="655" y="22"/>
                      <a:pt x="591" y="1"/>
                      <a:pt x="525" y="1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638364A-19F4-26A6-EC7E-168F87C20A55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2">
              <a:extLst>
                <a:ext uri="{FF2B5EF4-FFF2-40B4-BE49-F238E27FC236}">
                  <a16:creationId xmlns:a16="http://schemas.microsoft.com/office/drawing/2014/main" id="{22081F1C-C9E9-8CB6-79BF-80DC2CEC5BF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3">
              <a:extLst>
                <a:ext uri="{FF2B5EF4-FFF2-40B4-BE49-F238E27FC236}">
                  <a16:creationId xmlns:a16="http://schemas.microsoft.com/office/drawing/2014/main" id="{5F12A9E5-8511-2D80-9DFC-7D9139FC6E96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24">
              <a:extLst>
                <a:ext uri="{FF2B5EF4-FFF2-40B4-BE49-F238E27FC236}">
                  <a16:creationId xmlns:a16="http://schemas.microsoft.com/office/drawing/2014/main" id="{C4461762-FA47-4535-BC7B-ACD69FBE90B6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0E4A9FC-CCD4-D119-C36E-DCE64E8AC9CD}"/>
              </a:ext>
            </a:extLst>
          </p:cNvPr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E2C3C6B-1CDF-2B32-6FA5-1A4019D58017}"/>
              </a:ext>
            </a:extLst>
          </p:cNvPr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SPORTS AND GAMES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111EB0A-1D6E-8ADD-0920-626CB097B137}"/>
              </a:ext>
            </a:extLst>
          </p:cNvPr>
          <p:cNvGrpSpPr/>
          <p:nvPr/>
        </p:nvGrpSpPr>
        <p:grpSpPr>
          <a:xfrm>
            <a:off x="2261781" y="153465"/>
            <a:ext cx="712319" cy="709214"/>
            <a:chOff x="2180974" y="148629"/>
            <a:chExt cx="712319" cy="70921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30B7CEC-39EB-BB4E-4934-72A9223363EE}"/>
                </a:ext>
              </a:extLst>
            </p:cNvPr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Chord 37">
              <a:extLst>
                <a:ext uri="{FF2B5EF4-FFF2-40B4-BE49-F238E27FC236}">
                  <a16:creationId xmlns:a16="http://schemas.microsoft.com/office/drawing/2014/main" id="{56823A04-483C-3B55-E562-B72A52015CFD}"/>
                </a:ext>
              </a:extLst>
            </p:cNvPr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799D7E0-9B2E-13C8-363F-85F7308F097E}"/>
              </a:ext>
            </a:extLst>
          </p:cNvPr>
          <p:cNvSpPr txBox="1"/>
          <p:nvPr/>
        </p:nvSpPr>
        <p:spPr>
          <a:xfrm>
            <a:off x="2255652" y="132929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6C0F89F-A041-3498-D03B-6C9D8EC448A4}"/>
              </a:ext>
            </a:extLst>
          </p:cNvPr>
          <p:cNvSpPr txBox="1"/>
          <p:nvPr/>
        </p:nvSpPr>
        <p:spPr>
          <a:xfrm>
            <a:off x="1276300" y="2676978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pSp>
        <p:nvGrpSpPr>
          <p:cNvPr id="40" name="Google Shape;396;p31">
            <a:extLst>
              <a:ext uri="{FF2B5EF4-FFF2-40B4-BE49-F238E27FC236}">
                <a16:creationId xmlns:a16="http://schemas.microsoft.com/office/drawing/2014/main" id="{44F634BA-B99D-339B-3C94-25F111057E4E}"/>
              </a:ext>
            </a:extLst>
          </p:cNvPr>
          <p:cNvGrpSpPr/>
          <p:nvPr/>
        </p:nvGrpSpPr>
        <p:grpSpPr>
          <a:xfrm>
            <a:off x="1190718" y="2824771"/>
            <a:ext cx="7522908" cy="2289165"/>
            <a:chOff x="1593297" y="1037674"/>
            <a:chExt cx="6153131" cy="3056293"/>
          </a:xfrm>
        </p:grpSpPr>
        <p:sp>
          <p:nvSpPr>
            <p:cNvPr id="41" name="Google Shape;397;p31">
              <a:extLst>
                <a:ext uri="{FF2B5EF4-FFF2-40B4-BE49-F238E27FC236}">
                  <a16:creationId xmlns:a16="http://schemas.microsoft.com/office/drawing/2014/main" id="{035F1CFF-A535-C5B6-0157-36DE0D93C74A}"/>
                </a:ext>
              </a:extLst>
            </p:cNvPr>
            <p:cNvSpPr/>
            <p:nvPr/>
          </p:nvSpPr>
          <p:spPr>
            <a:xfrm rot="21470825">
              <a:off x="1789023" y="1167494"/>
              <a:ext cx="5957405" cy="2926473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98;p31">
              <a:extLst>
                <a:ext uri="{FF2B5EF4-FFF2-40B4-BE49-F238E27FC236}">
                  <a16:creationId xmlns:a16="http://schemas.microsoft.com/office/drawing/2014/main" id="{267D104F-B15C-24E1-7197-54A214CFA31F}"/>
                </a:ext>
              </a:extLst>
            </p:cNvPr>
            <p:cNvSpPr/>
            <p:nvPr/>
          </p:nvSpPr>
          <p:spPr>
            <a:xfrm rot="21470825">
              <a:off x="1593297" y="1037674"/>
              <a:ext cx="5957405" cy="2926470"/>
            </a:xfrm>
            <a:prstGeom prst="roundRect">
              <a:avLst>
                <a:gd name="adj" fmla="val 24491"/>
              </a:avLst>
            </a:prstGeom>
            <a:solidFill>
              <a:srgbClr val="C0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endParaRPr lang="en-US" sz="4800" b="1" dirty="0"/>
            </a:p>
            <a:p>
              <a:pPr lvl="0" algn="ctr"/>
              <a:r>
                <a:rPr lang="en-US" sz="4800" b="1" dirty="0"/>
                <a:t>THE SPORT / GAME YOU LIKE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4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00520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7EE4CFB-A10D-E367-9C31-170A955629CA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0" name="Round Single Corner Rectangle 13">
              <a:extLst>
                <a:ext uri="{FF2B5EF4-FFF2-40B4-BE49-F238E27FC236}">
                  <a16:creationId xmlns:a16="http://schemas.microsoft.com/office/drawing/2014/main" id="{F40B41BD-8683-4C11-B5EE-89D87AF78473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5">
              <a:extLst>
                <a:ext uri="{FF2B5EF4-FFF2-40B4-BE49-F238E27FC236}">
                  <a16:creationId xmlns:a16="http://schemas.microsoft.com/office/drawing/2014/main" id="{B7ADE1F7-BEFA-65BC-DB58-332E71D658B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ound Single Corner Rectangle 16">
              <a:extLst>
                <a:ext uri="{FF2B5EF4-FFF2-40B4-BE49-F238E27FC236}">
                  <a16:creationId xmlns:a16="http://schemas.microsoft.com/office/drawing/2014/main" id="{04B598B9-69E0-6A89-DB45-034CF9261A5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DA5528D-7DC3-3488-6EE8-5A20C3A7D4B7}"/>
              </a:ext>
            </a:extLst>
          </p:cNvPr>
          <p:cNvSpPr txBox="1"/>
          <p:nvPr/>
        </p:nvSpPr>
        <p:spPr>
          <a:xfrm>
            <a:off x="1042458" y="1094963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Work in pairs. Do the quiz.</a:t>
            </a:r>
          </a:p>
        </p:txBody>
      </p:sp>
      <p:sp>
        <p:nvSpPr>
          <p:cNvPr id="7" name="Rounded Rectangle 15">
            <a:extLst>
              <a:ext uri="{FF2B5EF4-FFF2-40B4-BE49-F238E27FC236}">
                <a16:creationId xmlns:a16="http://schemas.microsoft.com/office/drawing/2014/main" id="{48550EAE-ABAD-0863-0FBA-F27E205931FB}"/>
              </a:ext>
            </a:extLst>
          </p:cNvPr>
          <p:cNvSpPr/>
          <p:nvPr/>
        </p:nvSpPr>
        <p:spPr>
          <a:xfrm>
            <a:off x="487067" y="1090418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63EB44-C627-BE9C-1FCB-8CE0B6BD3617}"/>
              </a:ext>
            </a:extLst>
          </p:cNvPr>
          <p:cNvSpPr txBox="1"/>
          <p:nvPr/>
        </p:nvSpPr>
        <p:spPr>
          <a:xfrm>
            <a:off x="539852" y="98777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8C8DAA-7689-25C2-CC6C-4F9056098FC4}"/>
              </a:ext>
            </a:extLst>
          </p:cNvPr>
          <p:cNvSpPr txBox="1"/>
          <p:nvPr/>
        </p:nvSpPr>
        <p:spPr>
          <a:xfrm>
            <a:off x="487067" y="160809"/>
            <a:ext cx="748247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SPORT / GAME YOU LIKE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7A96A0B3-5518-203E-E6E1-C29289C974D8}"/>
              </a:ext>
            </a:extLst>
          </p:cNvPr>
          <p:cNvSpPr txBox="1">
            <a:spLocks/>
          </p:cNvSpPr>
          <p:nvPr/>
        </p:nvSpPr>
        <p:spPr>
          <a:xfrm>
            <a:off x="345498" y="1656720"/>
            <a:ext cx="10274964" cy="3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AutoNum type="arabicPeriod"/>
              <a:defRPr sz="12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sym typeface="Commissioner"/>
              </a:rPr>
              <a:t>1.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Commissioner"/>
              </a:rPr>
              <a:t>How many players are there in a football match?</a:t>
            </a:r>
          </a:p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sym typeface="Commissioner"/>
            </a:endParaRPr>
          </a:p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sym typeface="Commissioner"/>
              </a:rPr>
              <a:t>2.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Commissioner"/>
              </a:rPr>
              <a:t>How long does a football match last? </a:t>
            </a:r>
          </a:p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sym typeface="Commissioner"/>
            </a:endParaRPr>
          </a:p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sym typeface="Commissioner"/>
              </a:rPr>
              <a:t>3.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Commissioner"/>
              </a:rPr>
              <a:t>How often do the Olympic Games take place? </a:t>
            </a:r>
          </a:p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sym typeface="Commissioner"/>
            </a:endParaRPr>
          </a:p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sym typeface="Commissioner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2ECD7A-08DB-8BA5-647B-7A9BF7D91B67}"/>
              </a:ext>
            </a:extLst>
          </p:cNvPr>
          <p:cNvSpPr txBox="1"/>
          <p:nvPr/>
        </p:nvSpPr>
        <p:spPr>
          <a:xfrm>
            <a:off x="936887" y="2376241"/>
            <a:ext cx="5717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C00000"/>
                </a:solidFill>
                <a:cs typeface="Arial"/>
                <a:sym typeface="Arial"/>
              </a:rPr>
              <a:t>There are usually 22 players.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E2E738-C67E-007F-70D1-09866B9E17FA}"/>
              </a:ext>
            </a:extLst>
          </p:cNvPr>
          <p:cNvSpPr txBox="1"/>
          <p:nvPr/>
        </p:nvSpPr>
        <p:spPr>
          <a:xfrm>
            <a:off x="1042458" y="3509387"/>
            <a:ext cx="707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C00000"/>
                </a:solidFill>
                <a:cs typeface="Arial"/>
                <a:sym typeface="Arial"/>
              </a:rPr>
              <a:t>It normally lasts 90 minutes. (2 halves)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DEBB8D-3B74-C456-FCB1-F6251ACEB40E}"/>
              </a:ext>
            </a:extLst>
          </p:cNvPr>
          <p:cNvSpPr txBox="1"/>
          <p:nvPr/>
        </p:nvSpPr>
        <p:spPr>
          <a:xfrm>
            <a:off x="1042458" y="4637565"/>
            <a:ext cx="5717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C00000"/>
                </a:solidFill>
                <a:cs typeface="Arial"/>
                <a:sym typeface="Arial"/>
              </a:rPr>
              <a:t>They are held every four year. </a:t>
            </a:r>
          </a:p>
        </p:txBody>
      </p:sp>
      <p:pic>
        <p:nvPicPr>
          <p:cNvPr id="893" name="Picture 892">
            <a:extLst>
              <a:ext uri="{FF2B5EF4-FFF2-40B4-BE49-F238E27FC236}">
                <a16:creationId xmlns:a16="http://schemas.microsoft.com/office/drawing/2014/main" id="{CE8638C7-2CA4-5384-303D-A2E0D5064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953210" y="2806126"/>
            <a:ext cx="2532566" cy="3785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7EE4CFB-A10D-E367-9C31-170A955629CA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0" name="Round Single Corner Rectangle 13">
              <a:extLst>
                <a:ext uri="{FF2B5EF4-FFF2-40B4-BE49-F238E27FC236}">
                  <a16:creationId xmlns:a16="http://schemas.microsoft.com/office/drawing/2014/main" id="{F40B41BD-8683-4C11-B5EE-89D87AF78473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5">
              <a:extLst>
                <a:ext uri="{FF2B5EF4-FFF2-40B4-BE49-F238E27FC236}">
                  <a16:creationId xmlns:a16="http://schemas.microsoft.com/office/drawing/2014/main" id="{B7ADE1F7-BEFA-65BC-DB58-332E71D658B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ound Single Corner Rectangle 16">
              <a:extLst>
                <a:ext uri="{FF2B5EF4-FFF2-40B4-BE49-F238E27FC236}">
                  <a16:creationId xmlns:a16="http://schemas.microsoft.com/office/drawing/2014/main" id="{04B598B9-69E0-6A89-DB45-034CF9261A5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DA5528D-7DC3-3488-6EE8-5A20C3A7D4B7}"/>
              </a:ext>
            </a:extLst>
          </p:cNvPr>
          <p:cNvSpPr txBox="1"/>
          <p:nvPr/>
        </p:nvSpPr>
        <p:spPr>
          <a:xfrm>
            <a:off x="1096472" y="1147215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Work in pairs. Do the quiz.</a:t>
            </a:r>
          </a:p>
        </p:txBody>
      </p:sp>
      <p:sp>
        <p:nvSpPr>
          <p:cNvPr id="7" name="Rounded Rectangle 15">
            <a:extLst>
              <a:ext uri="{FF2B5EF4-FFF2-40B4-BE49-F238E27FC236}">
                <a16:creationId xmlns:a16="http://schemas.microsoft.com/office/drawing/2014/main" id="{48550EAE-ABAD-0863-0FBA-F27E205931FB}"/>
              </a:ext>
            </a:extLst>
          </p:cNvPr>
          <p:cNvSpPr/>
          <p:nvPr/>
        </p:nvSpPr>
        <p:spPr>
          <a:xfrm>
            <a:off x="487067" y="112482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63EB44-C627-BE9C-1FCB-8CE0B6BD3617}"/>
              </a:ext>
            </a:extLst>
          </p:cNvPr>
          <p:cNvSpPr txBox="1"/>
          <p:nvPr/>
        </p:nvSpPr>
        <p:spPr>
          <a:xfrm>
            <a:off x="539852" y="10221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8C8DAA-7689-25C2-CC6C-4F9056098FC4}"/>
              </a:ext>
            </a:extLst>
          </p:cNvPr>
          <p:cNvSpPr txBox="1"/>
          <p:nvPr/>
        </p:nvSpPr>
        <p:spPr>
          <a:xfrm>
            <a:off x="487067" y="160809"/>
            <a:ext cx="708819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SPORT / GAME YOU LIKE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7A96A0B3-5518-203E-E6E1-C29289C974D8}"/>
              </a:ext>
            </a:extLst>
          </p:cNvPr>
          <p:cNvSpPr txBox="1">
            <a:spLocks/>
          </p:cNvSpPr>
          <p:nvPr/>
        </p:nvSpPr>
        <p:spPr>
          <a:xfrm>
            <a:off x="383188" y="1358722"/>
            <a:ext cx="9213424" cy="3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AutoNum type="arabicPeriod"/>
              <a:defRPr sz="12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sym typeface="Commissioner"/>
            </a:endParaRPr>
          </a:p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sym typeface="Commissioner"/>
              </a:rPr>
              <a:t>4.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Commissioner"/>
              </a:rPr>
              <a:t>How long is a marathon? </a:t>
            </a:r>
          </a:p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sym typeface="Commissioner"/>
            </a:endParaRPr>
          </a:p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sym typeface="Commissioner"/>
              </a:rPr>
              <a:t>5.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Commissioner"/>
              </a:rPr>
              <a:t>Where did the first Olympic Games take place? </a:t>
            </a:r>
          </a:p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sym typeface="Commissioner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C1FCE3-AC3B-05A3-3517-36166A3EE8A7}"/>
              </a:ext>
            </a:extLst>
          </p:cNvPr>
          <p:cNvSpPr txBox="1"/>
          <p:nvPr/>
        </p:nvSpPr>
        <p:spPr>
          <a:xfrm>
            <a:off x="980237" y="2613778"/>
            <a:ext cx="6949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C00000"/>
                </a:solidFill>
                <a:cs typeface="Arial"/>
                <a:sym typeface="Arial"/>
              </a:rPr>
              <a:t>A marathon is 42.195 </a:t>
            </a:r>
            <a:r>
              <a:rPr lang="en-US" sz="2800" b="1" kern="0" dirty="0" err="1">
                <a:solidFill>
                  <a:srgbClr val="C00000"/>
                </a:solidFill>
                <a:cs typeface="Arial"/>
                <a:sym typeface="Arial"/>
              </a:rPr>
              <a:t>kilometres</a:t>
            </a:r>
            <a:r>
              <a:rPr lang="en-US" sz="2800" b="1" kern="0" dirty="0">
                <a:solidFill>
                  <a:srgbClr val="C00000"/>
                </a:solidFill>
                <a:cs typeface="Arial"/>
                <a:sym typeface="Arial"/>
              </a:rPr>
              <a:t> long.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3B7E81-8E76-224B-1DF7-70AFFF965642}"/>
              </a:ext>
            </a:extLst>
          </p:cNvPr>
          <p:cNvSpPr txBox="1"/>
          <p:nvPr/>
        </p:nvSpPr>
        <p:spPr>
          <a:xfrm>
            <a:off x="1022050" y="4254253"/>
            <a:ext cx="5552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C00000"/>
                </a:solidFill>
                <a:cs typeface="Arial"/>
                <a:sym typeface="Arial"/>
              </a:rPr>
              <a:t>They were held in Olympia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C00000"/>
                </a:solidFill>
                <a:cs typeface="Arial"/>
                <a:sym typeface="Arial"/>
              </a:rPr>
              <a:t>(in Ancient Greece in 776 BC)</a:t>
            </a:r>
          </a:p>
        </p:txBody>
      </p:sp>
      <p:grpSp>
        <p:nvGrpSpPr>
          <p:cNvPr id="2" name="Google Shape;740;p40">
            <a:extLst>
              <a:ext uri="{FF2B5EF4-FFF2-40B4-BE49-F238E27FC236}">
                <a16:creationId xmlns:a16="http://schemas.microsoft.com/office/drawing/2014/main" id="{4DB49E12-E724-1B88-7A5C-4E62C174C2FC}"/>
              </a:ext>
            </a:extLst>
          </p:cNvPr>
          <p:cNvGrpSpPr/>
          <p:nvPr/>
        </p:nvGrpSpPr>
        <p:grpSpPr>
          <a:xfrm>
            <a:off x="8753991" y="2575886"/>
            <a:ext cx="2702283" cy="3787477"/>
            <a:chOff x="1398548" y="4204380"/>
            <a:chExt cx="332519" cy="505671"/>
          </a:xfrm>
        </p:grpSpPr>
        <p:sp>
          <p:nvSpPr>
            <p:cNvPr id="3" name="Google Shape;741;p40">
              <a:extLst>
                <a:ext uri="{FF2B5EF4-FFF2-40B4-BE49-F238E27FC236}">
                  <a16:creationId xmlns:a16="http://schemas.microsoft.com/office/drawing/2014/main" id="{643A0697-9FBE-3618-0DAE-14858D50174E}"/>
                </a:ext>
              </a:extLst>
            </p:cNvPr>
            <p:cNvSpPr/>
            <p:nvPr/>
          </p:nvSpPr>
          <p:spPr>
            <a:xfrm>
              <a:off x="1398548" y="4403990"/>
              <a:ext cx="127197" cy="97350"/>
            </a:xfrm>
            <a:custGeom>
              <a:avLst/>
              <a:gdLst/>
              <a:ahLst/>
              <a:cxnLst/>
              <a:rect l="l" t="t" r="r" b="b"/>
              <a:pathLst>
                <a:path w="2851" h="2182" extrusionOk="0">
                  <a:moveTo>
                    <a:pt x="2420" y="1"/>
                  </a:moveTo>
                  <a:cubicBezTo>
                    <a:pt x="2221" y="67"/>
                    <a:pt x="1773" y="1292"/>
                    <a:pt x="1595" y="1292"/>
                  </a:cubicBezTo>
                  <a:cubicBezTo>
                    <a:pt x="1591" y="1292"/>
                    <a:pt x="1587" y="1291"/>
                    <a:pt x="1584" y="1290"/>
                  </a:cubicBezTo>
                  <a:cubicBezTo>
                    <a:pt x="1425" y="1245"/>
                    <a:pt x="950" y="928"/>
                    <a:pt x="950" y="928"/>
                  </a:cubicBezTo>
                  <a:cubicBezTo>
                    <a:pt x="950" y="928"/>
                    <a:pt x="1222" y="340"/>
                    <a:pt x="837" y="317"/>
                  </a:cubicBezTo>
                  <a:cubicBezTo>
                    <a:pt x="837" y="317"/>
                    <a:pt x="679" y="133"/>
                    <a:pt x="568" y="133"/>
                  </a:cubicBezTo>
                  <a:cubicBezTo>
                    <a:pt x="514" y="133"/>
                    <a:pt x="472" y="176"/>
                    <a:pt x="464" y="306"/>
                  </a:cubicBezTo>
                  <a:cubicBezTo>
                    <a:pt x="464" y="306"/>
                    <a:pt x="0" y="770"/>
                    <a:pt x="679" y="1019"/>
                  </a:cubicBezTo>
                  <a:cubicBezTo>
                    <a:pt x="679" y="1019"/>
                    <a:pt x="1154" y="2059"/>
                    <a:pt x="1618" y="2172"/>
                  </a:cubicBezTo>
                  <a:cubicBezTo>
                    <a:pt x="1644" y="2178"/>
                    <a:pt x="1671" y="2181"/>
                    <a:pt x="1698" y="2181"/>
                  </a:cubicBezTo>
                  <a:cubicBezTo>
                    <a:pt x="2145" y="2181"/>
                    <a:pt x="2658" y="1346"/>
                    <a:pt x="2658" y="1346"/>
                  </a:cubicBezTo>
                  <a:cubicBezTo>
                    <a:pt x="2658" y="1346"/>
                    <a:pt x="2850" y="12"/>
                    <a:pt x="2420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742;p40">
              <a:extLst>
                <a:ext uri="{FF2B5EF4-FFF2-40B4-BE49-F238E27FC236}">
                  <a16:creationId xmlns:a16="http://schemas.microsoft.com/office/drawing/2014/main" id="{D71A5DE1-D8F3-4E17-C7F7-9B1C8DB5DF57}"/>
                </a:ext>
              </a:extLst>
            </p:cNvPr>
            <p:cNvSpPr/>
            <p:nvPr/>
          </p:nvSpPr>
          <p:spPr>
            <a:xfrm>
              <a:off x="1481265" y="4403990"/>
              <a:ext cx="44481" cy="95922"/>
            </a:xfrm>
            <a:custGeom>
              <a:avLst/>
              <a:gdLst/>
              <a:ahLst/>
              <a:cxnLst/>
              <a:rect l="l" t="t" r="r" b="b"/>
              <a:pathLst>
                <a:path w="997" h="2150" extrusionOk="0">
                  <a:moveTo>
                    <a:pt x="566" y="1"/>
                  </a:moveTo>
                  <a:cubicBezTo>
                    <a:pt x="533" y="12"/>
                    <a:pt x="498" y="46"/>
                    <a:pt x="465" y="102"/>
                  </a:cubicBezTo>
                  <a:cubicBezTo>
                    <a:pt x="442" y="441"/>
                    <a:pt x="385" y="781"/>
                    <a:pt x="307" y="1109"/>
                  </a:cubicBezTo>
                  <a:cubicBezTo>
                    <a:pt x="216" y="1471"/>
                    <a:pt x="137" y="1821"/>
                    <a:pt x="1" y="2149"/>
                  </a:cubicBezTo>
                  <a:cubicBezTo>
                    <a:pt x="397" y="2002"/>
                    <a:pt x="804" y="1346"/>
                    <a:pt x="804" y="1346"/>
                  </a:cubicBezTo>
                  <a:cubicBezTo>
                    <a:pt x="804" y="1346"/>
                    <a:pt x="996" y="12"/>
                    <a:pt x="566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43;p40">
              <a:extLst>
                <a:ext uri="{FF2B5EF4-FFF2-40B4-BE49-F238E27FC236}">
                  <a16:creationId xmlns:a16="http://schemas.microsoft.com/office/drawing/2014/main" id="{CCA00955-5923-E69A-8294-8CFB8EAD87B4}"/>
                </a:ext>
              </a:extLst>
            </p:cNvPr>
            <p:cNvSpPr/>
            <p:nvPr/>
          </p:nvSpPr>
          <p:spPr>
            <a:xfrm>
              <a:off x="1413673" y="4417062"/>
              <a:ext cx="24806" cy="22798"/>
            </a:xfrm>
            <a:custGeom>
              <a:avLst/>
              <a:gdLst/>
              <a:ahLst/>
              <a:cxnLst/>
              <a:rect l="l" t="t" r="r" b="b"/>
              <a:pathLst>
                <a:path w="556" h="511" extrusionOk="0">
                  <a:moveTo>
                    <a:pt x="442" y="261"/>
                  </a:moveTo>
                  <a:cubicBezTo>
                    <a:pt x="453" y="284"/>
                    <a:pt x="453" y="318"/>
                    <a:pt x="442" y="341"/>
                  </a:cubicBezTo>
                  <a:cubicBezTo>
                    <a:pt x="430" y="364"/>
                    <a:pt x="397" y="386"/>
                    <a:pt x="385" y="386"/>
                  </a:cubicBezTo>
                  <a:cubicBezTo>
                    <a:pt x="385" y="374"/>
                    <a:pt x="374" y="374"/>
                    <a:pt x="374" y="364"/>
                  </a:cubicBezTo>
                  <a:cubicBezTo>
                    <a:pt x="362" y="329"/>
                    <a:pt x="329" y="296"/>
                    <a:pt x="295" y="261"/>
                  </a:cubicBezTo>
                  <a:lnTo>
                    <a:pt x="295" y="261"/>
                  </a:lnTo>
                  <a:cubicBezTo>
                    <a:pt x="306" y="273"/>
                    <a:pt x="317" y="273"/>
                    <a:pt x="340" y="273"/>
                  </a:cubicBezTo>
                  <a:cubicBezTo>
                    <a:pt x="362" y="273"/>
                    <a:pt x="408" y="261"/>
                    <a:pt x="442" y="261"/>
                  </a:cubicBezTo>
                  <a:close/>
                  <a:moveTo>
                    <a:pt x="142" y="1"/>
                  </a:moveTo>
                  <a:cubicBezTo>
                    <a:pt x="131" y="1"/>
                    <a:pt x="125" y="2"/>
                    <a:pt x="125" y="2"/>
                  </a:cubicBezTo>
                  <a:cubicBezTo>
                    <a:pt x="125" y="2"/>
                    <a:pt x="114" y="2"/>
                    <a:pt x="114" y="13"/>
                  </a:cubicBezTo>
                  <a:lnTo>
                    <a:pt x="125" y="24"/>
                  </a:lnTo>
                  <a:cubicBezTo>
                    <a:pt x="125" y="24"/>
                    <a:pt x="135" y="23"/>
                    <a:pt x="150" y="23"/>
                  </a:cubicBezTo>
                  <a:cubicBezTo>
                    <a:pt x="178" y="23"/>
                    <a:pt x="227" y="28"/>
                    <a:pt x="272" y="58"/>
                  </a:cubicBezTo>
                  <a:cubicBezTo>
                    <a:pt x="239" y="80"/>
                    <a:pt x="204" y="103"/>
                    <a:pt x="193" y="126"/>
                  </a:cubicBezTo>
                  <a:cubicBezTo>
                    <a:pt x="182" y="148"/>
                    <a:pt x="171" y="160"/>
                    <a:pt x="182" y="183"/>
                  </a:cubicBezTo>
                  <a:cubicBezTo>
                    <a:pt x="182" y="194"/>
                    <a:pt x="193" y="205"/>
                    <a:pt x="193" y="216"/>
                  </a:cubicBezTo>
                  <a:cubicBezTo>
                    <a:pt x="125" y="183"/>
                    <a:pt x="46" y="171"/>
                    <a:pt x="12" y="171"/>
                  </a:cubicBezTo>
                  <a:cubicBezTo>
                    <a:pt x="1" y="171"/>
                    <a:pt x="1" y="183"/>
                    <a:pt x="1" y="183"/>
                  </a:cubicBezTo>
                  <a:cubicBezTo>
                    <a:pt x="1" y="194"/>
                    <a:pt x="1" y="194"/>
                    <a:pt x="12" y="194"/>
                  </a:cubicBezTo>
                  <a:cubicBezTo>
                    <a:pt x="17" y="193"/>
                    <a:pt x="23" y="192"/>
                    <a:pt x="29" y="192"/>
                  </a:cubicBezTo>
                  <a:cubicBezTo>
                    <a:pt x="109" y="192"/>
                    <a:pt x="299" y="259"/>
                    <a:pt x="352" y="374"/>
                  </a:cubicBezTo>
                  <a:cubicBezTo>
                    <a:pt x="362" y="397"/>
                    <a:pt x="374" y="431"/>
                    <a:pt x="352" y="465"/>
                  </a:cubicBezTo>
                  <a:cubicBezTo>
                    <a:pt x="333" y="477"/>
                    <a:pt x="304" y="487"/>
                    <a:pt x="268" y="487"/>
                  </a:cubicBezTo>
                  <a:cubicBezTo>
                    <a:pt x="239" y="487"/>
                    <a:pt x="206" y="480"/>
                    <a:pt x="171" y="465"/>
                  </a:cubicBezTo>
                  <a:cubicBezTo>
                    <a:pt x="159" y="465"/>
                    <a:pt x="159" y="465"/>
                    <a:pt x="159" y="477"/>
                  </a:cubicBezTo>
                  <a:cubicBezTo>
                    <a:pt x="148" y="477"/>
                    <a:pt x="159" y="488"/>
                    <a:pt x="159" y="488"/>
                  </a:cubicBezTo>
                  <a:cubicBezTo>
                    <a:pt x="204" y="499"/>
                    <a:pt x="239" y="510"/>
                    <a:pt x="272" y="510"/>
                  </a:cubicBezTo>
                  <a:cubicBezTo>
                    <a:pt x="317" y="510"/>
                    <a:pt x="352" y="499"/>
                    <a:pt x="374" y="477"/>
                  </a:cubicBezTo>
                  <a:cubicBezTo>
                    <a:pt x="385" y="465"/>
                    <a:pt x="397" y="442"/>
                    <a:pt x="385" y="409"/>
                  </a:cubicBezTo>
                  <a:cubicBezTo>
                    <a:pt x="408" y="397"/>
                    <a:pt x="442" y="386"/>
                    <a:pt x="465" y="352"/>
                  </a:cubicBezTo>
                  <a:cubicBezTo>
                    <a:pt x="476" y="318"/>
                    <a:pt x="476" y="284"/>
                    <a:pt x="465" y="251"/>
                  </a:cubicBezTo>
                  <a:cubicBezTo>
                    <a:pt x="487" y="251"/>
                    <a:pt x="521" y="239"/>
                    <a:pt x="543" y="228"/>
                  </a:cubicBezTo>
                  <a:cubicBezTo>
                    <a:pt x="555" y="228"/>
                    <a:pt x="555" y="216"/>
                    <a:pt x="555" y="216"/>
                  </a:cubicBezTo>
                  <a:cubicBezTo>
                    <a:pt x="555" y="205"/>
                    <a:pt x="543" y="205"/>
                    <a:pt x="533" y="205"/>
                  </a:cubicBezTo>
                  <a:cubicBezTo>
                    <a:pt x="457" y="233"/>
                    <a:pt x="390" y="247"/>
                    <a:pt x="336" y="247"/>
                  </a:cubicBezTo>
                  <a:cubicBezTo>
                    <a:pt x="301" y="247"/>
                    <a:pt x="272" y="241"/>
                    <a:pt x="249" y="228"/>
                  </a:cubicBezTo>
                  <a:cubicBezTo>
                    <a:pt x="227" y="216"/>
                    <a:pt x="204" y="205"/>
                    <a:pt x="204" y="171"/>
                  </a:cubicBezTo>
                  <a:cubicBezTo>
                    <a:pt x="193" y="160"/>
                    <a:pt x="204" y="148"/>
                    <a:pt x="204" y="137"/>
                  </a:cubicBezTo>
                  <a:cubicBezTo>
                    <a:pt x="249" y="80"/>
                    <a:pt x="408" y="35"/>
                    <a:pt x="498" y="35"/>
                  </a:cubicBezTo>
                  <a:lnTo>
                    <a:pt x="510" y="24"/>
                  </a:lnTo>
                  <a:cubicBezTo>
                    <a:pt x="510" y="13"/>
                    <a:pt x="510" y="13"/>
                    <a:pt x="498" y="13"/>
                  </a:cubicBezTo>
                  <a:cubicBezTo>
                    <a:pt x="442" y="13"/>
                    <a:pt x="362" y="24"/>
                    <a:pt x="306" y="58"/>
                  </a:cubicBezTo>
                  <a:cubicBezTo>
                    <a:pt x="239" y="7"/>
                    <a:pt x="172" y="1"/>
                    <a:pt x="142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44;p40">
              <a:extLst>
                <a:ext uri="{FF2B5EF4-FFF2-40B4-BE49-F238E27FC236}">
                  <a16:creationId xmlns:a16="http://schemas.microsoft.com/office/drawing/2014/main" id="{D6CF6AB9-4697-6147-5E39-4D7AD64FF005}"/>
                </a:ext>
              </a:extLst>
            </p:cNvPr>
            <p:cNvSpPr/>
            <p:nvPr/>
          </p:nvSpPr>
          <p:spPr>
            <a:xfrm>
              <a:off x="1473234" y="4548767"/>
              <a:ext cx="72678" cy="156331"/>
            </a:xfrm>
            <a:custGeom>
              <a:avLst/>
              <a:gdLst/>
              <a:ahLst/>
              <a:cxnLst/>
              <a:rect l="l" t="t" r="r" b="b"/>
              <a:pathLst>
                <a:path w="1629" h="3504" extrusionOk="0">
                  <a:moveTo>
                    <a:pt x="859" y="1"/>
                  </a:moveTo>
                  <a:cubicBezTo>
                    <a:pt x="859" y="1"/>
                    <a:pt x="0" y="668"/>
                    <a:pt x="125" y="1392"/>
                  </a:cubicBezTo>
                  <a:cubicBezTo>
                    <a:pt x="249" y="2127"/>
                    <a:pt x="814" y="3167"/>
                    <a:pt x="814" y="3167"/>
                  </a:cubicBezTo>
                  <a:cubicBezTo>
                    <a:pt x="814" y="3167"/>
                    <a:pt x="498" y="3450"/>
                    <a:pt x="555" y="3495"/>
                  </a:cubicBezTo>
                  <a:cubicBezTo>
                    <a:pt x="562" y="3501"/>
                    <a:pt x="578" y="3504"/>
                    <a:pt x="601" y="3504"/>
                  </a:cubicBezTo>
                  <a:cubicBezTo>
                    <a:pt x="765" y="3504"/>
                    <a:pt x="1271" y="3372"/>
                    <a:pt x="1221" y="3224"/>
                  </a:cubicBezTo>
                  <a:cubicBezTo>
                    <a:pt x="1221" y="3224"/>
                    <a:pt x="1346" y="1991"/>
                    <a:pt x="1029" y="1392"/>
                  </a:cubicBezTo>
                  <a:lnTo>
                    <a:pt x="1628" y="827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45;p40">
              <a:extLst>
                <a:ext uri="{FF2B5EF4-FFF2-40B4-BE49-F238E27FC236}">
                  <a16:creationId xmlns:a16="http://schemas.microsoft.com/office/drawing/2014/main" id="{C6B4BE20-E51E-B065-CAD1-743E0BA43FC5}"/>
                </a:ext>
              </a:extLst>
            </p:cNvPr>
            <p:cNvSpPr/>
            <p:nvPr/>
          </p:nvSpPr>
          <p:spPr>
            <a:xfrm>
              <a:off x="1482291" y="4679758"/>
              <a:ext cx="51040" cy="28687"/>
            </a:xfrm>
            <a:custGeom>
              <a:avLst/>
              <a:gdLst/>
              <a:ahLst/>
              <a:cxnLst/>
              <a:rect l="l" t="t" r="r" b="b"/>
              <a:pathLst>
                <a:path w="1144" h="643" extrusionOk="0">
                  <a:moveTo>
                    <a:pt x="559" y="0"/>
                  </a:moveTo>
                  <a:cubicBezTo>
                    <a:pt x="545" y="0"/>
                    <a:pt x="529" y="8"/>
                    <a:pt x="510" y="28"/>
                  </a:cubicBezTo>
                  <a:cubicBezTo>
                    <a:pt x="453" y="73"/>
                    <a:pt x="487" y="265"/>
                    <a:pt x="487" y="265"/>
                  </a:cubicBezTo>
                  <a:cubicBezTo>
                    <a:pt x="487" y="265"/>
                    <a:pt x="1" y="559"/>
                    <a:pt x="46" y="627"/>
                  </a:cubicBezTo>
                  <a:cubicBezTo>
                    <a:pt x="58" y="638"/>
                    <a:pt x="89" y="643"/>
                    <a:pt x="133" y="643"/>
                  </a:cubicBezTo>
                  <a:cubicBezTo>
                    <a:pt x="375" y="643"/>
                    <a:pt x="1013" y="497"/>
                    <a:pt x="1109" y="344"/>
                  </a:cubicBezTo>
                  <a:cubicBezTo>
                    <a:pt x="1143" y="299"/>
                    <a:pt x="1064" y="130"/>
                    <a:pt x="1064" y="130"/>
                  </a:cubicBezTo>
                  <a:cubicBezTo>
                    <a:pt x="1064" y="130"/>
                    <a:pt x="977" y="251"/>
                    <a:pt x="743" y="251"/>
                  </a:cubicBezTo>
                  <a:cubicBezTo>
                    <a:pt x="710" y="251"/>
                    <a:pt x="673" y="248"/>
                    <a:pt x="634" y="243"/>
                  </a:cubicBezTo>
                  <a:cubicBezTo>
                    <a:pt x="634" y="243"/>
                    <a:pt x="634" y="0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46;p40">
              <a:extLst>
                <a:ext uri="{FF2B5EF4-FFF2-40B4-BE49-F238E27FC236}">
                  <a16:creationId xmlns:a16="http://schemas.microsoft.com/office/drawing/2014/main" id="{904352F3-4D3C-BA91-395B-AE455BD8A223}"/>
                </a:ext>
              </a:extLst>
            </p:cNvPr>
            <p:cNvSpPr/>
            <p:nvPr/>
          </p:nvSpPr>
          <p:spPr>
            <a:xfrm>
              <a:off x="1482827" y="4693231"/>
              <a:ext cx="52646" cy="16820"/>
            </a:xfrm>
            <a:custGeom>
              <a:avLst/>
              <a:gdLst/>
              <a:ahLst/>
              <a:cxnLst/>
              <a:rect l="l" t="t" r="r" b="b"/>
              <a:pathLst>
                <a:path w="1180" h="377" extrusionOk="0">
                  <a:moveTo>
                    <a:pt x="1120" y="0"/>
                  </a:moveTo>
                  <a:cubicBezTo>
                    <a:pt x="1112" y="0"/>
                    <a:pt x="1105" y="3"/>
                    <a:pt x="1097" y="9"/>
                  </a:cubicBezTo>
                  <a:cubicBezTo>
                    <a:pt x="1018" y="65"/>
                    <a:pt x="938" y="110"/>
                    <a:pt x="848" y="144"/>
                  </a:cubicBezTo>
                  <a:cubicBezTo>
                    <a:pt x="803" y="110"/>
                    <a:pt x="758" y="65"/>
                    <a:pt x="712" y="20"/>
                  </a:cubicBezTo>
                  <a:cubicBezTo>
                    <a:pt x="708" y="18"/>
                    <a:pt x="704" y="17"/>
                    <a:pt x="700" y="17"/>
                  </a:cubicBezTo>
                  <a:cubicBezTo>
                    <a:pt x="680" y="17"/>
                    <a:pt x="660" y="35"/>
                    <a:pt x="679" y="54"/>
                  </a:cubicBezTo>
                  <a:cubicBezTo>
                    <a:pt x="724" y="87"/>
                    <a:pt x="758" y="133"/>
                    <a:pt x="803" y="167"/>
                  </a:cubicBezTo>
                  <a:cubicBezTo>
                    <a:pt x="792" y="178"/>
                    <a:pt x="769" y="178"/>
                    <a:pt x="758" y="190"/>
                  </a:cubicBezTo>
                  <a:cubicBezTo>
                    <a:pt x="701" y="144"/>
                    <a:pt x="656" y="99"/>
                    <a:pt x="611" y="54"/>
                  </a:cubicBezTo>
                  <a:cubicBezTo>
                    <a:pt x="605" y="48"/>
                    <a:pt x="600" y="46"/>
                    <a:pt x="595" y="46"/>
                  </a:cubicBezTo>
                  <a:cubicBezTo>
                    <a:pt x="579" y="46"/>
                    <a:pt x="568" y="68"/>
                    <a:pt x="577" y="77"/>
                  </a:cubicBezTo>
                  <a:lnTo>
                    <a:pt x="701" y="200"/>
                  </a:lnTo>
                  <a:cubicBezTo>
                    <a:pt x="540" y="254"/>
                    <a:pt x="357" y="287"/>
                    <a:pt x="187" y="287"/>
                  </a:cubicBezTo>
                  <a:cubicBezTo>
                    <a:pt x="142" y="287"/>
                    <a:pt x="99" y="285"/>
                    <a:pt x="56" y="280"/>
                  </a:cubicBezTo>
                  <a:cubicBezTo>
                    <a:pt x="0" y="280"/>
                    <a:pt x="0" y="359"/>
                    <a:pt x="56" y="371"/>
                  </a:cubicBezTo>
                  <a:cubicBezTo>
                    <a:pt x="102" y="375"/>
                    <a:pt x="148" y="377"/>
                    <a:pt x="195" y="377"/>
                  </a:cubicBezTo>
                  <a:cubicBezTo>
                    <a:pt x="524" y="377"/>
                    <a:pt x="885" y="276"/>
                    <a:pt x="1142" y="87"/>
                  </a:cubicBezTo>
                  <a:cubicBezTo>
                    <a:pt x="1179" y="60"/>
                    <a:pt x="1155" y="0"/>
                    <a:pt x="11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47;p40">
              <a:extLst>
                <a:ext uri="{FF2B5EF4-FFF2-40B4-BE49-F238E27FC236}">
                  <a16:creationId xmlns:a16="http://schemas.microsoft.com/office/drawing/2014/main" id="{ECA0E2FA-F513-271D-0CF2-004056B7F4B7}"/>
                </a:ext>
              </a:extLst>
            </p:cNvPr>
            <p:cNvSpPr/>
            <p:nvPr/>
          </p:nvSpPr>
          <p:spPr>
            <a:xfrm>
              <a:off x="1494382" y="4684085"/>
              <a:ext cx="17757" cy="9994"/>
            </a:xfrm>
            <a:custGeom>
              <a:avLst/>
              <a:gdLst/>
              <a:ahLst/>
              <a:cxnLst/>
              <a:rect l="l" t="t" r="r" b="b"/>
              <a:pathLst>
                <a:path w="398" h="224" extrusionOk="0">
                  <a:moveTo>
                    <a:pt x="295" y="44"/>
                  </a:moveTo>
                  <a:cubicBezTo>
                    <a:pt x="307" y="44"/>
                    <a:pt x="284" y="66"/>
                    <a:pt x="284" y="66"/>
                  </a:cubicBezTo>
                  <a:cubicBezTo>
                    <a:pt x="273" y="78"/>
                    <a:pt x="262" y="88"/>
                    <a:pt x="250" y="89"/>
                  </a:cubicBezTo>
                  <a:lnTo>
                    <a:pt x="250" y="89"/>
                  </a:lnTo>
                  <a:lnTo>
                    <a:pt x="295" y="44"/>
                  </a:lnTo>
                  <a:close/>
                  <a:moveTo>
                    <a:pt x="250" y="90"/>
                  </a:moveTo>
                  <a:cubicBezTo>
                    <a:pt x="250" y="101"/>
                    <a:pt x="249" y="101"/>
                    <a:pt x="239" y="101"/>
                  </a:cubicBezTo>
                  <a:lnTo>
                    <a:pt x="250" y="90"/>
                  </a:lnTo>
                  <a:close/>
                  <a:moveTo>
                    <a:pt x="91" y="89"/>
                  </a:moveTo>
                  <a:cubicBezTo>
                    <a:pt x="114" y="101"/>
                    <a:pt x="137" y="111"/>
                    <a:pt x="159" y="134"/>
                  </a:cubicBezTo>
                  <a:lnTo>
                    <a:pt x="148" y="134"/>
                  </a:lnTo>
                  <a:cubicBezTo>
                    <a:pt x="137" y="134"/>
                    <a:pt x="126" y="123"/>
                    <a:pt x="103" y="111"/>
                  </a:cubicBezTo>
                  <a:cubicBezTo>
                    <a:pt x="103" y="111"/>
                    <a:pt x="69" y="89"/>
                    <a:pt x="91" y="89"/>
                  </a:cubicBezTo>
                  <a:close/>
                  <a:moveTo>
                    <a:pt x="298" y="1"/>
                  </a:moveTo>
                  <a:cubicBezTo>
                    <a:pt x="253" y="1"/>
                    <a:pt x="212" y="56"/>
                    <a:pt x="194" y="111"/>
                  </a:cubicBezTo>
                  <a:cubicBezTo>
                    <a:pt x="162" y="79"/>
                    <a:pt x="124" y="47"/>
                    <a:pt x="93" y="47"/>
                  </a:cubicBezTo>
                  <a:cubicBezTo>
                    <a:pt x="80" y="47"/>
                    <a:pt x="68" y="53"/>
                    <a:pt x="58" y="66"/>
                  </a:cubicBezTo>
                  <a:cubicBezTo>
                    <a:pt x="1" y="134"/>
                    <a:pt x="114" y="168"/>
                    <a:pt x="171" y="191"/>
                  </a:cubicBezTo>
                  <a:lnTo>
                    <a:pt x="182" y="191"/>
                  </a:lnTo>
                  <a:cubicBezTo>
                    <a:pt x="204" y="202"/>
                    <a:pt x="216" y="202"/>
                    <a:pt x="227" y="214"/>
                  </a:cubicBezTo>
                  <a:cubicBezTo>
                    <a:pt x="231" y="220"/>
                    <a:pt x="236" y="223"/>
                    <a:pt x="241" y="223"/>
                  </a:cubicBezTo>
                  <a:cubicBezTo>
                    <a:pt x="255" y="223"/>
                    <a:pt x="269" y="207"/>
                    <a:pt x="261" y="191"/>
                  </a:cubicBezTo>
                  <a:cubicBezTo>
                    <a:pt x="250" y="179"/>
                    <a:pt x="239" y="168"/>
                    <a:pt x="227" y="168"/>
                  </a:cubicBezTo>
                  <a:lnTo>
                    <a:pt x="227" y="157"/>
                  </a:lnTo>
                  <a:cubicBezTo>
                    <a:pt x="284" y="134"/>
                    <a:pt x="397" y="55"/>
                    <a:pt x="329" y="10"/>
                  </a:cubicBezTo>
                  <a:cubicBezTo>
                    <a:pt x="319" y="4"/>
                    <a:pt x="308" y="1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48;p40">
              <a:extLst>
                <a:ext uri="{FF2B5EF4-FFF2-40B4-BE49-F238E27FC236}">
                  <a16:creationId xmlns:a16="http://schemas.microsoft.com/office/drawing/2014/main" id="{4BCEEDCF-7290-EC42-177C-76A0995778D3}"/>
                </a:ext>
              </a:extLst>
            </p:cNvPr>
            <p:cNvSpPr/>
            <p:nvPr/>
          </p:nvSpPr>
          <p:spPr>
            <a:xfrm>
              <a:off x="1494070" y="4695016"/>
              <a:ext cx="6425" cy="5086"/>
            </a:xfrm>
            <a:custGeom>
              <a:avLst/>
              <a:gdLst/>
              <a:ahLst/>
              <a:cxnLst/>
              <a:rect l="l" t="t" r="r" b="b"/>
              <a:pathLst>
                <a:path w="144" h="114" extrusionOk="0">
                  <a:moveTo>
                    <a:pt x="33" y="0"/>
                  </a:moveTo>
                  <a:cubicBezTo>
                    <a:pt x="14" y="0"/>
                    <a:pt x="0" y="26"/>
                    <a:pt x="20" y="37"/>
                  </a:cubicBezTo>
                  <a:cubicBezTo>
                    <a:pt x="53" y="47"/>
                    <a:pt x="98" y="59"/>
                    <a:pt x="98" y="93"/>
                  </a:cubicBezTo>
                  <a:cubicBezTo>
                    <a:pt x="103" y="107"/>
                    <a:pt x="112" y="113"/>
                    <a:pt x="121" y="113"/>
                  </a:cubicBezTo>
                  <a:cubicBezTo>
                    <a:pt x="132" y="113"/>
                    <a:pt x="144" y="101"/>
                    <a:pt x="144" y="82"/>
                  </a:cubicBezTo>
                  <a:cubicBezTo>
                    <a:pt x="133" y="37"/>
                    <a:pt x="88" y="14"/>
                    <a:pt x="42" y="2"/>
                  </a:cubicBezTo>
                  <a:cubicBezTo>
                    <a:pt x="39" y="1"/>
                    <a:pt x="36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49;p40">
              <a:extLst>
                <a:ext uri="{FF2B5EF4-FFF2-40B4-BE49-F238E27FC236}">
                  <a16:creationId xmlns:a16="http://schemas.microsoft.com/office/drawing/2014/main" id="{84C92BF8-547C-7FF8-4305-D438D4516697}"/>
                </a:ext>
              </a:extLst>
            </p:cNvPr>
            <p:cNvSpPr/>
            <p:nvPr/>
          </p:nvSpPr>
          <p:spPr>
            <a:xfrm>
              <a:off x="1497148" y="4692964"/>
              <a:ext cx="7183" cy="5131"/>
            </a:xfrm>
            <a:custGeom>
              <a:avLst/>
              <a:gdLst/>
              <a:ahLst/>
              <a:cxnLst/>
              <a:rect l="l" t="t" r="r" b="b"/>
              <a:pathLst>
                <a:path w="161" h="115" extrusionOk="0">
                  <a:moveTo>
                    <a:pt x="28" y="1"/>
                  </a:moveTo>
                  <a:cubicBezTo>
                    <a:pt x="5" y="1"/>
                    <a:pt x="0" y="27"/>
                    <a:pt x="29" y="37"/>
                  </a:cubicBezTo>
                  <a:cubicBezTo>
                    <a:pt x="52" y="48"/>
                    <a:pt x="97" y="60"/>
                    <a:pt x="109" y="93"/>
                  </a:cubicBezTo>
                  <a:cubicBezTo>
                    <a:pt x="114" y="108"/>
                    <a:pt x="124" y="114"/>
                    <a:pt x="134" y="114"/>
                  </a:cubicBezTo>
                  <a:cubicBezTo>
                    <a:pt x="148" y="114"/>
                    <a:pt x="161" y="102"/>
                    <a:pt x="154" y="83"/>
                  </a:cubicBezTo>
                  <a:cubicBezTo>
                    <a:pt x="132" y="37"/>
                    <a:pt x="86" y="15"/>
                    <a:pt x="41" y="3"/>
                  </a:cubicBezTo>
                  <a:cubicBezTo>
                    <a:pt x="36" y="1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50;p40">
              <a:extLst>
                <a:ext uri="{FF2B5EF4-FFF2-40B4-BE49-F238E27FC236}">
                  <a16:creationId xmlns:a16="http://schemas.microsoft.com/office/drawing/2014/main" id="{DCC058DA-9FC3-4323-BCCD-1C61145A54D2}"/>
                </a:ext>
              </a:extLst>
            </p:cNvPr>
            <p:cNvSpPr/>
            <p:nvPr/>
          </p:nvSpPr>
          <p:spPr>
            <a:xfrm>
              <a:off x="1490367" y="4548767"/>
              <a:ext cx="55546" cy="78255"/>
            </a:xfrm>
            <a:custGeom>
              <a:avLst/>
              <a:gdLst/>
              <a:ahLst/>
              <a:cxnLst/>
              <a:rect l="l" t="t" r="r" b="b"/>
              <a:pathLst>
                <a:path w="1245" h="1754" extrusionOk="0">
                  <a:moveTo>
                    <a:pt x="475" y="1"/>
                  </a:moveTo>
                  <a:cubicBezTo>
                    <a:pt x="475" y="1"/>
                    <a:pt x="216" y="204"/>
                    <a:pt x="0" y="498"/>
                  </a:cubicBezTo>
                  <a:cubicBezTo>
                    <a:pt x="159" y="691"/>
                    <a:pt x="294" y="895"/>
                    <a:pt x="408" y="1121"/>
                  </a:cubicBezTo>
                  <a:cubicBezTo>
                    <a:pt x="521" y="1335"/>
                    <a:pt x="645" y="1539"/>
                    <a:pt x="769" y="1754"/>
                  </a:cubicBezTo>
                  <a:cubicBezTo>
                    <a:pt x="736" y="1618"/>
                    <a:pt x="702" y="1493"/>
                    <a:pt x="645" y="1392"/>
                  </a:cubicBezTo>
                  <a:lnTo>
                    <a:pt x="1244" y="827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51;p40">
              <a:extLst>
                <a:ext uri="{FF2B5EF4-FFF2-40B4-BE49-F238E27FC236}">
                  <a16:creationId xmlns:a16="http://schemas.microsoft.com/office/drawing/2014/main" id="{ED597693-8ED8-F80C-2C13-50C94911A9C6}"/>
                </a:ext>
              </a:extLst>
            </p:cNvPr>
            <p:cNvSpPr/>
            <p:nvPr/>
          </p:nvSpPr>
          <p:spPr>
            <a:xfrm>
              <a:off x="1568578" y="4542253"/>
              <a:ext cx="157848" cy="68082"/>
            </a:xfrm>
            <a:custGeom>
              <a:avLst/>
              <a:gdLst/>
              <a:ahLst/>
              <a:cxnLst/>
              <a:rect l="l" t="t" r="r" b="b"/>
              <a:pathLst>
                <a:path w="3538" h="1526" extrusionOk="0">
                  <a:moveTo>
                    <a:pt x="848" y="0"/>
                  </a:moveTo>
                  <a:lnTo>
                    <a:pt x="1" y="769"/>
                  </a:lnTo>
                  <a:cubicBezTo>
                    <a:pt x="1" y="769"/>
                    <a:pt x="588" y="1526"/>
                    <a:pt x="1268" y="1526"/>
                  </a:cubicBezTo>
                  <a:cubicBezTo>
                    <a:pt x="1312" y="1526"/>
                    <a:pt x="1358" y="1522"/>
                    <a:pt x="1403" y="1516"/>
                  </a:cubicBezTo>
                  <a:cubicBezTo>
                    <a:pt x="2127" y="1391"/>
                    <a:pt x="3167" y="837"/>
                    <a:pt x="3167" y="837"/>
                  </a:cubicBezTo>
                  <a:cubicBezTo>
                    <a:pt x="3167" y="837"/>
                    <a:pt x="3405" y="1104"/>
                    <a:pt x="3479" y="1104"/>
                  </a:cubicBezTo>
                  <a:cubicBezTo>
                    <a:pt x="3485" y="1104"/>
                    <a:pt x="3491" y="1101"/>
                    <a:pt x="3494" y="1097"/>
                  </a:cubicBezTo>
                  <a:cubicBezTo>
                    <a:pt x="3538" y="1043"/>
                    <a:pt x="3415" y="426"/>
                    <a:pt x="3255" y="426"/>
                  </a:cubicBezTo>
                  <a:cubicBezTo>
                    <a:pt x="3249" y="426"/>
                    <a:pt x="3242" y="428"/>
                    <a:pt x="3235" y="430"/>
                  </a:cubicBezTo>
                  <a:cubicBezTo>
                    <a:pt x="3235" y="430"/>
                    <a:pt x="2972" y="401"/>
                    <a:pt x="2630" y="401"/>
                  </a:cubicBezTo>
                  <a:cubicBezTo>
                    <a:pt x="2232" y="401"/>
                    <a:pt x="1725" y="440"/>
                    <a:pt x="1403" y="611"/>
                  </a:cubicBezTo>
                  <a:lnTo>
                    <a:pt x="848" y="0"/>
                  </a:ln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52;p40">
              <a:extLst>
                <a:ext uri="{FF2B5EF4-FFF2-40B4-BE49-F238E27FC236}">
                  <a16:creationId xmlns:a16="http://schemas.microsoft.com/office/drawing/2014/main" id="{EE5D0B5A-1EC0-973B-F72A-4A824F1D4F93}"/>
                </a:ext>
              </a:extLst>
            </p:cNvPr>
            <p:cNvSpPr/>
            <p:nvPr/>
          </p:nvSpPr>
          <p:spPr>
            <a:xfrm>
              <a:off x="1695196" y="4556664"/>
              <a:ext cx="35870" cy="48318"/>
            </a:xfrm>
            <a:custGeom>
              <a:avLst/>
              <a:gdLst/>
              <a:ahLst/>
              <a:cxnLst/>
              <a:rect l="l" t="t" r="r" b="b"/>
              <a:pathLst>
                <a:path w="804" h="1083" extrusionOk="0">
                  <a:moveTo>
                    <a:pt x="427" y="0"/>
                  </a:moveTo>
                  <a:cubicBezTo>
                    <a:pt x="363" y="0"/>
                    <a:pt x="239" y="50"/>
                    <a:pt x="239" y="50"/>
                  </a:cubicBezTo>
                  <a:cubicBezTo>
                    <a:pt x="239" y="50"/>
                    <a:pt x="397" y="175"/>
                    <a:pt x="340" y="480"/>
                  </a:cubicBezTo>
                  <a:cubicBezTo>
                    <a:pt x="340" y="480"/>
                    <a:pt x="1" y="480"/>
                    <a:pt x="136" y="615"/>
                  </a:cubicBezTo>
                  <a:cubicBezTo>
                    <a:pt x="155" y="634"/>
                    <a:pt x="197" y="639"/>
                    <a:pt x="241" y="639"/>
                  </a:cubicBezTo>
                  <a:cubicBezTo>
                    <a:pt x="306" y="639"/>
                    <a:pt x="374" y="627"/>
                    <a:pt x="374" y="627"/>
                  </a:cubicBezTo>
                  <a:cubicBezTo>
                    <a:pt x="374" y="627"/>
                    <a:pt x="632" y="1082"/>
                    <a:pt x="714" y="1082"/>
                  </a:cubicBezTo>
                  <a:cubicBezTo>
                    <a:pt x="718" y="1082"/>
                    <a:pt x="721" y="1081"/>
                    <a:pt x="724" y="1079"/>
                  </a:cubicBezTo>
                  <a:cubicBezTo>
                    <a:pt x="804" y="989"/>
                    <a:pt x="634" y="118"/>
                    <a:pt x="453" y="5"/>
                  </a:cubicBezTo>
                  <a:cubicBezTo>
                    <a:pt x="446" y="1"/>
                    <a:pt x="437" y="0"/>
                    <a:pt x="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53;p40">
              <a:extLst>
                <a:ext uri="{FF2B5EF4-FFF2-40B4-BE49-F238E27FC236}">
                  <a16:creationId xmlns:a16="http://schemas.microsoft.com/office/drawing/2014/main" id="{A8807CBF-0C67-C82D-AE80-3DE641A907BF}"/>
                </a:ext>
              </a:extLst>
            </p:cNvPr>
            <p:cNvSpPr/>
            <p:nvPr/>
          </p:nvSpPr>
          <p:spPr>
            <a:xfrm>
              <a:off x="1712819" y="4554522"/>
              <a:ext cx="18248" cy="51173"/>
            </a:xfrm>
            <a:custGeom>
              <a:avLst/>
              <a:gdLst/>
              <a:ahLst/>
              <a:cxnLst/>
              <a:rect l="l" t="t" r="r" b="b"/>
              <a:pathLst>
                <a:path w="409" h="1147" extrusionOk="0">
                  <a:moveTo>
                    <a:pt x="66" y="0"/>
                  </a:moveTo>
                  <a:cubicBezTo>
                    <a:pt x="33" y="0"/>
                    <a:pt x="0" y="32"/>
                    <a:pt x="24" y="64"/>
                  </a:cubicBezTo>
                  <a:cubicBezTo>
                    <a:pt x="81" y="132"/>
                    <a:pt x="126" y="223"/>
                    <a:pt x="160" y="313"/>
                  </a:cubicBezTo>
                  <a:cubicBezTo>
                    <a:pt x="126" y="358"/>
                    <a:pt x="81" y="404"/>
                    <a:pt x="35" y="449"/>
                  </a:cubicBezTo>
                  <a:cubicBezTo>
                    <a:pt x="17" y="467"/>
                    <a:pt x="36" y="486"/>
                    <a:pt x="56" y="486"/>
                  </a:cubicBezTo>
                  <a:cubicBezTo>
                    <a:pt x="61" y="486"/>
                    <a:pt x="65" y="485"/>
                    <a:pt x="70" y="482"/>
                  </a:cubicBezTo>
                  <a:cubicBezTo>
                    <a:pt x="103" y="437"/>
                    <a:pt x="148" y="392"/>
                    <a:pt x="183" y="358"/>
                  </a:cubicBezTo>
                  <a:cubicBezTo>
                    <a:pt x="194" y="369"/>
                    <a:pt x="194" y="392"/>
                    <a:pt x="205" y="404"/>
                  </a:cubicBezTo>
                  <a:lnTo>
                    <a:pt x="58" y="550"/>
                  </a:lnTo>
                  <a:cubicBezTo>
                    <a:pt x="50" y="559"/>
                    <a:pt x="61" y="581"/>
                    <a:pt x="76" y="581"/>
                  </a:cubicBezTo>
                  <a:cubicBezTo>
                    <a:pt x="81" y="581"/>
                    <a:pt x="87" y="578"/>
                    <a:pt x="92" y="573"/>
                  </a:cubicBezTo>
                  <a:cubicBezTo>
                    <a:pt x="138" y="539"/>
                    <a:pt x="183" y="494"/>
                    <a:pt x="216" y="449"/>
                  </a:cubicBezTo>
                  <a:cubicBezTo>
                    <a:pt x="284" y="663"/>
                    <a:pt x="307" y="901"/>
                    <a:pt x="296" y="1105"/>
                  </a:cubicBezTo>
                  <a:cubicBezTo>
                    <a:pt x="290" y="1133"/>
                    <a:pt x="310" y="1147"/>
                    <a:pt x="331" y="1147"/>
                  </a:cubicBezTo>
                  <a:cubicBezTo>
                    <a:pt x="352" y="1147"/>
                    <a:pt x="375" y="1133"/>
                    <a:pt x="375" y="1105"/>
                  </a:cubicBezTo>
                  <a:cubicBezTo>
                    <a:pt x="409" y="743"/>
                    <a:pt x="318" y="313"/>
                    <a:pt x="103" y="19"/>
                  </a:cubicBezTo>
                  <a:cubicBezTo>
                    <a:pt x="93" y="6"/>
                    <a:pt x="80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54;p40">
              <a:extLst>
                <a:ext uri="{FF2B5EF4-FFF2-40B4-BE49-F238E27FC236}">
                  <a16:creationId xmlns:a16="http://schemas.microsoft.com/office/drawing/2014/main" id="{4CF5CEFC-5293-4F99-0BC2-1B5BE9F242CD}"/>
                </a:ext>
              </a:extLst>
            </p:cNvPr>
            <p:cNvSpPr/>
            <p:nvPr/>
          </p:nvSpPr>
          <p:spPr>
            <a:xfrm>
              <a:off x="1703272" y="4579061"/>
              <a:ext cx="11466" cy="13831"/>
            </a:xfrm>
            <a:custGeom>
              <a:avLst/>
              <a:gdLst/>
              <a:ahLst/>
              <a:cxnLst/>
              <a:rect l="l" t="t" r="r" b="b"/>
              <a:pathLst>
                <a:path w="257" h="310" extrusionOk="0">
                  <a:moveTo>
                    <a:pt x="70" y="43"/>
                  </a:moveTo>
                  <a:cubicBezTo>
                    <a:pt x="73" y="43"/>
                    <a:pt x="82" y="57"/>
                    <a:pt x="91" y="57"/>
                  </a:cubicBezTo>
                  <a:cubicBezTo>
                    <a:pt x="103" y="68"/>
                    <a:pt x="103" y="80"/>
                    <a:pt x="114" y="91"/>
                  </a:cubicBezTo>
                  <a:cubicBezTo>
                    <a:pt x="114" y="94"/>
                    <a:pt x="114" y="96"/>
                    <a:pt x="114" y="98"/>
                  </a:cubicBezTo>
                  <a:lnTo>
                    <a:pt x="114" y="98"/>
                  </a:lnTo>
                  <a:cubicBezTo>
                    <a:pt x="88" y="85"/>
                    <a:pt x="79" y="65"/>
                    <a:pt x="68" y="45"/>
                  </a:cubicBezTo>
                  <a:cubicBezTo>
                    <a:pt x="68" y="43"/>
                    <a:pt x="69" y="43"/>
                    <a:pt x="70" y="43"/>
                  </a:cubicBezTo>
                  <a:close/>
                  <a:moveTo>
                    <a:pt x="159" y="181"/>
                  </a:moveTo>
                  <a:lnTo>
                    <a:pt x="159" y="193"/>
                  </a:lnTo>
                  <a:cubicBezTo>
                    <a:pt x="148" y="216"/>
                    <a:pt x="148" y="226"/>
                    <a:pt x="136" y="238"/>
                  </a:cubicBezTo>
                  <a:cubicBezTo>
                    <a:pt x="136" y="246"/>
                    <a:pt x="125" y="259"/>
                    <a:pt x="119" y="259"/>
                  </a:cubicBezTo>
                  <a:cubicBezTo>
                    <a:pt x="116" y="259"/>
                    <a:pt x="114" y="256"/>
                    <a:pt x="114" y="249"/>
                  </a:cubicBezTo>
                  <a:cubicBezTo>
                    <a:pt x="125" y="226"/>
                    <a:pt x="136" y="204"/>
                    <a:pt x="159" y="181"/>
                  </a:cubicBezTo>
                  <a:close/>
                  <a:moveTo>
                    <a:pt x="70" y="0"/>
                  </a:moveTo>
                  <a:cubicBezTo>
                    <a:pt x="57" y="0"/>
                    <a:pt x="46" y="7"/>
                    <a:pt x="35" y="23"/>
                  </a:cubicBezTo>
                  <a:cubicBezTo>
                    <a:pt x="1" y="68"/>
                    <a:pt x="68" y="125"/>
                    <a:pt x="125" y="159"/>
                  </a:cubicBezTo>
                  <a:cubicBezTo>
                    <a:pt x="91" y="193"/>
                    <a:pt x="46" y="261"/>
                    <a:pt x="80" y="294"/>
                  </a:cubicBezTo>
                  <a:cubicBezTo>
                    <a:pt x="95" y="305"/>
                    <a:pt x="109" y="310"/>
                    <a:pt x="120" y="310"/>
                  </a:cubicBezTo>
                  <a:cubicBezTo>
                    <a:pt x="171" y="310"/>
                    <a:pt x="195" y="225"/>
                    <a:pt x="204" y="170"/>
                  </a:cubicBezTo>
                  <a:cubicBezTo>
                    <a:pt x="216" y="170"/>
                    <a:pt x="216" y="170"/>
                    <a:pt x="216" y="159"/>
                  </a:cubicBezTo>
                  <a:cubicBezTo>
                    <a:pt x="216" y="148"/>
                    <a:pt x="227" y="136"/>
                    <a:pt x="238" y="125"/>
                  </a:cubicBezTo>
                  <a:cubicBezTo>
                    <a:pt x="257" y="116"/>
                    <a:pt x="246" y="84"/>
                    <a:pt x="229" y="84"/>
                  </a:cubicBezTo>
                  <a:cubicBezTo>
                    <a:pt x="225" y="84"/>
                    <a:pt x="220" y="86"/>
                    <a:pt x="216" y="91"/>
                  </a:cubicBezTo>
                  <a:cubicBezTo>
                    <a:pt x="204" y="91"/>
                    <a:pt x="193" y="102"/>
                    <a:pt x="181" y="113"/>
                  </a:cubicBezTo>
                  <a:cubicBezTo>
                    <a:pt x="156" y="70"/>
                    <a:pt x="110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55;p40">
              <a:extLst>
                <a:ext uri="{FF2B5EF4-FFF2-40B4-BE49-F238E27FC236}">
                  <a16:creationId xmlns:a16="http://schemas.microsoft.com/office/drawing/2014/main" id="{347A43D6-FB12-12F0-F072-24F1E0A8BFA9}"/>
                </a:ext>
              </a:extLst>
            </p:cNvPr>
            <p:cNvSpPr/>
            <p:nvPr/>
          </p:nvSpPr>
          <p:spPr>
            <a:xfrm>
              <a:off x="1714559" y="4588564"/>
              <a:ext cx="5800" cy="5934"/>
            </a:xfrm>
            <a:custGeom>
              <a:avLst/>
              <a:gdLst/>
              <a:ahLst/>
              <a:cxnLst/>
              <a:rect l="l" t="t" r="r" b="b"/>
              <a:pathLst>
                <a:path w="130" h="133" extrusionOk="0">
                  <a:moveTo>
                    <a:pt x="106" y="1"/>
                  </a:moveTo>
                  <a:cubicBezTo>
                    <a:pt x="104" y="1"/>
                    <a:pt x="101" y="1"/>
                    <a:pt x="99" y="3"/>
                  </a:cubicBezTo>
                  <a:cubicBezTo>
                    <a:pt x="53" y="13"/>
                    <a:pt x="31" y="59"/>
                    <a:pt x="8" y="93"/>
                  </a:cubicBezTo>
                  <a:cubicBezTo>
                    <a:pt x="0" y="115"/>
                    <a:pt x="17" y="132"/>
                    <a:pt x="33" y="132"/>
                  </a:cubicBezTo>
                  <a:cubicBezTo>
                    <a:pt x="41" y="132"/>
                    <a:pt x="49" y="127"/>
                    <a:pt x="53" y="116"/>
                  </a:cubicBezTo>
                  <a:cubicBezTo>
                    <a:pt x="64" y="93"/>
                    <a:pt x="76" y="48"/>
                    <a:pt x="109" y="36"/>
                  </a:cubicBezTo>
                  <a:cubicBezTo>
                    <a:pt x="129" y="36"/>
                    <a:pt x="123" y="1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56;p40">
              <a:extLst>
                <a:ext uri="{FF2B5EF4-FFF2-40B4-BE49-F238E27FC236}">
                  <a16:creationId xmlns:a16="http://schemas.microsoft.com/office/drawing/2014/main" id="{48D813A7-4247-4D20-F896-44243D0AD2DE}"/>
                </a:ext>
              </a:extLst>
            </p:cNvPr>
            <p:cNvSpPr/>
            <p:nvPr/>
          </p:nvSpPr>
          <p:spPr>
            <a:xfrm>
              <a:off x="1712552" y="4585039"/>
              <a:ext cx="5800" cy="6201"/>
            </a:xfrm>
            <a:custGeom>
              <a:avLst/>
              <a:gdLst/>
              <a:ahLst/>
              <a:cxnLst/>
              <a:rect l="l" t="t" r="r" b="b"/>
              <a:pathLst>
                <a:path w="130" h="139" extrusionOk="0">
                  <a:moveTo>
                    <a:pt x="105" y="0"/>
                  </a:moveTo>
                  <a:cubicBezTo>
                    <a:pt x="103" y="0"/>
                    <a:pt x="101" y="1"/>
                    <a:pt x="98" y="2"/>
                  </a:cubicBezTo>
                  <a:cubicBezTo>
                    <a:pt x="53" y="25"/>
                    <a:pt x="30" y="70"/>
                    <a:pt x="8" y="115"/>
                  </a:cubicBezTo>
                  <a:cubicBezTo>
                    <a:pt x="1" y="129"/>
                    <a:pt x="15" y="139"/>
                    <a:pt x="30" y="139"/>
                  </a:cubicBezTo>
                  <a:cubicBezTo>
                    <a:pt x="39" y="139"/>
                    <a:pt x="49" y="135"/>
                    <a:pt x="53" y="127"/>
                  </a:cubicBezTo>
                  <a:cubicBezTo>
                    <a:pt x="64" y="92"/>
                    <a:pt x="76" y="59"/>
                    <a:pt x="109" y="47"/>
                  </a:cubicBezTo>
                  <a:cubicBezTo>
                    <a:pt x="129" y="37"/>
                    <a:pt x="123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57;p40">
              <a:extLst>
                <a:ext uri="{FF2B5EF4-FFF2-40B4-BE49-F238E27FC236}">
                  <a16:creationId xmlns:a16="http://schemas.microsoft.com/office/drawing/2014/main" id="{D58C1DB9-0B40-9CFA-C7F9-AA3A66EA9B93}"/>
                </a:ext>
              </a:extLst>
            </p:cNvPr>
            <p:cNvSpPr/>
            <p:nvPr/>
          </p:nvSpPr>
          <p:spPr>
            <a:xfrm>
              <a:off x="1568578" y="4542253"/>
              <a:ext cx="78745" cy="55546"/>
            </a:xfrm>
            <a:custGeom>
              <a:avLst/>
              <a:gdLst/>
              <a:ahLst/>
              <a:cxnLst/>
              <a:rect l="l" t="t" r="r" b="b"/>
              <a:pathLst>
                <a:path w="1765" h="1245" extrusionOk="0">
                  <a:moveTo>
                    <a:pt x="848" y="0"/>
                  </a:moveTo>
                  <a:lnTo>
                    <a:pt x="1" y="769"/>
                  </a:lnTo>
                  <a:cubicBezTo>
                    <a:pt x="1" y="769"/>
                    <a:pt x="204" y="1029"/>
                    <a:pt x="509" y="1244"/>
                  </a:cubicBezTo>
                  <a:cubicBezTo>
                    <a:pt x="702" y="1097"/>
                    <a:pt x="905" y="950"/>
                    <a:pt x="1120" y="837"/>
                  </a:cubicBezTo>
                  <a:cubicBezTo>
                    <a:pt x="1335" y="724"/>
                    <a:pt x="1549" y="599"/>
                    <a:pt x="1765" y="486"/>
                  </a:cubicBezTo>
                  <a:lnTo>
                    <a:pt x="1765" y="486"/>
                  </a:lnTo>
                  <a:cubicBezTo>
                    <a:pt x="1629" y="509"/>
                    <a:pt x="1504" y="554"/>
                    <a:pt x="1403" y="611"/>
                  </a:cubicBezTo>
                  <a:lnTo>
                    <a:pt x="848" y="0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58;p40">
              <a:extLst>
                <a:ext uri="{FF2B5EF4-FFF2-40B4-BE49-F238E27FC236}">
                  <a16:creationId xmlns:a16="http://schemas.microsoft.com/office/drawing/2014/main" id="{9D29AD1C-98C9-4E42-A414-7EBCD1604764}"/>
                </a:ext>
              </a:extLst>
            </p:cNvPr>
            <p:cNvSpPr/>
            <p:nvPr/>
          </p:nvSpPr>
          <p:spPr>
            <a:xfrm>
              <a:off x="1481801" y="4495808"/>
              <a:ext cx="148880" cy="106005"/>
            </a:xfrm>
            <a:custGeom>
              <a:avLst/>
              <a:gdLst/>
              <a:ahLst/>
              <a:cxnLst/>
              <a:rect l="l" t="t" r="r" b="b"/>
              <a:pathLst>
                <a:path w="3337" h="2376" extrusionOk="0">
                  <a:moveTo>
                    <a:pt x="2273" y="1"/>
                  </a:moveTo>
                  <a:lnTo>
                    <a:pt x="543" y="566"/>
                  </a:lnTo>
                  <a:lnTo>
                    <a:pt x="634" y="871"/>
                  </a:lnTo>
                  <a:lnTo>
                    <a:pt x="1" y="1346"/>
                  </a:lnTo>
                  <a:cubicBezTo>
                    <a:pt x="1" y="1346"/>
                    <a:pt x="690" y="2082"/>
                    <a:pt x="1075" y="2376"/>
                  </a:cubicBezTo>
                  <a:lnTo>
                    <a:pt x="1776" y="1697"/>
                  </a:lnTo>
                  <a:lnTo>
                    <a:pt x="2228" y="2285"/>
                  </a:lnTo>
                  <a:lnTo>
                    <a:pt x="3336" y="1380"/>
                  </a:lnTo>
                  <a:cubicBezTo>
                    <a:pt x="3336" y="1380"/>
                    <a:pt x="3020" y="250"/>
                    <a:pt x="2273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59;p40">
              <a:extLst>
                <a:ext uri="{FF2B5EF4-FFF2-40B4-BE49-F238E27FC236}">
                  <a16:creationId xmlns:a16="http://schemas.microsoft.com/office/drawing/2014/main" id="{B1974306-BC53-632D-BE73-FCBDFA0EEB4E}"/>
                </a:ext>
              </a:extLst>
            </p:cNvPr>
            <p:cNvSpPr/>
            <p:nvPr/>
          </p:nvSpPr>
          <p:spPr>
            <a:xfrm>
              <a:off x="1497951" y="4495808"/>
              <a:ext cx="91862" cy="47961"/>
            </a:xfrm>
            <a:custGeom>
              <a:avLst/>
              <a:gdLst/>
              <a:ahLst/>
              <a:cxnLst/>
              <a:rect l="l" t="t" r="r" b="b"/>
              <a:pathLst>
                <a:path w="2059" h="1075" extrusionOk="0">
                  <a:moveTo>
                    <a:pt x="1911" y="1"/>
                  </a:moveTo>
                  <a:lnTo>
                    <a:pt x="181" y="566"/>
                  </a:lnTo>
                  <a:lnTo>
                    <a:pt x="272" y="871"/>
                  </a:lnTo>
                  <a:lnTo>
                    <a:pt x="1" y="1075"/>
                  </a:lnTo>
                  <a:lnTo>
                    <a:pt x="351" y="916"/>
                  </a:lnTo>
                  <a:cubicBezTo>
                    <a:pt x="351" y="916"/>
                    <a:pt x="360" y="917"/>
                    <a:pt x="378" y="917"/>
                  </a:cubicBezTo>
                  <a:cubicBezTo>
                    <a:pt x="559" y="917"/>
                    <a:pt x="1575" y="879"/>
                    <a:pt x="2059" y="57"/>
                  </a:cubicBezTo>
                  <a:cubicBezTo>
                    <a:pt x="2013" y="34"/>
                    <a:pt x="1968" y="12"/>
                    <a:pt x="1911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60;p40">
              <a:extLst>
                <a:ext uri="{FF2B5EF4-FFF2-40B4-BE49-F238E27FC236}">
                  <a16:creationId xmlns:a16="http://schemas.microsoft.com/office/drawing/2014/main" id="{0DF9BCC6-215B-299E-A73D-FE5BD1FCAEB7}"/>
                </a:ext>
              </a:extLst>
            </p:cNvPr>
            <p:cNvSpPr/>
            <p:nvPr/>
          </p:nvSpPr>
          <p:spPr>
            <a:xfrm>
              <a:off x="1511559" y="4561884"/>
              <a:ext cx="49478" cy="39930"/>
            </a:xfrm>
            <a:custGeom>
              <a:avLst/>
              <a:gdLst/>
              <a:ahLst/>
              <a:cxnLst/>
              <a:rect l="l" t="t" r="r" b="b"/>
              <a:pathLst>
                <a:path w="1109" h="895" extrusionOk="0">
                  <a:moveTo>
                    <a:pt x="1041" y="1"/>
                  </a:moveTo>
                  <a:lnTo>
                    <a:pt x="0" y="533"/>
                  </a:lnTo>
                  <a:cubicBezTo>
                    <a:pt x="136" y="668"/>
                    <a:pt x="284" y="804"/>
                    <a:pt x="408" y="895"/>
                  </a:cubicBezTo>
                  <a:lnTo>
                    <a:pt x="1109" y="216"/>
                  </a:lnTo>
                  <a:lnTo>
                    <a:pt x="1041" y="1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61;p40">
              <a:extLst>
                <a:ext uri="{FF2B5EF4-FFF2-40B4-BE49-F238E27FC236}">
                  <a16:creationId xmlns:a16="http://schemas.microsoft.com/office/drawing/2014/main" id="{3A872F01-C9A7-89C9-7D69-A9D0AD259727}"/>
                </a:ext>
              </a:extLst>
            </p:cNvPr>
            <p:cNvSpPr/>
            <p:nvPr/>
          </p:nvSpPr>
          <p:spPr>
            <a:xfrm>
              <a:off x="1493936" y="4394397"/>
              <a:ext cx="96368" cy="132730"/>
            </a:xfrm>
            <a:custGeom>
              <a:avLst/>
              <a:gdLst/>
              <a:ahLst/>
              <a:cxnLst/>
              <a:rect l="l" t="t" r="r" b="b"/>
              <a:pathLst>
                <a:path w="2160" h="2975" extrusionOk="0">
                  <a:moveTo>
                    <a:pt x="1639" y="0"/>
                  </a:moveTo>
                  <a:cubicBezTo>
                    <a:pt x="1639" y="0"/>
                    <a:pt x="803" y="80"/>
                    <a:pt x="282" y="216"/>
                  </a:cubicBezTo>
                  <a:cubicBezTo>
                    <a:pt x="282" y="216"/>
                    <a:pt x="0" y="2081"/>
                    <a:pt x="113" y="2918"/>
                  </a:cubicBezTo>
                  <a:cubicBezTo>
                    <a:pt x="113" y="2918"/>
                    <a:pt x="292" y="2974"/>
                    <a:pt x="567" y="2974"/>
                  </a:cubicBezTo>
                  <a:cubicBezTo>
                    <a:pt x="978" y="2974"/>
                    <a:pt x="1603" y="2848"/>
                    <a:pt x="2159" y="2217"/>
                  </a:cubicBezTo>
                  <a:cubicBezTo>
                    <a:pt x="2159" y="2217"/>
                    <a:pt x="1685" y="837"/>
                    <a:pt x="16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62;p40">
              <a:extLst>
                <a:ext uri="{FF2B5EF4-FFF2-40B4-BE49-F238E27FC236}">
                  <a16:creationId xmlns:a16="http://schemas.microsoft.com/office/drawing/2014/main" id="{DF925B21-2AAD-55AB-515B-A4CFDB6AA5FC}"/>
                </a:ext>
              </a:extLst>
            </p:cNvPr>
            <p:cNvSpPr/>
            <p:nvPr/>
          </p:nvSpPr>
          <p:spPr>
            <a:xfrm>
              <a:off x="1497951" y="4394397"/>
              <a:ext cx="92353" cy="132730"/>
            </a:xfrm>
            <a:custGeom>
              <a:avLst/>
              <a:gdLst/>
              <a:ahLst/>
              <a:cxnLst/>
              <a:rect l="l" t="t" r="r" b="b"/>
              <a:pathLst>
                <a:path w="2070" h="2975" extrusionOk="0">
                  <a:moveTo>
                    <a:pt x="1549" y="0"/>
                  </a:moveTo>
                  <a:cubicBezTo>
                    <a:pt x="1549" y="0"/>
                    <a:pt x="1493" y="0"/>
                    <a:pt x="1414" y="12"/>
                  </a:cubicBezTo>
                  <a:cubicBezTo>
                    <a:pt x="1403" y="148"/>
                    <a:pt x="1335" y="317"/>
                    <a:pt x="1312" y="419"/>
                  </a:cubicBezTo>
                  <a:cubicBezTo>
                    <a:pt x="1210" y="804"/>
                    <a:pt x="1086" y="1199"/>
                    <a:pt x="916" y="1561"/>
                  </a:cubicBezTo>
                  <a:cubicBezTo>
                    <a:pt x="690" y="2002"/>
                    <a:pt x="385" y="2375"/>
                    <a:pt x="1" y="2658"/>
                  </a:cubicBezTo>
                  <a:cubicBezTo>
                    <a:pt x="1" y="2749"/>
                    <a:pt x="11" y="2839"/>
                    <a:pt x="23" y="2918"/>
                  </a:cubicBezTo>
                  <a:cubicBezTo>
                    <a:pt x="23" y="2918"/>
                    <a:pt x="202" y="2974"/>
                    <a:pt x="477" y="2974"/>
                  </a:cubicBezTo>
                  <a:cubicBezTo>
                    <a:pt x="888" y="2974"/>
                    <a:pt x="1513" y="2848"/>
                    <a:pt x="2069" y="2217"/>
                  </a:cubicBezTo>
                  <a:cubicBezTo>
                    <a:pt x="2069" y="2217"/>
                    <a:pt x="1595" y="837"/>
                    <a:pt x="1549" y="0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63;p40">
              <a:extLst>
                <a:ext uri="{FF2B5EF4-FFF2-40B4-BE49-F238E27FC236}">
                  <a16:creationId xmlns:a16="http://schemas.microsoft.com/office/drawing/2014/main" id="{7578D5F9-221A-87B5-E799-7204A00B73D3}"/>
                </a:ext>
              </a:extLst>
            </p:cNvPr>
            <p:cNvSpPr/>
            <p:nvPr/>
          </p:nvSpPr>
          <p:spPr>
            <a:xfrm>
              <a:off x="1552918" y="4395423"/>
              <a:ext cx="19229" cy="116044"/>
            </a:xfrm>
            <a:custGeom>
              <a:avLst/>
              <a:gdLst/>
              <a:ahLst/>
              <a:cxnLst/>
              <a:rect l="l" t="t" r="r" b="b"/>
              <a:pathLst>
                <a:path w="431" h="2601" extrusionOk="0">
                  <a:moveTo>
                    <a:pt x="103" y="0"/>
                  </a:moveTo>
                  <a:cubicBezTo>
                    <a:pt x="1" y="464"/>
                    <a:pt x="35" y="939"/>
                    <a:pt x="91" y="1402"/>
                  </a:cubicBezTo>
                  <a:cubicBezTo>
                    <a:pt x="148" y="1821"/>
                    <a:pt x="239" y="2216"/>
                    <a:pt x="397" y="2601"/>
                  </a:cubicBezTo>
                  <a:lnTo>
                    <a:pt x="430" y="2567"/>
                  </a:lnTo>
                  <a:cubicBezTo>
                    <a:pt x="272" y="2194"/>
                    <a:pt x="193" y="1809"/>
                    <a:pt x="136" y="1402"/>
                  </a:cubicBezTo>
                  <a:cubicBezTo>
                    <a:pt x="80" y="939"/>
                    <a:pt x="46" y="452"/>
                    <a:pt x="14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64;p40">
              <a:extLst>
                <a:ext uri="{FF2B5EF4-FFF2-40B4-BE49-F238E27FC236}">
                  <a16:creationId xmlns:a16="http://schemas.microsoft.com/office/drawing/2014/main" id="{7B3F40B1-0316-72AB-3812-E36D5AE54C43}"/>
                </a:ext>
              </a:extLst>
            </p:cNvPr>
            <p:cNvSpPr/>
            <p:nvPr/>
          </p:nvSpPr>
          <p:spPr>
            <a:xfrm>
              <a:off x="1558985" y="4394933"/>
              <a:ext cx="20211" cy="111047"/>
            </a:xfrm>
            <a:custGeom>
              <a:avLst/>
              <a:gdLst/>
              <a:ahLst/>
              <a:cxnLst/>
              <a:rect l="l" t="t" r="r" b="b"/>
              <a:pathLst>
                <a:path w="453" h="2489" extrusionOk="0">
                  <a:moveTo>
                    <a:pt x="35" y="0"/>
                  </a:moveTo>
                  <a:cubicBezTo>
                    <a:pt x="0" y="204"/>
                    <a:pt x="12" y="396"/>
                    <a:pt x="12" y="599"/>
                  </a:cubicBezTo>
                  <a:cubicBezTo>
                    <a:pt x="12" y="870"/>
                    <a:pt x="46" y="1154"/>
                    <a:pt x="91" y="1436"/>
                  </a:cubicBezTo>
                  <a:cubicBezTo>
                    <a:pt x="148" y="1798"/>
                    <a:pt x="272" y="2149"/>
                    <a:pt x="419" y="2488"/>
                  </a:cubicBezTo>
                  <a:cubicBezTo>
                    <a:pt x="430" y="2476"/>
                    <a:pt x="442" y="2465"/>
                    <a:pt x="453" y="2465"/>
                  </a:cubicBezTo>
                  <a:cubicBezTo>
                    <a:pt x="317" y="2137"/>
                    <a:pt x="193" y="1810"/>
                    <a:pt x="136" y="1459"/>
                  </a:cubicBezTo>
                  <a:cubicBezTo>
                    <a:pt x="91" y="1187"/>
                    <a:pt x="68" y="916"/>
                    <a:pt x="57" y="633"/>
                  </a:cubicBezTo>
                  <a:cubicBezTo>
                    <a:pt x="57" y="430"/>
                    <a:pt x="46" y="204"/>
                    <a:pt x="80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65;p40">
              <a:extLst>
                <a:ext uri="{FF2B5EF4-FFF2-40B4-BE49-F238E27FC236}">
                  <a16:creationId xmlns:a16="http://schemas.microsoft.com/office/drawing/2014/main" id="{0CF42C86-5AF1-9B8C-703E-76CE9635D1C6}"/>
                </a:ext>
              </a:extLst>
            </p:cNvPr>
            <p:cNvSpPr/>
            <p:nvPr/>
          </p:nvSpPr>
          <p:spPr>
            <a:xfrm>
              <a:off x="1559521" y="4394397"/>
              <a:ext cx="25252" cy="106496"/>
            </a:xfrm>
            <a:custGeom>
              <a:avLst/>
              <a:gdLst/>
              <a:ahLst/>
              <a:cxnLst/>
              <a:rect l="l" t="t" r="r" b="b"/>
              <a:pathLst>
                <a:path w="566" h="2387" extrusionOk="0">
                  <a:moveTo>
                    <a:pt x="158" y="0"/>
                  </a:moveTo>
                  <a:cubicBezTo>
                    <a:pt x="147" y="0"/>
                    <a:pt x="136" y="0"/>
                    <a:pt x="113" y="12"/>
                  </a:cubicBezTo>
                  <a:cubicBezTo>
                    <a:pt x="0" y="826"/>
                    <a:pt x="169" y="1651"/>
                    <a:pt x="531" y="2387"/>
                  </a:cubicBezTo>
                  <a:cubicBezTo>
                    <a:pt x="543" y="2387"/>
                    <a:pt x="554" y="2375"/>
                    <a:pt x="566" y="2364"/>
                  </a:cubicBezTo>
                  <a:cubicBezTo>
                    <a:pt x="204" y="1629"/>
                    <a:pt x="45" y="815"/>
                    <a:pt x="15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66;p40">
              <a:extLst>
                <a:ext uri="{FF2B5EF4-FFF2-40B4-BE49-F238E27FC236}">
                  <a16:creationId xmlns:a16="http://schemas.microsoft.com/office/drawing/2014/main" id="{1CA5E503-01FE-DF1A-BB6F-F9E6238DFB64}"/>
                </a:ext>
              </a:extLst>
            </p:cNvPr>
            <p:cNvSpPr/>
            <p:nvPr/>
          </p:nvSpPr>
          <p:spPr>
            <a:xfrm>
              <a:off x="1437899" y="4204380"/>
              <a:ext cx="225573" cy="168600"/>
            </a:xfrm>
            <a:custGeom>
              <a:avLst/>
              <a:gdLst/>
              <a:ahLst/>
              <a:cxnLst/>
              <a:rect l="l" t="t" r="r" b="b"/>
              <a:pathLst>
                <a:path w="5056" h="3779" extrusionOk="0">
                  <a:moveTo>
                    <a:pt x="1725" y="1"/>
                  </a:moveTo>
                  <a:cubicBezTo>
                    <a:pt x="1148" y="1"/>
                    <a:pt x="928" y="550"/>
                    <a:pt x="928" y="550"/>
                  </a:cubicBezTo>
                  <a:cubicBezTo>
                    <a:pt x="80" y="686"/>
                    <a:pt x="555" y="1523"/>
                    <a:pt x="555" y="1523"/>
                  </a:cubicBezTo>
                  <a:cubicBezTo>
                    <a:pt x="0" y="1761"/>
                    <a:pt x="759" y="2304"/>
                    <a:pt x="759" y="2304"/>
                  </a:cubicBezTo>
                  <a:lnTo>
                    <a:pt x="2669" y="3774"/>
                  </a:lnTo>
                  <a:cubicBezTo>
                    <a:pt x="2669" y="3774"/>
                    <a:pt x="3031" y="3778"/>
                    <a:pt x="3390" y="3778"/>
                  </a:cubicBezTo>
                  <a:cubicBezTo>
                    <a:pt x="3569" y="3778"/>
                    <a:pt x="3748" y="3777"/>
                    <a:pt x="3880" y="3774"/>
                  </a:cubicBezTo>
                  <a:cubicBezTo>
                    <a:pt x="4275" y="3774"/>
                    <a:pt x="3936" y="2779"/>
                    <a:pt x="3936" y="2779"/>
                  </a:cubicBezTo>
                  <a:cubicBezTo>
                    <a:pt x="3936" y="2779"/>
                    <a:pt x="4298" y="2779"/>
                    <a:pt x="4535" y="2654"/>
                  </a:cubicBezTo>
                  <a:cubicBezTo>
                    <a:pt x="4762" y="2530"/>
                    <a:pt x="4174" y="1817"/>
                    <a:pt x="4174" y="1817"/>
                  </a:cubicBezTo>
                  <a:lnTo>
                    <a:pt x="4174" y="1817"/>
                  </a:lnTo>
                  <a:cubicBezTo>
                    <a:pt x="4174" y="1817"/>
                    <a:pt x="4185" y="1817"/>
                    <a:pt x="4206" y="1817"/>
                  </a:cubicBezTo>
                  <a:cubicBezTo>
                    <a:pt x="4333" y="1817"/>
                    <a:pt x="4803" y="1801"/>
                    <a:pt x="4920" y="1557"/>
                  </a:cubicBezTo>
                  <a:cubicBezTo>
                    <a:pt x="5056" y="1274"/>
                    <a:pt x="4196" y="912"/>
                    <a:pt x="4196" y="912"/>
                  </a:cubicBezTo>
                  <a:cubicBezTo>
                    <a:pt x="4196" y="912"/>
                    <a:pt x="4513" y="460"/>
                    <a:pt x="3868" y="178"/>
                  </a:cubicBezTo>
                  <a:cubicBezTo>
                    <a:pt x="3585" y="53"/>
                    <a:pt x="3213" y="18"/>
                    <a:pt x="2884" y="18"/>
                  </a:cubicBezTo>
                  <a:cubicBezTo>
                    <a:pt x="2464" y="18"/>
                    <a:pt x="2116" y="75"/>
                    <a:pt x="2116" y="75"/>
                  </a:cubicBezTo>
                  <a:cubicBezTo>
                    <a:pt x="1970" y="23"/>
                    <a:pt x="1841" y="1"/>
                    <a:pt x="172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67;p40">
              <a:extLst>
                <a:ext uri="{FF2B5EF4-FFF2-40B4-BE49-F238E27FC236}">
                  <a16:creationId xmlns:a16="http://schemas.microsoft.com/office/drawing/2014/main" id="{F72C13AD-CE40-B9DF-0E21-FCD94A3C4DED}"/>
                </a:ext>
              </a:extLst>
            </p:cNvPr>
            <p:cNvSpPr/>
            <p:nvPr/>
          </p:nvSpPr>
          <p:spPr>
            <a:xfrm>
              <a:off x="1520616" y="4216828"/>
              <a:ext cx="95788" cy="23824"/>
            </a:xfrm>
            <a:custGeom>
              <a:avLst/>
              <a:gdLst/>
              <a:ahLst/>
              <a:cxnLst/>
              <a:rect l="l" t="t" r="r" b="b"/>
              <a:pathLst>
                <a:path w="2147" h="534" extrusionOk="0">
                  <a:moveTo>
                    <a:pt x="860" y="0"/>
                  </a:moveTo>
                  <a:cubicBezTo>
                    <a:pt x="488" y="0"/>
                    <a:pt x="87" y="158"/>
                    <a:pt x="1" y="520"/>
                  </a:cubicBezTo>
                  <a:cubicBezTo>
                    <a:pt x="1" y="527"/>
                    <a:pt x="8" y="533"/>
                    <a:pt x="15" y="533"/>
                  </a:cubicBezTo>
                  <a:cubicBezTo>
                    <a:pt x="19" y="533"/>
                    <a:pt x="24" y="530"/>
                    <a:pt x="24" y="520"/>
                  </a:cubicBezTo>
                  <a:cubicBezTo>
                    <a:pt x="126" y="215"/>
                    <a:pt x="431" y="113"/>
                    <a:pt x="725" y="80"/>
                  </a:cubicBezTo>
                  <a:cubicBezTo>
                    <a:pt x="785" y="72"/>
                    <a:pt x="851" y="66"/>
                    <a:pt x="919" y="66"/>
                  </a:cubicBezTo>
                  <a:cubicBezTo>
                    <a:pt x="1147" y="66"/>
                    <a:pt x="1391" y="127"/>
                    <a:pt x="1460" y="362"/>
                  </a:cubicBezTo>
                  <a:cubicBezTo>
                    <a:pt x="1471" y="384"/>
                    <a:pt x="1483" y="384"/>
                    <a:pt x="1505" y="384"/>
                  </a:cubicBezTo>
                  <a:cubicBezTo>
                    <a:pt x="1615" y="320"/>
                    <a:pt x="1740" y="259"/>
                    <a:pt x="1859" y="259"/>
                  </a:cubicBezTo>
                  <a:cubicBezTo>
                    <a:pt x="1947" y="259"/>
                    <a:pt x="2032" y="293"/>
                    <a:pt x="2104" y="384"/>
                  </a:cubicBezTo>
                  <a:cubicBezTo>
                    <a:pt x="2107" y="390"/>
                    <a:pt x="2111" y="392"/>
                    <a:pt x="2115" y="392"/>
                  </a:cubicBezTo>
                  <a:cubicBezTo>
                    <a:pt x="2129" y="392"/>
                    <a:pt x="2147" y="368"/>
                    <a:pt x="2139" y="351"/>
                  </a:cubicBezTo>
                  <a:cubicBezTo>
                    <a:pt x="2068" y="242"/>
                    <a:pt x="1973" y="202"/>
                    <a:pt x="1868" y="202"/>
                  </a:cubicBezTo>
                  <a:cubicBezTo>
                    <a:pt x="1788" y="202"/>
                    <a:pt x="1702" y="226"/>
                    <a:pt x="1618" y="261"/>
                  </a:cubicBezTo>
                  <a:cubicBezTo>
                    <a:pt x="1561" y="282"/>
                    <a:pt x="1534" y="294"/>
                    <a:pt x="1518" y="294"/>
                  </a:cubicBezTo>
                  <a:cubicBezTo>
                    <a:pt x="1493" y="294"/>
                    <a:pt x="1493" y="266"/>
                    <a:pt x="1438" y="204"/>
                  </a:cubicBezTo>
                  <a:cubicBezTo>
                    <a:pt x="1370" y="125"/>
                    <a:pt x="1290" y="80"/>
                    <a:pt x="1189" y="45"/>
                  </a:cubicBezTo>
                  <a:cubicBezTo>
                    <a:pt x="1089" y="16"/>
                    <a:pt x="976" y="0"/>
                    <a:pt x="86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68;p40">
              <a:extLst>
                <a:ext uri="{FF2B5EF4-FFF2-40B4-BE49-F238E27FC236}">
                  <a16:creationId xmlns:a16="http://schemas.microsoft.com/office/drawing/2014/main" id="{C21B7734-3A81-C848-1F18-974E74770A34}"/>
                </a:ext>
              </a:extLst>
            </p:cNvPr>
            <p:cNvSpPr/>
            <p:nvPr/>
          </p:nvSpPr>
          <p:spPr>
            <a:xfrm>
              <a:off x="1529717" y="4243106"/>
              <a:ext cx="112564" cy="29446"/>
            </a:xfrm>
            <a:custGeom>
              <a:avLst/>
              <a:gdLst/>
              <a:ahLst/>
              <a:cxnLst/>
              <a:rect l="l" t="t" r="r" b="b"/>
              <a:pathLst>
                <a:path w="2523" h="660" extrusionOk="0">
                  <a:moveTo>
                    <a:pt x="941" y="0"/>
                  </a:moveTo>
                  <a:cubicBezTo>
                    <a:pt x="607" y="0"/>
                    <a:pt x="298" y="99"/>
                    <a:pt x="12" y="270"/>
                  </a:cubicBezTo>
                  <a:cubicBezTo>
                    <a:pt x="1" y="282"/>
                    <a:pt x="12" y="305"/>
                    <a:pt x="23" y="305"/>
                  </a:cubicBezTo>
                  <a:cubicBezTo>
                    <a:pt x="317" y="135"/>
                    <a:pt x="611" y="67"/>
                    <a:pt x="940" y="67"/>
                  </a:cubicBezTo>
                  <a:cubicBezTo>
                    <a:pt x="1041" y="67"/>
                    <a:pt x="1482" y="79"/>
                    <a:pt x="1425" y="260"/>
                  </a:cubicBezTo>
                  <a:cubicBezTo>
                    <a:pt x="1416" y="279"/>
                    <a:pt x="1432" y="307"/>
                    <a:pt x="1458" y="307"/>
                  </a:cubicBezTo>
                  <a:cubicBezTo>
                    <a:pt x="1462" y="307"/>
                    <a:pt x="1466" y="306"/>
                    <a:pt x="1471" y="305"/>
                  </a:cubicBezTo>
                  <a:cubicBezTo>
                    <a:pt x="1608" y="246"/>
                    <a:pt x="1746" y="212"/>
                    <a:pt x="1899" y="212"/>
                  </a:cubicBezTo>
                  <a:cubicBezTo>
                    <a:pt x="1922" y="212"/>
                    <a:pt x="1945" y="213"/>
                    <a:pt x="1968" y="214"/>
                  </a:cubicBezTo>
                  <a:cubicBezTo>
                    <a:pt x="2172" y="225"/>
                    <a:pt x="2523" y="383"/>
                    <a:pt x="2353" y="632"/>
                  </a:cubicBezTo>
                  <a:cubicBezTo>
                    <a:pt x="2345" y="649"/>
                    <a:pt x="2355" y="660"/>
                    <a:pt x="2365" y="660"/>
                  </a:cubicBezTo>
                  <a:cubicBezTo>
                    <a:pt x="2369" y="660"/>
                    <a:pt x="2372" y="658"/>
                    <a:pt x="2375" y="655"/>
                  </a:cubicBezTo>
                  <a:cubicBezTo>
                    <a:pt x="2523" y="531"/>
                    <a:pt x="2466" y="373"/>
                    <a:pt x="2319" y="282"/>
                  </a:cubicBezTo>
                  <a:cubicBezTo>
                    <a:pt x="2175" y="188"/>
                    <a:pt x="2023" y="149"/>
                    <a:pt x="1869" y="149"/>
                  </a:cubicBezTo>
                  <a:cubicBezTo>
                    <a:pt x="1745" y="149"/>
                    <a:pt x="1619" y="174"/>
                    <a:pt x="1493" y="214"/>
                  </a:cubicBezTo>
                  <a:cubicBezTo>
                    <a:pt x="1493" y="67"/>
                    <a:pt x="1256" y="33"/>
                    <a:pt x="1131" y="11"/>
                  </a:cubicBezTo>
                  <a:cubicBezTo>
                    <a:pt x="1067" y="4"/>
                    <a:pt x="1003" y="0"/>
                    <a:pt x="941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69;p40">
              <a:extLst>
                <a:ext uri="{FF2B5EF4-FFF2-40B4-BE49-F238E27FC236}">
                  <a16:creationId xmlns:a16="http://schemas.microsoft.com/office/drawing/2014/main" id="{EDB15F4B-8B80-EC3C-14D7-3FA2979E54E6}"/>
                </a:ext>
              </a:extLst>
            </p:cNvPr>
            <p:cNvSpPr/>
            <p:nvPr/>
          </p:nvSpPr>
          <p:spPr>
            <a:xfrm>
              <a:off x="1556978" y="4265057"/>
              <a:ext cx="70581" cy="44749"/>
            </a:xfrm>
            <a:custGeom>
              <a:avLst/>
              <a:gdLst/>
              <a:ahLst/>
              <a:cxnLst/>
              <a:rect l="l" t="t" r="r" b="b"/>
              <a:pathLst>
                <a:path w="1582" h="1003" extrusionOk="0">
                  <a:moveTo>
                    <a:pt x="235" y="0"/>
                  </a:moveTo>
                  <a:cubicBezTo>
                    <a:pt x="159" y="0"/>
                    <a:pt x="86" y="6"/>
                    <a:pt x="23" y="16"/>
                  </a:cubicBezTo>
                  <a:cubicBezTo>
                    <a:pt x="0" y="16"/>
                    <a:pt x="12" y="39"/>
                    <a:pt x="23" y="39"/>
                  </a:cubicBezTo>
                  <a:cubicBezTo>
                    <a:pt x="60" y="36"/>
                    <a:pt x="98" y="35"/>
                    <a:pt x="136" y="35"/>
                  </a:cubicBezTo>
                  <a:cubicBezTo>
                    <a:pt x="256" y="35"/>
                    <a:pt x="377" y="50"/>
                    <a:pt x="498" y="84"/>
                  </a:cubicBezTo>
                  <a:cubicBezTo>
                    <a:pt x="713" y="140"/>
                    <a:pt x="803" y="288"/>
                    <a:pt x="882" y="479"/>
                  </a:cubicBezTo>
                  <a:cubicBezTo>
                    <a:pt x="886" y="488"/>
                    <a:pt x="893" y="491"/>
                    <a:pt x="901" y="491"/>
                  </a:cubicBezTo>
                  <a:cubicBezTo>
                    <a:pt x="914" y="491"/>
                    <a:pt x="927" y="479"/>
                    <a:pt x="927" y="457"/>
                  </a:cubicBezTo>
                  <a:cubicBezTo>
                    <a:pt x="927" y="423"/>
                    <a:pt x="927" y="378"/>
                    <a:pt x="917" y="344"/>
                  </a:cubicBezTo>
                  <a:lnTo>
                    <a:pt x="917" y="344"/>
                  </a:lnTo>
                  <a:cubicBezTo>
                    <a:pt x="1256" y="366"/>
                    <a:pt x="1414" y="660"/>
                    <a:pt x="1448" y="966"/>
                  </a:cubicBezTo>
                  <a:cubicBezTo>
                    <a:pt x="1455" y="986"/>
                    <a:pt x="1478" y="1002"/>
                    <a:pt x="1497" y="1002"/>
                  </a:cubicBezTo>
                  <a:cubicBezTo>
                    <a:pt x="1511" y="1002"/>
                    <a:pt x="1523" y="995"/>
                    <a:pt x="1527" y="977"/>
                  </a:cubicBezTo>
                  <a:cubicBezTo>
                    <a:pt x="1581" y="627"/>
                    <a:pt x="1278" y="320"/>
                    <a:pt x="940" y="320"/>
                  </a:cubicBezTo>
                  <a:cubicBezTo>
                    <a:pt x="929" y="320"/>
                    <a:pt x="917" y="320"/>
                    <a:pt x="905" y="321"/>
                  </a:cubicBezTo>
                  <a:cubicBezTo>
                    <a:pt x="808" y="75"/>
                    <a:pt x="500" y="0"/>
                    <a:pt x="235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70;p40">
              <a:extLst>
                <a:ext uri="{FF2B5EF4-FFF2-40B4-BE49-F238E27FC236}">
                  <a16:creationId xmlns:a16="http://schemas.microsoft.com/office/drawing/2014/main" id="{047914AF-ED5E-6C2B-4466-3DFDE6547FC6}"/>
                </a:ext>
              </a:extLst>
            </p:cNvPr>
            <p:cNvSpPr/>
            <p:nvPr/>
          </p:nvSpPr>
          <p:spPr>
            <a:xfrm>
              <a:off x="1596819" y="4297046"/>
              <a:ext cx="18694" cy="25743"/>
            </a:xfrm>
            <a:custGeom>
              <a:avLst/>
              <a:gdLst/>
              <a:ahLst/>
              <a:cxnLst/>
              <a:rect l="l" t="t" r="r" b="b"/>
              <a:pathLst>
                <a:path w="419" h="577" extrusionOk="0">
                  <a:moveTo>
                    <a:pt x="12" y="0"/>
                  </a:moveTo>
                  <a:cubicBezTo>
                    <a:pt x="1" y="0"/>
                    <a:pt x="1" y="23"/>
                    <a:pt x="12" y="23"/>
                  </a:cubicBezTo>
                  <a:cubicBezTo>
                    <a:pt x="137" y="57"/>
                    <a:pt x="227" y="170"/>
                    <a:pt x="272" y="294"/>
                  </a:cubicBezTo>
                  <a:cubicBezTo>
                    <a:pt x="295" y="340"/>
                    <a:pt x="295" y="408"/>
                    <a:pt x="283" y="453"/>
                  </a:cubicBezTo>
                  <a:cubicBezTo>
                    <a:pt x="283" y="498"/>
                    <a:pt x="261" y="521"/>
                    <a:pt x="272" y="554"/>
                  </a:cubicBezTo>
                  <a:cubicBezTo>
                    <a:pt x="272" y="566"/>
                    <a:pt x="283" y="577"/>
                    <a:pt x="295" y="577"/>
                  </a:cubicBezTo>
                  <a:cubicBezTo>
                    <a:pt x="419" y="554"/>
                    <a:pt x="363" y="328"/>
                    <a:pt x="328" y="260"/>
                  </a:cubicBezTo>
                  <a:cubicBezTo>
                    <a:pt x="272" y="136"/>
                    <a:pt x="159" y="34"/>
                    <a:pt x="12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71;p40">
              <a:extLst>
                <a:ext uri="{FF2B5EF4-FFF2-40B4-BE49-F238E27FC236}">
                  <a16:creationId xmlns:a16="http://schemas.microsoft.com/office/drawing/2014/main" id="{4B39CAF5-84D8-2632-8390-AFD1F639179F}"/>
                </a:ext>
              </a:extLst>
            </p:cNvPr>
            <p:cNvSpPr/>
            <p:nvPr/>
          </p:nvSpPr>
          <p:spPr>
            <a:xfrm>
              <a:off x="1475242" y="4217319"/>
              <a:ext cx="47470" cy="55367"/>
            </a:xfrm>
            <a:custGeom>
              <a:avLst/>
              <a:gdLst/>
              <a:ahLst/>
              <a:cxnLst/>
              <a:rect l="l" t="t" r="r" b="b"/>
              <a:pathLst>
                <a:path w="1064" h="1241" extrusionOk="0">
                  <a:moveTo>
                    <a:pt x="1052" y="1"/>
                  </a:moveTo>
                  <a:cubicBezTo>
                    <a:pt x="882" y="12"/>
                    <a:pt x="668" y="46"/>
                    <a:pt x="566" y="204"/>
                  </a:cubicBezTo>
                  <a:cubicBezTo>
                    <a:pt x="475" y="351"/>
                    <a:pt x="464" y="487"/>
                    <a:pt x="566" y="622"/>
                  </a:cubicBezTo>
                  <a:cubicBezTo>
                    <a:pt x="396" y="634"/>
                    <a:pt x="261" y="679"/>
                    <a:pt x="148" y="838"/>
                  </a:cubicBezTo>
                  <a:cubicBezTo>
                    <a:pt x="45" y="973"/>
                    <a:pt x="136" y="1142"/>
                    <a:pt x="249" y="1233"/>
                  </a:cubicBezTo>
                  <a:cubicBezTo>
                    <a:pt x="254" y="1238"/>
                    <a:pt x="260" y="1240"/>
                    <a:pt x="264" y="1240"/>
                  </a:cubicBezTo>
                  <a:cubicBezTo>
                    <a:pt x="280" y="1240"/>
                    <a:pt x="292" y="1217"/>
                    <a:pt x="283" y="1199"/>
                  </a:cubicBezTo>
                  <a:cubicBezTo>
                    <a:pt x="0" y="894"/>
                    <a:pt x="339" y="690"/>
                    <a:pt x="633" y="690"/>
                  </a:cubicBezTo>
                  <a:cubicBezTo>
                    <a:pt x="668" y="690"/>
                    <a:pt x="679" y="657"/>
                    <a:pt x="656" y="634"/>
                  </a:cubicBezTo>
                  <a:cubicBezTo>
                    <a:pt x="374" y="306"/>
                    <a:pt x="758" y="69"/>
                    <a:pt x="1052" y="34"/>
                  </a:cubicBezTo>
                  <a:cubicBezTo>
                    <a:pt x="1063" y="23"/>
                    <a:pt x="1063" y="1"/>
                    <a:pt x="105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72;p40">
              <a:extLst>
                <a:ext uri="{FF2B5EF4-FFF2-40B4-BE49-F238E27FC236}">
                  <a16:creationId xmlns:a16="http://schemas.microsoft.com/office/drawing/2014/main" id="{21F2CF17-4B70-53CE-0F7C-CF9E9B0B2B10}"/>
                </a:ext>
              </a:extLst>
            </p:cNvPr>
            <p:cNvSpPr/>
            <p:nvPr/>
          </p:nvSpPr>
          <p:spPr>
            <a:xfrm>
              <a:off x="1462125" y="4239359"/>
              <a:ext cx="31855" cy="40555"/>
            </a:xfrm>
            <a:custGeom>
              <a:avLst/>
              <a:gdLst/>
              <a:ahLst/>
              <a:cxnLst/>
              <a:rect l="l" t="t" r="r" b="b"/>
              <a:pathLst>
                <a:path w="714" h="909" extrusionOk="0">
                  <a:moveTo>
                    <a:pt x="341" y="1"/>
                  </a:moveTo>
                  <a:cubicBezTo>
                    <a:pt x="337" y="1"/>
                    <a:pt x="333" y="2"/>
                    <a:pt x="329" y="4"/>
                  </a:cubicBezTo>
                  <a:cubicBezTo>
                    <a:pt x="125" y="95"/>
                    <a:pt x="0" y="253"/>
                    <a:pt x="80" y="490"/>
                  </a:cubicBezTo>
                  <a:cubicBezTo>
                    <a:pt x="148" y="728"/>
                    <a:pt x="407" y="897"/>
                    <a:pt x="656" y="909"/>
                  </a:cubicBezTo>
                  <a:cubicBezTo>
                    <a:pt x="690" y="909"/>
                    <a:pt x="713" y="864"/>
                    <a:pt x="679" y="841"/>
                  </a:cubicBezTo>
                  <a:cubicBezTo>
                    <a:pt x="520" y="773"/>
                    <a:pt x="362" y="739"/>
                    <a:pt x="238" y="615"/>
                  </a:cubicBezTo>
                  <a:cubicBezTo>
                    <a:pt x="35" y="400"/>
                    <a:pt x="125" y="151"/>
                    <a:pt x="339" y="15"/>
                  </a:cubicBezTo>
                  <a:cubicBezTo>
                    <a:pt x="357" y="15"/>
                    <a:pt x="354" y="1"/>
                    <a:pt x="341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73;p40">
              <a:extLst>
                <a:ext uri="{FF2B5EF4-FFF2-40B4-BE49-F238E27FC236}">
                  <a16:creationId xmlns:a16="http://schemas.microsoft.com/office/drawing/2014/main" id="{6EC0C2DD-1BA2-9BBF-E643-EA20D3C4CF4E}"/>
                </a:ext>
              </a:extLst>
            </p:cNvPr>
            <p:cNvSpPr/>
            <p:nvPr/>
          </p:nvSpPr>
          <p:spPr>
            <a:xfrm>
              <a:off x="1463196" y="4283528"/>
              <a:ext cx="33283" cy="17801"/>
            </a:xfrm>
            <a:custGeom>
              <a:avLst/>
              <a:gdLst/>
              <a:ahLst/>
              <a:cxnLst/>
              <a:rect l="l" t="t" r="r" b="b"/>
              <a:pathLst>
                <a:path w="746" h="399" extrusionOk="0">
                  <a:moveTo>
                    <a:pt x="67" y="1"/>
                  </a:moveTo>
                  <a:cubicBezTo>
                    <a:pt x="61" y="1"/>
                    <a:pt x="56" y="4"/>
                    <a:pt x="56" y="9"/>
                  </a:cubicBezTo>
                  <a:cubicBezTo>
                    <a:pt x="1" y="293"/>
                    <a:pt x="301" y="399"/>
                    <a:pt x="550" y="399"/>
                  </a:cubicBezTo>
                  <a:cubicBezTo>
                    <a:pt x="609" y="399"/>
                    <a:pt x="664" y="393"/>
                    <a:pt x="712" y="382"/>
                  </a:cubicBezTo>
                  <a:cubicBezTo>
                    <a:pt x="745" y="382"/>
                    <a:pt x="734" y="314"/>
                    <a:pt x="700" y="314"/>
                  </a:cubicBezTo>
                  <a:cubicBezTo>
                    <a:pt x="486" y="314"/>
                    <a:pt x="67" y="314"/>
                    <a:pt x="78" y="9"/>
                  </a:cubicBezTo>
                  <a:cubicBezTo>
                    <a:pt x="78" y="4"/>
                    <a:pt x="73" y="1"/>
                    <a:pt x="6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74;p40">
              <a:extLst>
                <a:ext uri="{FF2B5EF4-FFF2-40B4-BE49-F238E27FC236}">
                  <a16:creationId xmlns:a16="http://schemas.microsoft.com/office/drawing/2014/main" id="{8803030C-2FFE-C13C-56BA-5E674C5FB33A}"/>
                </a:ext>
              </a:extLst>
            </p:cNvPr>
            <p:cNvSpPr/>
            <p:nvPr/>
          </p:nvSpPr>
          <p:spPr>
            <a:xfrm>
              <a:off x="1499959" y="4251092"/>
              <a:ext cx="20701" cy="26412"/>
            </a:xfrm>
            <a:custGeom>
              <a:avLst/>
              <a:gdLst/>
              <a:ahLst/>
              <a:cxnLst/>
              <a:rect l="l" t="t" r="r" b="b"/>
              <a:pathLst>
                <a:path w="464" h="592" extrusionOk="0">
                  <a:moveTo>
                    <a:pt x="453" y="1"/>
                  </a:moveTo>
                  <a:cubicBezTo>
                    <a:pt x="295" y="1"/>
                    <a:pt x="159" y="69"/>
                    <a:pt x="79" y="216"/>
                  </a:cubicBezTo>
                  <a:cubicBezTo>
                    <a:pt x="1" y="352"/>
                    <a:pt x="57" y="510"/>
                    <a:pt x="193" y="589"/>
                  </a:cubicBezTo>
                  <a:cubicBezTo>
                    <a:pt x="197" y="591"/>
                    <a:pt x="202" y="591"/>
                    <a:pt x="206" y="591"/>
                  </a:cubicBezTo>
                  <a:cubicBezTo>
                    <a:pt x="232" y="591"/>
                    <a:pt x="246" y="562"/>
                    <a:pt x="227" y="533"/>
                  </a:cubicBezTo>
                  <a:cubicBezTo>
                    <a:pt x="147" y="442"/>
                    <a:pt x="114" y="329"/>
                    <a:pt x="170" y="216"/>
                  </a:cubicBezTo>
                  <a:cubicBezTo>
                    <a:pt x="227" y="103"/>
                    <a:pt x="340" y="35"/>
                    <a:pt x="453" y="13"/>
                  </a:cubicBezTo>
                  <a:cubicBezTo>
                    <a:pt x="464" y="13"/>
                    <a:pt x="464" y="1"/>
                    <a:pt x="45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75;p40">
              <a:extLst>
                <a:ext uri="{FF2B5EF4-FFF2-40B4-BE49-F238E27FC236}">
                  <a16:creationId xmlns:a16="http://schemas.microsoft.com/office/drawing/2014/main" id="{611EEECE-0E68-54AE-7501-D0FAC340ACFC}"/>
                </a:ext>
              </a:extLst>
            </p:cNvPr>
            <p:cNvSpPr/>
            <p:nvPr/>
          </p:nvSpPr>
          <p:spPr>
            <a:xfrm>
              <a:off x="1521642" y="4382797"/>
              <a:ext cx="35380" cy="34621"/>
            </a:xfrm>
            <a:custGeom>
              <a:avLst/>
              <a:gdLst/>
              <a:ahLst/>
              <a:cxnLst/>
              <a:rect l="l" t="t" r="r" b="b"/>
              <a:pathLst>
                <a:path w="793" h="776" extrusionOk="0">
                  <a:moveTo>
                    <a:pt x="792" y="1"/>
                  </a:moveTo>
                  <a:lnTo>
                    <a:pt x="1" y="215"/>
                  </a:lnTo>
                  <a:cubicBezTo>
                    <a:pt x="1" y="215"/>
                    <a:pt x="68" y="725"/>
                    <a:pt x="193" y="770"/>
                  </a:cubicBezTo>
                  <a:cubicBezTo>
                    <a:pt x="204" y="774"/>
                    <a:pt x="216" y="776"/>
                    <a:pt x="230" y="776"/>
                  </a:cubicBezTo>
                  <a:cubicBezTo>
                    <a:pt x="381" y="776"/>
                    <a:pt x="709" y="549"/>
                    <a:pt x="792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76;p40">
              <a:extLst>
                <a:ext uri="{FF2B5EF4-FFF2-40B4-BE49-F238E27FC236}">
                  <a16:creationId xmlns:a16="http://schemas.microsoft.com/office/drawing/2014/main" id="{D79506F9-6360-7911-AD32-F0D047DA6A18}"/>
                </a:ext>
              </a:extLst>
            </p:cNvPr>
            <p:cNvSpPr/>
            <p:nvPr/>
          </p:nvSpPr>
          <p:spPr>
            <a:xfrm>
              <a:off x="1443476" y="4264254"/>
              <a:ext cx="145802" cy="130053"/>
            </a:xfrm>
            <a:custGeom>
              <a:avLst/>
              <a:gdLst/>
              <a:ahLst/>
              <a:cxnLst/>
              <a:rect l="l" t="t" r="r" b="b"/>
              <a:pathLst>
                <a:path w="3268" h="2915" extrusionOk="0">
                  <a:moveTo>
                    <a:pt x="1495" y="1"/>
                  </a:moveTo>
                  <a:cubicBezTo>
                    <a:pt x="1366" y="1"/>
                    <a:pt x="1237" y="11"/>
                    <a:pt x="1108" y="34"/>
                  </a:cubicBezTo>
                  <a:cubicBezTo>
                    <a:pt x="780" y="193"/>
                    <a:pt x="0" y="1900"/>
                    <a:pt x="928" y="2613"/>
                  </a:cubicBezTo>
                  <a:cubicBezTo>
                    <a:pt x="1205" y="2827"/>
                    <a:pt x="1503" y="2914"/>
                    <a:pt x="1792" y="2914"/>
                  </a:cubicBezTo>
                  <a:cubicBezTo>
                    <a:pt x="2478" y="2914"/>
                    <a:pt x="3109" y="2419"/>
                    <a:pt x="3268" y="1957"/>
                  </a:cubicBezTo>
                  <a:cubicBezTo>
                    <a:pt x="3268" y="1957"/>
                    <a:pt x="3053" y="1108"/>
                    <a:pt x="3167" y="464"/>
                  </a:cubicBezTo>
                  <a:cubicBezTo>
                    <a:pt x="3167" y="464"/>
                    <a:pt x="2360" y="1"/>
                    <a:pt x="1495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77;p40">
              <a:extLst>
                <a:ext uri="{FF2B5EF4-FFF2-40B4-BE49-F238E27FC236}">
                  <a16:creationId xmlns:a16="http://schemas.microsoft.com/office/drawing/2014/main" id="{6AF55CC6-38BA-D1FC-6EFC-A2142BB94B5D}"/>
                </a:ext>
              </a:extLst>
            </p:cNvPr>
            <p:cNvSpPr/>
            <p:nvPr/>
          </p:nvSpPr>
          <p:spPr>
            <a:xfrm>
              <a:off x="1488359" y="4264254"/>
              <a:ext cx="99447" cy="81735"/>
            </a:xfrm>
            <a:custGeom>
              <a:avLst/>
              <a:gdLst/>
              <a:ahLst/>
              <a:cxnLst/>
              <a:rect l="l" t="t" r="r" b="b"/>
              <a:pathLst>
                <a:path w="2229" h="1832" extrusionOk="0">
                  <a:moveTo>
                    <a:pt x="489" y="1"/>
                  </a:moveTo>
                  <a:cubicBezTo>
                    <a:pt x="360" y="1"/>
                    <a:pt x="231" y="11"/>
                    <a:pt x="102" y="34"/>
                  </a:cubicBezTo>
                  <a:cubicBezTo>
                    <a:pt x="68" y="57"/>
                    <a:pt x="35" y="80"/>
                    <a:pt x="0" y="125"/>
                  </a:cubicBezTo>
                  <a:cubicBezTo>
                    <a:pt x="62" y="119"/>
                    <a:pt x="123" y="116"/>
                    <a:pt x="185" y="116"/>
                  </a:cubicBezTo>
                  <a:cubicBezTo>
                    <a:pt x="488" y="116"/>
                    <a:pt x="793" y="185"/>
                    <a:pt x="1075" y="317"/>
                  </a:cubicBezTo>
                  <a:cubicBezTo>
                    <a:pt x="1346" y="441"/>
                    <a:pt x="1561" y="633"/>
                    <a:pt x="1686" y="905"/>
                  </a:cubicBezTo>
                  <a:cubicBezTo>
                    <a:pt x="1799" y="1131"/>
                    <a:pt x="1844" y="1391"/>
                    <a:pt x="1990" y="1595"/>
                  </a:cubicBezTo>
                  <a:cubicBezTo>
                    <a:pt x="2058" y="1685"/>
                    <a:pt x="2149" y="1764"/>
                    <a:pt x="2228" y="1832"/>
                  </a:cubicBezTo>
                  <a:cubicBezTo>
                    <a:pt x="2183" y="1572"/>
                    <a:pt x="2070" y="962"/>
                    <a:pt x="2161" y="464"/>
                  </a:cubicBezTo>
                  <a:cubicBezTo>
                    <a:pt x="2161" y="464"/>
                    <a:pt x="1354" y="1"/>
                    <a:pt x="489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78;p40">
              <a:extLst>
                <a:ext uri="{FF2B5EF4-FFF2-40B4-BE49-F238E27FC236}">
                  <a16:creationId xmlns:a16="http://schemas.microsoft.com/office/drawing/2014/main" id="{6EE3DD9F-937D-10D0-4CCD-B7EC9DAA22E7}"/>
                </a:ext>
              </a:extLst>
            </p:cNvPr>
            <p:cNvSpPr/>
            <p:nvPr/>
          </p:nvSpPr>
          <p:spPr>
            <a:xfrm>
              <a:off x="1521776" y="4332783"/>
              <a:ext cx="36227" cy="12983"/>
            </a:xfrm>
            <a:custGeom>
              <a:avLst/>
              <a:gdLst/>
              <a:ahLst/>
              <a:cxnLst/>
              <a:rect l="l" t="t" r="r" b="b"/>
              <a:pathLst>
                <a:path w="812" h="291" extrusionOk="0">
                  <a:moveTo>
                    <a:pt x="452" y="0"/>
                  </a:moveTo>
                  <a:cubicBezTo>
                    <a:pt x="284" y="0"/>
                    <a:pt x="104" y="92"/>
                    <a:pt x="9" y="240"/>
                  </a:cubicBezTo>
                  <a:cubicBezTo>
                    <a:pt x="1" y="256"/>
                    <a:pt x="11" y="267"/>
                    <a:pt x="21" y="267"/>
                  </a:cubicBezTo>
                  <a:cubicBezTo>
                    <a:pt x="25" y="267"/>
                    <a:pt x="29" y="265"/>
                    <a:pt x="32" y="262"/>
                  </a:cubicBezTo>
                  <a:cubicBezTo>
                    <a:pt x="152" y="167"/>
                    <a:pt x="319" y="82"/>
                    <a:pt x="470" y="82"/>
                  </a:cubicBezTo>
                  <a:cubicBezTo>
                    <a:pt x="588" y="82"/>
                    <a:pt x="697" y="134"/>
                    <a:pt x="767" y="273"/>
                  </a:cubicBezTo>
                  <a:cubicBezTo>
                    <a:pt x="771" y="286"/>
                    <a:pt x="778" y="291"/>
                    <a:pt x="786" y="291"/>
                  </a:cubicBezTo>
                  <a:cubicBezTo>
                    <a:pt x="798" y="291"/>
                    <a:pt x="812" y="277"/>
                    <a:pt x="812" y="262"/>
                  </a:cubicBezTo>
                  <a:cubicBezTo>
                    <a:pt x="752" y="78"/>
                    <a:pt x="607" y="0"/>
                    <a:pt x="452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79;p40">
              <a:extLst>
                <a:ext uri="{FF2B5EF4-FFF2-40B4-BE49-F238E27FC236}">
                  <a16:creationId xmlns:a16="http://schemas.microsoft.com/office/drawing/2014/main" id="{C07C9C99-F7BF-CF8D-6B49-1B3CCF81700E}"/>
                </a:ext>
              </a:extLst>
            </p:cNvPr>
            <p:cNvSpPr/>
            <p:nvPr/>
          </p:nvSpPr>
          <p:spPr>
            <a:xfrm>
              <a:off x="1467702" y="4328634"/>
              <a:ext cx="19184" cy="12537"/>
            </a:xfrm>
            <a:custGeom>
              <a:avLst/>
              <a:gdLst/>
              <a:ahLst/>
              <a:cxnLst/>
              <a:rect l="l" t="t" r="r" b="b"/>
              <a:pathLst>
                <a:path w="430" h="281" extrusionOk="0">
                  <a:moveTo>
                    <a:pt x="109" y="1"/>
                  </a:moveTo>
                  <a:cubicBezTo>
                    <a:pt x="79" y="1"/>
                    <a:pt x="49" y="8"/>
                    <a:pt x="23" y="27"/>
                  </a:cubicBezTo>
                  <a:cubicBezTo>
                    <a:pt x="0" y="39"/>
                    <a:pt x="11" y="61"/>
                    <a:pt x="34" y="72"/>
                  </a:cubicBezTo>
                  <a:cubicBezTo>
                    <a:pt x="101" y="95"/>
                    <a:pt x="169" y="84"/>
                    <a:pt x="237" y="107"/>
                  </a:cubicBezTo>
                  <a:cubicBezTo>
                    <a:pt x="305" y="140"/>
                    <a:pt x="373" y="220"/>
                    <a:pt x="418" y="276"/>
                  </a:cubicBezTo>
                  <a:cubicBezTo>
                    <a:pt x="418" y="280"/>
                    <a:pt x="419" y="281"/>
                    <a:pt x="421" y="281"/>
                  </a:cubicBezTo>
                  <a:cubicBezTo>
                    <a:pt x="425" y="281"/>
                    <a:pt x="430" y="276"/>
                    <a:pt x="430" y="276"/>
                  </a:cubicBezTo>
                  <a:cubicBezTo>
                    <a:pt x="407" y="185"/>
                    <a:pt x="362" y="117"/>
                    <a:pt x="282" y="61"/>
                  </a:cubicBezTo>
                  <a:cubicBezTo>
                    <a:pt x="237" y="31"/>
                    <a:pt x="171" y="1"/>
                    <a:pt x="109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80;p40">
              <a:extLst>
                <a:ext uri="{FF2B5EF4-FFF2-40B4-BE49-F238E27FC236}">
                  <a16:creationId xmlns:a16="http://schemas.microsoft.com/office/drawing/2014/main" id="{FB2710AF-3509-8A00-2AAB-8BBBA87AD83B}"/>
                </a:ext>
              </a:extLst>
            </p:cNvPr>
            <p:cNvSpPr/>
            <p:nvPr/>
          </p:nvSpPr>
          <p:spPr>
            <a:xfrm>
              <a:off x="1488359" y="4347997"/>
              <a:ext cx="23780" cy="11154"/>
            </a:xfrm>
            <a:custGeom>
              <a:avLst/>
              <a:gdLst/>
              <a:ahLst/>
              <a:cxnLst/>
              <a:rect l="l" t="t" r="r" b="b"/>
              <a:pathLst>
                <a:path w="533" h="250" extrusionOk="0">
                  <a:moveTo>
                    <a:pt x="80" y="0"/>
                  </a:moveTo>
                  <a:cubicBezTo>
                    <a:pt x="68" y="0"/>
                    <a:pt x="68" y="0"/>
                    <a:pt x="57" y="12"/>
                  </a:cubicBezTo>
                  <a:cubicBezTo>
                    <a:pt x="0" y="68"/>
                    <a:pt x="91" y="158"/>
                    <a:pt x="148" y="193"/>
                  </a:cubicBezTo>
                  <a:cubicBezTo>
                    <a:pt x="209" y="229"/>
                    <a:pt x="273" y="249"/>
                    <a:pt x="337" y="249"/>
                  </a:cubicBezTo>
                  <a:cubicBezTo>
                    <a:pt x="391" y="249"/>
                    <a:pt x="446" y="235"/>
                    <a:pt x="498" y="204"/>
                  </a:cubicBezTo>
                  <a:cubicBezTo>
                    <a:pt x="532" y="193"/>
                    <a:pt x="510" y="148"/>
                    <a:pt x="475" y="148"/>
                  </a:cubicBezTo>
                  <a:cubicBezTo>
                    <a:pt x="396" y="148"/>
                    <a:pt x="306" y="113"/>
                    <a:pt x="216" y="91"/>
                  </a:cubicBezTo>
                  <a:cubicBezTo>
                    <a:pt x="170" y="68"/>
                    <a:pt x="125" y="23"/>
                    <a:pt x="80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81;p40">
              <a:extLst>
                <a:ext uri="{FF2B5EF4-FFF2-40B4-BE49-F238E27FC236}">
                  <a16:creationId xmlns:a16="http://schemas.microsoft.com/office/drawing/2014/main" id="{B3D6FE10-5A46-7058-2576-683981AD253D}"/>
                </a:ext>
              </a:extLst>
            </p:cNvPr>
            <p:cNvSpPr/>
            <p:nvPr/>
          </p:nvSpPr>
          <p:spPr>
            <a:xfrm>
              <a:off x="1484299" y="4361605"/>
              <a:ext cx="53538" cy="18158"/>
            </a:xfrm>
            <a:custGeom>
              <a:avLst/>
              <a:gdLst/>
              <a:ahLst/>
              <a:cxnLst/>
              <a:rect l="l" t="t" r="r" b="b"/>
              <a:pathLst>
                <a:path w="1200" h="407" extrusionOk="0">
                  <a:moveTo>
                    <a:pt x="1166" y="1"/>
                  </a:moveTo>
                  <a:cubicBezTo>
                    <a:pt x="1041" y="137"/>
                    <a:pt x="917" y="227"/>
                    <a:pt x="736" y="283"/>
                  </a:cubicBezTo>
                  <a:cubicBezTo>
                    <a:pt x="676" y="302"/>
                    <a:pt x="618" y="311"/>
                    <a:pt x="562" y="311"/>
                  </a:cubicBezTo>
                  <a:cubicBezTo>
                    <a:pt x="354" y="311"/>
                    <a:pt x="173" y="193"/>
                    <a:pt x="13" y="69"/>
                  </a:cubicBezTo>
                  <a:cubicBezTo>
                    <a:pt x="13" y="65"/>
                    <a:pt x="11" y="63"/>
                    <a:pt x="9" y="63"/>
                  </a:cubicBezTo>
                  <a:cubicBezTo>
                    <a:pt x="6" y="63"/>
                    <a:pt x="1" y="69"/>
                    <a:pt x="1" y="69"/>
                  </a:cubicBezTo>
                  <a:cubicBezTo>
                    <a:pt x="166" y="285"/>
                    <a:pt x="402" y="406"/>
                    <a:pt x="628" y="406"/>
                  </a:cubicBezTo>
                  <a:cubicBezTo>
                    <a:pt x="852" y="406"/>
                    <a:pt x="1065" y="288"/>
                    <a:pt x="1189" y="23"/>
                  </a:cubicBezTo>
                  <a:cubicBezTo>
                    <a:pt x="1199" y="12"/>
                    <a:pt x="1177" y="1"/>
                    <a:pt x="1166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82;p40">
              <a:extLst>
                <a:ext uri="{FF2B5EF4-FFF2-40B4-BE49-F238E27FC236}">
                  <a16:creationId xmlns:a16="http://schemas.microsoft.com/office/drawing/2014/main" id="{97E40EE5-9AE7-747B-8853-A83448FDAEEE}"/>
                </a:ext>
              </a:extLst>
            </p:cNvPr>
            <p:cNvSpPr/>
            <p:nvPr/>
          </p:nvSpPr>
          <p:spPr>
            <a:xfrm>
              <a:off x="1547385" y="4347105"/>
              <a:ext cx="19229" cy="15883"/>
            </a:xfrm>
            <a:custGeom>
              <a:avLst/>
              <a:gdLst/>
              <a:ahLst/>
              <a:cxnLst/>
              <a:rect l="l" t="t" r="r" b="b"/>
              <a:pathLst>
                <a:path w="431" h="356" extrusionOk="0">
                  <a:moveTo>
                    <a:pt x="215" y="1"/>
                  </a:moveTo>
                  <a:cubicBezTo>
                    <a:pt x="193" y="1"/>
                    <a:pt x="170" y="4"/>
                    <a:pt x="147" y="9"/>
                  </a:cubicBezTo>
                  <a:cubicBezTo>
                    <a:pt x="69" y="20"/>
                    <a:pt x="1" y="111"/>
                    <a:pt x="12" y="201"/>
                  </a:cubicBezTo>
                  <a:cubicBezTo>
                    <a:pt x="12" y="224"/>
                    <a:pt x="23" y="246"/>
                    <a:pt x="34" y="281"/>
                  </a:cubicBezTo>
                  <a:cubicBezTo>
                    <a:pt x="57" y="303"/>
                    <a:pt x="79" y="314"/>
                    <a:pt x="102" y="337"/>
                  </a:cubicBezTo>
                  <a:cubicBezTo>
                    <a:pt x="122" y="350"/>
                    <a:pt x="146" y="356"/>
                    <a:pt x="170" y="356"/>
                  </a:cubicBezTo>
                  <a:cubicBezTo>
                    <a:pt x="186" y="356"/>
                    <a:pt x="201" y="353"/>
                    <a:pt x="215" y="348"/>
                  </a:cubicBezTo>
                  <a:cubicBezTo>
                    <a:pt x="260" y="348"/>
                    <a:pt x="295" y="337"/>
                    <a:pt x="328" y="326"/>
                  </a:cubicBezTo>
                  <a:cubicBezTo>
                    <a:pt x="419" y="281"/>
                    <a:pt x="430" y="156"/>
                    <a:pt x="385" y="77"/>
                  </a:cubicBezTo>
                  <a:cubicBezTo>
                    <a:pt x="342" y="26"/>
                    <a:pt x="281" y="1"/>
                    <a:pt x="21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83;p40">
              <a:extLst>
                <a:ext uri="{FF2B5EF4-FFF2-40B4-BE49-F238E27FC236}">
                  <a16:creationId xmlns:a16="http://schemas.microsoft.com/office/drawing/2014/main" id="{0E4834C0-1166-4D6D-9B03-FFB2F138E0A1}"/>
                </a:ext>
              </a:extLst>
            </p:cNvPr>
            <p:cNvSpPr/>
            <p:nvPr/>
          </p:nvSpPr>
          <p:spPr>
            <a:xfrm>
              <a:off x="1460608" y="4336263"/>
              <a:ext cx="16686" cy="14634"/>
            </a:xfrm>
            <a:custGeom>
              <a:avLst/>
              <a:gdLst/>
              <a:ahLst/>
              <a:cxnLst/>
              <a:rect l="l" t="t" r="r" b="b"/>
              <a:pathLst>
                <a:path w="374" h="328" extrusionOk="0">
                  <a:moveTo>
                    <a:pt x="164" y="0"/>
                  </a:moveTo>
                  <a:cubicBezTo>
                    <a:pt x="151" y="0"/>
                    <a:pt x="138" y="2"/>
                    <a:pt x="125" y="3"/>
                  </a:cubicBezTo>
                  <a:cubicBezTo>
                    <a:pt x="46" y="26"/>
                    <a:pt x="1" y="139"/>
                    <a:pt x="34" y="218"/>
                  </a:cubicBezTo>
                  <a:cubicBezTo>
                    <a:pt x="46" y="252"/>
                    <a:pt x="79" y="286"/>
                    <a:pt x="114" y="308"/>
                  </a:cubicBezTo>
                  <a:cubicBezTo>
                    <a:pt x="134" y="322"/>
                    <a:pt x="154" y="327"/>
                    <a:pt x="174" y="327"/>
                  </a:cubicBezTo>
                  <a:cubicBezTo>
                    <a:pt x="188" y="327"/>
                    <a:pt x="201" y="325"/>
                    <a:pt x="215" y="320"/>
                  </a:cubicBezTo>
                  <a:cubicBezTo>
                    <a:pt x="250" y="320"/>
                    <a:pt x="272" y="308"/>
                    <a:pt x="295" y="297"/>
                  </a:cubicBezTo>
                  <a:cubicBezTo>
                    <a:pt x="363" y="252"/>
                    <a:pt x="373" y="139"/>
                    <a:pt x="328" y="82"/>
                  </a:cubicBezTo>
                  <a:cubicBezTo>
                    <a:pt x="281" y="26"/>
                    <a:pt x="227" y="0"/>
                    <a:pt x="164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84;p40">
              <a:extLst>
                <a:ext uri="{FF2B5EF4-FFF2-40B4-BE49-F238E27FC236}">
                  <a16:creationId xmlns:a16="http://schemas.microsoft.com/office/drawing/2014/main" id="{3003E6A4-44A1-1A48-498E-84F217256E4D}"/>
                </a:ext>
              </a:extLst>
            </p:cNvPr>
            <p:cNvSpPr/>
            <p:nvPr/>
          </p:nvSpPr>
          <p:spPr>
            <a:xfrm>
              <a:off x="1551936" y="4298072"/>
              <a:ext cx="14678" cy="11823"/>
            </a:xfrm>
            <a:custGeom>
              <a:avLst/>
              <a:gdLst/>
              <a:ahLst/>
              <a:cxnLst/>
              <a:rect l="l" t="t" r="r" b="b"/>
              <a:pathLst>
                <a:path w="329" h="265" extrusionOk="0">
                  <a:moveTo>
                    <a:pt x="57" y="0"/>
                  </a:moveTo>
                  <a:cubicBezTo>
                    <a:pt x="23" y="0"/>
                    <a:pt x="0" y="45"/>
                    <a:pt x="34" y="56"/>
                  </a:cubicBezTo>
                  <a:cubicBezTo>
                    <a:pt x="148" y="113"/>
                    <a:pt x="238" y="147"/>
                    <a:pt x="306" y="260"/>
                  </a:cubicBezTo>
                  <a:cubicBezTo>
                    <a:pt x="306" y="263"/>
                    <a:pt x="308" y="265"/>
                    <a:pt x="311" y="265"/>
                  </a:cubicBezTo>
                  <a:cubicBezTo>
                    <a:pt x="317" y="265"/>
                    <a:pt x="328" y="256"/>
                    <a:pt x="328" y="249"/>
                  </a:cubicBezTo>
                  <a:cubicBezTo>
                    <a:pt x="294" y="113"/>
                    <a:pt x="193" y="11"/>
                    <a:pt x="5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85;p40">
              <a:extLst>
                <a:ext uri="{FF2B5EF4-FFF2-40B4-BE49-F238E27FC236}">
                  <a16:creationId xmlns:a16="http://schemas.microsoft.com/office/drawing/2014/main" id="{06DF6BFF-9AB5-3634-BAD0-DC2854266325}"/>
                </a:ext>
              </a:extLst>
            </p:cNvPr>
            <p:cNvSpPr/>
            <p:nvPr/>
          </p:nvSpPr>
          <p:spPr>
            <a:xfrm>
              <a:off x="1475733" y="4289194"/>
              <a:ext cx="12671" cy="6291"/>
            </a:xfrm>
            <a:custGeom>
              <a:avLst/>
              <a:gdLst/>
              <a:ahLst/>
              <a:cxnLst/>
              <a:rect l="l" t="t" r="r" b="b"/>
              <a:pathLst>
                <a:path w="284" h="141" extrusionOk="0">
                  <a:moveTo>
                    <a:pt x="208" y="1"/>
                  </a:moveTo>
                  <a:cubicBezTo>
                    <a:pt x="123" y="1"/>
                    <a:pt x="38" y="44"/>
                    <a:pt x="1" y="119"/>
                  </a:cubicBezTo>
                  <a:cubicBezTo>
                    <a:pt x="1" y="128"/>
                    <a:pt x="12" y="141"/>
                    <a:pt x="22" y="141"/>
                  </a:cubicBezTo>
                  <a:cubicBezTo>
                    <a:pt x="27" y="141"/>
                    <a:pt x="31" y="138"/>
                    <a:pt x="34" y="131"/>
                  </a:cubicBezTo>
                  <a:cubicBezTo>
                    <a:pt x="57" y="97"/>
                    <a:pt x="91" y="86"/>
                    <a:pt x="137" y="74"/>
                  </a:cubicBezTo>
                  <a:cubicBezTo>
                    <a:pt x="182" y="63"/>
                    <a:pt x="227" y="63"/>
                    <a:pt x="261" y="52"/>
                  </a:cubicBezTo>
                  <a:cubicBezTo>
                    <a:pt x="283" y="41"/>
                    <a:pt x="283" y="6"/>
                    <a:pt x="261" y="6"/>
                  </a:cubicBezTo>
                  <a:cubicBezTo>
                    <a:pt x="243" y="2"/>
                    <a:pt x="226" y="1"/>
                    <a:pt x="208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86;p40">
              <a:extLst>
                <a:ext uri="{FF2B5EF4-FFF2-40B4-BE49-F238E27FC236}">
                  <a16:creationId xmlns:a16="http://schemas.microsoft.com/office/drawing/2014/main" id="{139323BC-AABF-56A0-F143-FFEC22B46D53}"/>
                </a:ext>
              </a:extLst>
            </p:cNvPr>
            <p:cNvSpPr/>
            <p:nvPr/>
          </p:nvSpPr>
          <p:spPr>
            <a:xfrm>
              <a:off x="1567596" y="4335951"/>
              <a:ext cx="53761" cy="41849"/>
            </a:xfrm>
            <a:custGeom>
              <a:avLst/>
              <a:gdLst/>
              <a:ahLst/>
              <a:cxnLst/>
              <a:rect l="l" t="t" r="r" b="b"/>
              <a:pathLst>
                <a:path w="1205" h="938" extrusionOk="0">
                  <a:moveTo>
                    <a:pt x="637" y="1"/>
                  </a:moveTo>
                  <a:cubicBezTo>
                    <a:pt x="445" y="1"/>
                    <a:pt x="282" y="101"/>
                    <a:pt x="282" y="101"/>
                  </a:cubicBezTo>
                  <a:lnTo>
                    <a:pt x="0" y="825"/>
                  </a:lnTo>
                  <a:cubicBezTo>
                    <a:pt x="121" y="904"/>
                    <a:pt x="244" y="938"/>
                    <a:pt x="361" y="938"/>
                  </a:cubicBezTo>
                  <a:cubicBezTo>
                    <a:pt x="827" y="938"/>
                    <a:pt x="1205" y="414"/>
                    <a:pt x="1006" y="180"/>
                  </a:cubicBezTo>
                  <a:cubicBezTo>
                    <a:pt x="895" y="42"/>
                    <a:pt x="760" y="1"/>
                    <a:pt x="637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87;p40">
              <a:extLst>
                <a:ext uri="{FF2B5EF4-FFF2-40B4-BE49-F238E27FC236}">
                  <a16:creationId xmlns:a16="http://schemas.microsoft.com/office/drawing/2014/main" id="{167F89EE-EEE2-C91D-7EEF-E7439342A9C7}"/>
                </a:ext>
              </a:extLst>
            </p:cNvPr>
            <p:cNvSpPr/>
            <p:nvPr/>
          </p:nvSpPr>
          <p:spPr>
            <a:xfrm>
              <a:off x="1579151" y="4348577"/>
              <a:ext cx="27304" cy="20835"/>
            </a:xfrm>
            <a:custGeom>
              <a:avLst/>
              <a:gdLst/>
              <a:ahLst/>
              <a:cxnLst/>
              <a:rect l="l" t="t" r="r" b="b"/>
              <a:pathLst>
                <a:path w="612" h="467" extrusionOk="0">
                  <a:moveTo>
                    <a:pt x="308" y="219"/>
                  </a:moveTo>
                  <a:cubicBezTo>
                    <a:pt x="339" y="219"/>
                    <a:pt x="368" y="232"/>
                    <a:pt x="374" y="270"/>
                  </a:cubicBezTo>
                  <a:cubicBezTo>
                    <a:pt x="374" y="315"/>
                    <a:pt x="317" y="349"/>
                    <a:pt x="284" y="361"/>
                  </a:cubicBezTo>
                  <a:cubicBezTo>
                    <a:pt x="258" y="374"/>
                    <a:pt x="227" y="379"/>
                    <a:pt x="200" y="379"/>
                  </a:cubicBezTo>
                  <a:cubicBezTo>
                    <a:pt x="180" y="379"/>
                    <a:pt x="162" y="377"/>
                    <a:pt x="148" y="372"/>
                  </a:cubicBezTo>
                  <a:cubicBezTo>
                    <a:pt x="159" y="326"/>
                    <a:pt x="171" y="293"/>
                    <a:pt x="193" y="258"/>
                  </a:cubicBezTo>
                  <a:cubicBezTo>
                    <a:pt x="204" y="248"/>
                    <a:pt x="227" y="236"/>
                    <a:pt x="239" y="236"/>
                  </a:cubicBezTo>
                  <a:cubicBezTo>
                    <a:pt x="258" y="226"/>
                    <a:pt x="284" y="219"/>
                    <a:pt x="308" y="219"/>
                  </a:cubicBezTo>
                  <a:close/>
                  <a:moveTo>
                    <a:pt x="452" y="0"/>
                  </a:moveTo>
                  <a:cubicBezTo>
                    <a:pt x="370" y="0"/>
                    <a:pt x="290" y="22"/>
                    <a:pt x="227" y="78"/>
                  </a:cubicBezTo>
                  <a:cubicBezTo>
                    <a:pt x="136" y="157"/>
                    <a:pt x="1" y="315"/>
                    <a:pt x="46" y="439"/>
                  </a:cubicBezTo>
                  <a:cubicBezTo>
                    <a:pt x="52" y="458"/>
                    <a:pt x="69" y="467"/>
                    <a:pt x="85" y="467"/>
                  </a:cubicBezTo>
                  <a:cubicBezTo>
                    <a:pt x="97" y="467"/>
                    <a:pt x="109" y="461"/>
                    <a:pt x="114" y="451"/>
                  </a:cubicBezTo>
                  <a:lnTo>
                    <a:pt x="114" y="429"/>
                  </a:lnTo>
                  <a:cubicBezTo>
                    <a:pt x="140" y="438"/>
                    <a:pt x="169" y="443"/>
                    <a:pt x="198" y="443"/>
                  </a:cubicBezTo>
                  <a:cubicBezTo>
                    <a:pt x="310" y="443"/>
                    <a:pt x="430" y="378"/>
                    <a:pt x="430" y="270"/>
                  </a:cubicBezTo>
                  <a:cubicBezTo>
                    <a:pt x="430" y="191"/>
                    <a:pt x="352" y="157"/>
                    <a:pt x="284" y="157"/>
                  </a:cubicBezTo>
                  <a:cubicBezTo>
                    <a:pt x="272" y="157"/>
                    <a:pt x="272" y="157"/>
                    <a:pt x="261" y="168"/>
                  </a:cubicBezTo>
                  <a:cubicBezTo>
                    <a:pt x="334" y="86"/>
                    <a:pt x="422" y="48"/>
                    <a:pt x="524" y="48"/>
                  </a:cubicBezTo>
                  <a:cubicBezTo>
                    <a:pt x="548" y="48"/>
                    <a:pt x="574" y="51"/>
                    <a:pt x="601" y="55"/>
                  </a:cubicBezTo>
                  <a:cubicBezTo>
                    <a:pt x="611" y="55"/>
                    <a:pt x="611" y="32"/>
                    <a:pt x="601" y="21"/>
                  </a:cubicBezTo>
                  <a:cubicBezTo>
                    <a:pt x="553" y="8"/>
                    <a:pt x="502" y="0"/>
                    <a:pt x="452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88;p40">
              <a:extLst>
                <a:ext uri="{FF2B5EF4-FFF2-40B4-BE49-F238E27FC236}">
                  <a16:creationId xmlns:a16="http://schemas.microsoft.com/office/drawing/2014/main" id="{3F3B7489-1D07-D4EA-947F-72A812FF6506}"/>
                </a:ext>
              </a:extLst>
            </p:cNvPr>
            <p:cNvSpPr/>
            <p:nvPr/>
          </p:nvSpPr>
          <p:spPr>
            <a:xfrm>
              <a:off x="1552427" y="4393550"/>
              <a:ext cx="141340" cy="116713"/>
            </a:xfrm>
            <a:custGeom>
              <a:avLst/>
              <a:gdLst/>
              <a:ahLst/>
              <a:cxnLst/>
              <a:rect l="l" t="t" r="r" b="b"/>
              <a:pathLst>
                <a:path w="3168" h="2616" extrusionOk="0">
                  <a:moveTo>
                    <a:pt x="594" y="0"/>
                  </a:moveTo>
                  <a:cubicBezTo>
                    <a:pt x="508" y="0"/>
                    <a:pt x="420" y="6"/>
                    <a:pt x="328" y="19"/>
                  </a:cubicBezTo>
                  <a:cubicBezTo>
                    <a:pt x="12" y="65"/>
                    <a:pt x="1" y="551"/>
                    <a:pt x="431" y="755"/>
                  </a:cubicBezTo>
                  <a:cubicBezTo>
                    <a:pt x="871" y="947"/>
                    <a:pt x="1866" y="1376"/>
                    <a:pt x="2409" y="1987"/>
                  </a:cubicBezTo>
                  <a:cubicBezTo>
                    <a:pt x="2409" y="1987"/>
                    <a:pt x="2314" y="2441"/>
                    <a:pt x="2550" y="2441"/>
                  </a:cubicBezTo>
                  <a:cubicBezTo>
                    <a:pt x="2571" y="2441"/>
                    <a:pt x="2596" y="2437"/>
                    <a:pt x="2624" y="2429"/>
                  </a:cubicBezTo>
                  <a:cubicBezTo>
                    <a:pt x="2624" y="2429"/>
                    <a:pt x="2699" y="2615"/>
                    <a:pt x="2815" y="2615"/>
                  </a:cubicBezTo>
                  <a:cubicBezTo>
                    <a:pt x="2826" y="2615"/>
                    <a:pt x="2838" y="2614"/>
                    <a:pt x="2850" y="2609"/>
                  </a:cubicBezTo>
                  <a:cubicBezTo>
                    <a:pt x="3133" y="2530"/>
                    <a:pt x="3167" y="2032"/>
                    <a:pt x="3065" y="1964"/>
                  </a:cubicBezTo>
                  <a:cubicBezTo>
                    <a:pt x="2952" y="1886"/>
                    <a:pt x="2703" y="1806"/>
                    <a:pt x="2703" y="1806"/>
                  </a:cubicBezTo>
                  <a:cubicBezTo>
                    <a:pt x="2703" y="1806"/>
                    <a:pt x="2057" y="0"/>
                    <a:pt x="594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89;p40">
              <a:extLst>
                <a:ext uri="{FF2B5EF4-FFF2-40B4-BE49-F238E27FC236}">
                  <a16:creationId xmlns:a16="http://schemas.microsoft.com/office/drawing/2014/main" id="{402647A1-D343-A702-B301-8A5B7B04C0CA}"/>
                </a:ext>
              </a:extLst>
            </p:cNvPr>
            <p:cNvSpPr/>
            <p:nvPr/>
          </p:nvSpPr>
          <p:spPr>
            <a:xfrm>
              <a:off x="1678555" y="4496968"/>
              <a:ext cx="6603" cy="12001"/>
            </a:xfrm>
            <a:custGeom>
              <a:avLst/>
              <a:gdLst/>
              <a:ahLst/>
              <a:cxnLst/>
              <a:rect l="l" t="t" r="r" b="b"/>
              <a:pathLst>
                <a:path w="148" h="269" extrusionOk="0">
                  <a:moveTo>
                    <a:pt x="12" y="0"/>
                  </a:moveTo>
                  <a:cubicBezTo>
                    <a:pt x="9" y="0"/>
                    <a:pt x="6" y="3"/>
                    <a:pt x="1" y="8"/>
                  </a:cubicBezTo>
                  <a:cubicBezTo>
                    <a:pt x="1" y="8"/>
                    <a:pt x="1" y="20"/>
                    <a:pt x="12" y="20"/>
                  </a:cubicBezTo>
                  <a:cubicBezTo>
                    <a:pt x="12" y="20"/>
                    <a:pt x="125" y="111"/>
                    <a:pt x="91" y="246"/>
                  </a:cubicBezTo>
                  <a:cubicBezTo>
                    <a:pt x="91" y="257"/>
                    <a:pt x="102" y="257"/>
                    <a:pt x="102" y="269"/>
                  </a:cubicBezTo>
                  <a:cubicBezTo>
                    <a:pt x="114" y="269"/>
                    <a:pt x="114" y="257"/>
                    <a:pt x="114" y="257"/>
                  </a:cubicBezTo>
                  <a:cubicBezTo>
                    <a:pt x="147" y="99"/>
                    <a:pt x="23" y="8"/>
                    <a:pt x="23" y="8"/>
                  </a:cubicBezTo>
                  <a:cubicBezTo>
                    <a:pt x="18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90;p40">
              <a:extLst>
                <a:ext uri="{FF2B5EF4-FFF2-40B4-BE49-F238E27FC236}">
                  <a16:creationId xmlns:a16="http://schemas.microsoft.com/office/drawing/2014/main" id="{E32F19D3-CFFF-2207-B84E-5CF3FC7FBC3C}"/>
                </a:ext>
              </a:extLst>
            </p:cNvPr>
            <p:cNvSpPr/>
            <p:nvPr/>
          </p:nvSpPr>
          <p:spPr>
            <a:xfrm>
              <a:off x="1684087" y="4488759"/>
              <a:ext cx="6648" cy="9146"/>
            </a:xfrm>
            <a:custGeom>
              <a:avLst/>
              <a:gdLst/>
              <a:ahLst/>
              <a:cxnLst/>
              <a:rect l="l" t="t" r="r" b="b"/>
              <a:pathLst>
                <a:path w="149" h="205" extrusionOk="0">
                  <a:moveTo>
                    <a:pt x="23" y="1"/>
                  </a:moveTo>
                  <a:cubicBezTo>
                    <a:pt x="13" y="1"/>
                    <a:pt x="13" y="1"/>
                    <a:pt x="1" y="11"/>
                  </a:cubicBezTo>
                  <a:lnTo>
                    <a:pt x="13" y="23"/>
                  </a:lnTo>
                  <a:cubicBezTo>
                    <a:pt x="13" y="23"/>
                    <a:pt x="103" y="46"/>
                    <a:pt x="126" y="204"/>
                  </a:cubicBezTo>
                  <a:lnTo>
                    <a:pt x="148" y="204"/>
                  </a:lnTo>
                  <a:lnTo>
                    <a:pt x="148" y="192"/>
                  </a:lnTo>
                  <a:cubicBezTo>
                    <a:pt x="114" y="23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181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504;p59">
            <a:extLst>
              <a:ext uri="{FF2B5EF4-FFF2-40B4-BE49-F238E27FC236}">
                <a16:creationId xmlns:a16="http://schemas.microsoft.com/office/drawing/2014/main" id="{46A84401-812E-4398-3392-537484531440}"/>
              </a:ext>
            </a:extLst>
          </p:cNvPr>
          <p:cNvSpPr/>
          <p:nvPr/>
        </p:nvSpPr>
        <p:spPr>
          <a:xfrm>
            <a:off x="2990820" y="6780146"/>
            <a:ext cx="864000" cy="1860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644;p39">
            <a:extLst>
              <a:ext uri="{FF2B5EF4-FFF2-40B4-BE49-F238E27FC236}">
                <a16:creationId xmlns:a16="http://schemas.microsoft.com/office/drawing/2014/main" id="{B6D9C94B-5FFF-8778-59AD-8D4AC2EB19FC}"/>
              </a:ext>
            </a:extLst>
          </p:cNvPr>
          <p:cNvSpPr/>
          <p:nvPr/>
        </p:nvSpPr>
        <p:spPr>
          <a:xfrm>
            <a:off x="211302" y="6759450"/>
            <a:ext cx="1809300" cy="1971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798;p41">
            <a:extLst>
              <a:ext uri="{FF2B5EF4-FFF2-40B4-BE49-F238E27FC236}">
                <a16:creationId xmlns:a16="http://schemas.microsoft.com/office/drawing/2014/main" id="{A7E9E8F9-EBCC-6B52-967C-96B81AACDE01}"/>
              </a:ext>
            </a:extLst>
          </p:cNvPr>
          <p:cNvSpPr/>
          <p:nvPr/>
        </p:nvSpPr>
        <p:spPr>
          <a:xfrm>
            <a:off x="8746276" y="6655200"/>
            <a:ext cx="909600" cy="2028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EE4CFB-A10D-E367-9C31-170A955629CA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0" name="Round Single Corner Rectangle 13">
              <a:extLst>
                <a:ext uri="{FF2B5EF4-FFF2-40B4-BE49-F238E27FC236}">
                  <a16:creationId xmlns:a16="http://schemas.microsoft.com/office/drawing/2014/main" id="{F40B41BD-8683-4C11-B5EE-89D87AF78473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5">
              <a:extLst>
                <a:ext uri="{FF2B5EF4-FFF2-40B4-BE49-F238E27FC236}">
                  <a16:creationId xmlns:a16="http://schemas.microsoft.com/office/drawing/2014/main" id="{B7ADE1F7-BEFA-65BC-DB58-332E71D658B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ound Single Corner Rectangle 16">
              <a:extLst>
                <a:ext uri="{FF2B5EF4-FFF2-40B4-BE49-F238E27FC236}">
                  <a16:creationId xmlns:a16="http://schemas.microsoft.com/office/drawing/2014/main" id="{04B598B9-69E0-6A89-DB45-034CF9261A5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DA5528D-7DC3-3488-6EE8-5A20C3A7D4B7}"/>
              </a:ext>
            </a:extLst>
          </p:cNvPr>
          <p:cNvSpPr txBox="1"/>
          <p:nvPr/>
        </p:nvSpPr>
        <p:spPr>
          <a:xfrm>
            <a:off x="1042459" y="1076987"/>
            <a:ext cx="959478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Work in groups. Interview your partners using the following questions. You may ask for more information.</a:t>
            </a:r>
          </a:p>
        </p:txBody>
      </p:sp>
      <p:sp>
        <p:nvSpPr>
          <p:cNvPr id="7" name="Rounded Rectangle 15">
            <a:extLst>
              <a:ext uri="{FF2B5EF4-FFF2-40B4-BE49-F238E27FC236}">
                <a16:creationId xmlns:a16="http://schemas.microsoft.com/office/drawing/2014/main" id="{48550EAE-ABAD-0863-0FBA-F27E205931FB}"/>
              </a:ext>
            </a:extLst>
          </p:cNvPr>
          <p:cNvSpPr/>
          <p:nvPr/>
        </p:nvSpPr>
        <p:spPr>
          <a:xfrm>
            <a:off x="487066" y="1158092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63EB44-C627-BE9C-1FCB-8CE0B6BD3617}"/>
              </a:ext>
            </a:extLst>
          </p:cNvPr>
          <p:cNvSpPr txBox="1"/>
          <p:nvPr/>
        </p:nvSpPr>
        <p:spPr>
          <a:xfrm>
            <a:off x="539851" y="10554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8C8DAA-7689-25C2-CC6C-4F9056098FC4}"/>
              </a:ext>
            </a:extLst>
          </p:cNvPr>
          <p:cNvSpPr txBox="1"/>
          <p:nvPr/>
        </p:nvSpPr>
        <p:spPr>
          <a:xfrm>
            <a:off x="487066" y="160809"/>
            <a:ext cx="701269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SPORT / GAME YOU LIKE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BC6B82FE-E508-6320-5126-AB09DEC14B40}"/>
              </a:ext>
            </a:extLst>
          </p:cNvPr>
          <p:cNvSpPr txBox="1">
            <a:spLocks/>
          </p:cNvSpPr>
          <p:nvPr/>
        </p:nvSpPr>
        <p:spPr>
          <a:xfrm>
            <a:off x="382142" y="1859179"/>
            <a:ext cx="11133433" cy="261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AutoNum type="arabicPeriod"/>
              <a:defRPr sz="12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15240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Commissioner"/>
              </a:rPr>
              <a:t>1.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Commissioner"/>
              </a:rPr>
              <a:t>What sports / games do you play in your free time? Do you play them well? When and how often do you play them? </a:t>
            </a:r>
          </a:p>
          <a:p>
            <a:pPr marL="15240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Commissioner"/>
              </a:rPr>
              <a:t>2.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Commissioner"/>
              </a:rPr>
              <a:t>Which sport / game do you like watching on TV? </a:t>
            </a:r>
          </a:p>
          <a:p>
            <a:pPr marL="15240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Commissioner"/>
              </a:rPr>
              <a:t>3.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Commissioner"/>
              </a:rPr>
              <a:t>Did you join any clubs? </a:t>
            </a:r>
          </a:p>
          <a:p>
            <a:pPr marL="15240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Commissioner"/>
              </a:rPr>
              <a:t>4.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Commissioner"/>
              </a:rPr>
              <a:t>If you don't play sport, what do you often do in your spare time? </a:t>
            </a:r>
          </a:p>
        </p:txBody>
      </p:sp>
      <p:pic>
        <p:nvPicPr>
          <p:cNvPr id="792" name="Picture 791">
            <a:extLst>
              <a:ext uri="{FF2B5EF4-FFF2-40B4-BE49-F238E27FC236}">
                <a16:creationId xmlns:a16="http://schemas.microsoft.com/office/drawing/2014/main" id="{FEFFB50B-EE81-DC27-0407-0A8836AD1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802" y="4473690"/>
            <a:ext cx="2602297" cy="2441537"/>
          </a:xfrm>
          <a:prstGeom prst="rect">
            <a:avLst/>
          </a:prstGeom>
        </p:spPr>
      </p:pic>
      <p:pic>
        <p:nvPicPr>
          <p:cNvPr id="852" name="Picture 851">
            <a:extLst>
              <a:ext uri="{FF2B5EF4-FFF2-40B4-BE49-F238E27FC236}">
                <a16:creationId xmlns:a16="http://schemas.microsoft.com/office/drawing/2014/main" id="{7C216841-C762-263E-B870-D2373B8D2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744054" y="3268771"/>
            <a:ext cx="1837325" cy="3912703"/>
          </a:xfrm>
          <a:prstGeom prst="rect">
            <a:avLst/>
          </a:prstGeom>
        </p:spPr>
      </p:pic>
      <p:pic>
        <p:nvPicPr>
          <p:cNvPr id="940" name="Picture 939">
            <a:extLst>
              <a:ext uri="{FF2B5EF4-FFF2-40B4-BE49-F238E27FC236}">
                <a16:creationId xmlns:a16="http://schemas.microsoft.com/office/drawing/2014/main" id="{CEBFE4F0-9910-3611-646A-3AE86EBBD4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337" y="4473690"/>
            <a:ext cx="1128672" cy="2441537"/>
          </a:xfrm>
          <a:prstGeom prst="rect">
            <a:avLst/>
          </a:prstGeom>
        </p:spPr>
      </p:pic>
      <p:pic>
        <p:nvPicPr>
          <p:cNvPr id="998" name="Picture 997">
            <a:extLst>
              <a:ext uri="{FF2B5EF4-FFF2-40B4-BE49-F238E27FC236}">
                <a16:creationId xmlns:a16="http://schemas.microsoft.com/office/drawing/2014/main" id="{C6FCF610-C6DE-68D5-0545-2267AFA9F4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7537" y="4473690"/>
            <a:ext cx="1835802" cy="2315866"/>
          </a:xfrm>
          <a:prstGeom prst="rect">
            <a:avLst/>
          </a:prstGeom>
        </p:spPr>
      </p:pic>
      <p:pic>
        <p:nvPicPr>
          <p:cNvPr id="1050" name="Picture 1049">
            <a:extLst>
              <a:ext uri="{FF2B5EF4-FFF2-40B4-BE49-F238E27FC236}">
                <a16:creationId xmlns:a16="http://schemas.microsoft.com/office/drawing/2014/main" id="{67959861-0A32-17C1-9E03-830B44F028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611317" y="4508637"/>
            <a:ext cx="1485560" cy="237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0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226737" y="2354179"/>
            <a:ext cx="102595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643890" indent="-57150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 the lexical items related to the topic </a:t>
            </a:r>
            <a:r>
              <a:rPr lang="en-US" sz="3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Sports and games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43890" indent="-57150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Express and respond to congratulations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43890" indent="-57150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Talk about sports and games that they like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075" y="1157680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6"/>
          <p:cNvSpPr/>
          <p:nvPr/>
        </p:nvSpPr>
        <p:spPr>
          <a:xfrm>
            <a:off x="7394905" y="1988305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6" name="Google Shape;436;p36"/>
          <p:cNvSpPr txBox="1">
            <a:spLocks noGrp="1"/>
          </p:cNvSpPr>
          <p:nvPr>
            <p:ph type="ctrTitle"/>
          </p:nvPr>
        </p:nvSpPr>
        <p:spPr>
          <a:xfrm>
            <a:off x="1162831" y="2994431"/>
            <a:ext cx="6895200" cy="1045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3200" dirty="0"/>
              <a:t>Lesson 4: Communication</a:t>
            </a:r>
            <a:endParaRPr sz="3200" dirty="0"/>
          </a:p>
        </p:txBody>
      </p:sp>
      <p:sp>
        <p:nvSpPr>
          <p:cNvPr id="438" name="Google Shape;438;p36"/>
          <p:cNvSpPr txBox="1">
            <a:spLocks noGrp="1"/>
          </p:cNvSpPr>
          <p:nvPr>
            <p:ph type="ctrTitle" idx="2"/>
          </p:nvPr>
        </p:nvSpPr>
        <p:spPr>
          <a:xfrm>
            <a:off x="1041139" y="720031"/>
            <a:ext cx="7610651" cy="248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6600" dirty="0">
                <a:solidFill>
                  <a:schemeClr val="accent6"/>
                </a:solidFill>
              </a:rPr>
              <a:t>Unit 8: </a:t>
            </a:r>
            <a:br>
              <a:rPr lang="en" sz="6600" dirty="0">
                <a:solidFill>
                  <a:schemeClr val="accent6"/>
                </a:solidFill>
              </a:rPr>
            </a:br>
            <a:r>
              <a:rPr lang="en" sz="6600" dirty="0">
                <a:solidFill>
                  <a:schemeClr val="accent6"/>
                </a:solidFill>
              </a:rPr>
              <a:t>Sports and games</a:t>
            </a:r>
            <a:endParaRPr sz="6600" dirty="0"/>
          </a:p>
        </p:txBody>
      </p:sp>
      <p:sp>
        <p:nvSpPr>
          <p:cNvPr id="440" name="Google Shape;440;p36"/>
          <p:cNvSpPr/>
          <p:nvPr/>
        </p:nvSpPr>
        <p:spPr>
          <a:xfrm>
            <a:off x="9314900" y="4935567"/>
            <a:ext cx="1637600" cy="2628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1" name="Google Shape;441;p36"/>
          <p:cNvSpPr/>
          <p:nvPr/>
        </p:nvSpPr>
        <p:spPr>
          <a:xfrm>
            <a:off x="7452467" y="5938200"/>
            <a:ext cx="1637600" cy="2628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42" name="Google Shape;442;p36"/>
          <p:cNvGrpSpPr/>
          <p:nvPr/>
        </p:nvGrpSpPr>
        <p:grpSpPr>
          <a:xfrm>
            <a:off x="7505438" y="3456122"/>
            <a:ext cx="1761804" cy="2666109"/>
            <a:chOff x="859237" y="4431205"/>
            <a:chExt cx="378427" cy="572684"/>
          </a:xfrm>
        </p:grpSpPr>
        <p:sp>
          <p:nvSpPr>
            <p:cNvPr id="443" name="Google Shape;443;p36"/>
            <p:cNvSpPr/>
            <p:nvPr/>
          </p:nvSpPr>
          <p:spPr>
            <a:xfrm>
              <a:off x="859237" y="4661287"/>
              <a:ext cx="148836" cy="113501"/>
            </a:xfrm>
            <a:custGeom>
              <a:avLst/>
              <a:gdLst/>
              <a:ahLst/>
              <a:cxnLst/>
              <a:rect l="l" t="t" r="r" b="b"/>
              <a:pathLst>
                <a:path w="3336" h="2544" extrusionOk="0">
                  <a:moveTo>
                    <a:pt x="2838" y="1"/>
                  </a:moveTo>
                  <a:cubicBezTo>
                    <a:pt x="2595" y="78"/>
                    <a:pt x="2071" y="1507"/>
                    <a:pt x="1857" y="1507"/>
                  </a:cubicBezTo>
                  <a:cubicBezTo>
                    <a:pt x="1852" y="1507"/>
                    <a:pt x="1848" y="1506"/>
                    <a:pt x="1843" y="1504"/>
                  </a:cubicBezTo>
                  <a:cubicBezTo>
                    <a:pt x="1662" y="1448"/>
                    <a:pt x="1109" y="1075"/>
                    <a:pt x="1109" y="1075"/>
                  </a:cubicBezTo>
                  <a:cubicBezTo>
                    <a:pt x="1109" y="1075"/>
                    <a:pt x="1425" y="396"/>
                    <a:pt x="973" y="363"/>
                  </a:cubicBezTo>
                  <a:cubicBezTo>
                    <a:pt x="973" y="363"/>
                    <a:pt x="789" y="153"/>
                    <a:pt x="661" y="153"/>
                  </a:cubicBezTo>
                  <a:cubicBezTo>
                    <a:pt x="599" y="153"/>
                    <a:pt x="551" y="203"/>
                    <a:pt x="543" y="351"/>
                  </a:cubicBezTo>
                  <a:cubicBezTo>
                    <a:pt x="543" y="351"/>
                    <a:pt x="0" y="894"/>
                    <a:pt x="792" y="1177"/>
                  </a:cubicBezTo>
                  <a:cubicBezTo>
                    <a:pt x="792" y="1177"/>
                    <a:pt x="1346" y="2409"/>
                    <a:pt x="1888" y="2534"/>
                  </a:cubicBezTo>
                  <a:cubicBezTo>
                    <a:pt x="1917" y="2541"/>
                    <a:pt x="1946" y="2544"/>
                    <a:pt x="1976" y="2544"/>
                  </a:cubicBezTo>
                  <a:cubicBezTo>
                    <a:pt x="2492" y="2544"/>
                    <a:pt x="3099" y="1572"/>
                    <a:pt x="3099" y="1572"/>
                  </a:cubicBezTo>
                  <a:cubicBezTo>
                    <a:pt x="3099" y="1572"/>
                    <a:pt x="3336" y="12"/>
                    <a:pt x="2838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960603" y="4661287"/>
              <a:ext cx="47470" cy="109039"/>
            </a:xfrm>
            <a:custGeom>
              <a:avLst/>
              <a:gdLst/>
              <a:ahLst/>
              <a:cxnLst/>
              <a:rect l="l" t="t" r="r" b="b"/>
              <a:pathLst>
                <a:path w="1064" h="2444" extrusionOk="0">
                  <a:moveTo>
                    <a:pt x="566" y="1"/>
                  </a:moveTo>
                  <a:cubicBezTo>
                    <a:pt x="544" y="12"/>
                    <a:pt x="510" y="34"/>
                    <a:pt x="488" y="57"/>
                  </a:cubicBezTo>
                  <a:cubicBezTo>
                    <a:pt x="453" y="634"/>
                    <a:pt x="329" y="1188"/>
                    <a:pt x="204" y="1742"/>
                  </a:cubicBezTo>
                  <a:cubicBezTo>
                    <a:pt x="148" y="1979"/>
                    <a:pt x="91" y="2228"/>
                    <a:pt x="1" y="2444"/>
                  </a:cubicBezTo>
                  <a:cubicBezTo>
                    <a:pt x="431" y="2206"/>
                    <a:pt x="827" y="1572"/>
                    <a:pt x="827" y="1572"/>
                  </a:cubicBezTo>
                  <a:cubicBezTo>
                    <a:pt x="827" y="1572"/>
                    <a:pt x="1064" y="12"/>
                    <a:pt x="566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876860" y="4676411"/>
              <a:ext cx="28821" cy="26323"/>
            </a:xfrm>
            <a:custGeom>
              <a:avLst/>
              <a:gdLst/>
              <a:ahLst/>
              <a:cxnLst/>
              <a:rect l="l" t="t" r="r" b="b"/>
              <a:pathLst>
                <a:path w="646" h="590" extrusionOk="0">
                  <a:moveTo>
                    <a:pt x="521" y="295"/>
                  </a:moveTo>
                  <a:cubicBezTo>
                    <a:pt x="533" y="340"/>
                    <a:pt x="533" y="374"/>
                    <a:pt x="521" y="397"/>
                  </a:cubicBezTo>
                  <a:cubicBezTo>
                    <a:pt x="498" y="431"/>
                    <a:pt x="465" y="442"/>
                    <a:pt x="442" y="454"/>
                  </a:cubicBezTo>
                  <a:cubicBezTo>
                    <a:pt x="442" y="442"/>
                    <a:pt x="442" y="431"/>
                    <a:pt x="430" y="419"/>
                  </a:cubicBezTo>
                  <a:cubicBezTo>
                    <a:pt x="420" y="374"/>
                    <a:pt x="374" y="340"/>
                    <a:pt x="340" y="306"/>
                  </a:cubicBezTo>
                  <a:lnTo>
                    <a:pt x="340" y="306"/>
                  </a:lnTo>
                  <a:cubicBezTo>
                    <a:pt x="352" y="318"/>
                    <a:pt x="374" y="318"/>
                    <a:pt x="385" y="318"/>
                  </a:cubicBezTo>
                  <a:cubicBezTo>
                    <a:pt x="430" y="318"/>
                    <a:pt x="465" y="306"/>
                    <a:pt x="521" y="295"/>
                  </a:cubicBezTo>
                  <a:close/>
                  <a:moveTo>
                    <a:pt x="167" y="0"/>
                  </a:moveTo>
                  <a:cubicBezTo>
                    <a:pt x="155" y="0"/>
                    <a:pt x="148" y="1"/>
                    <a:pt x="148" y="1"/>
                  </a:cubicBezTo>
                  <a:cubicBezTo>
                    <a:pt x="136" y="1"/>
                    <a:pt x="136" y="1"/>
                    <a:pt x="136" y="12"/>
                  </a:cubicBezTo>
                  <a:cubicBezTo>
                    <a:pt x="136" y="24"/>
                    <a:pt x="136" y="24"/>
                    <a:pt x="148" y="24"/>
                  </a:cubicBezTo>
                  <a:cubicBezTo>
                    <a:pt x="148" y="24"/>
                    <a:pt x="156" y="23"/>
                    <a:pt x="169" y="23"/>
                  </a:cubicBezTo>
                  <a:cubicBezTo>
                    <a:pt x="200" y="23"/>
                    <a:pt x="262" y="29"/>
                    <a:pt x="317" y="69"/>
                  </a:cubicBezTo>
                  <a:cubicBezTo>
                    <a:pt x="284" y="92"/>
                    <a:pt x="239" y="114"/>
                    <a:pt x="227" y="148"/>
                  </a:cubicBezTo>
                  <a:cubicBezTo>
                    <a:pt x="204" y="170"/>
                    <a:pt x="204" y="193"/>
                    <a:pt x="204" y="216"/>
                  </a:cubicBezTo>
                  <a:cubicBezTo>
                    <a:pt x="216" y="227"/>
                    <a:pt x="216" y="238"/>
                    <a:pt x="227" y="250"/>
                  </a:cubicBezTo>
                  <a:cubicBezTo>
                    <a:pt x="153" y="222"/>
                    <a:pt x="87" y="202"/>
                    <a:pt x="40" y="202"/>
                  </a:cubicBezTo>
                  <a:cubicBezTo>
                    <a:pt x="30" y="202"/>
                    <a:pt x="21" y="203"/>
                    <a:pt x="12" y="205"/>
                  </a:cubicBezTo>
                  <a:cubicBezTo>
                    <a:pt x="1" y="205"/>
                    <a:pt x="1" y="205"/>
                    <a:pt x="1" y="216"/>
                  </a:cubicBezTo>
                  <a:cubicBezTo>
                    <a:pt x="1" y="227"/>
                    <a:pt x="1" y="227"/>
                    <a:pt x="12" y="227"/>
                  </a:cubicBezTo>
                  <a:cubicBezTo>
                    <a:pt x="18" y="227"/>
                    <a:pt x="23" y="226"/>
                    <a:pt x="30" y="226"/>
                  </a:cubicBezTo>
                  <a:cubicBezTo>
                    <a:pt x="123" y="226"/>
                    <a:pt x="344" y="304"/>
                    <a:pt x="408" y="431"/>
                  </a:cubicBezTo>
                  <a:cubicBezTo>
                    <a:pt x="430" y="464"/>
                    <a:pt x="442" y="510"/>
                    <a:pt x="408" y="532"/>
                  </a:cubicBezTo>
                  <a:cubicBezTo>
                    <a:pt x="390" y="557"/>
                    <a:pt x="355" y="568"/>
                    <a:pt x="313" y="568"/>
                  </a:cubicBezTo>
                  <a:cubicBezTo>
                    <a:pt x="277" y="568"/>
                    <a:pt x="235" y="559"/>
                    <a:pt x="193" y="544"/>
                  </a:cubicBezTo>
                  <a:cubicBezTo>
                    <a:pt x="193" y="544"/>
                    <a:pt x="182" y="544"/>
                    <a:pt x="182" y="555"/>
                  </a:cubicBezTo>
                  <a:lnTo>
                    <a:pt x="182" y="567"/>
                  </a:lnTo>
                  <a:cubicBezTo>
                    <a:pt x="227" y="589"/>
                    <a:pt x="272" y="589"/>
                    <a:pt x="317" y="589"/>
                  </a:cubicBezTo>
                  <a:cubicBezTo>
                    <a:pt x="363" y="589"/>
                    <a:pt x="408" y="577"/>
                    <a:pt x="430" y="555"/>
                  </a:cubicBezTo>
                  <a:cubicBezTo>
                    <a:pt x="442" y="544"/>
                    <a:pt x="453" y="510"/>
                    <a:pt x="453" y="476"/>
                  </a:cubicBezTo>
                  <a:cubicBezTo>
                    <a:pt x="465" y="464"/>
                    <a:pt x="521" y="454"/>
                    <a:pt x="544" y="408"/>
                  </a:cubicBezTo>
                  <a:cubicBezTo>
                    <a:pt x="555" y="374"/>
                    <a:pt x="555" y="340"/>
                    <a:pt x="544" y="295"/>
                  </a:cubicBezTo>
                  <a:cubicBezTo>
                    <a:pt x="566" y="283"/>
                    <a:pt x="601" y="273"/>
                    <a:pt x="634" y="261"/>
                  </a:cubicBezTo>
                  <a:cubicBezTo>
                    <a:pt x="646" y="261"/>
                    <a:pt x="646" y="261"/>
                    <a:pt x="646" y="250"/>
                  </a:cubicBezTo>
                  <a:cubicBezTo>
                    <a:pt x="634" y="238"/>
                    <a:pt x="634" y="238"/>
                    <a:pt x="623" y="238"/>
                  </a:cubicBezTo>
                  <a:cubicBezTo>
                    <a:pt x="531" y="274"/>
                    <a:pt x="448" y="291"/>
                    <a:pt x="382" y="291"/>
                  </a:cubicBezTo>
                  <a:cubicBezTo>
                    <a:pt x="343" y="291"/>
                    <a:pt x="309" y="285"/>
                    <a:pt x="284" y="273"/>
                  </a:cubicBezTo>
                  <a:cubicBezTo>
                    <a:pt x="261" y="250"/>
                    <a:pt x="239" y="238"/>
                    <a:pt x="227" y="205"/>
                  </a:cubicBezTo>
                  <a:cubicBezTo>
                    <a:pt x="227" y="193"/>
                    <a:pt x="227" y="170"/>
                    <a:pt x="239" y="160"/>
                  </a:cubicBezTo>
                  <a:cubicBezTo>
                    <a:pt x="295" y="92"/>
                    <a:pt x="476" y="35"/>
                    <a:pt x="578" y="35"/>
                  </a:cubicBezTo>
                  <a:cubicBezTo>
                    <a:pt x="589" y="35"/>
                    <a:pt x="589" y="35"/>
                    <a:pt x="589" y="24"/>
                  </a:cubicBezTo>
                  <a:cubicBezTo>
                    <a:pt x="589" y="24"/>
                    <a:pt x="589" y="12"/>
                    <a:pt x="578" y="12"/>
                  </a:cubicBezTo>
                  <a:cubicBezTo>
                    <a:pt x="521" y="12"/>
                    <a:pt x="430" y="35"/>
                    <a:pt x="352" y="57"/>
                  </a:cubicBezTo>
                  <a:cubicBezTo>
                    <a:pt x="276" y="7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935395" y="4820742"/>
              <a:ext cx="82805" cy="178192"/>
            </a:xfrm>
            <a:custGeom>
              <a:avLst/>
              <a:gdLst/>
              <a:ahLst/>
              <a:cxnLst/>
              <a:rect l="l" t="t" r="r" b="b"/>
              <a:pathLst>
                <a:path w="1856" h="3994" extrusionOk="0">
                  <a:moveTo>
                    <a:pt x="1109" y="0"/>
                  </a:moveTo>
                  <a:cubicBezTo>
                    <a:pt x="1109" y="0"/>
                    <a:pt x="0" y="611"/>
                    <a:pt x="0" y="1470"/>
                  </a:cubicBezTo>
                  <a:cubicBezTo>
                    <a:pt x="12" y="2341"/>
                    <a:pt x="475" y="3642"/>
                    <a:pt x="475" y="3642"/>
                  </a:cubicBezTo>
                  <a:cubicBezTo>
                    <a:pt x="475" y="3642"/>
                    <a:pt x="57" y="3913"/>
                    <a:pt x="114" y="3969"/>
                  </a:cubicBezTo>
                  <a:cubicBezTo>
                    <a:pt x="129" y="3985"/>
                    <a:pt x="202" y="3994"/>
                    <a:pt x="299" y="3994"/>
                  </a:cubicBezTo>
                  <a:cubicBezTo>
                    <a:pt x="548" y="3994"/>
                    <a:pt x="953" y="3935"/>
                    <a:pt x="928" y="3788"/>
                  </a:cubicBezTo>
                  <a:cubicBezTo>
                    <a:pt x="928" y="3788"/>
                    <a:pt x="1301" y="2375"/>
                    <a:pt x="1053" y="1640"/>
                  </a:cubicBezTo>
                  <a:lnTo>
                    <a:pt x="1855" y="1097"/>
                  </a:lnTo>
                  <a:lnTo>
                    <a:pt x="1109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922278" y="4970962"/>
              <a:ext cx="61123" cy="30294"/>
            </a:xfrm>
            <a:custGeom>
              <a:avLst/>
              <a:gdLst/>
              <a:ahLst/>
              <a:cxnLst/>
              <a:rect l="l" t="t" r="r" b="b"/>
              <a:pathLst>
                <a:path w="1370" h="679" extrusionOk="0">
                  <a:moveTo>
                    <a:pt x="742" y="1"/>
                  </a:moveTo>
                  <a:cubicBezTo>
                    <a:pt x="725" y="1"/>
                    <a:pt x="704" y="8"/>
                    <a:pt x="679" y="26"/>
                  </a:cubicBezTo>
                  <a:cubicBezTo>
                    <a:pt x="623" y="71"/>
                    <a:pt x="623" y="285"/>
                    <a:pt x="623" y="285"/>
                  </a:cubicBezTo>
                  <a:cubicBezTo>
                    <a:pt x="623" y="285"/>
                    <a:pt x="0" y="534"/>
                    <a:pt x="46" y="625"/>
                  </a:cubicBezTo>
                  <a:cubicBezTo>
                    <a:pt x="74" y="661"/>
                    <a:pt x="220" y="678"/>
                    <a:pt x="406" y="678"/>
                  </a:cubicBezTo>
                  <a:cubicBezTo>
                    <a:pt x="748" y="678"/>
                    <a:pt x="1221" y="618"/>
                    <a:pt x="1324" y="501"/>
                  </a:cubicBezTo>
                  <a:cubicBezTo>
                    <a:pt x="1369" y="456"/>
                    <a:pt x="1312" y="240"/>
                    <a:pt x="1312" y="240"/>
                  </a:cubicBezTo>
                  <a:cubicBezTo>
                    <a:pt x="1312" y="240"/>
                    <a:pt x="1220" y="326"/>
                    <a:pt x="1036" y="326"/>
                  </a:cubicBezTo>
                  <a:cubicBezTo>
                    <a:pt x="971" y="326"/>
                    <a:pt x="893" y="315"/>
                    <a:pt x="804" y="285"/>
                  </a:cubicBezTo>
                  <a:cubicBezTo>
                    <a:pt x="804" y="285"/>
                    <a:pt x="845" y="1"/>
                    <a:pt x="74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921966" y="4988407"/>
              <a:ext cx="63576" cy="15481"/>
            </a:xfrm>
            <a:custGeom>
              <a:avLst/>
              <a:gdLst/>
              <a:ahLst/>
              <a:cxnLst/>
              <a:rect l="l" t="t" r="r" b="b"/>
              <a:pathLst>
                <a:path w="1425" h="347" extrusionOk="0">
                  <a:moveTo>
                    <a:pt x="871" y="0"/>
                  </a:moveTo>
                  <a:cubicBezTo>
                    <a:pt x="850" y="0"/>
                    <a:pt x="827" y="24"/>
                    <a:pt x="844" y="42"/>
                  </a:cubicBezTo>
                  <a:cubicBezTo>
                    <a:pt x="890" y="87"/>
                    <a:pt x="924" y="143"/>
                    <a:pt x="969" y="200"/>
                  </a:cubicBezTo>
                  <a:cubicBezTo>
                    <a:pt x="946" y="200"/>
                    <a:pt x="924" y="200"/>
                    <a:pt x="912" y="211"/>
                  </a:cubicBezTo>
                  <a:cubicBezTo>
                    <a:pt x="856" y="155"/>
                    <a:pt x="811" y="87"/>
                    <a:pt x="766" y="30"/>
                  </a:cubicBezTo>
                  <a:cubicBezTo>
                    <a:pt x="762" y="20"/>
                    <a:pt x="755" y="16"/>
                    <a:pt x="748" y="16"/>
                  </a:cubicBezTo>
                  <a:cubicBezTo>
                    <a:pt x="733" y="16"/>
                    <a:pt x="715" y="37"/>
                    <a:pt x="731" y="53"/>
                  </a:cubicBezTo>
                  <a:cubicBezTo>
                    <a:pt x="766" y="110"/>
                    <a:pt x="811" y="166"/>
                    <a:pt x="844" y="223"/>
                  </a:cubicBezTo>
                  <a:cubicBezTo>
                    <a:pt x="751" y="235"/>
                    <a:pt x="653" y="242"/>
                    <a:pt x="555" y="242"/>
                  </a:cubicBezTo>
                  <a:cubicBezTo>
                    <a:pt x="392" y="242"/>
                    <a:pt x="228" y="224"/>
                    <a:pt x="87" y="188"/>
                  </a:cubicBezTo>
                  <a:cubicBezTo>
                    <a:pt x="84" y="188"/>
                    <a:pt x="80" y="188"/>
                    <a:pt x="77" y="188"/>
                  </a:cubicBezTo>
                  <a:cubicBezTo>
                    <a:pt x="17" y="188"/>
                    <a:pt x="0" y="280"/>
                    <a:pt x="64" y="291"/>
                  </a:cubicBezTo>
                  <a:cubicBezTo>
                    <a:pt x="211" y="327"/>
                    <a:pt x="371" y="346"/>
                    <a:pt x="535" y="346"/>
                  </a:cubicBezTo>
                  <a:cubicBezTo>
                    <a:pt x="828" y="346"/>
                    <a:pt x="1130" y="285"/>
                    <a:pt x="1376" y="155"/>
                  </a:cubicBezTo>
                  <a:cubicBezTo>
                    <a:pt x="1424" y="136"/>
                    <a:pt x="1407" y="58"/>
                    <a:pt x="1358" y="58"/>
                  </a:cubicBezTo>
                  <a:cubicBezTo>
                    <a:pt x="1350" y="58"/>
                    <a:pt x="1341" y="60"/>
                    <a:pt x="1331" y="65"/>
                  </a:cubicBezTo>
                  <a:cubicBezTo>
                    <a:pt x="1241" y="110"/>
                    <a:pt x="1127" y="155"/>
                    <a:pt x="1025" y="188"/>
                  </a:cubicBezTo>
                  <a:lnTo>
                    <a:pt x="1025" y="178"/>
                  </a:lnTo>
                  <a:cubicBezTo>
                    <a:pt x="969" y="132"/>
                    <a:pt x="935" y="65"/>
                    <a:pt x="890" y="8"/>
                  </a:cubicBezTo>
                  <a:cubicBezTo>
                    <a:pt x="884" y="2"/>
                    <a:pt x="878" y="0"/>
                    <a:pt x="8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938964" y="4975959"/>
              <a:ext cx="20701" cy="11065"/>
            </a:xfrm>
            <a:custGeom>
              <a:avLst/>
              <a:gdLst/>
              <a:ahLst/>
              <a:cxnLst/>
              <a:rect l="l" t="t" r="r" b="b"/>
              <a:pathLst>
                <a:path w="464" h="248" extrusionOk="0">
                  <a:moveTo>
                    <a:pt x="362" y="49"/>
                  </a:moveTo>
                  <a:cubicBezTo>
                    <a:pt x="373" y="49"/>
                    <a:pt x="350" y="72"/>
                    <a:pt x="339" y="72"/>
                  </a:cubicBezTo>
                  <a:lnTo>
                    <a:pt x="305" y="106"/>
                  </a:lnTo>
                  <a:lnTo>
                    <a:pt x="294" y="106"/>
                  </a:lnTo>
                  <a:cubicBezTo>
                    <a:pt x="317" y="83"/>
                    <a:pt x="339" y="60"/>
                    <a:pt x="362" y="49"/>
                  </a:cubicBezTo>
                  <a:close/>
                  <a:moveTo>
                    <a:pt x="113" y="70"/>
                  </a:moveTo>
                  <a:cubicBezTo>
                    <a:pt x="116" y="70"/>
                    <a:pt x="119" y="70"/>
                    <a:pt x="124" y="72"/>
                  </a:cubicBezTo>
                  <a:cubicBezTo>
                    <a:pt x="147" y="83"/>
                    <a:pt x="169" y="106"/>
                    <a:pt x="192" y="128"/>
                  </a:cubicBezTo>
                  <a:lnTo>
                    <a:pt x="181" y="128"/>
                  </a:lnTo>
                  <a:cubicBezTo>
                    <a:pt x="158" y="117"/>
                    <a:pt x="147" y="106"/>
                    <a:pt x="124" y="95"/>
                  </a:cubicBezTo>
                  <a:cubicBezTo>
                    <a:pt x="124" y="95"/>
                    <a:pt x="100" y="70"/>
                    <a:pt x="113" y="70"/>
                  </a:cubicBezTo>
                  <a:close/>
                  <a:moveTo>
                    <a:pt x="366" y="0"/>
                  </a:moveTo>
                  <a:cubicBezTo>
                    <a:pt x="316" y="0"/>
                    <a:pt x="261" y="53"/>
                    <a:pt x="226" y="106"/>
                  </a:cubicBezTo>
                  <a:cubicBezTo>
                    <a:pt x="199" y="61"/>
                    <a:pt x="151" y="16"/>
                    <a:pt x="110" y="16"/>
                  </a:cubicBezTo>
                  <a:cubicBezTo>
                    <a:pt x="99" y="16"/>
                    <a:pt x="88" y="20"/>
                    <a:pt x="79" y="27"/>
                  </a:cubicBezTo>
                  <a:cubicBezTo>
                    <a:pt x="0" y="95"/>
                    <a:pt x="124" y="163"/>
                    <a:pt x="192" y="196"/>
                  </a:cubicBezTo>
                  <a:lnTo>
                    <a:pt x="204" y="208"/>
                  </a:lnTo>
                  <a:cubicBezTo>
                    <a:pt x="226" y="208"/>
                    <a:pt x="237" y="219"/>
                    <a:pt x="249" y="230"/>
                  </a:cubicBezTo>
                  <a:cubicBezTo>
                    <a:pt x="253" y="243"/>
                    <a:pt x="261" y="247"/>
                    <a:pt x="270" y="247"/>
                  </a:cubicBezTo>
                  <a:cubicBezTo>
                    <a:pt x="285" y="247"/>
                    <a:pt x="301" y="233"/>
                    <a:pt x="294" y="219"/>
                  </a:cubicBezTo>
                  <a:cubicBezTo>
                    <a:pt x="282" y="196"/>
                    <a:pt x="271" y="185"/>
                    <a:pt x="260" y="173"/>
                  </a:cubicBezTo>
                  <a:cubicBezTo>
                    <a:pt x="328" y="151"/>
                    <a:pt x="463" y="83"/>
                    <a:pt x="407" y="15"/>
                  </a:cubicBezTo>
                  <a:cubicBezTo>
                    <a:pt x="394" y="5"/>
                    <a:pt x="380" y="0"/>
                    <a:pt x="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937537" y="4986132"/>
              <a:ext cx="7005" cy="6603"/>
            </a:xfrm>
            <a:custGeom>
              <a:avLst/>
              <a:gdLst/>
              <a:ahLst/>
              <a:cxnLst/>
              <a:rect l="l" t="t" r="r" b="b"/>
              <a:pathLst>
                <a:path w="157" h="148" extrusionOk="0">
                  <a:moveTo>
                    <a:pt x="45" y="0"/>
                  </a:moveTo>
                  <a:cubicBezTo>
                    <a:pt x="24" y="0"/>
                    <a:pt x="1" y="28"/>
                    <a:pt x="20" y="48"/>
                  </a:cubicBezTo>
                  <a:cubicBezTo>
                    <a:pt x="55" y="70"/>
                    <a:pt x="100" y="81"/>
                    <a:pt x="100" y="126"/>
                  </a:cubicBezTo>
                  <a:cubicBezTo>
                    <a:pt x="105" y="142"/>
                    <a:pt x="117" y="148"/>
                    <a:pt x="128" y="148"/>
                  </a:cubicBezTo>
                  <a:cubicBezTo>
                    <a:pt x="142" y="148"/>
                    <a:pt x="156" y="139"/>
                    <a:pt x="156" y="126"/>
                  </a:cubicBezTo>
                  <a:cubicBezTo>
                    <a:pt x="156" y="59"/>
                    <a:pt x="100" y="36"/>
                    <a:pt x="55" y="2"/>
                  </a:cubicBezTo>
                  <a:cubicBezTo>
                    <a:pt x="52" y="1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941731" y="4984392"/>
              <a:ext cx="7138" cy="6826"/>
            </a:xfrm>
            <a:custGeom>
              <a:avLst/>
              <a:gdLst/>
              <a:ahLst/>
              <a:cxnLst/>
              <a:rect l="l" t="t" r="r" b="b"/>
              <a:pathLst>
                <a:path w="160" h="153" extrusionOk="0">
                  <a:moveTo>
                    <a:pt x="27" y="1"/>
                  </a:moveTo>
                  <a:cubicBezTo>
                    <a:pt x="10" y="1"/>
                    <a:pt x="1" y="34"/>
                    <a:pt x="29" y="52"/>
                  </a:cubicBezTo>
                  <a:cubicBezTo>
                    <a:pt x="62" y="75"/>
                    <a:pt x="96" y="87"/>
                    <a:pt x="107" y="132"/>
                  </a:cubicBezTo>
                  <a:cubicBezTo>
                    <a:pt x="112" y="146"/>
                    <a:pt x="123" y="152"/>
                    <a:pt x="133" y="152"/>
                  </a:cubicBezTo>
                  <a:cubicBezTo>
                    <a:pt x="147" y="152"/>
                    <a:pt x="159" y="140"/>
                    <a:pt x="152" y="120"/>
                  </a:cubicBezTo>
                  <a:cubicBezTo>
                    <a:pt x="142" y="64"/>
                    <a:pt x="96" y="30"/>
                    <a:pt x="39" y="7"/>
                  </a:cubicBezTo>
                  <a:cubicBezTo>
                    <a:pt x="35" y="3"/>
                    <a:pt x="31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956097" y="4820742"/>
              <a:ext cx="62104" cy="92888"/>
            </a:xfrm>
            <a:custGeom>
              <a:avLst/>
              <a:gdLst/>
              <a:ahLst/>
              <a:cxnLst/>
              <a:rect l="l" t="t" r="r" b="b"/>
              <a:pathLst>
                <a:path w="1392" h="2082" extrusionOk="0">
                  <a:moveTo>
                    <a:pt x="645" y="0"/>
                  </a:moveTo>
                  <a:cubicBezTo>
                    <a:pt x="645" y="0"/>
                    <a:pt x="305" y="181"/>
                    <a:pt x="1" y="486"/>
                  </a:cubicBezTo>
                  <a:cubicBezTo>
                    <a:pt x="147" y="747"/>
                    <a:pt x="272" y="1006"/>
                    <a:pt x="362" y="1278"/>
                  </a:cubicBezTo>
                  <a:cubicBezTo>
                    <a:pt x="453" y="1538"/>
                    <a:pt x="566" y="1810"/>
                    <a:pt x="667" y="2081"/>
                  </a:cubicBezTo>
                  <a:cubicBezTo>
                    <a:pt x="656" y="1923"/>
                    <a:pt x="622" y="1764"/>
                    <a:pt x="589" y="1640"/>
                  </a:cubicBezTo>
                  <a:lnTo>
                    <a:pt x="1391" y="1097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36"/>
            <p:cNvSpPr/>
            <p:nvPr/>
          </p:nvSpPr>
          <p:spPr>
            <a:xfrm>
              <a:off x="1045908" y="4830290"/>
              <a:ext cx="179575" cy="82805"/>
            </a:xfrm>
            <a:custGeom>
              <a:avLst/>
              <a:gdLst/>
              <a:ahLst/>
              <a:cxnLst/>
              <a:rect l="l" t="t" r="r" b="b"/>
              <a:pathLst>
                <a:path w="4025" h="1856" extrusionOk="0">
                  <a:moveTo>
                    <a:pt x="1109" y="1"/>
                  </a:moveTo>
                  <a:lnTo>
                    <a:pt x="0" y="747"/>
                  </a:lnTo>
                  <a:cubicBezTo>
                    <a:pt x="0" y="747"/>
                    <a:pt x="599" y="1855"/>
                    <a:pt x="1470" y="1855"/>
                  </a:cubicBezTo>
                  <a:cubicBezTo>
                    <a:pt x="2330" y="1844"/>
                    <a:pt x="3630" y="1403"/>
                    <a:pt x="3630" y="1403"/>
                  </a:cubicBezTo>
                  <a:cubicBezTo>
                    <a:pt x="3630" y="1403"/>
                    <a:pt x="3867" y="1759"/>
                    <a:pt x="3945" y="1759"/>
                  </a:cubicBezTo>
                  <a:cubicBezTo>
                    <a:pt x="3950" y="1759"/>
                    <a:pt x="3955" y="1758"/>
                    <a:pt x="3958" y="1754"/>
                  </a:cubicBezTo>
                  <a:cubicBezTo>
                    <a:pt x="4025" y="1698"/>
                    <a:pt x="3993" y="939"/>
                    <a:pt x="3801" y="939"/>
                  </a:cubicBezTo>
                  <a:cubicBezTo>
                    <a:pt x="3797" y="939"/>
                    <a:pt x="3793" y="939"/>
                    <a:pt x="3788" y="940"/>
                  </a:cubicBezTo>
                  <a:cubicBezTo>
                    <a:pt x="3788" y="940"/>
                    <a:pt x="2999" y="729"/>
                    <a:pt x="2290" y="729"/>
                  </a:cubicBezTo>
                  <a:cubicBezTo>
                    <a:pt x="2053" y="729"/>
                    <a:pt x="1826" y="753"/>
                    <a:pt x="1640" y="815"/>
                  </a:cubicBezTo>
                  <a:lnTo>
                    <a:pt x="1109" y="1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36"/>
            <p:cNvSpPr/>
            <p:nvPr/>
          </p:nvSpPr>
          <p:spPr>
            <a:xfrm>
              <a:off x="1193585" y="4867098"/>
              <a:ext cx="34487" cy="58178"/>
            </a:xfrm>
            <a:custGeom>
              <a:avLst/>
              <a:gdLst/>
              <a:ahLst/>
              <a:cxnLst/>
              <a:rect l="l" t="t" r="r" b="b"/>
              <a:pathLst>
                <a:path w="773" h="1304" extrusionOk="0">
                  <a:moveTo>
                    <a:pt x="492" y="0"/>
                  </a:moveTo>
                  <a:cubicBezTo>
                    <a:pt x="412" y="0"/>
                    <a:pt x="297" y="24"/>
                    <a:pt x="297" y="24"/>
                  </a:cubicBezTo>
                  <a:cubicBezTo>
                    <a:pt x="297" y="24"/>
                    <a:pt x="456" y="193"/>
                    <a:pt x="343" y="544"/>
                  </a:cubicBezTo>
                  <a:cubicBezTo>
                    <a:pt x="343" y="544"/>
                    <a:pt x="270" y="532"/>
                    <a:pt x="197" y="532"/>
                  </a:cubicBezTo>
                  <a:cubicBezTo>
                    <a:pt x="99" y="532"/>
                    <a:pt x="0" y="554"/>
                    <a:pt x="71" y="658"/>
                  </a:cubicBezTo>
                  <a:cubicBezTo>
                    <a:pt x="116" y="714"/>
                    <a:pt x="343" y="714"/>
                    <a:pt x="343" y="714"/>
                  </a:cubicBezTo>
                  <a:cubicBezTo>
                    <a:pt x="343" y="714"/>
                    <a:pt x="574" y="1304"/>
                    <a:pt x="662" y="1304"/>
                  </a:cubicBezTo>
                  <a:cubicBezTo>
                    <a:pt x="665" y="1304"/>
                    <a:pt x="668" y="1303"/>
                    <a:pt x="671" y="1302"/>
                  </a:cubicBezTo>
                  <a:cubicBezTo>
                    <a:pt x="772" y="1211"/>
                    <a:pt x="739" y="183"/>
                    <a:pt x="558" y="13"/>
                  </a:cubicBezTo>
                  <a:cubicBezTo>
                    <a:pt x="546" y="4"/>
                    <a:pt x="521" y="0"/>
                    <a:pt x="492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1213082" y="4864822"/>
              <a:ext cx="18024" cy="61390"/>
            </a:xfrm>
            <a:custGeom>
              <a:avLst/>
              <a:gdLst/>
              <a:ahLst/>
              <a:cxnLst/>
              <a:rect l="l" t="t" r="r" b="b"/>
              <a:pathLst>
                <a:path w="404" h="1376" extrusionOk="0">
                  <a:moveTo>
                    <a:pt x="120" y="1"/>
                  </a:moveTo>
                  <a:cubicBezTo>
                    <a:pt x="87" y="1"/>
                    <a:pt x="54" y="28"/>
                    <a:pt x="76" y="64"/>
                  </a:cubicBezTo>
                  <a:cubicBezTo>
                    <a:pt x="121" y="166"/>
                    <a:pt x="166" y="267"/>
                    <a:pt x="189" y="380"/>
                  </a:cubicBezTo>
                  <a:cubicBezTo>
                    <a:pt x="132" y="425"/>
                    <a:pt x="76" y="460"/>
                    <a:pt x="19" y="516"/>
                  </a:cubicBezTo>
                  <a:cubicBezTo>
                    <a:pt x="0" y="525"/>
                    <a:pt x="11" y="556"/>
                    <a:pt x="34" y="556"/>
                  </a:cubicBezTo>
                  <a:cubicBezTo>
                    <a:pt x="40" y="556"/>
                    <a:pt x="46" y="555"/>
                    <a:pt x="53" y="550"/>
                  </a:cubicBezTo>
                  <a:cubicBezTo>
                    <a:pt x="98" y="516"/>
                    <a:pt x="154" y="471"/>
                    <a:pt x="211" y="437"/>
                  </a:cubicBezTo>
                  <a:cubicBezTo>
                    <a:pt x="211" y="448"/>
                    <a:pt x="211" y="471"/>
                    <a:pt x="222" y="493"/>
                  </a:cubicBezTo>
                  <a:cubicBezTo>
                    <a:pt x="154" y="538"/>
                    <a:pt x="98" y="584"/>
                    <a:pt x="30" y="629"/>
                  </a:cubicBezTo>
                  <a:cubicBezTo>
                    <a:pt x="11" y="648"/>
                    <a:pt x="25" y="677"/>
                    <a:pt x="51" y="677"/>
                  </a:cubicBezTo>
                  <a:cubicBezTo>
                    <a:pt x="55" y="677"/>
                    <a:pt x="59" y="676"/>
                    <a:pt x="64" y="674"/>
                  </a:cubicBezTo>
                  <a:cubicBezTo>
                    <a:pt x="121" y="629"/>
                    <a:pt x="177" y="595"/>
                    <a:pt x="222" y="550"/>
                  </a:cubicBezTo>
                  <a:lnTo>
                    <a:pt x="222" y="550"/>
                  </a:lnTo>
                  <a:cubicBezTo>
                    <a:pt x="267" y="810"/>
                    <a:pt x="257" y="1081"/>
                    <a:pt x="189" y="1319"/>
                  </a:cubicBezTo>
                  <a:cubicBezTo>
                    <a:pt x="182" y="1356"/>
                    <a:pt x="209" y="1376"/>
                    <a:pt x="237" y="1376"/>
                  </a:cubicBezTo>
                  <a:cubicBezTo>
                    <a:pt x="261" y="1376"/>
                    <a:pt x="285" y="1361"/>
                    <a:pt x="290" y="1330"/>
                  </a:cubicBezTo>
                  <a:cubicBezTo>
                    <a:pt x="403" y="923"/>
                    <a:pt x="370" y="403"/>
                    <a:pt x="166" y="30"/>
                  </a:cubicBezTo>
                  <a:cubicBezTo>
                    <a:pt x="158" y="9"/>
                    <a:pt x="139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1199742" y="4891547"/>
              <a:ext cx="12581" cy="16151"/>
            </a:xfrm>
            <a:custGeom>
              <a:avLst/>
              <a:gdLst/>
              <a:ahLst/>
              <a:cxnLst/>
              <a:rect l="l" t="t" r="r" b="b"/>
              <a:pathLst>
                <a:path w="282" h="362" extrusionOk="0">
                  <a:moveTo>
                    <a:pt x="83" y="50"/>
                  </a:moveTo>
                  <a:cubicBezTo>
                    <a:pt x="88" y="50"/>
                    <a:pt x="103" y="66"/>
                    <a:pt x="103" y="75"/>
                  </a:cubicBezTo>
                  <a:cubicBezTo>
                    <a:pt x="113" y="86"/>
                    <a:pt x="114" y="96"/>
                    <a:pt x="123" y="114"/>
                  </a:cubicBezTo>
                  <a:lnTo>
                    <a:pt x="123" y="114"/>
                  </a:lnTo>
                  <a:cubicBezTo>
                    <a:pt x="97" y="100"/>
                    <a:pt x="81" y="72"/>
                    <a:pt x="81" y="53"/>
                  </a:cubicBezTo>
                  <a:cubicBezTo>
                    <a:pt x="81" y="51"/>
                    <a:pt x="81" y="50"/>
                    <a:pt x="83" y="50"/>
                  </a:cubicBezTo>
                  <a:close/>
                  <a:moveTo>
                    <a:pt x="159" y="234"/>
                  </a:moveTo>
                  <a:lnTo>
                    <a:pt x="159" y="245"/>
                  </a:lnTo>
                  <a:cubicBezTo>
                    <a:pt x="148" y="256"/>
                    <a:pt x="137" y="268"/>
                    <a:pt x="126" y="290"/>
                  </a:cubicBezTo>
                  <a:cubicBezTo>
                    <a:pt x="126" y="290"/>
                    <a:pt x="107" y="309"/>
                    <a:pt x="102" y="309"/>
                  </a:cubicBezTo>
                  <a:cubicBezTo>
                    <a:pt x="100" y="309"/>
                    <a:pt x="100" y="307"/>
                    <a:pt x="103" y="301"/>
                  </a:cubicBezTo>
                  <a:cubicBezTo>
                    <a:pt x="103" y="279"/>
                    <a:pt x="137" y="245"/>
                    <a:pt x="159" y="234"/>
                  </a:cubicBezTo>
                  <a:close/>
                  <a:moveTo>
                    <a:pt x="84" y="1"/>
                  </a:moveTo>
                  <a:cubicBezTo>
                    <a:pt x="72" y="1"/>
                    <a:pt x="59" y="6"/>
                    <a:pt x="46" y="19"/>
                  </a:cubicBezTo>
                  <a:cubicBezTo>
                    <a:pt x="1" y="64"/>
                    <a:pt x="69" y="143"/>
                    <a:pt x="137" y="188"/>
                  </a:cubicBezTo>
                  <a:cubicBezTo>
                    <a:pt x="81" y="223"/>
                    <a:pt x="13" y="290"/>
                    <a:pt x="58" y="336"/>
                  </a:cubicBezTo>
                  <a:cubicBezTo>
                    <a:pt x="73" y="354"/>
                    <a:pt x="89" y="361"/>
                    <a:pt x="104" y="361"/>
                  </a:cubicBezTo>
                  <a:cubicBezTo>
                    <a:pt x="154" y="361"/>
                    <a:pt x="199" y="275"/>
                    <a:pt x="216" y="223"/>
                  </a:cubicBezTo>
                  <a:cubicBezTo>
                    <a:pt x="227" y="223"/>
                    <a:pt x="227" y="223"/>
                    <a:pt x="227" y="211"/>
                  </a:cubicBezTo>
                  <a:cubicBezTo>
                    <a:pt x="239" y="200"/>
                    <a:pt x="239" y="177"/>
                    <a:pt x="262" y="177"/>
                  </a:cubicBezTo>
                  <a:cubicBezTo>
                    <a:pt x="282" y="157"/>
                    <a:pt x="274" y="119"/>
                    <a:pt x="249" y="119"/>
                  </a:cubicBezTo>
                  <a:cubicBezTo>
                    <a:pt x="246" y="119"/>
                    <a:pt x="242" y="119"/>
                    <a:pt x="239" y="120"/>
                  </a:cubicBezTo>
                  <a:lnTo>
                    <a:pt x="205" y="155"/>
                  </a:lnTo>
                  <a:lnTo>
                    <a:pt x="194" y="155"/>
                  </a:lnTo>
                  <a:cubicBezTo>
                    <a:pt x="175" y="100"/>
                    <a:pt x="135" y="1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1210628" y="4904485"/>
              <a:ext cx="7852" cy="6425"/>
            </a:xfrm>
            <a:custGeom>
              <a:avLst/>
              <a:gdLst/>
              <a:ahLst/>
              <a:cxnLst/>
              <a:rect l="l" t="t" r="r" b="b"/>
              <a:pathLst>
                <a:path w="176" h="144" extrusionOk="0">
                  <a:moveTo>
                    <a:pt x="131" y="0"/>
                  </a:moveTo>
                  <a:cubicBezTo>
                    <a:pt x="74" y="11"/>
                    <a:pt x="40" y="57"/>
                    <a:pt x="18" y="102"/>
                  </a:cubicBezTo>
                  <a:cubicBezTo>
                    <a:pt x="0" y="119"/>
                    <a:pt x="23" y="144"/>
                    <a:pt x="39" y="144"/>
                  </a:cubicBezTo>
                  <a:cubicBezTo>
                    <a:pt x="44" y="144"/>
                    <a:pt x="48" y="141"/>
                    <a:pt x="51" y="136"/>
                  </a:cubicBezTo>
                  <a:cubicBezTo>
                    <a:pt x="74" y="102"/>
                    <a:pt x="96" y="57"/>
                    <a:pt x="141" y="57"/>
                  </a:cubicBezTo>
                  <a:cubicBezTo>
                    <a:pt x="176" y="57"/>
                    <a:pt x="164" y="0"/>
                    <a:pt x="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1208977" y="4900381"/>
              <a:ext cx="7495" cy="6603"/>
            </a:xfrm>
            <a:custGeom>
              <a:avLst/>
              <a:gdLst/>
              <a:ahLst/>
              <a:cxnLst/>
              <a:rect l="l" t="t" r="r" b="b"/>
              <a:pathLst>
                <a:path w="168" h="148" extrusionOk="0">
                  <a:moveTo>
                    <a:pt x="142" y="0"/>
                  </a:moveTo>
                  <a:cubicBezTo>
                    <a:pt x="139" y="0"/>
                    <a:pt x="136" y="1"/>
                    <a:pt x="133" y="2"/>
                  </a:cubicBezTo>
                  <a:cubicBezTo>
                    <a:pt x="65" y="13"/>
                    <a:pt x="43" y="58"/>
                    <a:pt x="9" y="115"/>
                  </a:cubicBezTo>
                  <a:cubicBezTo>
                    <a:pt x="1" y="131"/>
                    <a:pt x="21" y="147"/>
                    <a:pt x="38" y="147"/>
                  </a:cubicBezTo>
                  <a:cubicBezTo>
                    <a:pt x="45" y="147"/>
                    <a:pt x="51" y="144"/>
                    <a:pt x="55" y="138"/>
                  </a:cubicBezTo>
                  <a:cubicBezTo>
                    <a:pt x="77" y="103"/>
                    <a:pt x="100" y="58"/>
                    <a:pt x="133" y="58"/>
                  </a:cubicBezTo>
                  <a:cubicBezTo>
                    <a:pt x="164" y="48"/>
                    <a:pt x="167" y="0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1045908" y="4830290"/>
              <a:ext cx="92888" cy="61613"/>
            </a:xfrm>
            <a:custGeom>
              <a:avLst/>
              <a:gdLst/>
              <a:ahLst/>
              <a:cxnLst/>
              <a:rect l="l" t="t" r="r" b="b"/>
              <a:pathLst>
                <a:path w="2082" h="1381" extrusionOk="0">
                  <a:moveTo>
                    <a:pt x="1109" y="1"/>
                  </a:moveTo>
                  <a:lnTo>
                    <a:pt x="0" y="747"/>
                  </a:lnTo>
                  <a:cubicBezTo>
                    <a:pt x="0" y="747"/>
                    <a:pt x="181" y="1075"/>
                    <a:pt x="486" y="1380"/>
                  </a:cubicBezTo>
                  <a:cubicBezTo>
                    <a:pt x="735" y="1245"/>
                    <a:pt x="996" y="1121"/>
                    <a:pt x="1278" y="1030"/>
                  </a:cubicBezTo>
                  <a:cubicBezTo>
                    <a:pt x="1538" y="940"/>
                    <a:pt x="1810" y="827"/>
                    <a:pt x="2081" y="736"/>
                  </a:cubicBezTo>
                  <a:lnTo>
                    <a:pt x="2081" y="736"/>
                  </a:lnTo>
                  <a:cubicBezTo>
                    <a:pt x="1923" y="747"/>
                    <a:pt x="1764" y="770"/>
                    <a:pt x="1640" y="815"/>
                  </a:cubicBezTo>
                  <a:lnTo>
                    <a:pt x="1109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949538" y="4772781"/>
              <a:ext cx="171099" cy="117114"/>
            </a:xfrm>
            <a:custGeom>
              <a:avLst/>
              <a:gdLst/>
              <a:ahLst/>
              <a:cxnLst/>
              <a:rect l="l" t="t" r="r" b="b"/>
              <a:pathLst>
                <a:path w="3835" h="2625" extrusionOk="0">
                  <a:moveTo>
                    <a:pt x="2872" y="1"/>
                  </a:moveTo>
                  <a:lnTo>
                    <a:pt x="758" y="340"/>
                  </a:lnTo>
                  <a:lnTo>
                    <a:pt x="814" y="702"/>
                  </a:lnTo>
                  <a:lnTo>
                    <a:pt x="0" y="1143"/>
                  </a:lnTo>
                  <a:cubicBezTo>
                    <a:pt x="0" y="1143"/>
                    <a:pt x="656" y="2116"/>
                    <a:pt x="1040" y="2511"/>
                  </a:cubicBezTo>
                  <a:lnTo>
                    <a:pt x="1979" y="1867"/>
                  </a:lnTo>
                  <a:lnTo>
                    <a:pt x="2397" y="2624"/>
                  </a:lnTo>
                  <a:lnTo>
                    <a:pt x="3834" y="1787"/>
                  </a:lnTo>
                  <a:cubicBezTo>
                    <a:pt x="3834" y="1787"/>
                    <a:pt x="3676" y="419"/>
                    <a:pt x="287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970240" y="4772781"/>
              <a:ext cx="114036" cy="39930"/>
            </a:xfrm>
            <a:custGeom>
              <a:avLst/>
              <a:gdLst/>
              <a:ahLst/>
              <a:cxnLst/>
              <a:rect l="l" t="t" r="r" b="b"/>
              <a:pathLst>
                <a:path w="2556" h="895" extrusionOk="0">
                  <a:moveTo>
                    <a:pt x="2408" y="1"/>
                  </a:moveTo>
                  <a:lnTo>
                    <a:pt x="294" y="340"/>
                  </a:lnTo>
                  <a:lnTo>
                    <a:pt x="350" y="702"/>
                  </a:lnTo>
                  <a:lnTo>
                    <a:pt x="0" y="894"/>
                  </a:lnTo>
                  <a:lnTo>
                    <a:pt x="430" y="770"/>
                  </a:lnTo>
                  <a:cubicBezTo>
                    <a:pt x="430" y="770"/>
                    <a:pt x="608" y="805"/>
                    <a:pt x="872" y="805"/>
                  </a:cubicBezTo>
                  <a:cubicBezTo>
                    <a:pt x="1334" y="805"/>
                    <a:pt x="2059" y="696"/>
                    <a:pt x="2556" y="91"/>
                  </a:cubicBezTo>
                  <a:cubicBezTo>
                    <a:pt x="2511" y="58"/>
                    <a:pt x="2454" y="23"/>
                    <a:pt x="2408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977780" y="4844968"/>
              <a:ext cx="60096" cy="39886"/>
            </a:xfrm>
            <a:custGeom>
              <a:avLst/>
              <a:gdLst/>
              <a:ahLst/>
              <a:cxnLst/>
              <a:rect l="l" t="t" r="r" b="b"/>
              <a:pathLst>
                <a:path w="1347" h="894" extrusionOk="0">
                  <a:moveTo>
                    <a:pt x="1301" y="0"/>
                  </a:moveTo>
                  <a:lnTo>
                    <a:pt x="0" y="407"/>
                  </a:lnTo>
                  <a:cubicBezTo>
                    <a:pt x="148" y="599"/>
                    <a:pt x="284" y="769"/>
                    <a:pt x="407" y="893"/>
                  </a:cubicBezTo>
                  <a:lnTo>
                    <a:pt x="1346" y="249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970731" y="4650222"/>
              <a:ext cx="112564" cy="154413"/>
            </a:xfrm>
            <a:custGeom>
              <a:avLst/>
              <a:gdLst/>
              <a:ahLst/>
              <a:cxnLst/>
              <a:rect l="l" t="t" r="r" b="b"/>
              <a:pathLst>
                <a:path w="2523" h="3461" extrusionOk="0">
                  <a:moveTo>
                    <a:pt x="1900" y="0"/>
                  </a:moveTo>
                  <a:cubicBezTo>
                    <a:pt x="1900" y="0"/>
                    <a:pt x="927" y="91"/>
                    <a:pt x="328" y="249"/>
                  </a:cubicBezTo>
                  <a:cubicBezTo>
                    <a:pt x="328" y="249"/>
                    <a:pt x="0" y="2420"/>
                    <a:pt x="125" y="3393"/>
                  </a:cubicBezTo>
                  <a:cubicBezTo>
                    <a:pt x="125" y="3393"/>
                    <a:pt x="339" y="3461"/>
                    <a:pt x="666" y="3461"/>
                  </a:cubicBezTo>
                  <a:cubicBezTo>
                    <a:pt x="1148" y="3461"/>
                    <a:pt x="1875" y="3313"/>
                    <a:pt x="2522" y="2578"/>
                  </a:cubicBezTo>
                  <a:cubicBezTo>
                    <a:pt x="2522" y="2578"/>
                    <a:pt x="1968" y="973"/>
                    <a:pt x="1900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975281" y="4650222"/>
              <a:ext cx="108013" cy="154413"/>
            </a:xfrm>
            <a:custGeom>
              <a:avLst/>
              <a:gdLst/>
              <a:ahLst/>
              <a:cxnLst/>
              <a:rect l="l" t="t" r="r" b="b"/>
              <a:pathLst>
                <a:path w="2421" h="3461" extrusionOk="0">
                  <a:moveTo>
                    <a:pt x="1798" y="0"/>
                  </a:moveTo>
                  <a:cubicBezTo>
                    <a:pt x="1798" y="0"/>
                    <a:pt x="1742" y="0"/>
                    <a:pt x="1651" y="11"/>
                  </a:cubicBezTo>
                  <a:cubicBezTo>
                    <a:pt x="1629" y="169"/>
                    <a:pt x="1549" y="362"/>
                    <a:pt x="1526" y="475"/>
                  </a:cubicBezTo>
                  <a:cubicBezTo>
                    <a:pt x="1402" y="927"/>
                    <a:pt x="1267" y="1391"/>
                    <a:pt x="1063" y="1820"/>
                  </a:cubicBezTo>
                  <a:cubicBezTo>
                    <a:pt x="803" y="2330"/>
                    <a:pt x="441" y="2759"/>
                    <a:pt x="0" y="3087"/>
                  </a:cubicBezTo>
                  <a:cubicBezTo>
                    <a:pt x="0" y="3200"/>
                    <a:pt x="11" y="3302"/>
                    <a:pt x="23" y="3393"/>
                  </a:cubicBezTo>
                  <a:cubicBezTo>
                    <a:pt x="23" y="3393"/>
                    <a:pt x="237" y="3461"/>
                    <a:pt x="564" y="3461"/>
                  </a:cubicBezTo>
                  <a:cubicBezTo>
                    <a:pt x="1046" y="3461"/>
                    <a:pt x="1773" y="3313"/>
                    <a:pt x="2420" y="2578"/>
                  </a:cubicBezTo>
                  <a:cubicBezTo>
                    <a:pt x="2420" y="2578"/>
                    <a:pt x="1866" y="973"/>
                    <a:pt x="1798" y="0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1039305" y="4650713"/>
              <a:ext cx="22263" cy="135763"/>
            </a:xfrm>
            <a:custGeom>
              <a:avLst/>
              <a:gdLst/>
              <a:ahLst/>
              <a:cxnLst/>
              <a:rect l="l" t="t" r="r" b="b"/>
              <a:pathLst>
                <a:path w="499" h="3043" extrusionOk="0">
                  <a:moveTo>
                    <a:pt x="171" y="0"/>
                  </a:moveTo>
                  <a:cubicBezTo>
                    <a:pt x="159" y="12"/>
                    <a:pt x="137" y="12"/>
                    <a:pt x="114" y="12"/>
                  </a:cubicBezTo>
                  <a:cubicBezTo>
                    <a:pt x="1" y="543"/>
                    <a:pt x="46" y="1108"/>
                    <a:pt x="114" y="1651"/>
                  </a:cubicBezTo>
                  <a:cubicBezTo>
                    <a:pt x="171" y="2138"/>
                    <a:pt x="272" y="2601"/>
                    <a:pt x="453" y="3042"/>
                  </a:cubicBezTo>
                  <a:cubicBezTo>
                    <a:pt x="476" y="3031"/>
                    <a:pt x="488" y="3020"/>
                    <a:pt x="499" y="3008"/>
                  </a:cubicBezTo>
                  <a:cubicBezTo>
                    <a:pt x="318" y="2578"/>
                    <a:pt x="216" y="2126"/>
                    <a:pt x="159" y="1651"/>
                  </a:cubicBezTo>
                  <a:cubicBezTo>
                    <a:pt x="91" y="1108"/>
                    <a:pt x="58" y="543"/>
                    <a:pt x="17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1046398" y="4650713"/>
              <a:ext cx="23244" cy="129696"/>
            </a:xfrm>
            <a:custGeom>
              <a:avLst/>
              <a:gdLst/>
              <a:ahLst/>
              <a:cxnLst/>
              <a:rect l="l" t="t" r="r" b="b"/>
              <a:pathLst>
                <a:path w="521" h="2907" extrusionOk="0">
                  <a:moveTo>
                    <a:pt x="35" y="0"/>
                  </a:moveTo>
                  <a:cubicBezTo>
                    <a:pt x="0" y="226"/>
                    <a:pt x="12" y="464"/>
                    <a:pt x="12" y="690"/>
                  </a:cubicBezTo>
                  <a:cubicBezTo>
                    <a:pt x="23" y="1018"/>
                    <a:pt x="46" y="1346"/>
                    <a:pt x="103" y="1663"/>
                  </a:cubicBezTo>
                  <a:cubicBezTo>
                    <a:pt x="170" y="2092"/>
                    <a:pt x="317" y="2500"/>
                    <a:pt x="487" y="2907"/>
                  </a:cubicBezTo>
                  <a:lnTo>
                    <a:pt x="520" y="2872"/>
                  </a:lnTo>
                  <a:cubicBezTo>
                    <a:pt x="362" y="2488"/>
                    <a:pt x="226" y="2103"/>
                    <a:pt x="159" y="1696"/>
                  </a:cubicBezTo>
                  <a:cubicBezTo>
                    <a:pt x="103" y="1380"/>
                    <a:pt x="68" y="1063"/>
                    <a:pt x="68" y="736"/>
                  </a:cubicBezTo>
                  <a:cubicBezTo>
                    <a:pt x="57" y="487"/>
                    <a:pt x="46" y="238"/>
                    <a:pt x="9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1046934" y="4650222"/>
              <a:ext cx="29267" cy="124119"/>
            </a:xfrm>
            <a:custGeom>
              <a:avLst/>
              <a:gdLst/>
              <a:ahLst/>
              <a:cxnLst/>
              <a:rect l="l" t="t" r="r" b="b"/>
              <a:pathLst>
                <a:path w="656" h="2782" extrusionOk="0">
                  <a:moveTo>
                    <a:pt x="136" y="0"/>
                  </a:moveTo>
                  <a:cubicBezTo>
                    <a:pt x="0" y="961"/>
                    <a:pt x="192" y="1923"/>
                    <a:pt x="611" y="2782"/>
                  </a:cubicBezTo>
                  <a:cubicBezTo>
                    <a:pt x="633" y="2770"/>
                    <a:pt x="644" y="2759"/>
                    <a:pt x="656" y="2748"/>
                  </a:cubicBezTo>
                  <a:cubicBezTo>
                    <a:pt x="237" y="1888"/>
                    <a:pt x="45" y="938"/>
                    <a:pt x="18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1002497" y="4636570"/>
              <a:ext cx="41447" cy="40243"/>
            </a:xfrm>
            <a:custGeom>
              <a:avLst/>
              <a:gdLst/>
              <a:ahLst/>
              <a:cxnLst/>
              <a:rect l="l" t="t" r="r" b="b"/>
              <a:pathLst>
                <a:path w="929" h="902" extrusionOk="0">
                  <a:moveTo>
                    <a:pt x="928" y="0"/>
                  </a:moveTo>
                  <a:lnTo>
                    <a:pt x="1" y="238"/>
                  </a:lnTo>
                  <a:cubicBezTo>
                    <a:pt x="1" y="238"/>
                    <a:pt x="80" y="849"/>
                    <a:pt x="227" y="894"/>
                  </a:cubicBezTo>
                  <a:cubicBezTo>
                    <a:pt x="240" y="899"/>
                    <a:pt x="255" y="902"/>
                    <a:pt x="272" y="902"/>
                  </a:cubicBezTo>
                  <a:cubicBezTo>
                    <a:pt x="450" y="902"/>
                    <a:pt x="835" y="630"/>
                    <a:pt x="928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1106942" y="4461811"/>
              <a:ext cx="130722" cy="156732"/>
            </a:xfrm>
            <a:custGeom>
              <a:avLst/>
              <a:gdLst/>
              <a:ahLst/>
              <a:cxnLst/>
              <a:rect l="l" t="t" r="r" b="b"/>
              <a:pathLst>
                <a:path w="2930" h="3513" extrusionOk="0">
                  <a:moveTo>
                    <a:pt x="1117" y="0"/>
                  </a:moveTo>
                  <a:cubicBezTo>
                    <a:pt x="529" y="0"/>
                    <a:pt x="12" y="627"/>
                    <a:pt x="12" y="627"/>
                  </a:cubicBezTo>
                  <a:lnTo>
                    <a:pt x="102" y="1125"/>
                  </a:lnTo>
                  <a:cubicBezTo>
                    <a:pt x="102" y="1125"/>
                    <a:pt x="495" y="838"/>
                    <a:pt x="652" y="838"/>
                  </a:cubicBezTo>
                  <a:cubicBezTo>
                    <a:pt x="731" y="838"/>
                    <a:pt x="751" y="910"/>
                    <a:pt x="634" y="1125"/>
                  </a:cubicBezTo>
                  <a:cubicBezTo>
                    <a:pt x="0" y="2256"/>
                    <a:pt x="566" y="3397"/>
                    <a:pt x="1448" y="3499"/>
                  </a:cubicBezTo>
                  <a:cubicBezTo>
                    <a:pt x="1521" y="3508"/>
                    <a:pt x="1590" y="3512"/>
                    <a:pt x="1657" y="3512"/>
                  </a:cubicBezTo>
                  <a:cubicBezTo>
                    <a:pt x="2522" y="3512"/>
                    <a:pt x="2873" y="2821"/>
                    <a:pt x="2873" y="2821"/>
                  </a:cubicBezTo>
                  <a:lnTo>
                    <a:pt x="2873" y="2821"/>
                  </a:lnTo>
                  <a:cubicBezTo>
                    <a:pt x="2813" y="2834"/>
                    <a:pt x="2758" y="2839"/>
                    <a:pt x="2707" y="2839"/>
                  </a:cubicBezTo>
                  <a:cubicBezTo>
                    <a:pt x="2487" y="2839"/>
                    <a:pt x="2352" y="2741"/>
                    <a:pt x="2352" y="2741"/>
                  </a:cubicBezTo>
                  <a:cubicBezTo>
                    <a:pt x="2930" y="2402"/>
                    <a:pt x="2839" y="1487"/>
                    <a:pt x="2839" y="1487"/>
                  </a:cubicBezTo>
                  <a:lnTo>
                    <a:pt x="2839" y="1487"/>
                  </a:lnTo>
                  <a:cubicBezTo>
                    <a:pt x="2839" y="1487"/>
                    <a:pt x="2314" y="2022"/>
                    <a:pt x="1971" y="2022"/>
                  </a:cubicBezTo>
                  <a:cubicBezTo>
                    <a:pt x="1955" y="2022"/>
                    <a:pt x="1938" y="2020"/>
                    <a:pt x="1923" y="2018"/>
                  </a:cubicBezTo>
                  <a:cubicBezTo>
                    <a:pt x="1595" y="1972"/>
                    <a:pt x="2239" y="288"/>
                    <a:pt x="1324" y="27"/>
                  </a:cubicBezTo>
                  <a:cubicBezTo>
                    <a:pt x="1254" y="9"/>
                    <a:pt x="1185" y="0"/>
                    <a:pt x="1117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916746" y="4431205"/>
              <a:ext cx="247256" cy="209244"/>
            </a:xfrm>
            <a:custGeom>
              <a:avLst/>
              <a:gdLst/>
              <a:ahLst/>
              <a:cxnLst/>
              <a:rect l="l" t="t" r="r" b="b"/>
              <a:pathLst>
                <a:path w="5542" h="4690" extrusionOk="0">
                  <a:moveTo>
                    <a:pt x="3581" y="466"/>
                  </a:moveTo>
                  <a:cubicBezTo>
                    <a:pt x="4696" y="466"/>
                    <a:pt x="4489" y="906"/>
                    <a:pt x="4489" y="906"/>
                  </a:cubicBezTo>
                  <a:cubicBezTo>
                    <a:pt x="3924" y="555"/>
                    <a:pt x="3110" y="487"/>
                    <a:pt x="3110" y="487"/>
                  </a:cubicBezTo>
                  <a:cubicBezTo>
                    <a:pt x="3289" y="472"/>
                    <a:pt x="3445" y="466"/>
                    <a:pt x="3581" y="466"/>
                  </a:cubicBezTo>
                  <a:close/>
                  <a:moveTo>
                    <a:pt x="2259" y="0"/>
                  </a:moveTo>
                  <a:cubicBezTo>
                    <a:pt x="2130" y="0"/>
                    <a:pt x="2016" y="8"/>
                    <a:pt x="1923" y="24"/>
                  </a:cubicBezTo>
                  <a:cubicBezTo>
                    <a:pt x="1142" y="160"/>
                    <a:pt x="893" y="804"/>
                    <a:pt x="893" y="804"/>
                  </a:cubicBezTo>
                  <a:cubicBezTo>
                    <a:pt x="893" y="804"/>
                    <a:pt x="249" y="1517"/>
                    <a:pt x="124" y="2025"/>
                  </a:cubicBezTo>
                  <a:cubicBezTo>
                    <a:pt x="1" y="2534"/>
                    <a:pt x="486" y="3201"/>
                    <a:pt x="486" y="3201"/>
                  </a:cubicBezTo>
                  <a:cubicBezTo>
                    <a:pt x="486" y="3201"/>
                    <a:pt x="407" y="4690"/>
                    <a:pt x="2161" y="4690"/>
                  </a:cubicBezTo>
                  <a:cubicBezTo>
                    <a:pt x="2394" y="4690"/>
                    <a:pt x="2660" y="4663"/>
                    <a:pt x="2963" y="4603"/>
                  </a:cubicBezTo>
                  <a:cubicBezTo>
                    <a:pt x="5542" y="4083"/>
                    <a:pt x="4524" y="940"/>
                    <a:pt x="4524" y="940"/>
                  </a:cubicBezTo>
                  <a:cubicBezTo>
                    <a:pt x="4972" y="421"/>
                    <a:pt x="3217" y="0"/>
                    <a:pt x="2259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975906" y="4439816"/>
              <a:ext cx="107388" cy="27661"/>
            </a:xfrm>
            <a:custGeom>
              <a:avLst/>
              <a:gdLst/>
              <a:ahLst/>
              <a:cxnLst/>
              <a:rect l="l" t="t" r="r" b="b"/>
              <a:pathLst>
                <a:path w="2407" h="620" extrusionOk="0">
                  <a:moveTo>
                    <a:pt x="1513" y="0"/>
                  </a:moveTo>
                  <a:cubicBezTo>
                    <a:pt x="1312" y="0"/>
                    <a:pt x="1110" y="20"/>
                    <a:pt x="902" y="57"/>
                  </a:cubicBezTo>
                  <a:cubicBezTo>
                    <a:pt x="563" y="113"/>
                    <a:pt x="167" y="238"/>
                    <a:pt x="9" y="577"/>
                  </a:cubicBezTo>
                  <a:cubicBezTo>
                    <a:pt x="0" y="601"/>
                    <a:pt x="16" y="620"/>
                    <a:pt x="34" y="620"/>
                  </a:cubicBezTo>
                  <a:cubicBezTo>
                    <a:pt x="41" y="620"/>
                    <a:pt x="48" y="617"/>
                    <a:pt x="54" y="611"/>
                  </a:cubicBezTo>
                  <a:cubicBezTo>
                    <a:pt x="356" y="187"/>
                    <a:pt x="927" y="46"/>
                    <a:pt x="1486" y="46"/>
                  </a:cubicBezTo>
                  <a:cubicBezTo>
                    <a:pt x="1807" y="46"/>
                    <a:pt x="2124" y="93"/>
                    <a:pt x="2384" y="159"/>
                  </a:cubicBezTo>
                  <a:cubicBezTo>
                    <a:pt x="2394" y="159"/>
                    <a:pt x="2406" y="136"/>
                    <a:pt x="2384" y="136"/>
                  </a:cubicBezTo>
                  <a:cubicBezTo>
                    <a:pt x="2089" y="42"/>
                    <a:pt x="1803" y="0"/>
                    <a:pt x="1513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967697" y="4459357"/>
              <a:ext cx="137771" cy="16820"/>
            </a:xfrm>
            <a:custGeom>
              <a:avLst/>
              <a:gdLst/>
              <a:ahLst/>
              <a:cxnLst/>
              <a:rect l="l" t="t" r="r" b="b"/>
              <a:pathLst>
                <a:path w="3088" h="377" extrusionOk="0">
                  <a:moveTo>
                    <a:pt x="1422" y="1"/>
                  </a:moveTo>
                  <a:cubicBezTo>
                    <a:pt x="946" y="1"/>
                    <a:pt x="474" y="98"/>
                    <a:pt x="35" y="320"/>
                  </a:cubicBezTo>
                  <a:cubicBezTo>
                    <a:pt x="0" y="331"/>
                    <a:pt x="23" y="366"/>
                    <a:pt x="45" y="366"/>
                  </a:cubicBezTo>
                  <a:cubicBezTo>
                    <a:pt x="543" y="218"/>
                    <a:pt x="984" y="72"/>
                    <a:pt x="1505" y="72"/>
                  </a:cubicBezTo>
                  <a:cubicBezTo>
                    <a:pt x="2047" y="82"/>
                    <a:pt x="2578" y="185"/>
                    <a:pt x="3076" y="376"/>
                  </a:cubicBezTo>
                  <a:cubicBezTo>
                    <a:pt x="3088" y="376"/>
                    <a:pt x="3088" y="366"/>
                    <a:pt x="3088" y="366"/>
                  </a:cubicBezTo>
                  <a:cubicBezTo>
                    <a:pt x="2560" y="138"/>
                    <a:pt x="1988" y="1"/>
                    <a:pt x="142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1066208" y="4488759"/>
              <a:ext cx="48363" cy="46533"/>
            </a:xfrm>
            <a:custGeom>
              <a:avLst/>
              <a:gdLst/>
              <a:ahLst/>
              <a:cxnLst/>
              <a:rect l="l" t="t" r="r" b="b"/>
              <a:pathLst>
                <a:path w="1084" h="1043" extrusionOk="0">
                  <a:moveTo>
                    <a:pt x="1072" y="1"/>
                  </a:moveTo>
                  <a:cubicBezTo>
                    <a:pt x="835" y="430"/>
                    <a:pt x="495" y="826"/>
                    <a:pt x="31" y="984"/>
                  </a:cubicBezTo>
                  <a:cubicBezTo>
                    <a:pt x="1" y="995"/>
                    <a:pt x="7" y="1042"/>
                    <a:pt x="35" y="1042"/>
                  </a:cubicBezTo>
                  <a:cubicBezTo>
                    <a:pt x="37" y="1042"/>
                    <a:pt x="40" y="1042"/>
                    <a:pt x="43" y="1041"/>
                  </a:cubicBezTo>
                  <a:cubicBezTo>
                    <a:pt x="541" y="939"/>
                    <a:pt x="868" y="430"/>
                    <a:pt x="1083" y="11"/>
                  </a:cubicBezTo>
                  <a:cubicBezTo>
                    <a:pt x="1083" y="1"/>
                    <a:pt x="1072" y="1"/>
                    <a:pt x="107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1072766" y="4496433"/>
              <a:ext cx="44303" cy="63086"/>
            </a:xfrm>
            <a:custGeom>
              <a:avLst/>
              <a:gdLst/>
              <a:ahLst/>
              <a:cxnLst/>
              <a:rect l="l" t="t" r="r" b="b"/>
              <a:pathLst>
                <a:path w="993" h="1414" extrusionOk="0">
                  <a:moveTo>
                    <a:pt x="987" y="1"/>
                  </a:moveTo>
                  <a:cubicBezTo>
                    <a:pt x="984" y="1"/>
                    <a:pt x="982" y="4"/>
                    <a:pt x="982" y="9"/>
                  </a:cubicBezTo>
                  <a:cubicBezTo>
                    <a:pt x="902" y="631"/>
                    <a:pt x="517" y="1038"/>
                    <a:pt x="20" y="1377"/>
                  </a:cubicBezTo>
                  <a:cubicBezTo>
                    <a:pt x="0" y="1387"/>
                    <a:pt x="15" y="1414"/>
                    <a:pt x="33" y="1414"/>
                  </a:cubicBezTo>
                  <a:cubicBezTo>
                    <a:pt x="36" y="1414"/>
                    <a:pt x="39" y="1413"/>
                    <a:pt x="43" y="1412"/>
                  </a:cubicBezTo>
                  <a:cubicBezTo>
                    <a:pt x="585" y="1174"/>
                    <a:pt x="947" y="586"/>
                    <a:pt x="992" y="9"/>
                  </a:cubicBezTo>
                  <a:cubicBezTo>
                    <a:pt x="992" y="4"/>
                    <a:pt x="990" y="1"/>
                    <a:pt x="98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1049611" y="4509951"/>
              <a:ext cx="69466" cy="111805"/>
            </a:xfrm>
            <a:custGeom>
              <a:avLst/>
              <a:gdLst/>
              <a:ahLst/>
              <a:cxnLst/>
              <a:rect l="l" t="t" r="r" b="b"/>
              <a:pathLst>
                <a:path w="1557" h="2506" extrusionOk="0">
                  <a:moveTo>
                    <a:pt x="1546" y="0"/>
                  </a:moveTo>
                  <a:cubicBezTo>
                    <a:pt x="1489" y="521"/>
                    <a:pt x="1320" y="1052"/>
                    <a:pt x="1048" y="1493"/>
                  </a:cubicBezTo>
                  <a:cubicBezTo>
                    <a:pt x="799" y="1900"/>
                    <a:pt x="403" y="2172"/>
                    <a:pt x="19" y="2443"/>
                  </a:cubicBezTo>
                  <a:cubicBezTo>
                    <a:pt x="0" y="2470"/>
                    <a:pt x="12" y="2505"/>
                    <a:pt x="35" y="2505"/>
                  </a:cubicBezTo>
                  <a:cubicBezTo>
                    <a:pt x="41" y="2505"/>
                    <a:pt x="47" y="2503"/>
                    <a:pt x="53" y="2499"/>
                  </a:cubicBezTo>
                  <a:cubicBezTo>
                    <a:pt x="958" y="1956"/>
                    <a:pt x="1523" y="1074"/>
                    <a:pt x="1557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1068349" y="4542877"/>
              <a:ext cx="53270" cy="88427"/>
            </a:xfrm>
            <a:custGeom>
              <a:avLst/>
              <a:gdLst/>
              <a:ahLst/>
              <a:cxnLst/>
              <a:rect l="l" t="t" r="r" b="b"/>
              <a:pathLst>
                <a:path w="1194" h="1982" extrusionOk="0">
                  <a:moveTo>
                    <a:pt x="1188" y="0"/>
                  </a:moveTo>
                  <a:cubicBezTo>
                    <a:pt x="1185" y="0"/>
                    <a:pt x="1182" y="3"/>
                    <a:pt x="1182" y="9"/>
                  </a:cubicBezTo>
                  <a:cubicBezTo>
                    <a:pt x="1114" y="789"/>
                    <a:pt x="651" y="1456"/>
                    <a:pt x="28" y="1909"/>
                  </a:cubicBezTo>
                  <a:cubicBezTo>
                    <a:pt x="0" y="1937"/>
                    <a:pt x="20" y="1982"/>
                    <a:pt x="47" y="1982"/>
                  </a:cubicBezTo>
                  <a:cubicBezTo>
                    <a:pt x="52" y="1982"/>
                    <a:pt x="57" y="1980"/>
                    <a:pt x="63" y="1976"/>
                  </a:cubicBezTo>
                  <a:cubicBezTo>
                    <a:pt x="730" y="1535"/>
                    <a:pt x="1159" y="823"/>
                    <a:pt x="1194" y="9"/>
                  </a:cubicBezTo>
                  <a:cubicBezTo>
                    <a:pt x="1194" y="3"/>
                    <a:pt x="1191" y="0"/>
                    <a:pt x="1188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1060185" y="4485725"/>
              <a:ext cx="45284" cy="20835"/>
            </a:xfrm>
            <a:custGeom>
              <a:avLst/>
              <a:gdLst/>
              <a:ahLst/>
              <a:cxnLst/>
              <a:rect l="l" t="t" r="r" b="b"/>
              <a:pathLst>
                <a:path w="1015" h="467" extrusionOk="0">
                  <a:moveTo>
                    <a:pt x="992" y="1"/>
                  </a:moveTo>
                  <a:cubicBezTo>
                    <a:pt x="641" y="69"/>
                    <a:pt x="336" y="260"/>
                    <a:pt x="20" y="430"/>
                  </a:cubicBezTo>
                  <a:cubicBezTo>
                    <a:pt x="0" y="440"/>
                    <a:pt x="14" y="466"/>
                    <a:pt x="33" y="466"/>
                  </a:cubicBezTo>
                  <a:cubicBezTo>
                    <a:pt x="36" y="466"/>
                    <a:pt x="39" y="466"/>
                    <a:pt x="42" y="464"/>
                  </a:cubicBezTo>
                  <a:cubicBezTo>
                    <a:pt x="370" y="328"/>
                    <a:pt x="664" y="125"/>
                    <a:pt x="1003" y="23"/>
                  </a:cubicBezTo>
                  <a:cubicBezTo>
                    <a:pt x="1015" y="23"/>
                    <a:pt x="1003" y="1"/>
                    <a:pt x="99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975861" y="4475463"/>
              <a:ext cx="122557" cy="22486"/>
            </a:xfrm>
            <a:custGeom>
              <a:avLst/>
              <a:gdLst/>
              <a:ahLst/>
              <a:cxnLst/>
              <a:rect l="l" t="t" r="r" b="b"/>
              <a:pathLst>
                <a:path w="2747" h="504" extrusionOk="0">
                  <a:moveTo>
                    <a:pt x="1932" y="0"/>
                  </a:moveTo>
                  <a:cubicBezTo>
                    <a:pt x="1271" y="0"/>
                    <a:pt x="597" y="160"/>
                    <a:pt x="21" y="457"/>
                  </a:cubicBezTo>
                  <a:cubicBezTo>
                    <a:pt x="1" y="467"/>
                    <a:pt x="8" y="504"/>
                    <a:pt x="33" y="504"/>
                  </a:cubicBezTo>
                  <a:cubicBezTo>
                    <a:pt x="37" y="504"/>
                    <a:pt x="40" y="503"/>
                    <a:pt x="43" y="502"/>
                  </a:cubicBezTo>
                  <a:cubicBezTo>
                    <a:pt x="440" y="344"/>
                    <a:pt x="847" y="196"/>
                    <a:pt x="1276" y="128"/>
                  </a:cubicBezTo>
                  <a:cubicBezTo>
                    <a:pt x="1514" y="83"/>
                    <a:pt x="1757" y="66"/>
                    <a:pt x="2001" y="66"/>
                  </a:cubicBezTo>
                  <a:cubicBezTo>
                    <a:pt x="2246" y="66"/>
                    <a:pt x="2492" y="83"/>
                    <a:pt x="2735" y="106"/>
                  </a:cubicBezTo>
                  <a:cubicBezTo>
                    <a:pt x="2746" y="106"/>
                    <a:pt x="2746" y="83"/>
                    <a:pt x="2735" y="83"/>
                  </a:cubicBezTo>
                  <a:cubicBezTo>
                    <a:pt x="2474" y="27"/>
                    <a:pt x="2204" y="0"/>
                    <a:pt x="1932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921787" y="4491034"/>
              <a:ext cx="28107" cy="66655"/>
            </a:xfrm>
            <a:custGeom>
              <a:avLst/>
              <a:gdLst/>
              <a:ahLst/>
              <a:cxnLst/>
              <a:rect l="l" t="t" r="r" b="b"/>
              <a:pathLst>
                <a:path w="630" h="1494" extrusionOk="0">
                  <a:moveTo>
                    <a:pt x="625" y="1"/>
                  </a:moveTo>
                  <a:cubicBezTo>
                    <a:pt x="623" y="1"/>
                    <a:pt x="622" y="2"/>
                    <a:pt x="622" y="6"/>
                  </a:cubicBezTo>
                  <a:cubicBezTo>
                    <a:pt x="630" y="6"/>
                    <a:pt x="627" y="1"/>
                    <a:pt x="625" y="1"/>
                  </a:cubicBezTo>
                  <a:close/>
                  <a:moveTo>
                    <a:pt x="622" y="6"/>
                  </a:moveTo>
                  <a:lnTo>
                    <a:pt x="622" y="6"/>
                  </a:lnTo>
                  <a:cubicBezTo>
                    <a:pt x="192" y="379"/>
                    <a:pt x="1" y="945"/>
                    <a:pt x="260" y="1476"/>
                  </a:cubicBezTo>
                  <a:cubicBezTo>
                    <a:pt x="265" y="1488"/>
                    <a:pt x="272" y="1493"/>
                    <a:pt x="279" y="1493"/>
                  </a:cubicBezTo>
                  <a:cubicBezTo>
                    <a:pt x="292" y="1493"/>
                    <a:pt x="305" y="1479"/>
                    <a:pt x="305" y="1465"/>
                  </a:cubicBezTo>
                  <a:cubicBezTo>
                    <a:pt x="182" y="910"/>
                    <a:pt x="238" y="435"/>
                    <a:pt x="622" y="6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935931" y="4508747"/>
              <a:ext cx="12849" cy="46757"/>
            </a:xfrm>
            <a:custGeom>
              <a:avLst/>
              <a:gdLst/>
              <a:ahLst/>
              <a:cxnLst/>
              <a:rect l="l" t="t" r="r" b="b"/>
              <a:pathLst>
                <a:path w="288" h="1048" extrusionOk="0">
                  <a:moveTo>
                    <a:pt x="216" y="0"/>
                  </a:moveTo>
                  <a:cubicBezTo>
                    <a:pt x="211" y="0"/>
                    <a:pt x="207" y="2"/>
                    <a:pt x="204" y="5"/>
                  </a:cubicBezTo>
                  <a:cubicBezTo>
                    <a:pt x="0" y="310"/>
                    <a:pt x="0" y="739"/>
                    <a:pt x="226" y="1033"/>
                  </a:cubicBezTo>
                  <a:cubicBezTo>
                    <a:pt x="233" y="1044"/>
                    <a:pt x="242" y="1048"/>
                    <a:pt x="250" y="1048"/>
                  </a:cubicBezTo>
                  <a:cubicBezTo>
                    <a:pt x="270" y="1048"/>
                    <a:pt x="288" y="1024"/>
                    <a:pt x="272" y="1000"/>
                  </a:cubicBezTo>
                  <a:cubicBezTo>
                    <a:pt x="124" y="683"/>
                    <a:pt x="45" y="355"/>
                    <a:pt x="237" y="27"/>
                  </a:cubicBezTo>
                  <a:cubicBezTo>
                    <a:pt x="246" y="11"/>
                    <a:pt x="230" y="0"/>
                    <a:pt x="216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1125100" y="4468994"/>
              <a:ext cx="89141" cy="101722"/>
            </a:xfrm>
            <a:custGeom>
              <a:avLst/>
              <a:gdLst/>
              <a:ahLst/>
              <a:cxnLst/>
              <a:rect l="l" t="t" r="r" b="b"/>
              <a:pathLst>
                <a:path w="1998" h="2280" extrusionOk="0">
                  <a:moveTo>
                    <a:pt x="617" y="1"/>
                  </a:moveTo>
                  <a:cubicBezTo>
                    <a:pt x="406" y="1"/>
                    <a:pt x="212" y="111"/>
                    <a:pt x="12" y="228"/>
                  </a:cubicBezTo>
                  <a:cubicBezTo>
                    <a:pt x="0" y="240"/>
                    <a:pt x="12" y="251"/>
                    <a:pt x="23" y="251"/>
                  </a:cubicBezTo>
                  <a:cubicBezTo>
                    <a:pt x="211" y="153"/>
                    <a:pt x="399" y="61"/>
                    <a:pt x="604" y="61"/>
                  </a:cubicBezTo>
                  <a:cubicBezTo>
                    <a:pt x="658" y="61"/>
                    <a:pt x="713" y="68"/>
                    <a:pt x="769" y="82"/>
                  </a:cubicBezTo>
                  <a:cubicBezTo>
                    <a:pt x="1041" y="150"/>
                    <a:pt x="1131" y="454"/>
                    <a:pt x="1154" y="692"/>
                  </a:cubicBezTo>
                  <a:cubicBezTo>
                    <a:pt x="1188" y="1065"/>
                    <a:pt x="1007" y="1427"/>
                    <a:pt x="1018" y="1811"/>
                  </a:cubicBezTo>
                  <a:cubicBezTo>
                    <a:pt x="1018" y="1970"/>
                    <a:pt x="1086" y="2196"/>
                    <a:pt x="1267" y="2253"/>
                  </a:cubicBezTo>
                  <a:cubicBezTo>
                    <a:pt x="1322" y="2271"/>
                    <a:pt x="1375" y="2279"/>
                    <a:pt x="1427" y="2279"/>
                  </a:cubicBezTo>
                  <a:cubicBezTo>
                    <a:pt x="1630" y="2279"/>
                    <a:pt x="1808" y="2155"/>
                    <a:pt x="1980" y="2038"/>
                  </a:cubicBezTo>
                  <a:cubicBezTo>
                    <a:pt x="1997" y="2020"/>
                    <a:pt x="1988" y="1997"/>
                    <a:pt x="1972" y="1997"/>
                  </a:cubicBezTo>
                  <a:cubicBezTo>
                    <a:pt x="1968" y="1997"/>
                    <a:pt x="1962" y="1999"/>
                    <a:pt x="1957" y="2004"/>
                  </a:cubicBezTo>
                  <a:cubicBezTo>
                    <a:pt x="1796" y="2105"/>
                    <a:pt x="1625" y="2224"/>
                    <a:pt x="1429" y="2224"/>
                  </a:cubicBezTo>
                  <a:cubicBezTo>
                    <a:pt x="1406" y="2224"/>
                    <a:pt x="1382" y="2222"/>
                    <a:pt x="1357" y="2218"/>
                  </a:cubicBezTo>
                  <a:cubicBezTo>
                    <a:pt x="1075" y="2173"/>
                    <a:pt x="1086" y="1823"/>
                    <a:pt x="1109" y="1620"/>
                  </a:cubicBezTo>
                  <a:cubicBezTo>
                    <a:pt x="1131" y="1258"/>
                    <a:pt x="1267" y="918"/>
                    <a:pt x="1211" y="545"/>
                  </a:cubicBezTo>
                  <a:cubicBezTo>
                    <a:pt x="1176" y="353"/>
                    <a:pt x="1052" y="115"/>
                    <a:pt x="849" y="47"/>
                  </a:cubicBezTo>
                  <a:cubicBezTo>
                    <a:pt x="769" y="15"/>
                    <a:pt x="692" y="1"/>
                    <a:pt x="61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1135272" y="4487108"/>
              <a:ext cx="64513" cy="128357"/>
            </a:xfrm>
            <a:custGeom>
              <a:avLst/>
              <a:gdLst/>
              <a:ahLst/>
              <a:cxnLst/>
              <a:rect l="l" t="t" r="r" b="b"/>
              <a:pathLst>
                <a:path w="1446" h="2877" extrusionOk="0">
                  <a:moveTo>
                    <a:pt x="15" y="0"/>
                  </a:moveTo>
                  <a:cubicBezTo>
                    <a:pt x="7" y="0"/>
                    <a:pt x="1" y="17"/>
                    <a:pt x="10" y="26"/>
                  </a:cubicBezTo>
                  <a:cubicBezTo>
                    <a:pt x="372" y="365"/>
                    <a:pt x="406" y="727"/>
                    <a:pt x="259" y="1179"/>
                  </a:cubicBezTo>
                  <a:cubicBezTo>
                    <a:pt x="157" y="1508"/>
                    <a:pt x="21" y="1802"/>
                    <a:pt x="101" y="2152"/>
                  </a:cubicBezTo>
                  <a:cubicBezTo>
                    <a:pt x="157" y="2423"/>
                    <a:pt x="350" y="2706"/>
                    <a:pt x="598" y="2830"/>
                  </a:cubicBezTo>
                  <a:cubicBezTo>
                    <a:pt x="666" y="2863"/>
                    <a:pt x="739" y="2876"/>
                    <a:pt x="815" y="2876"/>
                  </a:cubicBezTo>
                  <a:cubicBezTo>
                    <a:pt x="1028" y="2876"/>
                    <a:pt x="1259" y="2770"/>
                    <a:pt x="1435" y="2695"/>
                  </a:cubicBezTo>
                  <a:cubicBezTo>
                    <a:pt x="1446" y="2684"/>
                    <a:pt x="1435" y="2672"/>
                    <a:pt x="1423" y="2672"/>
                  </a:cubicBezTo>
                  <a:cubicBezTo>
                    <a:pt x="1230" y="2743"/>
                    <a:pt x="1045" y="2799"/>
                    <a:pt x="874" y="2799"/>
                  </a:cubicBezTo>
                  <a:cubicBezTo>
                    <a:pt x="666" y="2799"/>
                    <a:pt x="477" y="2716"/>
                    <a:pt x="315" y="2480"/>
                  </a:cubicBezTo>
                  <a:cubicBezTo>
                    <a:pt x="66" y="2118"/>
                    <a:pt x="134" y="1734"/>
                    <a:pt x="259" y="1360"/>
                  </a:cubicBezTo>
                  <a:cubicBezTo>
                    <a:pt x="350" y="1123"/>
                    <a:pt x="463" y="840"/>
                    <a:pt x="406" y="580"/>
                  </a:cubicBezTo>
                  <a:cubicBezTo>
                    <a:pt x="350" y="342"/>
                    <a:pt x="214" y="161"/>
                    <a:pt x="21" y="3"/>
                  </a:cubicBezTo>
                  <a:cubicBezTo>
                    <a:pt x="19" y="1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1135183" y="4481710"/>
              <a:ext cx="70536" cy="120327"/>
            </a:xfrm>
            <a:custGeom>
              <a:avLst/>
              <a:gdLst/>
              <a:ahLst/>
              <a:cxnLst/>
              <a:rect l="l" t="t" r="r" b="b"/>
              <a:pathLst>
                <a:path w="1581" h="2697" extrusionOk="0">
                  <a:moveTo>
                    <a:pt x="131" y="0"/>
                  </a:moveTo>
                  <a:cubicBezTo>
                    <a:pt x="94" y="0"/>
                    <a:pt x="55" y="4"/>
                    <a:pt x="12" y="11"/>
                  </a:cubicBezTo>
                  <a:cubicBezTo>
                    <a:pt x="1" y="11"/>
                    <a:pt x="12" y="34"/>
                    <a:pt x="23" y="34"/>
                  </a:cubicBezTo>
                  <a:cubicBezTo>
                    <a:pt x="59" y="28"/>
                    <a:pt x="92" y="26"/>
                    <a:pt x="124" y="26"/>
                  </a:cubicBezTo>
                  <a:cubicBezTo>
                    <a:pt x="825" y="26"/>
                    <a:pt x="564" y="1296"/>
                    <a:pt x="521" y="1707"/>
                  </a:cubicBezTo>
                  <a:cubicBezTo>
                    <a:pt x="487" y="2024"/>
                    <a:pt x="510" y="2318"/>
                    <a:pt x="736" y="2556"/>
                  </a:cubicBezTo>
                  <a:cubicBezTo>
                    <a:pt x="833" y="2658"/>
                    <a:pt x="947" y="2697"/>
                    <a:pt x="1065" y="2697"/>
                  </a:cubicBezTo>
                  <a:cubicBezTo>
                    <a:pt x="1235" y="2697"/>
                    <a:pt x="1414" y="2615"/>
                    <a:pt x="1561" y="2522"/>
                  </a:cubicBezTo>
                  <a:cubicBezTo>
                    <a:pt x="1580" y="2512"/>
                    <a:pt x="1567" y="2486"/>
                    <a:pt x="1548" y="2486"/>
                  </a:cubicBezTo>
                  <a:cubicBezTo>
                    <a:pt x="1545" y="2486"/>
                    <a:pt x="1542" y="2486"/>
                    <a:pt x="1538" y="2488"/>
                  </a:cubicBezTo>
                  <a:cubicBezTo>
                    <a:pt x="1396" y="2549"/>
                    <a:pt x="1249" y="2594"/>
                    <a:pt x="1110" y="2594"/>
                  </a:cubicBezTo>
                  <a:cubicBezTo>
                    <a:pt x="942" y="2594"/>
                    <a:pt x="786" y="2527"/>
                    <a:pt x="668" y="2341"/>
                  </a:cubicBezTo>
                  <a:cubicBezTo>
                    <a:pt x="555" y="2160"/>
                    <a:pt x="566" y="1923"/>
                    <a:pt x="589" y="1707"/>
                  </a:cubicBezTo>
                  <a:cubicBezTo>
                    <a:pt x="623" y="1357"/>
                    <a:pt x="679" y="1029"/>
                    <a:pt x="646" y="679"/>
                  </a:cubicBezTo>
                  <a:cubicBezTo>
                    <a:pt x="614" y="330"/>
                    <a:pt x="491" y="0"/>
                    <a:pt x="131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913712" y="4504508"/>
              <a:ext cx="167529" cy="149817"/>
            </a:xfrm>
            <a:custGeom>
              <a:avLst/>
              <a:gdLst/>
              <a:ahLst/>
              <a:cxnLst/>
              <a:rect l="l" t="t" r="r" b="b"/>
              <a:pathLst>
                <a:path w="3755" h="3358" extrusionOk="0">
                  <a:moveTo>
                    <a:pt x="1961" y="0"/>
                  </a:moveTo>
                  <a:cubicBezTo>
                    <a:pt x="1597" y="0"/>
                    <a:pt x="1203" y="50"/>
                    <a:pt x="837" y="201"/>
                  </a:cubicBezTo>
                  <a:cubicBezTo>
                    <a:pt x="498" y="462"/>
                    <a:pt x="1" y="2588"/>
                    <a:pt x="1245" y="3187"/>
                  </a:cubicBezTo>
                  <a:cubicBezTo>
                    <a:pt x="1492" y="3306"/>
                    <a:pt x="1737" y="3358"/>
                    <a:pt x="1971" y="3358"/>
                  </a:cubicBezTo>
                  <a:cubicBezTo>
                    <a:pt x="2913" y="3358"/>
                    <a:pt x="3683" y="2518"/>
                    <a:pt x="3755" y="1875"/>
                  </a:cubicBezTo>
                  <a:cubicBezTo>
                    <a:pt x="3755" y="1875"/>
                    <a:pt x="3303" y="959"/>
                    <a:pt x="3291" y="201"/>
                  </a:cubicBezTo>
                  <a:cubicBezTo>
                    <a:pt x="3291" y="201"/>
                    <a:pt x="2688" y="0"/>
                    <a:pt x="1961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946504" y="4504508"/>
              <a:ext cx="132194" cy="77630"/>
            </a:xfrm>
            <a:custGeom>
              <a:avLst/>
              <a:gdLst/>
              <a:ahLst/>
              <a:cxnLst/>
              <a:rect l="l" t="t" r="r" b="b"/>
              <a:pathLst>
                <a:path w="2963" h="1740" extrusionOk="0">
                  <a:moveTo>
                    <a:pt x="1226" y="0"/>
                  </a:moveTo>
                  <a:cubicBezTo>
                    <a:pt x="862" y="0"/>
                    <a:pt x="468" y="50"/>
                    <a:pt x="102" y="201"/>
                  </a:cubicBezTo>
                  <a:cubicBezTo>
                    <a:pt x="68" y="224"/>
                    <a:pt x="35" y="269"/>
                    <a:pt x="0" y="314"/>
                  </a:cubicBezTo>
                  <a:cubicBezTo>
                    <a:pt x="232" y="252"/>
                    <a:pt x="471" y="220"/>
                    <a:pt x="710" y="220"/>
                  </a:cubicBezTo>
                  <a:cubicBezTo>
                    <a:pt x="901" y="220"/>
                    <a:pt x="1092" y="240"/>
                    <a:pt x="1279" y="281"/>
                  </a:cubicBezTo>
                  <a:cubicBezTo>
                    <a:pt x="1618" y="360"/>
                    <a:pt x="1912" y="540"/>
                    <a:pt x="2126" y="812"/>
                  </a:cubicBezTo>
                  <a:cubicBezTo>
                    <a:pt x="2296" y="1050"/>
                    <a:pt x="2409" y="1332"/>
                    <a:pt x="2636" y="1536"/>
                  </a:cubicBezTo>
                  <a:cubicBezTo>
                    <a:pt x="2737" y="1626"/>
                    <a:pt x="2839" y="1694"/>
                    <a:pt x="2963" y="1739"/>
                  </a:cubicBezTo>
                  <a:cubicBezTo>
                    <a:pt x="2839" y="1468"/>
                    <a:pt x="2568" y="789"/>
                    <a:pt x="2556" y="201"/>
                  </a:cubicBezTo>
                  <a:cubicBezTo>
                    <a:pt x="2556" y="201"/>
                    <a:pt x="1953" y="0"/>
                    <a:pt x="1226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36"/>
            <p:cNvSpPr/>
            <p:nvPr/>
          </p:nvSpPr>
          <p:spPr>
            <a:xfrm>
              <a:off x="965644" y="4607837"/>
              <a:ext cx="28687" cy="9949"/>
            </a:xfrm>
            <a:custGeom>
              <a:avLst/>
              <a:gdLst/>
              <a:ahLst/>
              <a:cxnLst/>
              <a:rect l="l" t="t" r="r" b="b"/>
              <a:pathLst>
                <a:path w="643" h="223" extrusionOk="0">
                  <a:moveTo>
                    <a:pt x="81" y="0"/>
                  </a:moveTo>
                  <a:cubicBezTo>
                    <a:pt x="69" y="0"/>
                    <a:pt x="69" y="0"/>
                    <a:pt x="58" y="11"/>
                  </a:cubicBezTo>
                  <a:cubicBezTo>
                    <a:pt x="1" y="91"/>
                    <a:pt x="137" y="169"/>
                    <a:pt x="205" y="192"/>
                  </a:cubicBezTo>
                  <a:cubicBezTo>
                    <a:pt x="253" y="212"/>
                    <a:pt x="305" y="223"/>
                    <a:pt x="356" y="223"/>
                  </a:cubicBezTo>
                  <a:cubicBezTo>
                    <a:pt x="448" y="223"/>
                    <a:pt x="539" y="190"/>
                    <a:pt x="612" y="124"/>
                  </a:cubicBezTo>
                  <a:cubicBezTo>
                    <a:pt x="642" y="104"/>
                    <a:pt x="618" y="66"/>
                    <a:pt x="589" y="66"/>
                  </a:cubicBezTo>
                  <a:cubicBezTo>
                    <a:pt x="586" y="66"/>
                    <a:pt x="582" y="67"/>
                    <a:pt x="578" y="68"/>
                  </a:cubicBezTo>
                  <a:cubicBezTo>
                    <a:pt x="548" y="71"/>
                    <a:pt x="518" y="73"/>
                    <a:pt x="487" y="73"/>
                  </a:cubicBezTo>
                  <a:cubicBezTo>
                    <a:pt x="411" y="73"/>
                    <a:pt x="333" y="65"/>
                    <a:pt x="262" y="56"/>
                  </a:cubicBezTo>
                  <a:cubicBezTo>
                    <a:pt x="205" y="46"/>
                    <a:pt x="148" y="11"/>
                    <a:pt x="8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36"/>
            <p:cNvSpPr/>
            <p:nvPr/>
          </p:nvSpPr>
          <p:spPr>
            <a:xfrm>
              <a:off x="1033817" y="4590750"/>
              <a:ext cx="22709" cy="18828"/>
            </a:xfrm>
            <a:custGeom>
              <a:avLst/>
              <a:gdLst/>
              <a:ahLst/>
              <a:cxnLst/>
              <a:rect l="l" t="t" r="r" b="b"/>
              <a:pathLst>
                <a:path w="509" h="422" extrusionOk="0">
                  <a:moveTo>
                    <a:pt x="275" y="1"/>
                  </a:moveTo>
                  <a:cubicBezTo>
                    <a:pt x="229" y="1"/>
                    <a:pt x="181" y="12"/>
                    <a:pt x="136" y="32"/>
                  </a:cubicBezTo>
                  <a:cubicBezTo>
                    <a:pt x="56" y="67"/>
                    <a:pt x="0" y="191"/>
                    <a:pt x="33" y="281"/>
                  </a:cubicBezTo>
                  <a:cubicBezTo>
                    <a:pt x="45" y="315"/>
                    <a:pt x="56" y="338"/>
                    <a:pt x="79" y="361"/>
                  </a:cubicBezTo>
                  <a:cubicBezTo>
                    <a:pt x="113" y="394"/>
                    <a:pt x="136" y="406"/>
                    <a:pt x="169" y="417"/>
                  </a:cubicBezTo>
                  <a:cubicBezTo>
                    <a:pt x="179" y="420"/>
                    <a:pt x="191" y="422"/>
                    <a:pt x="204" y="422"/>
                  </a:cubicBezTo>
                  <a:cubicBezTo>
                    <a:pt x="236" y="422"/>
                    <a:pt x="273" y="414"/>
                    <a:pt x="305" y="406"/>
                  </a:cubicBezTo>
                  <a:cubicBezTo>
                    <a:pt x="350" y="394"/>
                    <a:pt x="385" y="383"/>
                    <a:pt x="418" y="349"/>
                  </a:cubicBezTo>
                  <a:cubicBezTo>
                    <a:pt x="508" y="281"/>
                    <a:pt x="508" y="134"/>
                    <a:pt x="430" y="55"/>
                  </a:cubicBezTo>
                  <a:cubicBezTo>
                    <a:pt x="386" y="18"/>
                    <a:pt x="332" y="1"/>
                    <a:pt x="27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36"/>
            <p:cNvSpPr/>
            <p:nvPr/>
          </p:nvSpPr>
          <p:spPr>
            <a:xfrm>
              <a:off x="932361" y="4599494"/>
              <a:ext cx="19229" cy="16775"/>
            </a:xfrm>
            <a:custGeom>
              <a:avLst/>
              <a:gdLst/>
              <a:ahLst/>
              <a:cxnLst/>
              <a:rect l="l" t="t" r="r" b="b"/>
              <a:pathLst>
                <a:path w="431" h="376" extrusionOk="0">
                  <a:moveTo>
                    <a:pt x="217" y="1"/>
                  </a:moveTo>
                  <a:cubicBezTo>
                    <a:pt x="182" y="1"/>
                    <a:pt x="147" y="10"/>
                    <a:pt x="114" y="29"/>
                  </a:cubicBezTo>
                  <a:cubicBezTo>
                    <a:pt x="12" y="74"/>
                    <a:pt x="1" y="198"/>
                    <a:pt x="46" y="278"/>
                  </a:cubicBezTo>
                  <a:cubicBezTo>
                    <a:pt x="80" y="323"/>
                    <a:pt x="114" y="356"/>
                    <a:pt x="171" y="368"/>
                  </a:cubicBezTo>
                  <a:cubicBezTo>
                    <a:pt x="184" y="373"/>
                    <a:pt x="200" y="375"/>
                    <a:pt x="217" y="375"/>
                  </a:cubicBezTo>
                  <a:cubicBezTo>
                    <a:pt x="241" y="375"/>
                    <a:pt x="268" y="370"/>
                    <a:pt x="295" y="356"/>
                  </a:cubicBezTo>
                  <a:cubicBezTo>
                    <a:pt x="317" y="346"/>
                    <a:pt x="340" y="334"/>
                    <a:pt x="362" y="311"/>
                  </a:cubicBezTo>
                  <a:cubicBezTo>
                    <a:pt x="430" y="243"/>
                    <a:pt x="430" y="119"/>
                    <a:pt x="352" y="52"/>
                  </a:cubicBezTo>
                  <a:cubicBezTo>
                    <a:pt x="312" y="18"/>
                    <a:pt x="265" y="1"/>
                    <a:pt x="21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36"/>
            <p:cNvSpPr/>
            <p:nvPr/>
          </p:nvSpPr>
          <p:spPr>
            <a:xfrm>
              <a:off x="1026723" y="4535516"/>
              <a:ext cx="18694" cy="10931"/>
            </a:xfrm>
            <a:custGeom>
              <a:avLst/>
              <a:gdLst/>
              <a:ahLst/>
              <a:cxnLst/>
              <a:rect l="l" t="t" r="r" b="b"/>
              <a:pathLst>
                <a:path w="419" h="245" extrusionOk="0">
                  <a:moveTo>
                    <a:pt x="90" y="1"/>
                  </a:moveTo>
                  <a:cubicBezTo>
                    <a:pt x="76" y="1"/>
                    <a:pt x="61" y="2"/>
                    <a:pt x="46" y="4"/>
                  </a:cubicBezTo>
                  <a:cubicBezTo>
                    <a:pt x="12" y="4"/>
                    <a:pt x="1" y="61"/>
                    <a:pt x="34" y="72"/>
                  </a:cubicBezTo>
                  <a:cubicBezTo>
                    <a:pt x="170" y="106"/>
                    <a:pt x="295" y="129"/>
                    <a:pt x="396" y="242"/>
                  </a:cubicBezTo>
                  <a:cubicBezTo>
                    <a:pt x="398" y="244"/>
                    <a:pt x="400" y="245"/>
                    <a:pt x="402" y="245"/>
                  </a:cubicBezTo>
                  <a:cubicBezTo>
                    <a:pt x="411" y="245"/>
                    <a:pt x="419" y="228"/>
                    <a:pt x="419" y="219"/>
                  </a:cubicBezTo>
                  <a:cubicBezTo>
                    <a:pt x="357" y="96"/>
                    <a:pt x="231" y="1"/>
                    <a:pt x="9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36"/>
            <p:cNvSpPr/>
            <p:nvPr/>
          </p:nvSpPr>
          <p:spPr>
            <a:xfrm>
              <a:off x="938429" y="4541673"/>
              <a:ext cx="13161" cy="9369"/>
            </a:xfrm>
            <a:custGeom>
              <a:avLst/>
              <a:gdLst/>
              <a:ahLst/>
              <a:cxnLst/>
              <a:rect l="l" t="t" r="r" b="b"/>
              <a:pathLst>
                <a:path w="295" h="210" extrusionOk="0">
                  <a:moveTo>
                    <a:pt x="242" y="1"/>
                  </a:moveTo>
                  <a:cubicBezTo>
                    <a:pt x="134" y="1"/>
                    <a:pt x="22" y="87"/>
                    <a:pt x="0" y="194"/>
                  </a:cubicBezTo>
                  <a:cubicBezTo>
                    <a:pt x="0" y="202"/>
                    <a:pt x="12" y="210"/>
                    <a:pt x="22" y="210"/>
                  </a:cubicBezTo>
                  <a:cubicBezTo>
                    <a:pt x="27" y="210"/>
                    <a:pt x="31" y="208"/>
                    <a:pt x="35" y="205"/>
                  </a:cubicBezTo>
                  <a:cubicBezTo>
                    <a:pt x="57" y="149"/>
                    <a:pt x="91" y="126"/>
                    <a:pt x="136" y="104"/>
                  </a:cubicBezTo>
                  <a:cubicBezTo>
                    <a:pt x="181" y="81"/>
                    <a:pt x="238" y="69"/>
                    <a:pt x="272" y="47"/>
                  </a:cubicBezTo>
                  <a:cubicBezTo>
                    <a:pt x="294" y="36"/>
                    <a:pt x="283" y="1"/>
                    <a:pt x="261" y="1"/>
                  </a:cubicBezTo>
                  <a:cubicBezTo>
                    <a:pt x="255" y="1"/>
                    <a:pt x="248" y="1"/>
                    <a:pt x="242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36"/>
            <p:cNvSpPr/>
            <p:nvPr/>
          </p:nvSpPr>
          <p:spPr>
            <a:xfrm>
              <a:off x="994421" y="4610961"/>
              <a:ext cx="29312" cy="32703"/>
            </a:xfrm>
            <a:custGeom>
              <a:avLst/>
              <a:gdLst/>
              <a:ahLst/>
              <a:cxnLst/>
              <a:rect l="l" t="t" r="r" b="b"/>
              <a:pathLst>
                <a:path w="657" h="733" extrusionOk="0">
                  <a:moveTo>
                    <a:pt x="538" y="1"/>
                  </a:moveTo>
                  <a:cubicBezTo>
                    <a:pt x="535" y="1"/>
                    <a:pt x="532" y="4"/>
                    <a:pt x="532" y="9"/>
                  </a:cubicBezTo>
                  <a:cubicBezTo>
                    <a:pt x="509" y="145"/>
                    <a:pt x="487" y="303"/>
                    <a:pt x="408" y="428"/>
                  </a:cubicBezTo>
                  <a:cubicBezTo>
                    <a:pt x="328" y="529"/>
                    <a:pt x="261" y="574"/>
                    <a:pt x="57" y="642"/>
                  </a:cubicBezTo>
                  <a:cubicBezTo>
                    <a:pt x="1" y="654"/>
                    <a:pt x="46" y="733"/>
                    <a:pt x="91" y="733"/>
                  </a:cubicBezTo>
                  <a:cubicBezTo>
                    <a:pt x="442" y="677"/>
                    <a:pt x="657" y="337"/>
                    <a:pt x="544" y="9"/>
                  </a:cubicBezTo>
                  <a:cubicBezTo>
                    <a:pt x="544" y="4"/>
                    <a:pt x="541" y="1"/>
                    <a:pt x="53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36"/>
            <p:cNvSpPr/>
            <p:nvPr/>
          </p:nvSpPr>
          <p:spPr>
            <a:xfrm>
              <a:off x="1002988" y="4570539"/>
              <a:ext cx="35246" cy="25564"/>
            </a:xfrm>
            <a:custGeom>
              <a:avLst/>
              <a:gdLst/>
              <a:ahLst/>
              <a:cxnLst/>
              <a:rect l="l" t="t" r="r" b="b"/>
              <a:pathLst>
                <a:path w="790" h="573" extrusionOk="0">
                  <a:moveTo>
                    <a:pt x="770" y="1"/>
                  </a:moveTo>
                  <a:cubicBezTo>
                    <a:pt x="766" y="1"/>
                    <a:pt x="762" y="4"/>
                    <a:pt x="759" y="10"/>
                  </a:cubicBezTo>
                  <a:cubicBezTo>
                    <a:pt x="668" y="113"/>
                    <a:pt x="589" y="226"/>
                    <a:pt x="487" y="327"/>
                  </a:cubicBezTo>
                  <a:cubicBezTo>
                    <a:pt x="442" y="372"/>
                    <a:pt x="374" y="417"/>
                    <a:pt x="317" y="452"/>
                  </a:cubicBezTo>
                  <a:cubicBezTo>
                    <a:pt x="282" y="474"/>
                    <a:pt x="250" y="483"/>
                    <a:pt x="221" y="483"/>
                  </a:cubicBezTo>
                  <a:cubicBezTo>
                    <a:pt x="129" y="483"/>
                    <a:pt x="64" y="390"/>
                    <a:pt x="13" y="304"/>
                  </a:cubicBezTo>
                  <a:cubicBezTo>
                    <a:pt x="13" y="301"/>
                    <a:pt x="12" y="300"/>
                    <a:pt x="10" y="300"/>
                  </a:cubicBezTo>
                  <a:cubicBezTo>
                    <a:pt x="7" y="300"/>
                    <a:pt x="1" y="308"/>
                    <a:pt x="1" y="316"/>
                  </a:cubicBezTo>
                  <a:cubicBezTo>
                    <a:pt x="37" y="470"/>
                    <a:pt x="110" y="573"/>
                    <a:pt x="248" y="573"/>
                  </a:cubicBezTo>
                  <a:cubicBezTo>
                    <a:pt x="282" y="573"/>
                    <a:pt x="320" y="567"/>
                    <a:pt x="363" y="553"/>
                  </a:cubicBezTo>
                  <a:cubicBezTo>
                    <a:pt x="589" y="485"/>
                    <a:pt x="691" y="226"/>
                    <a:pt x="781" y="33"/>
                  </a:cubicBezTo>
                  <a:cubicBezTo>
                    <a:pt x="789" y="17"/>
                    <a:pt x="780" y="1"/>
                    <a:pt x="77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36"/>
            <p:cNvSpPr/>
            <p:nvPr/>
          </p:nvSpPr>
          <p:spPr>
            <a:xfrm>
              <a:off x="939946" y="4579507"/>
              <a:ext cx="27081" cy="18961"/>
            </a:xfrm>
            <a:custGeom>
              <a:avLst/>
              <a:gdLst/>
              <a:ahLst/>
              <a:cxnLst/>
              <a:rect l="l" t="t" r="r" b="b"/>
              <a:pathLst>
                <a:path w="607" h="425" extrusionOk="0">
                  <a:moveTo>
                    <a:pt x="585" y="1"/>
                  </a:moveTo>
                  <a:cubicBezTo>
                    <a:pt x="578" y="1"/>
                    <a:pt x="570" y="4"/>
                    <a:pt x="566" y="13"/>
                  </a:cubicBezTo>
                  <a:cubicBezTo>
                    <a:pt x="487" y="115"/>
                    <a:pt x="430" y="206"/>
                    <a:pt x="317" y="262"/>
                  </a:cubicBezTo>
                  <a:cubicBezTo>
                    <a:pt x="277" y="294"/>
                    <a:pt x="236" y="321"/>
                    <a:pt x="187" y="321"/>
                  </a:cubicBezTo>
                  <a:cubicBezTo>
                    <a:pt x="168" y="321"/>
                    <a:pt x="147" y="317"/>
                    <a:pt x="125" y="307"/>
                  </a:cubicBezTo>
                  <a:cubicBezTo>
                    <a:pt x="79" y="273"/>
                    <a:pt x="46" y="206"/>
                    <a:pt x="23" y="160"/>
                  </a:cubicBezTo>
                  <a:cubicBezTo>
                    <a:pt x="23" y="157"/>
                    <a:pt x="21" y="155"/>
                    <a:pt x="19" y="155"/>
                  </a:cubicBezTo>
                  <a:cubicBezTo>
                    <a:pt x="12" y="155"/>
                    <a:pt x="1" y="164"/>
                    <a:pt x="1" y="171"/>
                  </a:cubicBezTo>
                  <a:cubicBezTo>
                    <a:pt x="21" y="284"/>
                    <a:pt x="79" y="425"/>
                    <a:pt x="198" y="425"/>
                  </a:cubicBezTo>
                  <a:cubicBezTo>
                    <a:pt x="211" y="425"/>
                    <a:pt x="224" y="423"/>
                    <a:pt x="238" y="420"/>
                  </a:cubicBezTo>
                  <a:cubicBezTo>
                    <a:pt x="430" y="375"/>
                    <a:pt x="532" y="194"/>
                    <a:pt x="600" y="25"/>
                  </a:cubicBezTo>
                  <a:cubicBezTo>
                    <a:pt x="607" y="11"/>
                    <a:pt x="596" y="1"/>
                    <a:pt x="58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36"/>
            <p:cNvSpPr/>
            <p:nvPr/>
          </p:nvSpPr>
          <p:spPr>
            <a:xfrm>
              <a:off x="1062058" y="4568397"/>
              <a:ext cx="57955" cy="51753"/>
            </a:xfrm>
            <a:custGeom>
              <a:avLst/>
              <a:gdLst/>
              <a:ahLst/>
              <a:cxnLst/>
              <a:rect l="l" t="t" r="r" b="b"/>
              <a:pathLst>
                <a:path w="1299" h="1160" extrusionOk="0">
                  <a:moveTo>
                    <a:pt x="652" y="1"/>
                  </a:moveTo>
                  <a:cubicBezTo>
                    <a:pt x="369" y="1"/>
                    <a:pt x="136" y="217"/>
                    <a:pt x="136" y="217"/>
                  </a:cubicBezTo>
                  <a:lnTo>
                    <a:pt x="0" y="1099"/>
                  </a:lnTo>
                  <a:cubicBezTo>
                    <a:pt x="103" y="1141"/>
                    <a:pt x="202" y="1160"/>
                    <a:pt x="296" y="1160"/>
                  </a:cubicBezTo>
                  <a:cubicBezTo>
                    <a:pt x="907" y="1160"/>
                    <a:pt x="1299" y="372"/>
                    <a:pt x="995" y="126"/>
                  </a:cubicBezTo>
                  <a:cubicBezTo>
                    <a:pt x="881" y="34"/>
                    <a:pt x="763" y="1"/>
                    <a:pt x="652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36"/>
            <p:cNvSpPr/>
            <p:nvPr/>
          </p:nvSpPr>
          <p:spPr>
            <a:xfrm>
              <a:off x="1072632" y="4582317"/>
              <a:ext cx="28286" cy="28286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42" y="290"/>
                  </a:moveTo>
                  <a:cubicBezTo>
                    <a:pt x="371" y="290"/>
                    <a:pt x="397" y="302"/>
                    <a:pt x="407" y="334"/>
                  </a:cubicBezTo>
                  <a:cubicBezTo>
                    <a:pt x="430" y="391"/>
                    <a:pt x="362" y="437"/>
                    <a:pt x="329" y="470"/>
                  </a:cubicBezTo>
                  <a:cubicBezTo>
                    <a:pt x="292" y="489"/>
                    <a:pt x="246" y="507"/>
                    <a:pt x="200" y="507"/>
                  </a:cubicBezTo>
                  <a:cubicBezTo>
                    <a:pt x="190" y="507"/>
                    <a:pt x="180" y="506"/>
                    <a:pt x="170" y="504"/>
                  </a:cubicBezTo>
                  <a:cubicBezTo>
                    <a:pt x="181" y="459"/>
                    <a:pt x="193" y="402"/>
                    <a:pt x="204" y="357"/>
                  </a:cubicBezTo>
                  <a:cubicBezTo>
                    <a:pt x="216" y="346"/>
                    <a:pt x="238" y="334"/>
                    <a:pt x="249" y="323"/>
                  </a:cubicBezTo>
                  <a:cubicBezTo>
                    <a:pt x="273" y="305"/>
                    <a:pt x="309" y="290"/>
                    <a:pt x="342" y="290"/>
                  </a:cubicBezTo>
                  <a:close/>
                  <a:moveTo>
                    <a:pt x="525" y="0"/>
                  </a:moveTo>
                  <a:cubicBezTo>
                    <a:pt x="402" y="0"/>
                    <a:pt x="275" y="41"/>
                    <a:pt x="193" y="143"/>
                  </a:cubicBezTo>
                  <a:cubicBezTo>
                    <a:pt x="113" y="256"/>
                    <a:pt x="0" y="482"/>
                    <a:pt x="80" y="618"/>
                  </a:cubicBezTo>
                  <a:cubicBezTo>
                    <a:pt x="90" y="628"/>
                    <a:pt x="105" y="633"/>
                    <a:pt x="119" y="633"/>
                  </a:cubicBezTo>
                  <a:cubicBezTo>
                    <a:pt x="136" y="633"/>
                    <a:pt x="153" y="625"/>
                    <a:pt x="159" y="606"/>
                  </a:cubicBezTo>
                  <a:lnTo>
                    <a:pt x="159" y="583"/>
                  </a:lnTo>
                  <a:cubicBezTo>
                    <a:pt x="170" y="585"/>
                    <a:pt x="182" y="586"/>
                    <a:pt x="195" y="586"/>
                  </a:cubicBezTo>
                  <a:cubicBezTo>
                    <a:pt x="337" y="586"/>
                    <a:pt x="507" y="469"/>
                    <a:pt x="475" y="323"/>
                  </a:cubicBezTo>
                  <a:cubicBezTo>
                    <a:pt x="467" y="254"/>
                    <a:pt x="399" y="225"/>
                    <a:pt x="337" y="225"/>
                  </a:cubicBezTo>
                  <a:cubicBezTo>
                    <a:pt x="318" y="225"/>
                    <a:pt x="299" y="228"/>
                    <a:pt x="283" y="233"/>
                  </a:cubicBezTo>
                  <a:cubicBezTo>
                    <a:pt x="277" y="233"/>
                    <a:pt x="270" y="233"/>
                    <a:pt x="266" y="235"/>
                  </a:cubicBezTo>
                  <a:lnTo>
                    <a:pt x="266" y="235"/>
                  </a:lnTo>
                  <a:cubicBezTo>
                    <a:pt x="345" y="105"/>
                    <a:pt x="468" y="40"/>
                    <a:pt x="611" y="29"/>
                  </a:cubicBezTo>
                  <a:cubicBezTo>
                    <a:pt x="634" y="29"/>
                    <a:pt x="634" y="7"/>
                    <a:pt x="611" y="7"/>
                  </a:cubicBezTo>
                  <a:cubicBezTo>
                    <a:pt x="583" y="3"/>
                    <a:pt x="554" y="0"/>
                    <a:pt x="525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36"/>
            <p:cNvSpPr/>
            <p:nvPr/>
          </p:nvSpPr>
          <p:spPr>
            <a:xfrm>
              <a:off x="1032657" y="4646965"/>
              <a:ext cx="112162" cy="171946"/>
            </a:xfrm>
            <a:custGeom>
              <a:avLst/>
              <a:gdLst/>
              <a:ahLst/>
              <a:cxnLst/>
              <a:rect l="l" t="t" r="r" b="b"/>
              <a:pathLst>
                <a:path w="2514" h="3854" extrusionOk="0">
                  <a:moveTo>
                    <a:pt x="808" y="0"/>
                  </a:moveTo>
                  <a:cubicBezTo>
                    <a:pt x="0" y="0"/>
                    <a:pt x="91" y="597"/>
                    <a:pt x="467" y="887"/>
                  </a:cubicBezTo>
                  <a:cubicBezTo>
                    <a:pt x="874" y="1192"/>
                    <a:pt x="1428" y="1317"/>
                    <a:pt x="1552" y="1521"/>
                  </a:cubicBezTo>
                  <a:cubicBezTo>
                    <a:pt x="1677" y="1724"/>
                    <a:pt x="1247" y="2956"/>
                    <a:pt x="1247" y="2956"/>
                  </a:cubicBezTo>
                  <a:cubicBezTo>
                    <a:pt x="1247" y="2956"/>
                    <a:pt x="637" y="3149"/>
                    <a:pt x="931" y="3420"/>
                  </a:cubicBezTo>
                  <a:cubicBezTo>
                    <a:pt x="931" y="3420"/>
                    <a:pt x="750" y="3635"/>
                    <a:pt x="874" y="3748"/>
                  </a:cubicBezTo>
                  <a:cubicBezTo>
                    <a:pt x="950" y="3824"/>
                    <a:pt x="1051" y="3853"/>
                    <a:pt x="1155" y="3853"/>
                  </a:cubicBezTo>
                  <a:cubicBezTo>
                    <a:pt x="1392" y="3853"/>
                    <a:pt x="1646" y="3700"/>
                    <a:pt x="1654" y="3590"/>
                  </a:cubicBezTo>
                  <a:cubicBezTo>
                    <a:pt x="1665" y="3431"/>
                    <a:pt x="1597" y="3137"/>
                    <a:pt x="1597" y="3137"/>
                  </a:cubicBezTo>
                  <a:cubicBezTo>
                    <a:pt x="1597" y="3137"/>
                    <a:pt x="2423" y="2255"/>
                    <a:pt x="2479" y="1667"/>
                  </a:cubicBezTo>
                  <a:cubicBezTo>
                    <a:pt x="2514" y="1227"/>
                    <a:pt x="1903" y="73"/>
                    <a:pt x="942" y="5"/>
                  </a:cubicBezTo>
                  <a:cubicBezTo>
                    <a:pt x="895" y="2"/>
                    <a:pt x="850" y="0"/>
                    <a:pt x="808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36"/>
            <p:cNvSpPr/>
            <p:nvPr/>
          </p:nvSpPr>
          <p:spPr>
            <a:xfrm>
              <a:off x="1074640" y="4806064"/>
              <a:ext cx="9637" cy="11689"/>
            </a:xfrm>
            <a:custGeom>
              <a:avLst/>
              <a:gdLst/>
              <a:ahLst/>
              <a:cxnLst/>
              <a:rect l="l" t="t" r="r" b="b"/>
              <a:pathLst>
                <a:path w="216" h="262" extrusionOk="0">
                  <a:moveTo>
                    <a:pt x="204" y="1"/>
                  </a:moveTo>
                  <a:cubicBezTo>
                    <a:pt x="204" y="1"/>
                    <a:pt x="193" y="1"/>
                    <a:pt x="193" y="13"/>
                  </a:cubicBezTo>
                  <a:cubicBezTo>
                    <a:pt x="193" y="13"/>
                    <a:pt x="181" y="182"/>
                    <a:pt x="12" y="227"/>
                  </a:cubicBezTo>
                  <a:cubicBezTo>
                    <a:pt x="12" y="239"/>
                    <a:pt x="1" y="239"/>
                    <a:pt x="1" y="250"/>
                  </a:cubicBezTo>
                  <a:cubicBezTo>
                    <a:pt x="12" y="261"/>
                    <a:pt x="12" y="261"/>
                    <a:pt x="23" y="261"/>
                  </a:cubicBezTo>
                  <a:cubicBezTo>
                    <a:pt x="204" y="204"/>
                    <a:pt x="216" y="13"/>
                    <a:pt x="216" y="13"/>
                  </a:cubicBezTo>
                  <a:cubicBezTo>
                    <a:pt x="216" y="13"/>
                    <a:pt x="216" y="1"/>
                    <a:pt x="204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36"/>
            <p:cNvSpPr/>
            <p:nvPr/>
          </p:nvSpPr>
          <p:spPr>
            <a:xfrm>
              <a:off x="1089765" y="4807090"/>
              <a:ext cx="7629" cy="11689"/>
            </a:xfrm>
            <a:custGeom>
              <a:avLst/>
              <a:gdLst/>
              <a:ahLst/>
              <a:cxnLst/>
              <a:rect l="l" t="t" r="r" b="b"/>
              <a:pathLst>
                <a:path w="171" h="262" extrusionOk="0">
                  <a:moveTo>
                    <a:pt x="126" y="1"/>
                  </a:moveTo>
                  <a:lnTo>
                    <a:pt x="114" y="12"/>
                  </a:lnTo>
                  <a:cubicBezTo>
                    <a:pt x="114" y="12"/>
                    <a:pt x="136" y="114"/>
                    <a:pt x="1" y="238"/>
                  </a:cubicBezTo>
                  <a:lnTo>
                    <a:pt x="1" y="249"/>
                  </a:lnTo>
                  <a:cubicBezTo>
                    <a:pt x="13" y="261"/>
                    <a:pt x="13" y="261"/>
                    <a:pt x="23" y="261"/>
                  </a:cubicBezTo>
                  <a:cubicBezTo>
                    <a:pt x="171" y="125"/>
                    <a:pt x="148" y="12"/>
                    <a:pt x="148" y="12"/>
                  </a:cubicBezTo>
                  <a:cubicBezTo>
                    <a:pt x="136" y="1"/>
                    <a:pt x="136" y="1"/>
                    <a:pt x="126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9" name="Google Shape;499;p36"/>
          <p:cNvGrpSpPr/>
          <p:nvPr/>
        </p:nvGrpSpPr>
        <p:grpSpPr>
          <a:xfrm>
            <a:off x="9375487" y="2660053"/>
            <a:ext cx="1771992" cy="2429947"/>
            <a:chOff x="436238" y="4128757"/>
            <a:chExt cx="380659" cy="522000"/>
          </a:xfrm>
        </p:grpSpPr>
        <p:sp>
          <p:nvSpPr>
            <p:cNvPr id="500" name="Google Shape;500;p36"/>
            <p:cNvSpPr/>
            <p:nvPr/>
          </p:nvSpPr>
          <p:spPr>
            <a:xfrm>
              <a:off x="461133" y="4332828"/>
              <a:ext cx="135808" cy="103462"/>
            </a:xfrm>
            <a:custGeom>
              <a:avLst/>
              <a:gdLst/>
              <a:ahLst/>
              <a:cxnLst/>
              <a:rect l="l" t="t" r="r" b="b"/>
              <a:pathLst>
                <a:path w="3044" h="2319" extrusionOk="0">
                  <a:moveTo>
                    <a:pt x="2591" y="1"/>
                  </a:moveTo>
                  <a:cubicBezTo>
                    <a:pt x="2369" y="67"/>
                    <a:pt x="1898" y="1382"/>
                    <a:pt x="1708" y="1382"/>
                  </a:cubicBezTo>
                  <a:cubicBezTo>
                    <a:pt x="1705" y="1382"/>
                    <a:pt x="1701" y="1382"/>
                    <a:pt x="1697" y="1380"/>
                  </a:cubicBezTo>
                  <a:cubicBezTo>
                    <a:pt x="1528" y="1324"/>
                    <a:pt x="1019" y="985"/>
                    <a:pt x="1019" y="985"/>
                  </a:cubicBezTo>
                  <a:cubicBezTo>
                    <a:pt x="1019" y="985"/>
                    <a:pt x="1313" y="352"/>
                    <a:pt x="895" y="329"/>
                  </a:cubicBezTo>
                  <a:cubicBezTo>
                    <a:pt x="895" y="329"/>
                    <a:pt x="725" y="135"/>
                    <a:pt x="608" y="135"/>
                  </a:cubicBezTo>
                  <a:cubicBezTo>
                    <a:pt x="551" y="135"/>
                    <a:pt x="506" y="181"/>
                    <a:pt x="498" y="317"/>
                  </a:cubicBezTo>
                  <a:cubicBezTo>
                    <a:pt x="498" y="317"/>
                    <a:pt x="1" y="815"/>
                    <a:pt x="736" y="1076"/>
                  </a:cubicBezTo>
                  <a:cubicBezTo>
                    <a:pt x="736" y="1076"/>
                    <a:pt x="1234" y="2195"/>
                    <a:pt x="1731" y="2308"/>
                  </a:cubicBezTo>
                  <a:cubicBezTo>
                    <a:pt x="1760" y="2315"/>
                    <a:pt x="1789" y="2318"/>
                    <a:pt x="1818" y="2318"/>
                  </a:cubicBezTo>
                  <a:cubicBezTo>
                    <a:pt x="2288" y="2318"/>
                    <a:pt x="2840" y="1426"/>
                    <a:pt x="2840" y="1426"/>
                  </a:cubicBezTo>
                  <a:cubicBezTo>
                    <a:pt x="2840" y="1426"/>
                    <a:pt x="3043" y="1"/>
                    <a:pt x="2591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36"/>
            <p:cNvSpPr/>
            <p:nvPr/>
          </p:nvSpPr>
          <p:spPr>
            <a:xfrm>
              <a:off x="549472" y="4332828"/>
              <a:ext cx="47470" cy="101990"/>
            </a:xfrm>
            <a:custGeom>
              <a:avLst/>
              <a:gdLst/>
              <a:ahLst/>
              <a:cxnLst/>
              <a:rect l="l" t="t" r="r" b="b"/>
              <a:pathLst>
                <a:path w="1064" h="2286" extrusionOk="0">
                  <a:moveTo>
                    <a:pt x="611" y="1"/>
                  </a:moveTo>
                  <a:cubicBezTo>
                    <a:pt x="576" y="13"/>
                    <a:pt x="543" y="46"/>
                    <a:pt x="498" y="103"/>
                  </a:cubicBezTo>
                  <a:cubicBezTo>
                    <a:pt x="475" y="465"/>
                    <a:pt x="418" y="827"/>
                    <a:pt x="339" y="1177"/>
                  </a:cubicBezTo>
                  <a:cubicBezTo>
                    <a:pt x="237" y="1573"/>
                    <a:pt x="147" y="1946"/>
                    <a:pt x="0" y="2285"/>
                  </a:cubicBezTo>
                  <a:cubicBezTo>
                    <a:pt x="430" y="2127"/>
                    <a:pt x="860" y="1426"/>
                    <a:pt x="860" y="1426"/>
                  </a:cubicBezTo>
                  <a:cubicBezTo>
                    <a:pt x="860" y="1426"/>
                    <a:pt x="1063" y="1"/>
                    <a:pt x="611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36"/>
            <p:cNvSpPr/>
            <p:nvPr/>
          </p:nvSpPr>
          <p:spPr>
            <a:xfrm>
              <a:off x="477284" y="4346436"/>
              <a:ext cx="26278" cy="24315"/>
            </a:xfrm>
            <a:custGeom>
              <a:avLst/>
              <a:gdLst/>
              <a:ahLst/>
              <a:cxnLst/>
              <a:rect l="l" t="t" r="r" b="b"/>
              <a:pathLst>
                <a:path w="589" h="545" extrusionOk="0">
                  <a:moveTo>
                    <a:pt x="476" y="273"/>
                  </a:moveTo>
                  <a:cubicBezTo>
                    <a:pt x="487" y="306"/>
                    <a:pt x="487" y="341"/>
                    <a:pt x="476" y="363"/>
                  </a:cubicBezTo>
                  <a:cubicBezTo>
                    <a:pt x="465" y="397"/>
                    <a:pt x="430" y="409"/>
                    <a:pt x="408" y="409"/>
                  </a:cubicBezTo>
                  <a:lnTo>
                    <a:pt x="408" y="386"/>
                  </a:lnTo>
                  <a:cubicBezTo>
                    <a:pt x="385" y="352"/>
                    <a:pt x="352" y="318"/>
                    <a:pt x="317" y="284"/>
                  </a:cubicBezTo>
                  <a:lnTo>
                    <a:pt x="363" y="284"/>
                  </a:lnTo>
                  <a:cubicBezTo>
                    <a:pt x="397" y="284"/>
                    <a:pt x="430" y="284"/>
                    <a:pt x="476" y="273"/>
                  </a:cubicBezTo>
                  <a:close/>
                  <a:moveTo>
                    <a:pt x="155" y="1"/>
                  </a:moveTo>
                  <a:cubicBezTo>
                    <a:pt x="143" y="1"/>
                    <a:pt x="136" y="2"/>
                    <a:pt x="136" y="2"/>
                  </a:cubicBezTo>
                  <a:cubicBezTo>
                    <a:pt x="125" y="2"/>
                    <a:pt x="125" y="12"/>
                    <a:pt x="125" y="12"/>
                  </a:cubicBezTo>
                  <a:cubicBezTo>
                    <a:pt x="125" y="24"/>
                    <a:pt x="136" y="24"/>
                    <a:pt x="136" y="24"/>
                  </a:cubicBezTo>
                  <a:cubicBezTo>
                    <a:pt x="136" y="24"/>
                    <a:pt x="144" y="23"/>
                    <a:pt x="157" y="23"/>
                  </a:cubicBezTo>
                  <a:cubicBezTo>
                    <a:pt x="187" y="23"/>
                    <a:pt x="247" y="29"/>
                    <a:pt x="295" y="69"/>
                  </a:cubicBezTo>
                  <a:cubicBezTo>
                    <a:pt x="261" y="80"/>
                    <a:pt x="227" y="103"/>
                    <a:pt x="204" y="137"/>
                  </a:cubicBezTo>
                  <a:cubicBezTo>
                    <a:pt x="193" y="148"/>
                    <a:pt x="182" y="171"/>
                    <a:pt x="193" y="193"/>
                  </a:cubicBezTo>
                  <a:cubicBezTo>
                    <a:pt x="193" y="205"/>
                    <a:pt x="204" y="216"/>
                    <a:pt x="204" y="228"/>
                  </a:cubicBezTo>
                  <a:cubicBezTo>
                    <a:pt x="136" y="193"/>
                    <a:pt x="58" y="183"/>
                    <a:pt x="12" y="183"/>
                  </a:cubicBezTo>
                  <a:cubicBezTo>
                    <a:pt x="1" y="183"/>
                    <a:pt x="1" y="193"/>
                    <a:pt x="1" y="193"/>
                  </a:cubicBezTo>
                  <a:cubicBezTo>
                    <a:pt x="1" y="205"/>
                    <a:pt x="12" y="205"/>
                    <a:pt x="12" y="205"/>
                  </a:cubicBezTo>
                  <a:cubicBezTo>
                    <a:pt x="91" y="205"/>
                    <a:pt x="317" y="261"/>
                    <a:pt x="385" y="397"/>
                  </a:cubicBezTo>
                  <a:cubicBezTo>
                    <a:pt x="397" y="431"/>
                    <a:pt x="408" y="465"/>
                    <a:pt x="385" y="487"/>
                  </a:cubicBezTo>
                  <a:cubicBezTo>
                    <a:pt x="367" y="512"/>
                    <a:pt x="333" y="523"/>
                    <a:pt x="292" y="523"/>
                  </a:cubicBezTo>
                  <a:cubicBezTo>
                    <a:pt x="258" y="523"/>
                    <a:pt x="218" y="515"/>
                    <a:pt x="182" y="499"/>
                  </a:cubicBezTo>
                  <a:cubicBezTo>
                    <a:pt x="182" y="499"/>
                    <a:pt x="171" y="499"/>
                    <a:pt x="171" y="510"/>
                  </a:cubicBezTo>
                  <a:lnTo>
                    <a:pt x="171" y="522"/>
                  </a:lnTo>
                  <a:cubicBezTo>
                    <a:pt x="216" y="533"/>
                    <a:pt x="261" y="544"/>
                    <a:pt x="295" y="544"/>
                  </a:cubicBezTo>
                  <a:cubicBezTo>
                    <a:pt x="340" y="544"/>
                    <a:pt x="374" y="533"/>
                    <a:pt x="397" y="510"/>
                  </a:cubicBezTo>
                  <a:cubicBezTo>
                    <a:pt x="408" y="499"/>
                    <a:pt x="419" y="477"/>
                    <a:pt x="419" y="431"/>
                  </a:cubicBezTo>
                  <a:cubicBezTo>
                    <a:pt x="430" y="431"/>
                    <a:pt x="476" y="420"/>
                    <a:pt x="498" y="374"/>
                  </a:cubicBezTo>
                  <a:cubicBezTo>
                    <a:pt x="510" y="341"/>
                    <a:pt x="510" y="306"/>
                    <a:pt x="498" y="273"/>
                  </a:cubicBezTo>
                  <a:cubicBezTo>
                    <a:pt x="521" y="261"/>
                    <a:pt x="555" y="250"/>
                    <a:pt x="589" y="250"/>
                  </a:cubicBezTo>
                  <a:lnTo>
                    <a:pt x="589" y="228"/>
                  </a:lnTo>
                  <a:cubicBezTo>
                    <a:pt x="589" y="228"/>
                    <a:pt x="584" y="223"/>
                    <a:pt x="581" y="223"/>
                  </a:cubicBezTo>
                  <a:cubicBezTo>
                    <a:pt x="579" y="223"/>
                    <a:pt x="578" y="224"/>
                    <a:pt x="578" y="228"/>
                  </a:cubicBezTo>
                  <a:cubicBezTo>
                    <a:pt x="496" y="255"/>
                    <a:pt x="422" y="270"/>
                    <a:pt x="361" y="270"/>
                  </a:cubicBezTo>
                  <a:cubicBezTo>
                    <a:pt x="322" y="270"/>
                    <a:pt x="288" y="264"/>
                    <a:pt x="261" y="250"/>
                  </a:cubicBezTo>
                  <a:cubicBezTo>
                    <a:pt x="239" y="239"/>
                    <a:pt x="227" y="216"/>
                    <a:pt x="216" y="193"/>
                  </a:cubicBezTo>
                  <a:cubicBezTo>
                    <a:pt x="216" y="171"/>
                    <a:pt x="216" y="160"/>
                    <a:pt x="227" y="148"/>
                  </a:cubicBezTo>
                  <a:cubicBezTo>
                    <a:pt x="272" y="80"/>
                    <a:pt x="442" y="35"/>
                    <a:pt x="533" y="35"/>
                  </a:cubicBezTo>
                  <a:cubicBezTo>
                    <a:pt x="543" y="35"/>
                    <a:pt x="543" y="35"/>
                    <a:pt x="543" y="24"/>
                  </a:cubicBezTo>
                  <a:cubicBezTo>
                    <a:pt x="543" y="24"/>
                    <a:pt x="543" y="12"/>
                    <a:pt x="533" y="12"/>
                  </a:cubicBezTo>
                  <a:cubicBezTo>
                    <a:pt x="476" y="12"/>
                    <a:pt x="397" y="24"/>
                    <a:pt x="329" y="58"/>
                  </a:cubicBezTo>
                  <a:cubicBezTo>
                    <a:pt x="262" y="7"/>
                    <a:pt x="188" y="1"/>
                    <a:pt x="155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36"/>
            <p:cNvSpPr/>
            <p:nvPr/>
          </p:nvSpPr>
          <p:spPr>
            <a:xfrm>
              <a:off x="447035" y="4466094"/>
              <a:ext cx="179665" cy="179040"/>
            </a:xfrm>
            <a:custGeom>
              <a:avLst/>
              <a:gdLst/>
              <a:ahLst/>
              <a:cxnLst/>
              <a:rect l="l" t="t" r="r" b="b"/>
              <a:pathLst>
                <a:path w="4027" h="4013" extrusionOk="0">
                  <a:moveTo>
                    <a:pt x="3214" y="0"/>
                  </a:moveTo>
                  <a:cubicBezTo>
                    <a:pt x="3190" y="0"/>
                    <a:pt x="3166" y="7"/>
                    <a:pt x="3144" y="22"/>
                  </a:cubicBezTo>
                  <a:cubicBezTo>
                    <a:pt x="1482" y="1097"/>
                    <a:pt x="543" y="3562"/>
                    <a:pt x="543" y="3562"/>
                  </a:cubicBezTo>
                  <a:cubicBezTo>
                    <a:pt x="543" y="3562"/>
                    <a:pt x="0" y="3573"/>
                    <a:pt x="23" y="3663"/>
                  </a:cubicBezTo>
                  <a:cubicBezTo>
                    <a:pt x="41" y="3727"/>
                    <a:pt x="561" y="4012"/>
                    <a:pt x="796" y="4012"/>
                  </a:cubicBezTo>
                  <a:cubicBezTo>
                    <a:pt x="852" y="4012"/>
                    <a:pt x="892" y="3996"/>
                    <a:pt x="905" y="3957"/>
                  </a:cubicBezTo>
                  <a:cubicBezTo>
                    <a:pt x="905" y="3957"/>
                    <a:pt x="2839" y="2001"/>
                    <a:pt x="3721" y="1469"/>
                  </a:cubicBezTo>
                  <a:cubicBezTo>
                    <a:pt x="4026" y="1280"/>
                    <a:pt x="3547" y="0"/>
                    <a:pt x="3214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36"/>
            <p:cNvSpPr/>
            <p:nvPr/>
          </p:nvSpPr>
          <p:spPr>
            <a:xfrm>
              <a:off x="549472" y="4466094"/>
              <a:ext cx="76247" cy="95342"/>
            </a:xfrm>
            <a:custGeom>
              <a:avLst/>
              <a:gdLst/>
              <a:ahLst/>
              <a:cxnLst/>
              <a:rect l="l" t="t" r="r" b="b"/>
              <a:pathLst>
                <a:path w="1709" h="2137" extrusionOk="0">
                  <a:moveTo>
                    <a:pt x="919" y="0"/>
                  </a:moveTo>
                  <a:cubicBezTo>
                    <a:pt x="894" y="0"/>
                    <a:pt x="871" y="7"/>
                    <a:pt x="848" y="22"/>
                  </a:cubicBezTo>
                  <a:cubicBezTo>
                    <a:pt x="543" y="215"/>
                    <a:pt x="260" y="463"/>
                    <a:pt x="0" y="735"/>
                  </a:cubicBezTo>
                  <a:cubicBezTo>
                    <a:pt x="181" y="1006"/>
                    <a:pt x="305" y="1345"/>
                    <a:pt x="418" y="1639"/>
                  </a:cubicBezTo>
                  <a:cubicBezTo>
                    <a:pt x="486" y="1809"/>
                    <a:pt x="509" y="1956"/>
                    <a:pt x="554" y="2137"/>
                  </a:cubicBezTo>
                  <a:cubicBezTo>
                    <a:pt x="893" y="1831"/>
                    <a:pt x="1232" y="1605"/>
                    <a:pt x="1425" y="1469"/>
                  </a:cubicBezTo>
                  <a:cubicBezTo>
                    <a:pt x="1709" y="1259"/>
                    <a:pt x="1249" y="0"/>
                    <a:pt x="919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36"/>
            <p:cNvSpPr/>
            <p:nvPr/>
          </p:nvSpPr>
          <p:spPr>
            <a:xfrm>
              <a:off x="438468" y="4618367"/>
              <a:ext cx="52512" cy="30160"/>
            </a:xfrm>
            <a:custGeom>
              <a:avLst/>
              <a:gdLst/>
              <a:ahLst/>
              <a:cxnLst/>
              <a:rect l="l" t="t" r="r" b="b"/>
              <a:pathLst>
                <a:path w="1177" h="676" extrusionOk="0">
                  <a:moveTo>
                    <a:pt x="801" y="0"/>
                  </a:moveTo>
                  <a:cubicBezTo>
                    <a:pt x="794" y="0"/>
                    <a:pt x="788" y="0"/>
                    <a:pt x="780" y="1"/>
                  </a:cubicBezTo>
                  <a:cubicBezTo>
                    <a:pt x="712" y="1"/>
                    <a:pt x="611" y="182"/>
                    <a:pt x="611" y="182"/>
                  </a:cubicBezTo>
                  <a:cubicBezTo>
                    <a:pt x="611" y="182"/>
                    <a:pt x="340" y="142"/>
                    <a:pt x="159" y="142"/>
                  </a:cubicBezTo>
                  <a:cubicBezTo>
                    <a:pt x="68" y="142"/>
                    <a:pt x="0" y="152"/>
                    <a:pt x="0" y="182"/>
                  </a:cubicBezTo>
                  <a:cubicBezTo>
                    <a:pt x="21" y="287"/>
                    <a:pt x="746" y="676"/>
                    <a:pt x="1011" y="676"/>
                  </a:cubicBezTo>
                  <a:cubicBezTo>
                    <a:pt x="1031" y="676"/>
                    <a:pt x="1049" y="674"/>
                    <a:pt x="1063" y="669"/>
                  </a:cubicBezTo>
                  <a:cubicBezTo>
                    <a:pt x="1119" y="646"/>
                    <a:pt x="1176" y="465"/>
                    <a:pt x="1176" y="465"/>
                  </a:cubicBezTo>
                  <a:lnTo>
                    <a:pt x="1176" y="465"/>
                  </a:lnTo>
                  <a:cubicBezTo>
                    <a:pt x="1176" y="465"/>
                    <a:pt x="1162" y="469"/>
                    <a:pt x="1136" y="469"/>
                  </a:cubicBezTo>
                  <a:cubicBezTo>
                    <a:pt x="1066" y="469"/>
                    <a:pt x="913" y="444"/>
                    <a:pt x="747" y="262"/>
                  </a:cubicBezTo>
                  <a:cubicBezTo>
                    <a:pt x="747" y="262"/>
                    <a:pt x="956" y="0"/>
                    <a:pt x="801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36"/>
            <p:cNvSpPr/>
            <p:nvPr/>
          </p:nvSpPr>
          <p:spPr>
            <a:xfrm>
              <a:off x="436238" y="4624881"/>
              <a:ext cx="53583" cy="25877"/>
            </a:xfrm>
            <a:custGeom>
              <a:avLst/>
              <a:gdLst/>
              <a:ahLst/>
              <a:cxnLst/>
              <a:rect l="l" t="t" r="r" b="b"/>
              <a:pathLst>
                <a:path w="1201" h="580" extrusionOk="0">
                  <a:moveTo>
                    <a:pt x="66" y="0"/>
                  </a:moveTo>
                  <a:cubicBezTo>
                    <a:pt x="30" y="0"/>
                    <a:pt x="1" y="55"/>
                    <a:pt x="28" y="81"/>
                  </a:cubicBezTo>
                  <a:cubicBezTo>
                    <a:pt x="310" y="353"/>
                    <a:pt x="740" y="568"/>
                    <a:pt x="1124" y="579"/>
                  </a:cubicBezTo>
                  <a:cubicBezTo>
                    <a:pt x="1127" y="580"/>
                    <a:pt x="1130" y="580"/>
                    <a:pt x="1133" y="580"/>
                  </a:cubicBezTo>
                  <a:cubicBezTo>
                    <a:pt x="1183" y="580"/>
                    <a:pt x="1200" y="489"/>
                    <a:pt x="1136" y="489"/>
                  </a:cubicBezTo>
                  <a:cubicBezTo>
                    <a:pt x="1045" y="489"/>
                    <a:pt x="943" y="466"/>
                    <a:pt x="842" y="443"/>
                  </a:cubicBezTo>
                  <a:cubicBezTo>
                    <a:pt x="819" y="375"/>
                    <a:pt x="819" y="308"/>
                    <a:pt x="808" y="240"/>
                  </a:cubicBezTo>
                  <a:cubicBezTo>
                    <a:pt x="808" y="230"/>
                    <a:pt x="798" y="224"/>
                    <a:pt x="788" y="224"/>
                  </a:cubicBezTo>
                  <a:cubicBezTo>
                    <a:pt x="776" y="224"/>
                    <a:pt x="762" y="233"/>
                    <a:pt x="762" y="252"/>
                  </a:cubicBezTo>
                  <a:cubicBezTo>
                    <a:pt x="774" y="308"/>
                    <a:pt x="774" y="365"/>
                    <a:pt x="785" y="421"/>
                  </a:cubicBezTo>
                  <a:cubicBezTo>
                    <a:pt x="774" y="421"/>
                    <a:pt x="751" y="410"/>
                    <a:pt x="740" y="410"/>
                  </a:cubicBezTo>
                  <a:cubicBezTo>
                    <a:pt x="729" y="342"/>
                    <a:pt x="717" y="262"/>
                    <a:pt x="706" y="195"/>
                  </a:cubicBezTo>
                  <a:cubicBezTo>
                    <a:pt x="706" y="184"/>
                    <a:pt x="697" y="179"/>
                    <a:pt x="687" y="179"/>
                  </a:cubicBezTo>
                  <a:cubicBezTo>
                    <a:pt x="675" y="179"/>
                    <a:pt x="661" y="187"/>
                    <a:pt x="661" y="206"/>
                  </a:cubicBezTo>
                  <a:cubicBezTo>
                    <a:pt x="672" y="262"/>
                    <a:pt x="672" y="330"/>
                    <a:pt x="684" y="387"/>
                  </a:cubicBezTo>
                  <a:cubicBezTo>
                    <a:pt x="457" y="308"/>
                    <a:pt x="254" y="172"/>
                    <a:pt x="96" y="14"/>
                  </a:cubicBezTo>
                  <a:cubicBezTo>
                    <a:pt x="86" y="4"/>
                    <a:pt x="76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36"/>
            <p:cNvSpPr/>
            <p:nvPr/>
          </p:nvSpPr>
          <p:spPr>
            <a:xfrm>
              <a:off x="458635" y="4617876"/>
              <a:ext cx="16329" cy="11600"/>
            </a:xfrm>
            <a:custGeom>
              <a:avLst/>
              <a:gdLst/>
              <a:ahLst/>
              <a:cxnLst/>
              <a:rect l="l" t="t" r="r" b="b"/>
              <a:pathLst>
                <a:path w="366" h="260" extrusionOk="0">
                  <a:moveTo>
                    <a:pt x="98" y="44"/>
                  </a:moveTo>
                  <a:cubicBezTo>
                    <a:pt x="99" y="44"/>
                    <a:pt x="100" y="45"/>
                    <a:pt x="102" y="47"/>
                  </a:cubicBezTo>
                  <a:cubicBezTo>
                    <a:pt x="112" y="66"/>
                    <a:pt x="121" y="92"/>
                    <a:pt x="124" y="114"/>
                  </a:cubicBezTo>
                  <a:lnTo>
                    <a:pt x="124" y="114"/>
                  </a:lnTo>
                  <a:cubicBezTo>
                    <a:pt x="113" y="102"/>
                    <a:pt x="102" y="91"/>
                    <a:pt x="102" y="69"/>
                  </a:cubicBezTo>
                  <a:cubicBezTo>
                    <a:pt x="93" y="69"/>
                    <a:pt x="91" y="44"/>
                    <a:pt x="98" y="44"/>
                  </a:cubicBezTo>
                  <a:close/>
                  <a:moveTo>
                    <a:pt x="280" y="143"/>
                  </a:moveTo>
                  <a:cubicBezTo>
                    <a:pt x="289" y="143"/>
                    <a:pt x="298" y="144"/>
                    <a:pt x="306" y="148"/>
                  </a:cubicBezTo>
                  <a:cubicBezTo>
                    <a:pt x="317" y="148"/>
                    <a:pt x="283" y="148"/>
                    <a:pt x="283" y="160"/>
                  </a:cubicBezTo>
                  <a:lnTo>
                    <a:pt x="238" y="160"/>
                  </a:lnTo>
                  <a:cubicBezTo>
                    <a:pt x="227" y="160"/>
                    <a:pt x="227" y="148"/>
                    <a:pt x="227" y="148"/>
                  </a:cubicBezTo>
                  <a:cubicBezTo>
                    <a:pt x="242" y="148"/>
                    <a:pt x="262" y="143"/>
                    <a:pt x="280" y="143"/>
                  </a:cubicBezTo>
                  <a:close/>
                  <a:moveTo>
                    <a:pt x="102" y="0"/>
                  </a:moveTo>
                  <a:cubicBezTo>
                    <a:pt x="99" y="0"/>
                    <a:pt x="95" y="1"/>
                    <a:pt x="91" y="1"/>
                  </a:cubicBezTo>
                  <a:cubicBezTo>
                    <a:pt x="1" y="12"/>
                    <a:pt x="69" y="125"/>
                    <a:pt x="102" y="182"/>
                  </a:cubicBezTo>
                  <a:cubicBezTo>
                    <a:pt x="102" y="182"/>
                    <a:pt x="102" y="193"/>
                    <a:pt x="114" y="193"/>
                  </a:cubicBezTo>
                  <a:cubicBezTo>
                    <a:pt x="125" y="205"/>
                    <a:pt x="125" y="216"/>
                    <a:pt x="125" y="228"/>
                  </a:cubicBezTo>
                  <a:cubicBezTo>
                    <a:pt x="125" y="247"/>
                    <a:pt x="140" y="259"/>
                    <a:pt x="153" y="259"/>
                  </a:cubicBezTo>
                  <a:cubicBezTo>
                    <a:pt x="162" y="259"/>
                    <a:pt x="170" y="253"/>
                    <a:pt x="170" y="238"/>
                  </a:cubicBezTo>
                  <a:cubicBezTo>
                    <a:pt x="182" y="228"/>
                    <a:pt x="170" y="205"/>
                    <a:pt x="170" y="193"/>
                  </a:cubicBezTo>
                  <a:lnTo>
                    <a:pt x="170" y="193"/>
                  </a:lnTo>
                  <a:cubicBezTo>
                    <a:pt x="194" y="197"/>
                    <a:pt x="226" y="201"/>
                    <a:pt x="257" y="201"/>
                  </a:cubicBezTo>
                  <a:cubicBezTo>
                    <a:pt x="314" y="201"/>
                    <a:pt x="365" y="188"/>
                    <a:pt x="351" y="137"/>
                  </a:cubicBezTo>
                  <a:cubicBezTo>
                    <a:pt x="340" y="105"/>
                    <a:pt x="314" y="93"/>
                    <a:pt x="283" y="93"/>
                  </a:cubicBezTo>
                  <a:cubicBezTo>
                    <a:pt x="248" y="93"/>
                    <a:pt x="206" y="108"/>
                    <a:pt x="170" y="125"/>
                  </a:cubicBezTo>
                  <a:cubicBezTo>
                    <a:pt x="170" y="73"/>
                    <a:pt x="150" y="0"/>
                    <a:pt x="1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36"/>
            <p:cNvSpPr/>
            <p:nvPr/>
          </p:nvSpPr>
          <p:spPr>
            <a:xfrm>
              <a:off x="454262" y="4623185"/>
              <a:ext cx="4417" cy="7406"/>
            </a:xfrm>
            <a:custGeom>
              <a:avLst/>
              <a:gdLst/>
              <a:ahLst/>
              <a:cxnLst/>
              <a:rect l="l" t="t" r="r" b="b"/>
              <a:pathLst>
                <a:path w="99" h="166" extrusionOk="0">
                  <a:moveTo>
                    <a:pt x="31" y="1"/>
                  </a:moveTo>
                  <a:cubicBezTo>
                    <a:pt x="16" y="1"/>
                    <a:pt x="1" y="15"/>
                    <a:pt x="8" y="29"/>
                  </a:cubicBezTo>
                  <a:cubicBezTo>
                    <a:pt x="19" y="63"/>
                    <a:pt x="53" y="97"/>
                    <a:pt x="31" y="131"/>
                  </a:cubicBezTo>
                  <a:cubicBezTo>
                    <a:pt x="23" y="153"/>
                    <a:pt x="40" y="165"/>
                    <a:pt x="55" y="165"/>
                  </a:cubicBezTo>
                  <a:cubicBezTo>
                    <a:pt x="64" y="165"/>
                    <a:pt x="72" y="162"/>
                    <a:pt x="76" y="154"/>
                  </a:cubicBezTo>
                  <a:cubicBezTo>
                    <a:pt x="99" y="109"/>
                    <a:pt x="76" y="63"/>
                    <a:pt x="53" y="18"/>
                  </a:cubicBezTo>
                  <a:cubicBezTo>
                    <a:pt x="49" y="5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36"/>
            <p:cNvSpPr/>
            <p:nvPr/>
          </p:nvSpPr>
          <p:spPr>
            <a:xfrm>
              <a:off x="458278" y="4623542"/>
              <a:ext cx="4461" cy="7763"/>
            </a:xfrm>
            <a:custGeom>
              <a:avLst/>
              <a:gdLst/>
              <a:ahLst/>
              <a:cxnLst/>
              <a:rect l="l" t="t" r="r" b="b"/>
              <a:pathLst>
                <a:path w="100" h="174" extrusionOk="0">
                  <a:moveTo>
                    <a:pt x="28" y="1"/>
                  </a:moveTo>
                  <a:cubicBezTo>
                    <a:pt x="15" y="1"/>
                    <a:pt x="0" y="17"/>
                    <a:pt x="9" y="33"/>
                  </a:cubicBezTo>
                  <a:cubicBezTo>
                    <a:pt x="20" y="66"/>
                    <a:pt x="42" y="101"/>
                    <a:pt x="31" y="134"/>
                  </a:cubicBezTo>
                  <a:cubicBezTo>
                    <a:pt x="31" y="156"/>
                    <a:pt x="45" y="174"/>
                    <a:pt x="59" y="174"/>
                  </a:cubicBezTo>
                  <a:cubicBezTo>
                    <a:pt x="66" y="174"/>
                    <a:pt x="72" y="169"/>
                    <a:pt x="77" y="157"/>
                  </a:cubicBezTo>
                  <a:cubicBezTo>
                    <a:pt x="99" y="101"/>
                    <a:pt x="77" y="55"/>
                    <a:pt x="42" y="10"/>
                  </a:cubicBezTo>
                  <a:cubicBezTo>
                    <a:pt x="39" y="4"/>
                    <a:pt x="34" y="1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6"/>
            <p:cNvSpPr/>
            <p:nvPr/>
          </p:nvSpPr>
          <p:spPr>
            <a:xfrm>
              <a:off x="643298" y="4480148"/>
              <a:ext cx="168466" cy="72722"/>
            </a:xfrm>
            <a:custGeom>
              <a:avLst/>
              <a:gdLst/>
              <a:ahLst/>
              <a:cxnLst/>
              <a:rect l="l" t="t" r="r" b="b"/>
              <a:pathLst>
                <a:path w="3776" h="1630" extrusionOk="0">
                  <a:moveTo>
                    <a:pt x="893" y="1"/>
                  </a:moveTo>
                  <a:lnTo>
                    <a:pt x="0" y="827"/>
                  </a:lnTo>
                  <a:cubicBezTo>
                    <a:pt x="0" y="827"/>
                    <a:pt x="616" y="1630"/>
                    <a:pt x="1334" y="1630"/>
                  </a:cubicBezTo>
                  <a:cubicBezTo>
                    <a:pt x="1383" y="1630"/>
                    <a:pt x="1432" y="1626"/>
                    <a:pt x="1481" y="1618"/>
                  </a:cubicBezTo>
                  <a:cubicBezTo>
                    <a:pt x="2262" y="1494"/>
                    <a:pt x="3381" y="895"/>
                    <a:pt x="3381" y="895"/>
                  </a:cubicBezTo>
                  <a:cubicBezTo>
                    <a:pt x="3381" y="895"/>
                    <a:pt x="3624" y="1175"/>
                    <a:pt x="3711" y="1175"/>
                  </a:cubicBezTo>
                  <a:cubicBezTo>
                    <a:pt x="3720" y="1175"/>
                    <a:pt x="3727" y="1172"/>
                    <a:pt x="3732" y="1166"/>
                  </a:cubicBezTo>
                  <a:cubicBezTo>
                    <a:pt x="3776" y="1111"/>
                    <a:pt x="3641" y="450"/>
                    <a:pt x="3469" y="450"/>
                  </a:cubicBezTo>
                  <a:cubicBezTo>
                    <a:pt x="3463" y="450"/>
                    <a:pt x="3456" y="451"/>
                    <a:pt x="3449" y="453"/>
                  </a:cubicBezTo>
                  <a:cubicBezTo>
                    <a:pt x="3449" y="453"/>
                    <a:pt x="3178" y="425"/>
                    <a:pt x="2823" y="425"/>
                  </a:cubicBezTo>
                  <a:cubicBezTo>
                    <a:pt x="2393" y="425"/>
                    <a:pt x="1840" y="466"/>
                    <a:pt x="1493" y="646"/>
                  </a:cubicBezTo>
                  <a:lnTo>
                    <a:pt x="893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36"/>
            <p:cNvSpPr/>
            <p:nvPr/>
          </p:nvSpPr>
          <p:spPr>
            <a:xfrm>
              <a:off x="778527" y="4495897"/>
              <a:ext cx="37834" cy="51084"/>
            </a:xfrm>
            <a:custGeom>
              <a:avLst/>
              <a:gdLst/>
              <a:ahLst/>
              <a:cxnLst/>
              <a:rect l="l" t="t" r="r" b="b"/>
              <a:pathLst>
                <a:path w="848" h="1145" extrusionOk="0">
                  <a:moveTo>
                    <a:pt x="435" y="0"/>
                  </a:moveTo>
                  <a:cubicBezTo>
                    <a:pt x="365" y="0"/>
                    <a:pt x="249" y="44"/>
                    <a:pt x="249" y="44"/>
                  </a:cubicBezTo>
                  <a:cubicBezTo>
                    <a:pt x="249" y="44"/>
                    <a:pt x="418" y="180"/>
                    <a:pt x="362" y="507"/>
                  </a:cubicBezTo>
                  <a:cubicBezTo>
                    <a:pt x="362" y="507"/>
                    <a:pt x="0" y="507"/>
                    <a:pt x="136" y="655"/>
                  </a:cubicBezTo>
                  <a:cubicBezTo>
                    <a:pt x="154" y="673"/>
                    <a:pt x="197" y="678"/>
                    <a:pt x="242" y="678"/>
                  </a:cubicBezTo>
                  <a:cubicBezTo>
                    <a:pt x="311" y="678"/>
                    <a:pt x="385" y="666"/>
                    <a:pt x="385" y="666"/>
                  </a:cubicBezTo>
                  <a:cubicBezTo>
                    <a:pt x="385" y="666"/>
                    <a:pt x="670" y="1145"/>
                    <a:pt x="757" y="1145"/>
                  </a:cubicBezTo>
                  <a:cubicBezTo>
                    <a:pt x="761" y="1145"/>
                    <a:pt x="766" y="1143"/>
                    <a:pt x="769" y="1141"/>
                  </a:cubicBezTo>
                  <a:cubicBezTo>
                    <a:pt x="848" y="1050"/>
                    <a:pt x="667" y="123"/>
                    <a:pt x="475" y="10"/>
                  </a:cubicBezTo>
                  <a:cubicBezTo>
                    <a:pt x="466" y="3"/>
                    <a:pt x="452" y="0"/>
                    <a:pt x="435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36"/>
            <p:cNvSpPr/>
            <p:nvPr/>
          </p:nvSpPr>
          <p:spPr>
            <a:xfrm>
              <a:off x="797177" y="4493131"/>
              <a:ext cx="19720" cy="54921"/>
            </a:xfrm>
            <a:custGeom>
              <a:avLst/>
              <a:gdLst/>
              <a:ahLst/>
              <a:cxnLst/>
              <a:rect l="l" t="t" r="r" b="b"/>
              <a:pathLst>
                <a:path w="442" h="1231" extrusionOk="0">
                  <a:moveTo>
                    <a:pt x="60" y="1"/>
                  </a:moveTo>
                  <a:cubicBezTo>
                    <a:pt x="29" y="1"/>
                    <a:pt x="0" y="34"/>
                    <a:pt x="23" y="72"/>
                  </a:cubicBezTo>
                  <a:cubicBezTo>
                    <a:pt x="80" y="151"/>
                    <a:pt x="125" y="242"/>
                    <a:pt x="170" y="332"/>
                  </a:cubicBezTo>
                  <a:cubicBezTo>
                    <a:pt x="125" y="388"/>
                    <a:pt x="80" y="434"/>
                    <a:pt x="34" y="479"/>
                  </a:cubicBezTo>
                  <a:cubicBezTo>
                    <a:pt x="17" y="496"/>
                    <a:pt x="33" y="521"/>
                    <a:pt x="51" y="521"/>
                  </a:cubicBezTo>
                  <a:cubicBezTo>
                    <a:pt x="57" y="521"/>
                    <a:pt x="63" y="518"/>
                    <a:pt x="68" y="513"/>
                  </a:cubicBezTo>
                  <a:cubicBezTo>
                    <a:pt x="102" y="468"/>
                    <a:pt x="147" y="434"/>
                    <a:pt x="193" y="377"/>
                  </a:cubicBezTo>
                  <a:cubicBezTo>
                    <a:pt x="193" y="400"/>
                    <a:pt x="204" y="423"/>
                    <a:pt x="215" y="434"/>
                  </a:cubicBezTo>
                  <a:lnTo>
                    <a:pt x="57" y="592"/>
                  </a:lnTo>
                  <a:cubicBezTo>
                    <a:pt x="48" y="601"/>
                    <a:pt x="59" y="622"/>
                    <a:pt x="75" y="622"/>
                  </a:cubicBezTo>
                  <a:cubicBezTo>
                    <a:pt x="80" y="622"/>
                    <a:pt x="85" y="620"/>
                    <a:pt x="91" y="615"/>
                  </a:cubicBezTo>
                  <a:cubicBezTo>
                    <a:pt x="136" y="581"/>
                    <a:pt x="181" y="536"/>
                    <a:pt x="226" y="491"/>
                  </a:cubicBezTo>
                  <a:cubicBezTo>
                    <a:pt x="294" y="717"/>
                    <a:pt x="328" y="966"/>
                    <a:pt x="306" y="1180"/>
                  </a:cubicBezTo>
                  <a:cubicBezTo>
                    <a:pt x="306" y="1214"/>
                    <a:pt x="328" y="1231"/>
                    <a:pt x="351" y="1231"/>
                  </a:cubicBezTo>
                  <a:cubicBezTo>
                    <a:pt x="374" y="1231"/>
                    <a:pt x="396" y="1214"/>
                    <a:pt x="396" y="1180"/>
                  </a:cubicBezTo>
                  <a:cubicBezTo>
                    <a:pt x="442" y="795"/>
                    <a:pt x="328" y="332"/>
                    <a:pt x="102" y="26"/>
                  </a:cubicBezTo>
                  <a:cubicBezTo>
                    <a:pt x="91" y="8"/>
                    <a:pt x="75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6"/>
            <p:cNvSpPr/>
            <p:nvPr/>
          </p:nvSpPr>
          <p:spPr>
            <a:xfrm>
              <a:off x="786603" y="4519588"/>
              <a:ext cx="12403" cy="14500"/>
            </a:xfrm>
            <a:custGeom>
              <a:avLst/>
              <a:gdLst/>
              <a:ahLst/>
              <a:cxnLst/>
              <a:rect l="l" t="t" r="r" b="b"/>
              <a:pathLst>
                <a:path w="278" h="325" extrusionOk="0">
                  <a:moveTo>
                    <a:pt x="77" y="51"/>
                  </a:moveTo>
                  <a:cubicBezTo>
                    <a:pt x="80" y="51"/>
                    <a:pt x="94" y="59"/>
                    <a:pt x="101" y="67"/>
                  </a:cubicBezTo>
                  <a:cubicBezTo>
                    <a:pt x="113" y="78"/>
                    <a:pt x="113" y="89"/>
                    <a:pt x="124" y="101"/>
                  </a:cubicBezTo>
                  <a:cubicBezTo>
                    <a:pt x="124" y="101"/>
                    <a:pt x="136" y="101"/>
                    <a:pt x="136" y="112"/>
                  </a:cubicBezTo>
                  <a:cubicBezTo>
                    <a:pt x="101" y="89"/>
                    <a:pt x="79" y="67"/>
                    <a:pt x="79" y="56"/>
                  </a:cubicBezTo>
                  <a:cubicBezTo>
                    <a:pt x="76" y="52"/>
                    <a:pt x="75" y="51"/>
                    <a:pt x="77" y="51"/>
                  </a:cubicBezTo>
                  <a:close/>
                  <a:moveTo>
                    <a:pt x="169" y="202"/>
                  </a:moveTo>
                  <a:lnTo>
                    <a:pt x="169" y="214"/>
                  </a:lnTo>
                  <a:cubicBezTo>
                    <a:pt x="169" y="225"/>
                    <a:pt x="158" y="237"/>
                    <a:pt x="147" y="259"/>
                  </a:cubicBezTo>
                  <a:cubicBezTo>
                    <a:pt x="147" y="259"/>
                    <a:pt x="134" y="278"/>
                    <a:pt x="128" y="278"/>
                  </a:cubicBezTo>
                  <a:cubicBezTo>
                    <a:pt x="125" y="278"/>
                    <a:pt x="124" y="276"/>
                    <a:pt x="124" y="270"/>
                  </a:cubicBezTo>
                  <a:cubicBezTo>
                    <a:pt x="136" y="248"/>
                    <a:pt x="147" y="214"/>
                    <a:pt x="169" y="202"/>
                  </a:cubicBezTo>
                  <a:close/>
                  <a:moveTo>
                    <a:pt x="79" y="0"/>
                  </a:moveTo>
                  <a:cubicBezTo>
                    <a:pt x="67" y="0"/>
                    <a:pt x="55" y="7"/>
                    <a:pt x="45" y="22"/>
                  </a:cubicBezTo>
                  <a:cubicBezTo>
                    <a:pt x="0" y="78"/>
                    <a:pt x="79" y="135"/>
                    <a:pt x="147" y="169"/>
                  </a:cubicBezTo>
                  <a:cubicBezTo>
                    <a:pt x="101" y="202"/>
                    <a:pt x="45" y="270"/>
                    <a:pt x="90" y="305"/>
                  </a:cubicBezTo>
                  <a:cubicBezTo>
                    <a:pt x="106" y="318"/>
                    <a:pt x="121" y="324"/>
                    <a:pt x="133" y="324"/>
                  </a:cubicBezTo>
                  <a:cubicBezTo>
                    <a:pt x="183" y="324"/>
                    <a:pt x="208" y="234"/>
                    <a:pt x="226" y="180"/>
                  </a:cubicBezTo>
                  <a:cubicBezTo>
                    <a:pt x="226" y="180"/>
                    <a:pt x="237" y="180"/>
                    <a:pt x="237" y="169"/>
                  </a:cubicBezTo>
                  <a:cubicBezTo>
                    <a:pt x="237" y="157"/>
                    <a:pt x="237" y="146"/>
                    <a:pt x="249" y="135"/>
                  </a:cubicBezTo>
                  <a:cubicBezTo>
                    <a:pt x="278" y="115"/>
                    <a:pt x="265" y="87"/>
                    <a:pt x="239" y="87"/>
                  </a:cubicBezTo>
                  <a:cubicBezTo>
                    <a:pt x="235" y="87"/>
                    <a:pt x="231" y="88"/>
                    <a:pt x="226" y="89"/>
                  </a:cubicBezTo>
                  <a:cubicBezTo>
                    <a:pt x="214" y="101"/>
                    <a:pt x="204" y="112"/>
                    <a:pt x="204" y="124"/>
                  </a:cubicBezTo>
                  <a:lnTo>
                    <a:pt x="192" y="124"/>
                  </a:lnTo>
                  <a:cubicBezTo>
                    <a:pt x="174" y="79"/>
                    <a:pt x="122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36"/>
            <p:cNvSpPr/>
            <p:nvPr/>
          </p:nvSpPr>
          <p:spPr>
            <a:xfrm>
              <a:off x="798872" y="4529537"/>
              <a:ext cx="6246" cy="6425"/>
            </a:xfrm>
            <a:custGeom>
              <a:avLst/>
              <a:gdLst/>
              <a:ahLst/>
              <a:cxnLst/>
              <a:rect l="l" t="t" r="r" b="b"/>
              <a:pathLst>
                <a:path w="140" h="144" extrusionOk="0">
                  <a:moveTo>
                    <a:pt x="108" y="0"/>
                  </a:moveTo>
                  <a:cubicBezTo>
                    <a:pt x="105" y="0"/>
                    <a:pt x="101" y="1"/>
                    <a:pt x="98" y="2"/>
                  </a:cubicBezTo>
                  <a:cubicBezTo>
                    <a:pt x="53" y="14"/>
                    <a:pt x="30" y="70"/>
                    <a:pt x="7" y="104"/>
                  </a:cubicBezTo>
                  <a:cubicBezTo>
                    <a:pt x="0" y="126"/>
                    <a:pt x="17" y="143"/>
                    <a:pt x="33" y="143"/>
                  </a:cubicBezTo>
                  <a:cubicBezTo>
                    <a:pt x="41" y="143"/>
                    <a:pt x="49" y="139"/>
                    <a:pt x="53" y="127"/>
                  </a:cubicBezTo>
                  <a:cubicBezTo>
                    <a:pt x="64" y="104"/>
                    <a:pt x="75" y="59"/>
                    <a:pt x="109" y="47"/>
                  </a:cubicBezTo>
                  <a:cubicBezTo>
                    <a:pt x="139" y="38"/>
                    <a:pt x="134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36"/>
            <p:cNvSpPr/>
            <p:nvPr/>
          </p:nvSpPr>
          <p:spPr>
            <a:xfrm>
              <a:off x="796864" y="4526013"/>
              <a:ext cx="6201" cy="6558"/>
            </a:xfrm>
            <a:custGeom>
              <a:avLst/>
              <a:gdLst/>
              <a:ahLst/>
              <a:cxnLst/>
              <a:rect l="l" t="t" r="r" b="b"/>
              <a:pathLst>
                <a:path w="139" h="147" extrusionOk="0">
                  <a:moveTo>
                    <a:pt x="108" y="0"/>
                  </a:moveTo>
                  <a:cubicBezTo>
                    <a:pt x="105" y="0"/>
                    <a:pt x="101" y="1"/>
                    <a:pt x="98" y="2"/>
                  </a:cubicBezTo>
                  <a:cubicBezTo>
                    <a:pt x="41" y="25"/>
                    <a:pt x="30" y="70"/>
                    <a:pt x="7" y="115"/>
                  </a:cubicBezTo>
                  <a:cubicBezTo>
                    <a:pt x="1" y="135"/>
                    <a:pt x="13" y="147"/>
                    <a:pt x="27" y="147"/>
                  </a:cubicBezTo>
                  <a:cubicBezTo>
                    <a:pt x="37" y="147"/>
                    <a:pt x="48" y="141"/>
                    <a:pt x="52" y="126"/>
                  </a:cubicBezTo>
                  <a:cubicBezTo>
                    <a:pt x="64" y="104"/>
                    <a:pt x="75" y="58"/>
                    <a:pt x="109" y="48"/>
                  </a:cubicBezTo>
                  <a:cubicBezTo>
                    <a:pt x="139" y="37"/>
                    <a:pt x="134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36"/>
            <p:cNvSpPr/>
            <p:nvPr/>
          </p:nvSpPr>
          <p:spPr>
            <a:xfrm>
              <a:off x="643298" y="4480148"/>
              <a:ext cx="83787" cy="59606"/>
            </a:xfrm>
            <a:custGeom>
              <a:avLst/>
              <a:gdLst/>
              <a:ahLst/>
              <a:cxnLst/>
              <a:rect l="l" t="t" r="r" b="b"/>
              <a:pathLst>
                <a:path w="1878" h="1336" extrusionOk="0">
                  <a:moveTo>
                    <a:pt x="893" y="1"/>
                  </a:moveTo>
                  <a:lnTo>
                    <a:pt x="0" y="827"/>
                  </a:lnTo>
                  <a:cubicBezTo>
                    <a:pt x="0" y="827"/>
                    <a:pt x="215" y="1098"/>
                    <a:pt x="532" y="1335"/>
                  </a:cubicBezTo>
                  <a:cubicBezTo>
                    <a:pt x="735" y="1166"/>
                    <a:pt x="961" y="1019"/>
                    <a:pt x="1187" y="895"/>
                  </a:cubicBezTo>
                  <a:cubicBezTo>
                    <a:pt x="1425" y="782"/>
                    <a:pt x="1651" y="646"/>
                    <a:pt x="1878" y="521"/>
                  </a:cubicBezTo>
                  <a:lnTo>
                    <a:pt x="1878" y="521"/>
                  </a:lnTo>
                  <a:cubicBezTo>
                    <a:pt x="1730" y="544"/>
                    <a:pt x="1606" y="589"/>
                    <a:pt x="1493" y="646"/>
                  </a:cubicBezTo>
                  <a:lnTo>
                    <a:pt x="893" y="1"/>
                  </a:ln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36"/>
            <p:cNvSpPr/>
            <p:nvPr/>
          </p:nvSpPr>
          <p:spPr>
            <a:xfrm>
              <a:off x="550453" y="4430223"/>
              <a:ext cx="158472" cy="113545"/>
            </a:xfrm>
            <a:custGeom>
              <a:avLst/>
              <a:gdLst/>
              <a:ahLst/>
              <a:cxnLst/>
              <a:rect l="l" t="t" r="r" b="b"/>
              <a:pathLst>
                <a:path w="3552" h="2545" extrusionOk="0">
                  <a:moveTo>
                    <a:pt x="2432" y="1"/>
                  </a:moveTo>
                  <a:lnTo>
                    <a:pt x="566" y="611"/>
                  </a:lnTo>
                  <a:lnTo>
                    <a:pt x="668" y="928"/>
                  </a:lnTo>
                  <a:lnTo>
                    <a:pt x="1" y="1448"/>
                  </a:lnTo>
                  <a:cubicBezTo>
                    <a:pt x="1" y="1448"/>
                    <a:pt x="735" y="2240"/>
                    <a:pt x="1142" y="2545"/>
                  </a:cubicBezTo>
                  <a:lnTo>
                    <a:pt x="1901" y="1821"/>
                  </a:lnTo>
                  <a:lnTo>
                    <a:pt x="2376" y="2443"/>
                  </a:lnTo>
                  <a:lnTo>
                    <a:pt x="3552" y="1482"/>
                  </a:lnTo>
                  <a:cubicBezTo>
                    <a:pt x="3552" y="1482"/>
                    <a:pt x="3223" y="272"/>
                    <a:pt x="243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36"/>
            <p:cNvSpPr/>
            <p:nvPr/>
          </p:nvSpPr>
          <p:spPr>
            <a:xfrm>
              <a:off x="567095" y="4430223"/>
              <a:ext cx="98465" cy="51530"/>
            </a:xfrm>
            <a:custGeom>
              <a:avLst/>
              <a:gdLst/>
              <a:ahLst/>
              <a:cxnLst/>
              <a:rect l="l" t="t" r="r" b="b"/>
              <a:pathLst>
                <a:path w="2207" h="1155" extrusionOk="0">
                  <a:moveTo>
                    <a:pt x="2059" y="1"/>
                  </a:moveTo>
                  <a:lnTo>
                    <a:pt x="193" y="611"/>
                  </a:lnTo>
                  <a:lnTo>
                    <a:pt x="295" y="928"/>
                  </a:lnTo>
                  <a:lnTo>
                    <a:pt x="1" y="1154"/>
                  </a:lnTo>
                  <a:lnTo>
                    <a:pt x="1" y="1154"/>
                  </a:lnTo>
                  <a:lnTo>
                    <a:pt x="385" y="984"/>
                  </a:lnTo>
                  <a:cubicBezTo>
                    <a:pt x="385" y="984"/>
                    <a:pt x="399" y="985"/>
                    <a:pt x="424" y="985"/>
                  </a:cubicBezTo>
                  <a:cubicBezTo>
                    <a:pt x="641" y="985"/>
                    <a:pt x="1700" y="939"/>
                    <a:pt x="2206" y="69"/>
                  </a:cubicBezTo>
                  <a:cubicBezTo>
                    <a:pt x="2161" y="46"/>
                    <a:pt x="2104" y="23"/>
                    <a:pt x="2059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581729" y="4501340"/>
              <a:ext cx="53538" cy="42429"/>
            </a:xfrm>
            <a:custGeom>
              <a:avLst/>
              <a:gdLst/>
              <a:ahLst/>
              <a:cxnLst/>
              <a:rect l="l" t="t" r="r" b="b"/>
              <a:pathLst>
                <a:path w="1200" h="951" extrusionOk="0">
                  <a:moveTo>
                    <a:pt x="1120" y="1"/>
                  </a:moveTo>
                  <a:lnTo>
                    <a:pt x="1" y="566"/>
                  </a:lnTo>
                  <a:cubicBezTo>
                    <a:pt x="159" y="714"/>
                    <a:pt x="318" y="849"/>
                    <a:pt x="441" y="951"/>
                  </a:cubicBezTo>
                  <a:lnTo>
                    <a:pt x="1200" y="227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563079" y="4322254"/>
              <a:ext cx="103462" cy="141608"/>
            </a:xfrm>
            <a:custGeom>
              <a:avLst/>
              <a:gdLst/>
              <a:ahLst/>
              <a:cxnLst/>
              <a:rect l="l" t="t" r="r" b="b"/>
              <a:pathLst>
                <a:path w="2319" h="3174" extrusionOk="0">
                  <a:moveTo>
                    <a:pt x="1753" y="1"/>
                  </a:moveTo>
                  <a:cubicBezTo>
                    <a:pt x="1753" y="1"/>
                    <a:pt x="859" y="80"/>
                    <a:pt x="306" y="238"/>
                  </a:cubicBezTo>
                  <a:cubicBezTo>
                    <a:pt x="306" y="238"/>
                    <a:pt x="0" y="2217"/>
                    <a:pt x="125" y="3110"/>
                  </a:cubicBezTo>
                  <a:cubicBezTo>
                    <a:pt x="125" y="3110"/>
                    <a:pt x="324" y="3174"/>
                    <a:pt x="627" y="3174"/>
                  </a:cubicBezTo>
                  <a:cubicBezTo>
                    <a:pt x="1068" y="3174"/>
                    <a:pt x="1729" y="3039"/>
                    <a:pt x="2319" y="2376"/>
                  </a:cubicBezTo>
                  <a:cubicBezTo>
                    <a:pt x="2319" y="2376"/>
                    <a:pt x="1809" y="894"/>
                    <a:pt x="1753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6"/>
            <p:cNvSpPr/>
            <p:nvPr/>
          </p:nvSpPr>
          <p:spPr>
            <a:xfrm>
              <a:off x="567630" y="4322254"/>
              <a:ext cx="98911" cy="141608"/>
            </a:xfrm>
            <a:custGeom>
              <a:avLst/>
              <a:gdLst/>
              <a:ahLst/>
              <a:cxnLst/>
              <a:rect l="l" t="t" r="r" b="b"/>
              <a:pathLst>
                <a:path w="2217" h="3174" extrusionOk="0">
                  <a:moveTo>
                    <a:pt x="1651" y="1"/>
                  </a:moveTo>
                  <a:cubicBezTo>
                    <a:pt x="1651" y="1"/>
                    <a:pt x="1594" y="12"/>
                    <a:pt x="1504" y="12"/>
                  </a:cubicBezTo>
                  <a:cubicBezTo>
                    <a:pt x="1493" y="159"/>
                    <a:pt x="1425" y="340"/>
                    <a:pt x="1391" y="441"/>
                  </a:cubicBezTo>
                  <a:cubicBezTo>
                    <a:pt x="1278" y="860"/>
                    <a:pt x="1154" y="1278"/>
                    <a:pt x="973" y="1663"/>
                  </a:cubicBezTo>
                  <a:cubicBezTo>
                    <a:pt x="735" y="2138"/>
                    <a:pt x="407" y="2534"/>
                    <a:pt x="0" y="2839"/>
                  </a:cubicBezTo>
                  <a:cubicBezTo>
                    <a:pt x="0" y="2929"/>
                    <a:pt x="11" y="3031"/>
                    <a:pt x="23" y="3110"/>
                  </a:cubicBezTo>
                  <a:cubicBezTo>
                    <a:pt x="23" y="3110"/>
                    <a:pt x="222" y="3174"/>
                    <a:pt x="525" y="3174"/>
                  </a:cubicBezTo>
                  <a:cubicBezTo>
                    <a:pt x="966" y="3174"/>
                    <a:pt x="1627" y="3039"/>
                    <a:pt x="2217" y="2376"/>
                  </a:cubicBezTo>
                  <a:cubicBezTo>
                    <a:pt x="2217" y="2376"/>
                    <a:pt x="1707" y="894"/>
                    <a:pt x="1651" y="1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626166" y="4323280"/>
              <a:ext cx="20701" cy="123628"/>
            </a:xfrm>
            <a:custGeom>
              <a:avLst/>
              <a:gdLst/>
              <a:ahLst/>
              <a:cxnLst/>
              <a:rect l="l" t="t" r="r" b="b"/>
              <a:pathLst>
                <a:path w="464" h="2771" extrusionOk="0">
                  <a:moveTo>
                    <a:pt x="113" y="0"/>
                  </a:moveTo>
                  <a:cubicBezTo>
                    <a:pt x="0" y="498"/>
                    <a:pt x="45" y="1006"/>
                    <a:pt x="101" y="1504"/>
                  </a:cubicBezTo>
                  <a:cubicBezTo>
                    <a:pt x="158" y="1945"/>
                    <a:pt x="249" y="2363"/>
                    <a:pt x="418" y="2771"/>
                  </a:cubicBezTo>
                  <a:cubicBezTo>
                    <a:pt x="430" y="2771"/>
                    <a:pt x="441" y="2760"/>
                    <a:pt x="463" y="2748"/>
                  </a:cubicBezTo>
                  <a:cubicBezTo>
                    <a:pt x="294" y="2353"/>
                    <a:pt x="204" y="1934"/>
                    <a:pt x="147" y="1504"/>
                  </a:cubicBezTo>
                  <a:cubicBezTo>
                    <a:pt x="90" y="1006"/>
                    <a:pt x="56" y="486"/>
                    <a:pt x="15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632679" y="4322745"/>
              <a:ext cx="21237" cy="118631"/>
            </a:xfrm>
            <a:custGeom>
              <a:avLst/>
              <a:gdLst/>
              <a:ahLst/>
              <a:cxnLst/>
              <a:rect l="l" t="t" r="r" b="b"/>
              <a:pathLst>
                <a:path w="476" h="2659" extrusionOk="0">
                  <a:moveTo>
                    <a:pt x="35" y="1"/>
                  </a:moveTo>
                  <a:cubicBezTo>
                    <a:pt x="1" y="216"/>
                    <a:pt x="12" y="430"/>
                    <a:pt x="12" y="634"/>
                  </a:cubicBezTo>
                  <a:cubicBezTo>
                    <a:pt x="12" y="940"/>
                    <a:pt x="46" y="1234"/>
                    <a:pt x="91" y="1528"/>
                  </a:cubicBezTo>
                  <a:cubicBezTo>
                    <a:pt x="159" y="1923"/>
                    <a:pt x="284" y="2297"/>
                    <a:pt x="442" y="2659"/>
                  </a:cubicBezTo>
                  <a:lnTo>
                    <a:pt x="476" y="2624"/>
                  </a:lnTo>
                  <a:cubicBezTo>
                    <a:pt x="329" y="2285"/>
                    <a:pt x="216" y="1935"/>
                    <a:pt x="148" y="1561"/>
                  </a:cubicBezTo>
                  <a:cubicBezTo>
                    <a:pt x="91" y="1267"/>
                    <a:pt x="68" y="973"/>
                    <a:pt x="58" y="679"/>
                  </a:cubicBezTo>
                  <a:cubicBezTo>
                    <a:pt x="58" y="453"/>
                    <a:pt x="46" y="227"/>
                    <a:pt x="80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633215" y="4322254"/>
              <a:ext cx="26769" cy="114081"/>
            </a:xfrm>
            <a:custGeom>
              <a:avLst/>
              <a:gdLst/>
              <a:ahLst/>
              <a:cxnLst/>
              <a:rect l="l" t="t" r="r" b="b"/>
              <a:pathLst>
                <a:path w="600" h="2557" extrusionOk="0">
                  <a:moveTo>
                    <a:pt x="169" y="1"/>
                  </a:moveTo>
                  <a:cubicBezTo>
                    <a:pt x="159" y="1"/>
                    <a:pt x="147" y="1"/>
                    <a:pt x="124" y="12"/>
                  </a:cubicBezTo>
                  <a:cubicBezTo>
                    <a:pt x="0" y="883"/>
                    <a:pt x="181" y="1765"/>
                    <a:pt x="566" y="2556"/>
                  </a:cubicBezTo>
                  <a:lnTo>
                    <a:pt x="599" y="2522"/>
                  </a:lnTo>
                  <a:cubicBezTo>
                    <a:pt x="215" y="1742"/>
                    <a:pt x="46" y="871"/>
                    <a:pt x="169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515162" y="4128757"/>
              <a:ext cx="235969" cy="182877"/>
            </a:xfrm>
            <a:custGeom>
              <a:avLst/>
              <a:gdLst/>
              <a:ahLst/>
              <a:cxnLst/>
              <a:rect l="l" t="t" r="r" b="b"/>
              <a:pathLst>
                <a:path w="5289" h="4099" extrusionOk="0">
                  <a:moveTo>
                    <a:pt x="2467" y="1"/>
                  </a:moveTo>
                  <a:cubicBezTo>
                    <a:pt x="2430" y="1"/>
                    <a:pt x="2395" y="2"/>
                    <a:pt x="2363" y="6"/>
                  </a:cubicBezTo>
                  <a:cubicBezTo>
                    <a:pt x="1278" y="131"/>
                    <a:pt x="1232" y="572"/>
                    <a:pt x="1232" y="572"/>
                  </a:cubicBezTo>
                  <a:cubicBezTo>
                    <a:pt x="1232" y="572"/>
                    <a:pt x="792" y="685"/>
                    <a:pt x="554" y="1104"/>
                  </a:cubicBezTo>
                  <a:cubicBezTo>
                    <a:pt x="317" y="1522"/>
                    <a:pt x="566" y="2235"/>
                    <a:pt x="566" y="2235"/>
                  </a:cubicBezTo>
                  <a:cubicBezTo>
                    <a:pt x="566" y="2235"/>
                    <a:pt x="0" y="3896"/>
                    <a:pt x="2398" y="4089"/>
                  </a:cubicBezTo>
                  <a:cubicBezTo>
                    <a:pt x="2476" y="4096"/>
                    <a:pt x="2551" y="4099"/>
                    <a:pt x="2624" y="4099"/>
                  </a:cubicBezTo>
                  <a:cubicBezTo>
                    <a:pt x="4788" y="4099"/>
                    <a:pt x="4693" y="1273"/>
                    <a:pt x="4693" y="1273"/>
                  </a:cubicBezTo>
                  <a:cubicBezTo>
                    <a:pt x="4704" y="1262"/>
                    <a:pt x="4715" y="1262"/>
                    <a:pt x="4727" y="1250"/>
                  </a:cubicBezTo>
                  <a:cubicBezTo>
                    <a:pt x="4953" y="1149"/>
                    <a:pt x="5190" y="934"/>
                    <a:pt x="5281" y="707"/>
                  </a:cubicBezTo>
                  <a:cubicBezTo>
                    <a:pt x="5289" y="700"/>
                    <a:pt x="5274" y="692"/>
                    <a:pt x="5261" y="692"/>
                  </a:cubicBezTo>
                  <a:cubicBezTo>
                    <a:pt x="5256" y="692"/>
                    <a:pt x="5250" y="693"/>
                    <a:pt x="5247" y="697"/>
                  </a:cubicBezTo>
                  <a:cubicBezTo>
                    <a:pt x="5122" y="810"/>
                    <a:pt x="4964" y="911"/>
                    <a:pt x="4795" y="991"/>
                  </a:cubicBezTo>
                  <a:cubicBezTo>
                    <a:pt x="4885" y="923"/>
                    <a:pt x="4964" y="821"/>
                    <a:pt x="5021" y="707"/>
                  </a:cubicBezTo>
                  <a:cubicBezTo>
                    <a:pt x="5030" y="689"/>
                    <a:pt x="5009" y="671"/>
                    <a:pt x="4995" y="671"/>
                  </a:cubicBezTo>
                  <a:cubicBezTo>
                    <a:pt x="4992" y="671"/>
                    <a:pt x="4989" y="672"/>
                    <a:pt x="4987" y="674"/>
                  </a:cubicBezTo>
                  <a:cubicBezTo>
                    <a:pt x="4896" y="787"/>
                    <a:pt x="4806" y="855"/>
                    <a:pt x="4693" y="911"/>
                  </a:cubicBezTo>
                  <a:cubicBezTo>
                    <a:pt x="4330" y="506"/>
                    <a:pt x="3074" y="1"/>
                    <a:pt x="246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584762" y="4162308"/>
              <a:ext cx="141340" cy="24271"/>
            </a:xfrm>
            <a:custGeom>
              <a:avLst/>
              <a:gdLst/>
              <a:ahLst/>
              <a:cxnLst/>
              <a:rect l="l" t="t" r="r" b="b"/>
              <a:pathLst>
                <a:path w="3168" h="544" extrusionOk="0">
                  <a:moveTo>
                    <a:pt x="23" y="1"/>
                  </a:moveTo>
                  <a:cubicBezTo>
                    <a:pt x="12" y="1"/>
                    <a:pt x="1" y="23"/>
                    <a:pt x="23" y="23"/>
                  </a:cubicBezTo>
                  <a:cubicBezTo>
                    <a:pt x="464" y="239"/>
                    <a:pt x="961" y="442"/>
                    <a:pt x="1448" y="510"/>
                  </a:cubicBezTo>
                  <a:cubicBezTo>
                    <a:pt x="1630" y="532"/>
                    <a:pt x="1815" y="543"/>
                    <a:pt x="2000" y="543"/>
                  </a:cubicBezTo>
                  <a:cubicBezTo>
                    <a:pt x="2393" y="543"/>
                    <a:pt x="2790" y="493"/>
                    <a:pt x="3167" y="385"/>
                  </a:cubicBezTo>
                  <a:cubicBezTo>
                    <a:pt x="3167" y="385"/>
                    <a:pt x="3167" y="380"/>
                    <a:pt x="3164" y="380"/>
                  </a:cubicBezTo>
                  <a:cubicBezTo>
                    <a:pt x="3162" y="380"/>
                    <a:pt x="3159" y="382"/>
                    <a:pt x="3155" y="385"/>
                  </a:cubicBezTo>
                  <a:cubicBezTo>
                    <a:pt x="2832" y="453"/>
                    <a:pt x="2488" y="484"/>
                    <a:pt x="2146" y="484"/>
                  </a:cubicBezTo>
                  <a:cubicBezTo>
                    <a:pt x="1914" y="484"/>
                    <a:pt x="1683" y="470"/>
                    <a:pt x="1459" y="442"/>
                  </a:cubicBezTo>
                  <a:cubicBezTo>
                    <a:pt x="961" y="363"/>
                    <a:pt x="498" y="182"/>
                    <a:pt x="2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36"/>
            <p:cNvSpPr/>
            <p:nvPr/>
          </p:nvSpPr>
          <p:spPr>
            <a:xfrm>
              <a:off x="597478" y="4135762"/>
              <a:ext cx="119524" cy="39440"/>
            </a:xfrm>
            <a:custGeom>
              <a:avLst/>
              <a:gdLst/>
              <a:ahLst/>
              <a:cxnLst/>
              <a:rect l="l" t="t" r="r" b="b"/>
              <a:pathLst>
                <a:path w="2679" h="884" extrusionOk="0">
                  <a:moveTo>
                    <a:pt x="23" y="0"/>
                  </a:moveTo>
                  <a:cubicBezTo>
                    <a:pt x="12" y="0"/>
                    <a:pt x="1" y="25"/>
                    <a:pt x="10" y="42"/>
                  </a:cubicBezTo>
                  <a:cubicBezTo>
                    <a:pt x="591" y="623"/>
                    <a:pt x="1413" y="883"/>
                    <a:pt x="2218" y="883"/>
                  </a:cubicBezTo>
                  <a:cubicBezTo>
                    <a:pt x="2369" y="883"/>
                    <a:pt x="2519" y="874"/>
                    <a:pt x="2667" y="856"/>
                  </a:cubicBezTo>
                  <a:cubicBezTo>
                    <a:pt x="2678" y="856"/>
                    <a:pt x="2678" y="834"/>
                    <a:pt x="2667" y="834"/>
                  </a:cubicBezTo>
                  <a:cubicBezTo>
                    <a:pt x="2574" y="840"/>
                    <a:pt x="2481" y="843"/>
                    <a:pt x="2388" y="843"/>
                  </a:cubicBezTo>
                  <a:cubicBezTo>
                    <a:pt x="1984" y="843"/>
                    <a:pt x="1583" y="783"/>
                    <a:pt x="1197" y="664"/>
                  </a:cubicBezTo>
                  <a:cubicBezTo>
                    <a:pt x="756" y="528"/>
                    <a:pt x="405" y="268"/>
                    <a:pt x="32" y="8"/>
                  </a:cubicBezTo>
                  <a:cubicBezTo>
                    <a:pt x="30" y="2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618090" y="4138617"/>
              <a:ext cx="63487" cy="30472"/>
            </a:xfrm>
            <a:custGeom>
              <a:avLst/>
              <a:gdLst/>
              <a:ahLst/>
              <a:cxnLst/>
              <a:rect l="l" t="t" r="r" b="b"/>
              <a:pathLst>
                <a:path w="1423" h="683" extrusionOk="0">
                  <a:moveTo>
                    <a:pt x="0" y="1"/>
                  </a:moveTo>
                  <a:lnTo>
                    <a:pt x="0" y="12"/>
                  </a:lnTo>
                  <a:cubicBezTo>
                    <a:pt x="565" y="46"/>
                    <a:pt x="973" y="328"/>
                    <a:pt x="1391" y="679"/>
                  </a:cubicBezTo>
                  <a:cubicBezTo>
                    <a:pt x="1393" y="681"/>
                    <a:pt x="1395" y="682"/>
                    <a:pt x="1398" y="682"/>
                  </a:cubicBezTo>
                  <a:cubicBezTo>
                    <a:pt x="1409" y="682"/>
                    <a:pt x="1423" y="665"/>
                    <a:pt x="1413" y="657"/>
                  </a:cubicBezTo>
                  <a:cubicBezTo>
                    <a:pt x="1074" y="238"/>
                    <a:pt x="531" y="1"/>
                    <a:pt x="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648339" y="4140134"/>
              <a:ext cx="63487" cy="31007"/>
            </a:xfrm>
            <a:custGeom>
              <a:avLst/>
              <a:gdLst/>
              <a:ahLst/>
              <a:cxnLst/>
              <a:rect l="l" t="t" r="r" b="b"/>
              <a:pathLst>
                <a:path w="1423" h="695" extrusionOk="0">
                  <a:moveTo>
                    <a:pt x="11" y="0"/>
                  </a:moveTo>
                  <a:cubicBezTo>
                    <a:pt x="11" y="0"/>
                    <a:pt x="1" y="12"/>
                    <a:pt x="11" y="12"/>
                  </a:cubicBezTo>
                  <a:cubicBezTo>
                    <a:pt x="532" y="102"/>
                    <a:pt x="1007" y="317"/>
                    <a:pt x="1391" y="690"/>
                  </a:cubicBezTo>
                  <a:cubicBezTo>
                    <a:pt x="1394" y="693"/>
                    <a:pt x="1398" y="695"/>
                    <a:pt x="1402" y="695"/>
                  </a:cubicBezTo>
                  <a:cubicBezTo>
                    <a:pt x="1412" y="695"/>
                    <a:pt x="1422" y="684"/>
                    <a:pt x="1414" y="668"/>
                  </a:cubicBezTo>
                  <a:cubicBezTo>
                    <a:pt x="1097" y="261"/>
                    <a:pt x="509" y="68"/>
                    <a:pt x="11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543404" y="4171409"/>
              <a:ext cx="29803" cy="45597"/>
            </a:xfrm>
            <a:custGeom>
              <a:avLst/>
              <a:gdLst/>
              <a:ahLst/>
              <a:cxnLst/>
              <a:rect l="l" t="t" r="r" b="b"/>
              <a:pathLst>
                <a:path w="668" h="1022" extrusionOk="0">
                  <a:moveTo>
                    <a:pt x="667" y="0"/>
                  </a:moveTo>
                  <a:cubicBezTo>
                    <a:pt x="192" y="80"/>
                    <a:pt x="0" y="566"/>
                    <a:pt x="46" y="995"/>
                  </a:cubicBezTo>
                  <a:cubicBezTo>
                    <a:pt x="46" y="1013"/>
                    <a:pt x="60" y="1021"/>
                    <a:pt x="74" y="1021"/>
                  </a:cubicBezTo>
                  <a:cubicBezTo>
                    <a:pt x="88" y="1021"/>
                    <a:pt x="102" y="1013"/>
                    <a:pt x="102" y="995"/>
                  </a:cubicBezTo>
                  <a:cubicBezTo>
                    <a:pt x="114" y="588"/>
                    <a:pt x="227" y="125"/>
                    <a:pt x="667" y="12"/>
                  </a:cubicBezTo>
                  <a:lnTo>
                    <a:pt x="667" y="0"/>
                  </a:ln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533321" y="4164851"/>
              <a:ext cx="32346" cy="56572"/>
            </a:xfrm>
            <a:custGeom>
              <a:avLst/>
              <a:gdLst/>
              <a:ahLst/>
              <a:cxnLst/>
              <a:rect l="l" t="t" r="r" b="b"/>
              <a:pathLst>
                <a:path w="725" h="1268" extrusionOk="0">
                  <a:moveTo>
                    <a:pt x="724" y="1"/>
                  </a:moveTo>
                  <a:cubicBezTo>
                    <a:pt x="475" y="79"/>
                    <a:pt x="283" y="192"/>
                    <a:pt x="147" y="419"/>
                  </a:cubicBezTo>
                  <a:cubicBezTo>
                    <a:pt x="0" y="667"/>
                    <a:pt x="113" y="1018"/>
                    <a:pt x="204" y="1255"/>
                  </a:cubicBezTo>
                  <a:cubicBezTo>
                    <a:pt x="208" y="1264"/>
                    <a:pt x="216" y="1268"/>
                    <a:pt x="224" y="1268"/>
                  </a:cubicBezTo>
                  <a:cubicBezTo>
                    <a:pt x="236" y="1268"/>
                    <a:pt x="249" y="1258"/>
                    <a:pt x="249" y="1245"/>
                  </a:cubicBezTo>
                  <a:cubicBezTo>
                    <a:pt x="192" y="1029"/>
                    <a:pt x="124" y="815"/>
                    <a:pt x="159" y="589"/>
                  </a:cubicBezTo>
                  <a:cubicBezTo>
                    <a:pt x="204" y="283"/>
                    <a:pt x="463" y="114"/>
                    <a:pt x="724" y="12"/>
                  </a:cubicBezTo>
                  <a:lnTo>
                    <a:pt x="724" y="1"/>
                  </a:ln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642361" y="4200588"/>
              <a:ext cx="40332" cy="89007"/>
            </a:xfrm>
            <a:custGeom>
              <a:avLst/>
              <a:gdLst/>
              <a:ahLst/>
              <a:cxnLst/>
              <a:rect l="l" t="t" r="r" b="b"/>
              <a:pathLst>
                <a:path w="904" h="1995" extrusionOk="0">
                  <a:moveTo>
                    <a:pt x="693" y="1"/>
                  </a:moveTo>
                  <a:cubicBezTo>
                    <a:pt x="685" y="1"/>
                    <a:pt x="677" y="7"/>
                    <a:pt x="677" y="14"/>
                  </a:cubicBezTo>
                  <a:cubicBezTo>
                    <a:pt x="869" y="760"/>
                    <a:pt x="507" y="1427"/>
                    <a:pt x="10" y="1959"/>
                  </a:cubicBezTo>
                  <a:cubicBezTo>
                    <a:pt x="0" y="1968"/>
                    <a:pt x="16" y="1995"/>
                    <a:pt x="35" y="1995"/>
                  </a:cubicBezTo>
                  <a:cubicBezTo>
                    <a:pt x="38" y="1995"/>
                    <a:pt x="41" y="1994"/>
                    <a:pt x="44" y="1992"/>
                  </a:cubicBezTo>
                  <a:cubicBezTo>
                    <a:pt x="620" y="1552"/>
                    <a:pt x="904" y="703"/>
                    <a:pt x="711" y="14"/>
                  </a:cubicBezTo>
                  <a:cubicBezTo>
                    <a:pt x="706" y="4"/>
                    <a:pt x="699" y="1"/>
                    <a:pt x="69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628664" y="4202328"/>
              <a:ext cx="65629" cy="99358"/>
            </a:xfrm>
            <a:custGeom>
              <a:avLst/>
              <a:gdLst/>
              <a:ahLst/>
              <a:cxnLst/>
              <a:rect l="l" t="t" r="r" b="b"/>
              <a:pathLst>
                <a:path w="1471" h="2227" extrusionOk="0">
                  <a:moveTo>
                    <a:pt x="1374" y="0"/>
                  </a:moveTo>
                  <a:cubicBezTo>
                    <a:pt x="1372" y="0"/>
                    <a:pt x="1369" y="3"/>
                    <a:pt x="1369" y="8"/>
                  </a:cubicBezTo>
                  <a:cubicBezTo>
                    <a:pt x="1437" y="495"/>
                    <a:pt x="1334" y="947"/>
                    <a:pt x="1120" y="1377"/>
                  </a:cubicBezTo>
                  <a:cubicBezTo>
                    <a:pt x="882" y="1840"/>
                    <a:pt x="464" y="1999"/>
                    <a:pt x="23" y="2180"/>
                  </a:cubicBezTo>
                  <a:cubicBezTo>
                    <a:pt x="3" y="2190"/>
                    <a:pt x="0" y="2227"/>
                    <a:pt x="24" y="2227"/>
                  </a:cubicBezTo>
                  <a:cubicBezTo>
                    <a:pt x="27" y="2227"/>
                    <a:pt x="31" y="2226"/>
                    <a:pt x="34" y="2225"/>
                  </a:cubicBezTo>
                  <a:cubicBezTo>
                    <a:pt x="509" y="2101"/>
                    <a:pt x="905" y="1920"/>
                    <a:pt x="1143" y="1478"/>
                  </a:cubicBezTo>
                  <a:cubicBezTo>
                    <a:pt x="1391" y="1026"/>
                    <a:pt x="1470" y="506"/>
                    <a:pt x="1380" y="8"/>
                  </a:cubicBezTo>
                  <a:cubicBezTo>
                    <a:pt x="1380" y="3"/>
                    <a:pt x="1377" y="0"/>
                    <a:pt x="1374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6"/>
            <p:cNvSpPr/>
            <p:nvPr/>
          </p:nvSpPr>
          <p:spPr>
            <a:xfrm>
              <a:off x="651552" y="4197152"/>
              <a:ext cx="64915" cy="110154"/>
            </a:xfrm>
            <a:custGeom>
              <a:avLst/>
              <a:gdLst/>
              <a:ahLst/>
              <a:cxnLst/>
              <a:rect l="l" t="t" r="r" b="b"/>
              <a:pathLst>
                <a:path w="1455" h="2469" extrusionOk="0">
                  <a:moveTo>
                    <a:pt x="1376" y="0"/>
                  </a:moveTo>
                  <a:cubicBezTo>
                    <a:pt x="1421" y="531"/>
                    <a:pt x="1308" y="1052"/>
                    <a:pt x="1082" y="1538"/>
                  </a:cubicBezTo>
                  <a:cubicBezTo>
                    <a:pt x="867" y="2001"/>
                    <a:pt x="437" y="2194"/>
                    <a:pt x="19" y="2431"/>
                  </a:cubicBezTo>
                  <a:cubicBezTo>
                    <a:pt x="0" y="2450"/>
                    <a:pt x="12" y="2468"/>
                    <a:pt x="30" y="2468"/>
                  </a:cubicBezTo>
                  <a:cubicBezTo>
                    <a:pt x="34" y="2468"/>
                    <a:pt x="38" y="2468"/>
                    <a:pt x="42" y="2466"/>
                  </a:cubicBezTo>
                  <a:cubicBezTo>
                    <a:pt x="494" y="2273"/>
                    <a:pt x="901" y="2024"/>
                    <a:pt x="1127" y="1561"/>
                  </a:cubicBezTo>
                  <a:cubicBezTo>
                    <a:pt x="1376" y="1086"/>
                    <a:pt x="1455" y="531"/>
                    <a:pt x="138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36"/>
            <p:cNvSpPr/>
            <p:nvPr/>
          </p:nvSpPr>
          <p:spPr>
            <a:xfrm>
              <a:off x="592838" y="4309628"/>
              <a:ext cx="37387" cy="37254"/>
            </a:xfrm>
            <a:custGeom>
              <a:avLst/>
              <a:gdLst/>
              <a:ahLst/>
              <a:cxnLst/>
              <a:rect l="l" t="t" r="r" b="b"/>
              <a:pathLst>
                <a:path w="838" h="835" extrusionOk="0">
                  <a:moveTo>
                    <a:pt x="837" y="1"/>
                  </a:moveTo>
                  <a:lnTo>
                    <a:pt x="1" y="227"/>
                  </a:lnTo>
                  <a:cubicBezTo>
                    <a:pt x="1" y="227"/>
                    <a:pt x="69" y="781"/>
                    <a:pt x="204" y="827"/>
                  </a:cubicBezTo>
                  <a:cubicBezTo>
                    <a:pt x="217" y="832"/>
                    <a:pt x="232" y="835"/>
                    <a:pt x="249" y="835"/>
                  </a:cubicBezTo>
                  <a:cubicBezTo>
                    <a:pt x="414" y="835"/>
                    <a:pt x="756" y="585"/>
                    <a:pt x="837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36"/>
            <p:cNvSpPr/>
            <p:nvPr/>
          </p:nvSpPr>
          <p:spPr>
            <a:xfrm>
              <a:off x="509095" y="4183277"/>
              <a:ext cx="155929" cy="138663"/>
            </a:xfrm>
            <a:custGeom>
              <a:avLst/>
              <a:gdLst/>
              <a:ahLst/>
              <a:cxnLst/>
              <a:rect l="l" t="t" r="r" b="b"/>
              <a:pathLst>
                <a:path w="3495" h="3108" extrusionOk="0">
                  <a:moveTo>
                    <a:pt x="1617" y="1"/>
                  </a:moveTo>
                  <a:cubicBezTo>
                    <a:pt x="1474" y="1"/>
                    <a:pt x="1330" y="13"/>
                    <a:pt x="1187" y="40"/>
                  </a:cubicBezTo>
                  <a:cubicBezTo>
                    <a:pt x="837" y="209"/>
                    <a:pt x="1" y="2018"/>
                    <a:pt x="996" y="2787"/>
                  </a:cubicBezTo>
                  <a:cubicBezTo>
                    <a:pt x="1293" y="3015"/>
                    <a:pt x="1612" y="3108"/>
                    <a:pt x="1921" y="3108"/>
                  </a:cubicBezTo>
                  <a:cubicBezTo>
                    <a:pt x="2655" y="3108"/>
                    <a:pt x="3327" y="2580"/>
                    <a:pt x="3494" y="2086"/>
                  </a:cubicBezTo>
                  <a:cubicBezTo>
                    <a:pt x="3494" y="2086"/>
                    <a:pt x="3257" y="1182"/>
                    <a:pt x="3393" y="492"/>
                  </a:cubicBezTo>
                  <a:cubicBezTo>
                    <a:pt x="3393" y="492"/>
                    <a:pt x="2537" y="1"/>
                    <a:pt x="1617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36"/>
            <p:cNvSpPr/>
            <p:nvPr/>
          </p:nvSpPr>
          <p:spPr>
            <a:xfrm>
              <a:off x="557012" y="4183277"/>
              <a:ext cx="106496" cy="87044"/>
            </a:xfrm>
            <a:custGeom>
              <a:avLst/>
              <a:gdLst/>
              <a:ahLst/>
              <a:cxnLst/>
              <a:rect l="l" t="t" r="r" b="b"/>
              <a:pathLst>
                <a:path w="2387" h="1951" extrusionOk="0">
                  <a:moveTo>
                    <a:pt x="543" y="1"/>
                  </a:moveTo>
                  <a:cubicBezTo>
                    <a:pt x="400" y="1"/>
                    <a:pt x="256" y="13"/>
                    <a:pt x="113" y="40"/>
                  </a:cubicBezTo>
                  <a:cubicBezTo>
                    <a:pt x="80" y="51"/>
                    <a:pt x="46" y="85"/>
                    <a:pt x="0" y="130"/>
                  </a:cubicBezTo>
                  <a:cubicBezTo>
                    <a:pt x="67" y="125"/>
                    <a:pt x="134" y="122"/>
                    <a:pt x="200" y="122"/>
                  </a:cubicBezTo>
                  <a:cubicBezTo>
                    <a:pt x="529" y="122"/>
                    <a:pt x="853" y="193"/>
                    <a:pt x="1154" y="334"/>
                  </a:cubicBezTo>
                  <a:cubicBezTo>
                    <a:pt x="1437" y="470"/>
                    <a:pt x="1674" y="673"/>
                    <a:pt x="1810" y="967"/>
                  </a:cubicBezTo>
                  <a:cubicBezTo>
                    <a:pt x="1923" y="1204"/>
                    <a:pt x="1980" y="1487"/>
                    <a:pt x="2138" y="1702"/>
                  </a:cubicBezTo>
                  <a:cubicBezTo>
                    <a:pt x="2206" y="1804"/>
                    <a:pt x="2296" y="1883"/>
                    <a:pt x="2387" y="1951"/>
                  </a:cubicBezTo>
                  <a:cubicBezTo>
                    <a:pt x="2330" y="1679"/>
                    <a:pt x="2217" y="1023"/>
                    <a:pt x="2319" y="492"/>
                  </a:cubicBezTo>
                  <a:cubicBezTo>
                    <a:pt x="2319" y="492"/>
                    <a:pt x="1463" y="1"/>
                    <a:pt x="543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36"/>
            <p:cNvSpPr/>
            <p:nvPr/>
          </p:nvSpPr>
          <p:spPr>
            <a:xfrm>
              <a:off x="592927" y="4256402"/>
              <a:ext cx="38637" cy="13875"/>
            </a:xfrm>
            <a:custGeom>
              <a:avLst/>
              <a:gdLst/>
              <a:ahLst/>
              <a:cxnLst/>
              <a:rect l="l" t="t" r="r" b="b"/>
              <a:pathLst>
                <a:path w="866" h="311" extrusionOk="0">
                  <a:moveTo>
                    <a:pt x="483" y="0"/>
                  </a:moveTo>
                  <a:cubicBezTo>
                    <a:pt x="304" y="0"/>
                    <a:pt x="110" y="101"/>
                    <a:pt x="10" y="266"/>
                  </a:cubicBezTo>
                  <a:cubicBezTo>
                    <a:pt x="1" y="276"/>
                    <a:pt x="14" y="292"/>
                    <a:pt x="25" y="292"/>
                  </a:cubicBezTo>
                  <a:cubicBezTo>
                    <a:pt x="27" y="292"/>
                    <a:pt x="30" y="291"/>
                    <a:pt x="32" y="289"/>
                  </a:cubicBezTo>
                  <a:cubicBezTo>
                    <a:pt x="158" y="182"/>
                    <a:pt x="333" y="93"/>
                    <a:pt x="492" y="93"/>
                  </a:cubicBezTo>
                  <a:cubicBezTo>
                    <a:pt x="620" y="93"/>
                    <a:pt x="737" y="150"/>
                    <a:pt x="813" y="301"/>
                  </a:cubicBezTo>
                  <a:cubicBezTo>
                    <a:pt x="816" y="307"/>
                    <a:pt x="822" y="310"/>
                    <a:pt x="829" y="310"/>
                  </a:cubicBezTo>
                  <a:cubicBezTo>
                    <a:pt x="845" y="310"/>
                    <a:pt x="866" y="294"/>
                    <a:pt x="858" y="278"/>
                  </a:cubicBezTo>
                  <a:cubicBezTo>
                    <a:pt x="799" y="84"/>
                    <a:pt x="647" y="0"/>
                    <a:pt x="48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535328" y="4251985"/>
              <a:ext cx="20211" cy="13518"/>
            </a:xfrm>
            <a:custGeom>
              <a:avLst/>
              <a:gdLst/>
              <a:ahLst/>
              <a:cxnLst/>
              <a:rect l="l" t="t" r="r" b="b"/>
              <a:pathLst>
                <a:path w="453" h="303" extrusionOk="0">
                  <a:moveTo>
                    <a:pt x="113" y="0"/>
                  </a:moveTo>
                  <a:cubicBezTo>
                    <a:pt x="80" y="0"/>
                    <a:pt x="49" y="8"/>
                    <a:pt x="23" y="26"/>
                  </a:cubicBezTo>
                  <a:cubicBezTo>
                    <a:pt x="1" y="38"/>
                    <a:pt x="11" y="71"/>
                    <a:pt x="34" y="83"/>
                  </a:cubicBezTo>
                  <a:cubicBezTo>
                    <a:pt x="102" y="94"/>
                    <a:pt x="170" y="83"/>
                    <a:pt x="249" y="117"/>
                  </a:cubicBezTo>
                  <a:cubicBezTo>
                    <a:pt x="328" y="151"/>
                    <a:pt x="396" y="230"/>
                    <a:pt x="441" y="298"/>
                  </a:cubicBezTo>
                  <a:cubicBezTo>
                    <a:pt x="441" y="301"/>
                    <a:pt x="442" y="303"/>
                    <a:pt x="444" y="303"/>
                  </a:cubicBezTo>
                  <a:cubicBezTo>
                    <a:pt x="448" y="303"/>
                    <a:pt x="453" y="298"/>
                    <a:pt x="453" y="298"/>
                  </a:cubicBezTo>
                  <a:cubicBezTo>
                    <a:pt x="430" y="196"/>
                    <a:pt x="385" y="117"/>
                    <a:pt x="305" y="61"/>
                  </a:cubicBezTo>
                  <a:cubicBezTo>
                    <a:pt x="253" y="30"/>
                    <a:pt x="180" y="0"/>
                    <a:pt x="11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557012" y="4272820"/>
              <a:ext cx="25787" cy="11645"/>
            </a:xfrm>
            <a:custGeom>
              <a:avLst/>
              <a:gdLst/>
              <a:ahLst/>
              <a:cxnLst/>
              <a:rect l="l" t="t" r="r" b="b"/>
              <a:pathLst>
                <a:path w="578" h="261" extrusionOk="0">
                  <a:moveTo>
                    <a:pt x="91" y="1"/>
                  </a:moveTo>
                  <a:cubicBezTo>
                    <a:pt x="80" y="1"/>
                    <a:pt x="68" y="1"/>
                    <a:pt x="68" y="11"/>
                  </a:cubicBezTo>
                  <a:cubicBezTo>
                    <a:pt x="0" y="68"/>
                    <a:pt x="103" y="170"/>
                    <a:pt x="159" y="204"/>
                  </a:cubicBezTo>
                  <a:cubicBezTo>
                    <a:pt x="220" y="241"/>
                    <a:pt x="291" y="261"/>
                    <a:pt x="363" y="261"/>
                  </a:cubicBezTo>
                  <a:cubicBezTo>
                    <a:pt x="424" y="261"/>
                    <a:pt x="486" y="246"/>
                    <a:pt x="543" y="215"/>
                  </a:cubicBezTo>
                  <a:cubicBezTo>
                    <a:pt x="578" y="204"/>
                    <a:pt x="543" y="159"/>
                    <a:pt x="521" y="159"/>
                  </a:cubicBezTo>
                  <a:cubicBezTo>
                    <a:pt x="419" y="147"/>
                    <a:pt x="329" y="125"/>
                    <a:pt x="238" y="91"/>
                  </a:cubicBezTo>
                  <a:cubicBezTo>
                    <a:pt x="181" y="68"/>
                    <a:pt x="136" y="23"/>
                    <a:pt x="91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52952" y="4287231"/>
              <a:ext cx="56929" cy="19452"/>
            </a:xfrm>
            <a:custGeom>
              <a:avLst/>
              <a:gdLst/>
              <a:ahLst/>
              <a:cxnLst/>
              <a:rect l="l" t="t" r="r" b="b"/>
              <a:pathLst>
                <a:path w="1276" h="436" extrusionOk="0">
                  <a:moveTo>
                    <a:pt x="1257" y="1"/>
                  </a:moveTo>
                  <a:cubicBezTo>
                    <a:pt x="1253" y="1"/>
                    <a:pt x="1248" y="2"/>
                    <a:pt x="1245" y="5"/>
                  </a:cubicBezTo>
                  <a:cubicBezTo>
                    <a:pt x="1109" y="141"/>
                    <a:pt x="973" y="243"/>
                    <a:pt x="782" y="311"/>
                  </a:cubicBezTo>
                  <a:cubicBezTo>
                    <a:pt x="722" y="329"/>
                    <a:pt x="665" y="337"/>
                    <a:pt x="608" y="337"/>
                  </a:cubicBezTo>
                  <a:cubicBezTo>
                    <a:pt x="385" y="337"/>
                    <a:pt x="184" y="209"/>
                    <a:pt x="13" y="73"/>
                  </a:cubicBezTo>
                  <a:cubicBezTo>
                    <a:pt x="9" y="69"/>
                    <a:pt x="6" y="68"/>
                    <a:pt x="4" y="68"/>
                  </a:cubicBezTo>
                  <a:cubicBezTo>
                    <a:pt x="1" y="68"/>
                    <a:pt x="1" y="73"/>
                    <a:pt x="1" y="73"/>
                  </a:cubicBezTo>
                  <a:cubicBezTo>
                    <a:pt x="170" y="305"/>
                    <a:pt x="419" y="435"/>
                    <a:pt x="660" y="435"/>
                  </a:cubicBezTo>
                  <a:cubicBezTo>
                    <a:pt x="900" y="435"/>
                    <a:pt x="1132" y="305"/>
                    <a:pt x="1267" y="17"/>
                  </a:cubicBezTo>
                  <a:cubicBezTo>
                    <a:pt x="1276" y="9"/>
                    <a:pt x="1267" y="1"/>
                    <a:pt x="1257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620098" y="4271437"/>
              <a:ext cx="20701" cy="17043"/>
            </a:xfrm>
            <a:custGeom>
              <a:avLst/>
              <a:gdLst/>
              <a:ahLst/>
              <a:cxnLst/>
              <a:rect l="l" t="t" r="r" b="b"/>
              <a:pathLst>
                <a:path w="464" h="382" extrusionOk="0">
                  <a:moveTo>
                    <a:pt x="224" y="1"/>
                  </a:moveTo>
                  <a:cubicBezTo>
                    <a:pt x="202" y="1"/>
                    <a:pt x="180" y="4"/>
                    <a:pt x="159" y="9"/>
                  </a:cubicBezTo>
                  <a:cubicBezTo>
                    <a:pt x="79" y="32"/>
                    <a:pt x="0" y="133"/>
                    <a:pt x="11" y="223"/>
                  </a:cubicBezTo>
                  <a:cubicBezTo>
                    <a:pt x="23" y="246"/>
                    <a:pt x="23" y="269"/>
                    <a:pt x="46" y="303"/>
                  </a:cubicBezTo>
                  <a:cubicBezTo>
                    <a:pt x="68" y="336"/>
                    <a:pt x="91" y="348"/>
                    <a:pt x="113" y="371"/>
                  </a:cubicBezTo>
                  <a:cubicBezTo>
                    <a:pt x="147" y="382"/>
                    <a:pt x="204" y="382"/>
                    <a:pt x="237" y="382"/>
                  </a:cubicBezTo>
                  <a:cubicBezTo>
                    <a:pt x="283" y="382"/>
                    <a:pt x="317" y="371"/>
                    <a:pt x="350" y="348"/>
                  </a:cubicBezTo>
                  <a:cubicBezTo>
                    <a:pt x="441" y="303"/>
                    <a:pt x="463" y="178"/>
                    <a:pt x="407" y="99"/>
                  </a:cubicBezTo>
                  <a:cubicBezTo>
                    <a:pt x="364" y="30"/>
                    <a:pt x="294" y="1"/>
                    <a:pt x="224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527744" y="4260328"/>
              <a:ext cx="17712" cy="15392"/>
            </a:xfrm>
            <a:custGeom>
              <a:avLst/>
              <a:gdLst/>
              <a:ahLst/>
              <a:cxnLst/>
              <a:rect l="l" t="t" r="r" b="b"/>
              <a:pathLst>
                <a:path w="397" h="345" extrusionOk="0">
                  <a:moveTo>
                    <a:pt x="195" y="1"/>
                  </a:moveTo>
                  <a:cubicBezTo>
                    <a:pt x="176" y="1"/>
                    <a:pt x="156" y="4"/>
                    <a:pt x="136" y="9"/>
                  </a:cubicBezTo>
                  <a:cubicBezTo>
                    <a:pt x="35" y="32"/>
                    <a:pt x="0" y="145"/>
                    <a:pt x="35" y="224"/>
                  </a:cubicBezTo>
                  <a:cubicBezTo>
                    <a:pt x="46" y="269"/>
                    <a:pt x="80" y="303"/>
                    <a:pt x="114" y="326"/>
                  </a:cubicBezTo>
                  <a:cubicBezTo>
                    <a:pt x="134" y="339"/>
                    <a:pt x="157" y="345"/>
                    <a:pt x="180" y="345"/>
                  </a:cubicBezTo>
                  <a:cubicBezTo>
                    <a:pt x="197" y="345"/>
                    <a:pt x="213" y="342"/>
                    <a:pt x="227" y="337"/>
                  </a:cubicBezTo>
                  <a:cubicBezTo>
                    <a:pt x="261" y="337"/>
                    <a:pt x="284" y="326"/>
                    <a:pt x="306" y="314"/>
                  </a:cubicBezTo>
                  <a:cubicBezTo>
                    <a:pt x="385" y="258"/>
                    <a:pt x="397" y="145"/>
                    <a:pt x="340" y="77"/>
                  </a:cubicBezTo>
                  <a:cubicBezTo>
                    <a:pt x="306" y="26"/>
                    <a:pt x="253" y="1"/>
                    <a:pt x="19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625139" y="4219326"/>
              <a:ext cx="15660" cy="12358"/>
            </a:xfrm>
            <a:custGeom>
              <a:avLst/>
              <a:gdLst/>
              <a:ahLst/>
              <a:cxnLst/>
              <a:rect l="l" t="t" r="r" b="b"/>
              <a:pathLst>
                <a:path w="351" h="277" extrusionOk="0">
                  <a:moveTo>
                    <a:pt x="56" y="1"/>
                  </a:moveTo>
                  <a:cubicBezTo>
                    <a:pt x="23" y="1"/>
                    <a:pt x="0" y="46"/>
                    <a:pt x="34" y="69"/>
                  </a:cubicBezTo>
                  <a:cubicBezTo>
                    <a:pt x="147" y="114"/>
                    <a:pt x="260" y="159"/>
                    <a:pt x="317" y="272"/>
                  </a:cubicBezTo>
                  <a:cubicBezTo>
                    <a:pt x="320" y="276"/>
                    <a:pt x="324" y="277"/>
                    <a:pt x="329" y="277"/>
                  </a:cubicBezTo>
                  <a:cubicBezTo>
                    <a:pt x="339" y="277"/>
                    <a:pt x="350" y="269"/>
                    <a:pt x="350" y="261"/>
                  </a:cubicBezTo>
                  <a:cubicBezTo>
                    <a:pt x="305" y="125"/>
                    <a:pt x="204" y="12"/>
                    <a:pt x="56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543538" y="4209823"/>
              <a:ext cx="13518" cy="6737"/>
            </a:xfrm>
            <a:custGeom>
              <a:avLst/>
              <a:gdLst/>
              <a:ahLst/>
              <a:cxnLst/>
              <a:rect l="l" t="t" r="r" b="b"/>
              <a:pathLst>
                <a:path w="303" h="151" extrusionOk="0">
                  <a:moveTo>
                    <a:pt x="217" y="0"/>
                  </a:moveTo>
                  <a:cubicBezTo>
                    <a:pt x="131" y="0"/>
                    <a:pt x="44" y="51"/>
                    <a:pt x="8" y="123"/>
                  </a:cubicBezTo>
                  <a:cubicBezTo>
                    <a:pt x="0" y="140"/>
                    <a:pt x="10" y="150"/>
                    <a:pt x="21" y="150"/>
                  </a:cubicBezTo>
                  <a:cubicBezTo>
                    <a:pt x="24" y="150"/>
                    <a:pt x="28" y="149"/>
                    <a:pt x="31" y="146"/>
                  </a:cubicBezTo>
                  <a:cubicBezTo>
                    <a:pt x="65" y="112"/>
                    <a:pt x="111" y="89"/>
                    <a:pt x="156" y="78"/>
                  </a:cubicBezTo>
                  <a:cubicBezTo>
                    <a:pt x="201" y="67"/>
                    <a:pt x="234" y="67"/>
                    <a:pt x="280" y="56"/>
                  </a:cubicBezTo>
                  <a:cubicBezTo>
                    <a:pt x="302" y="44"/>
                    <a:pt x="302" y="10"/>
                    <a:pt x="280" y="10"/>
                  </a:cubicBezTo>
                  <a:cubicBezTo>
                    <a:pt x="259" y="4"/>
                    <a:pt x="238" y="0"/>
                    <a:pt x="21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642272" y="4259837"/>
              <a:ext cx="57241" cy="44570"/>
            </a:xfrm>
            <a:custGeom>
              <a:avLst/>
              <a:gdLst/>
              <a:ahLst/>
              <a:cxnLst/>
              <a:rect l="l" t="t" r="r" b="b"/>
              <a:pathLst>
                <a:path w="1283" h="999" extrusionOk="0">
                  <a:moveTo>
                    <a:pt x="677" y="1"/>
                  </a:moveTo>
                  <a:cubicBezTo>
                    <a:pt x="465" y="1"/>
                    <a:pt x="283" y="111"/>
                    <a:pt x="283" y="111"/>
                  </a:cubicBezTo>
                  <a:lnTo>
                    <a:pt x="1" y="880"/>
                  </a:lnTo>
                  <a:cubicBezTo>
                    <a:pt x="128" y="964"/>
                    <a:pt x="258" y="999"/>
                    <a:pt x="382" y="999"/>
                  </a:cubicBezTo>
                  <a:cubicBezTo>
                    <a:pt x="877" y="999"/>
                    <a:pt x="1283" y="442"/>
                    <a:pt x="1075" y="189"/>
                  </a:cubicBezTo>
                  <a:cubicBezTo>
                    <a:pt x="956" y="45"/>
                    <a:pt x="811" y="1"/>
                    <a:pt x="677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653872" y="4273266"/>
              <a:ext cx="29847" cy="22263"/>
            </a:xfrm>
            <a:custGeom>
              <a:avLst/>
              <a:gdLst/>
              <a:ahLst/>
              <a:cxnLst/>
              <a:rect l="l" t="t" r="r" b="b"/>
              <a:pathLst>
                <a:path w="669" h="499" extrusionOk="0">
                  <a:moveTo>
                    <a:pt x="334" y="233"/>
                  </a:moveTo>
                  <a:cubicBezTo>
                    <a:pt x="368" y="233"/>
                    <a:pt x="397" y="246"/>
                    <a:pt x="397" y="285"/>
                  </a:cubicBezTo>
                  <a:cubicBezTo>
                    <a:pt x="408" y="341"/>
                    <a:pt x="340" y="375"/>
                    <a:pt x="306" y="386"/>
                  </a:cubicBezTo>
                  <a:cubicBezTo>
                    <a:pt x="278" y="400"/>
                    <a:pt x="245" y="410"/>
                    <a:pt x="214" y="410"/>
                  </a:cubicBezTo>
                  <a:cubicBezTo>
                    <a:pt x="195" y="410"/>
                    <a:pt x="176" y="406"/>
                    <a:pt x="159" y="398"/>
                  </a:cubicBezTo>
                  <a:cubicBezTo>
                    <a:pt x="171" y="352"/>
                    <a:pt x="193" y="307"/>
                    <a:pt x="216" y="273"/>
                  </a:cubicBezTo>
                  <a:cubicBezTo>
                    <a:pt x="227" y="262"/>
                    <a:pt x="249" y="250"/>
                    <a:pt x="261" y="250"/>
                  </a:cubicBezTo>
                  <a:cubicBezTo>
                    <a:pt x="281" y="241"/>
                    <a:pt x="309" y="233"/>
                    <a:pt x="334" y="233"/>
                  </a:cubicBezTo>
                  <a:close/>
                  <a:moveTo>
                    <a:pt x="477" y="0"/>
                  </a:moveTo>
                  <a:cubicBezTo>
                    <a:pt x="393" y="0"/>
                    <a:pt x="309" y="21"/>
                    <a:pt x="249" y="81"/>
                  </a:cubicBezTo>
                  <a:cubicBezTo>
                    <a:pt x="148" y="160"/>
                    <a:pt x="1" y="341"/>
                    <a:pt x="58" y="476"/>
                  </a:cubicBezTo>
                  <a:cubicBezTo>
                    <a:pt x="63" y="489"/>
                    <a:pt x="80" y="498"/>
                    <a:pt x="95" y="498"/>
                  </a:cubicBezTo>
                  <a:cubicBezTo>
                    <a:pt x="108" y="498"/>
                    <a:pt x="120" y="492"/>
                    <a:pt x="125" y="476"/>
                  </a:cubicBezTo>
                  <a:cubicBezTo>
                    <a:pt x="125" y="476"/>
                    <a:pt x="125" y="466"/>
                    <a:pt x="136" y="466"/>
                  </a:cubicBezTo>
                  <a:cubicBezTo>
                    <a:pt x="162" y="475"/>
                    <a:pt x="190" y="479"/>
                    <a:pt x="220" y="479"/>
                  </a:cubicBezTo>
                  <a:cubicBezTo>
                    <a:pt x="336" y="479"/>
                    <a:pt x="465" y="411"/>
                    <a:pt x="465" y="285"/>
                  </a:cubicBezTo>
                  <a:cubicBezTo>
                    <a:pt x="465" y="205"/>
                    <a:pt x="374" y="172"/>
                    <a:pt x="306" y="172"/>
                  </a:cubicBezTo>
                  <a:lnTo>
                    <a:pt x="284" y="172"/>
                  </a:lnTo>
                  <a:cubicBezTo>
                    <a:pt x="356" y="89"/>
                    <a:pt x="458" y="52"/>
                    <a:pt x="566" y="52"/>
                  </a:cubicBezTo>
                  <a:cubicBezTo>
                    <a:pt x="592" y="52"/>
                    <a:pt x="619" y="54"/>
                    <a:pt x="646" y="58"/>
                  </a:cubicBezTo>
                  <a:cubicBezTo>
                    <a:pt x="656" y="58"/>
                    <a:pt x="668" y="36"/>
                    <a:pt x="646" y="24"/>
                  </a:cubicBezTo>
                  <a:cubicBezTo>
                    <a:pt x="594" y="10"/>
                    <a:pt x="535" y="0"/>
                    <a:pt x="477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625630" y="4321317"/>
              <a:ext cx="150888" cy="124744"/>
            </a:xfrm>
            <a:custGeom>
              <a:avLst/>
              <a:gdLst/>
              <a:ahLst/>
              <a:cxnLst/>
              <a:rect l="l" t="t" r="r" b="b"/>
              <a:pathLst>
                <a:path w="3382" h="2796" extrusionOk="0">
                  <a:moveTo>
                    <a:pt x="641" y="0"/>
                  </a:moveTo>
                  <a:cubicBezTo>
                    <a:pt x="548" y="0"/>
                    <a:pt x="451" y="7"/>
                    <a:pt x="351" y="22"/>
                  </a:cubicBezTo>
                  <a:cubicBezTo>
                    <a:pt x="12" y="67"/>
                    <a:pt x="0" y="587"/>
                    <a:pt x="464" y="802"/>
                  </a:cubicBezTo>
                  <a:cubicBezTo>
                    <a:pt x="928" y="1017"/>
                    <a:pt x="1990" y="1469"/>
                    <a:pt x="2579" y="2125"/>
                  </a:cubicBezTo>
                  <a:cubicBezTo>
                    <a:pt x="2579" y="2125"/>
                    <a:pt x="2474" y="2612"/>
                    <a:pt x="2729" y="2612"/>
                  </a:cubicBezTo>
                  <a:cubicBezTo>
                    <a:pt x="2751" y="2612"/>
                    <a:pt x="2776" y="2608"/>
                    <a:pt x="2805" y="2600"/>
                  </a:cubicBezTo>
                  <a:cubicBezTo>
                    <a:pt x="2805" y="2600"/>
                    <a:pt x="2883" y="2795"/>
                    <a:pt x="3012" y="2795"/>
                  </a:cubicBezTo>
                  <a:cubicBezTo>
                    <a:pt x="3022" y="2795"/>
                    <a:pt x="3032" y="2794"/>
                    <a:pt x="3043" y="2792"/>
                  </a:cubicBezTo>
                  <a:cubicBezTo>
                    <a:pt x="3347" y="2701"/>
                    <a:pt x="3382" y="2181"/>
                    <a:pt x="3269" y="2091"/>
                  </a:cubicBezTo>
                  <a:cubicBezTo>
                    <a:pt x="3156" y="2012"/>
                    <a:pt x="2884" y="1932"/>
                    <a:pt x="2884" y="1932"/>
                  </a:cubicBezTo>
                  <a:cubicBezTo>
                    <a:pt x="2884" y="1932"/>
                    <a:pt x="2200" y="0"/>
                    <a:pt x="64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760324" y="4431874"/>
              <a:ext cx="7138" cy="12537"/>
            </a:xfrm>
            <a:custGeom>
              <a:avLst/>
              <a:gdLst/>
              <a:ahLst/>
              <a:cxnLst/>
              <a:rect l="l" t="t" r="r" b="b"/>
              <a:pathLst>
                <a:path w="160" h="281" extrusionOk="0">
                  <a:moveTo>
                    <a:pt x="12" y="0"/>
                  </a:moveTo>
                  <a:cubicBezTo>
                    <a:pt x="9" y="0"/>
                    <a:pt x="6" y="3"/>
                    <a:pt x="1" y="9"/>
                  </a:cubicBezTo>
                  <a:cubicBezTo>
                    <a:pt x="1" y="9"/>
                    <a:pt x="1" y="20"/>
                    <a:pt x="12" y="20"/>
                  </a:cubicBezTo>
                  <a:cubicBezTo>
                    <a:pt x="12" y="20"/>
                    <a:pt x="137" y="110"/>
                    <a:pt x="102" y="269"/>
                  </a:cubicBezTo>
                  <a:cubicBezTo>
                    <a:pt x="102" y="269"/>
                    <a:pt x="102" y="280"/>
                    <a:pt x="114" y="280"/>
                  </a:cubicBezTo>
                  <a:cubicBezTo>
                    <a:pt x="114" y="280"/>
                    <a:pt x="125" y="280"/>
                    <a:pt x="125" y="269"/>
                  </a:cubicBezTo>
                  <a:cubicBezTo>
                    <a:pt x="159" y="99"/>
                    <a:pt x="24" y="9"/>
                    <a:pt x="24" y="9"/>
                  </a:cubicBezTo>
                  <a:cubicBezTo>
                    <a:pt x="18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766392" y="4423174"/>
              <a:ext cx="7094" cy="9592"/>
            </a:xfrm>
            <a:custGeom>
              <a:avLst/>
              <a:gdLst/>
              <a:ahLst/>
              <a:cxnLst/>
              <a:rect l="l" t="t" r="r" b="b"/>
              <a:pathLst>
                <a:path w="159" h="215" extrusionOk="0">
                  <a:moveTo>
                    <a:pt x="1" y="0"/>
                  </a:moveTo>
                  <a:cubicBezTo>
                    <a:pt x="1" y="11"/>
                    <a:pt x="1" y="23"/>
                    <a:pt x="12" y="23"/>
                  </a:cubicBezTo>
                  <a:cubicBezTo>
                    <a:pt x="12" y="23"/>
                    <a:pt x="102" y="46"/>
                    <a:pt x="136" y="215"/>
                  </a:cubicBezTo>
                  <a:lnTo>
                    <a:pt x="147" y="215"/>
                  </a:lnTo>
                  <a:cubicBezTo>
                    <a:pt x="159" y="215"/>
                    <a:pt x="159" y="215"/>
                    <a:pt x="159" y="204"/>
                  </a:cubicBezTo>
                  <a:cubicBezTo>
                    <a:pt x="125" y="23"/>
                    <a:pt x="23" y="0"/>
                    <a:pt x="12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1951958"/>
            <a:ext cx="9092868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Write down the results and feedback of the previous interviews.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Prepare for the next lesson: Skills 1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679" y="3998882"/>
            <a:ext cx="2666679" cy="266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Google Shape;577;p38"/>
          <p:cNvGrpSpPr/>
          <p:nvPr/>
        </p:nvGrpSpPr>
        <p:grpSpPr>
          <a:xfrm>
            <a:off x="8350741" y="1843967"/>
            <a:ext cx="3286684" cy="4887028"/>
            <a:chOff x="6263055" y="1382975"/>
            <a:chExt cx="2465013" cy="3665271"/>
          </a:xfrm>
        </p:grpSpPr>
        <p:grpSp>
          <p:nvGrpSpPr>
            <p:cNvPr id="578" name="Google Shape;578;p38"/>
            <p:cNvGrpSpPr/>
            <p:nvPr/>
          </p:nvGrpSpPr>
          <p:grpSpPr>
            <a:xfrm>
              <a:off x="6263055" y="1382975"/>
              <a:ext cx="735225" cy="735202"/>
              <a:chOff x="1434510" y="2019201"/>
              <a:chExt cx="114052" cy="114052"/>
            </a:xfrm>
          </p:grpSpPr>
          <p:sp>
            <p:nvSpPr>
              <p:cNvPr id="579" name="Google Shape;579;p38"/>
              <p:cNvSpPr/>
              <p:nvPr/>
            </p:nvSpPr>
            <p:spPr>
              <a:xfrm>
                <a:off x="1434510" y="2019201"/>
                <a:ext cx="114052" cy="114052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3257" extrusionOk="0">
                    <a:moveTo>
                      <a:pt x="1628" y="0"/>
                    </a:moveTo>
                    <a:cubicBezTo>
                      <a:pt x="735" y="0"/>
                      <a:pt x="0" y="724"/>
                      <a:pt x="0" y="1628"/>
                    </a:cubicBezTo>
                    <a:cubicBezTo>
                      <a:pt x="0" y="2522"/>
                      <a:pt x="735" y="3257"/>
                      <a:pt x="1628" y="3257"/>
                    </a:cubicBezTo>
                    <a:cubicBezTo>
                      <a:pt x="2533" y="3257"/>
                      <a:pt x="3257" y="2522"/>
                      <a:pt x="3257" y="1628"/>
                    </a:cubicBezTo>
                    <a:cubicBezTo>
                      <a:pt x="3257" y="724"/>
                      <a:pt x="2533" y="0"/>
                      <a:pt x="16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0" name="Google Shape;580;p38"/>
              <p:cNvSpPr/>
              <p:nvPr/>
            </p:nvSpPr>
            <p:spPr>
              <a:xfrm>
                <a:off x="1441619" y="2019201"/>
                <a:ext cx="106943" cy="112476"/>
              </a:xfrm>
              <a:custGeom>
                <a:avLst/>
                <a:gdLst/>
                <a:ahLst/>
                <a:cxnLst/>
                <a:rect l="l" t="t" r="r" b="b"/>
                <a:pathLst>
                  <a:path w="3054" h="3212" extrusionOk="0">
                    <a:moveTo>
                      <a:pt x="1323" y="0"/>
                    </a:moveTo>
                    <a:cubicBezTo>
                      <a:pt x="1267" y="12"/>
                      <a:pt x="1210" y="12"/>
                      <a:pt x="1142" y="23"/>
                    </a:cubicBezTo>
                    <a:cubicBezTo>
                      <a:pt x="1810" y="329"/>
                      <a:pt x="2250" y="973"/>
                      <a:pt x="2421" y="1685"/>
                    </a:cubicBezTo>
                    <a:cubicBezTo>
                      <a:pt x="2284" y="1848"/>
                      <a:pt x="2095" y="1978"/>
                      <a:pt x="1884" y="1978"/>
                    </a:cubicBezTo>
                    <a:cubicBezTo>
                      <a:pt x="1816" y="1978"/>
                      <a:pt x="1746" y="1964"/>
                      <a:pt x="1674" y="1934"/>
                    </a:cubicBezTo>
                    <a:cubicBezTo>
                      <a:pt x="1436" y="1821"/>
                      <a:pt x="1346" y="1515"/>
                      <a:pt x="1222" y="1301"/>
                    </a:cubicBezTo>
                    <a:cubicBezTo>
                      <a:pt x="1018" y="917"/>
                      <a:pt x="667" y="668"/>
                      <a:pt x="295" y="452"/>
                    </a:cubicBezTo>
                    <a:cubicBezTo>
                      <a:pt x="272" y="487"/>
                      <a:pt x="249" y="509"/>
                      <a:pt x="227" y="532"/>
                    </a:cubicBezTo>
                    <a:cubicBezTo>
                      <a:pt x="408" y="645"/>
                      <a:pt x="589" y="758"/>
                      <a:pt x="758" y="894"/>
                    </a:cubicBezTo>
                    <a:cubicBezTo>
                      <a:pt x="215" y="1154"/>
                      <a:pt x="1" y="1832"/>
                      <a:pt x="23" y="2443"/>
                    </a:cubicBezTo>
                    <a:cubicBezTo>
                      <a:pt x="57" y="2500"/>
                      <a:pt x="91" y="2556"/>
                      <a:pt x="136" y="2613"/>
                    </a:cubicBezTo>
                    <a:cubicBezTo>
                      <a:pt x="68" y="1990"/>
                      <a:pt x="249" y="1211"/>
                      <a:pt x="848" y="973"/>
                    </a:cubicBezTo>
                    <a:cubicBezTo>
                      <a:pt x="860" y="984"/>
                      <a:pt x="883" y="995"/>
                      <a:pt x="893" y="1018"/>
                    </a:cubicBezTo>
                    <a:cubicBezTo>
                      <a:pt x="1097" y="1211"/>
                      <a:pt x="1177" y="1482"/>
                      <a:pt x="1323" y="1719"/>
                    </a:cubicBezTo>
                    <a:cubicBezTo>
                      <a:pt x="973" y="1855"/>
                      <a:pt x="860" y="2239"/>
                      <a:pt x="1052" y="2522"/>
                    </a:cubicBezTo>
                    <a:cubicBezTo>
                      <a:pt x="848" y="2703"/>
                      <a:pt x="826" y="2963"/>
                      <a:pt x="916" y="3178"/>
                    </a:cubicBezTo>
                    <a:lnTo>
                      <a:pt x="1052" y="3212"/>
                    </a:lnTo>
                    <a:cubicBezTo>
                      <a:pt x="928" y="3020"/>
                      <a:pt x="916" y="2771"/>
                      <a:pt x="1109" y="2601"/>
                    </a:cubicBezTo>
                    <a:cubicBezTo>
                      <a:pt x="1131" y="2624"/>
                      <a:pt x="1165" y="2646"/>
                      <a:pt x="1187" y="2669"/>
                    </a:cubicBezTo>
                    <a:cubicBezTo>
                      <a:pt x="1400" y="2825"/>
                      <a:pt x="1653" y="2881"/>
                      <a:pt x="1916" y="2881"/>
                    </a:cubicBezTo>
                    <a:cubicBezTo>
                      <a:pt x="2129" y="2881"/>
                      <a:pt x="2348" y="2844"/>
                      <a:pt x="2556" y="2794"/>
                    </a:cubicBezTo>
                    <a:cubicBezTo>
                      <a:pt x="2601" y="2748"/>
                      <a:pt x="2647" y="2703"/>
                      <a:pt x="2692" y="2646"/>
                    </a:cubicBezTo>
                    <a:lnTo>
                      <a:pt x="2692" y="2646"/>
                    </a:lnTo>
                    <a:cubicBezTo>
                      <a:pt x="2448" y="2721"/>
                      <a:pt x="2212" y="2765"/>
                      <a:pt x="1958" y="2765"/>
                    </a:cubicBezTo>
                    <a:cubicBezTo>
                      <a:pt x="1906" y="2765"/>
                      <a:pt x="1852" y="2763"/>
                      <a:pt x="1798" y="2759"/>
                    </a:cubicBezTo>
                    <a:cubicBezTo>
                      <a:pt x="1561" y="2748"/>
                      <a:pt x="1323" y="2669"/>
                      <a:pt x="1154" y="2511"/>
                    </a:cubicBezTo>
                    <a:cubicBezTo>
                      <a:pt x="893" y="2284"/>
                      <a:pt x="1120" y="1889"/>
                      <a:pt x="1380" y="1799"/>
                    </a:cubicBezTo>
                    <a:cubicBezTo>
                      <a:pt x="1391" y="1821"/>
                      <a:pt x="1414" y="1832"/>
                      <a:pt x="1425" y="1844"/>
                    </a:cubicBezTo>
                    <a:cubicBezTo>
                      <a:pt x="1565" y="2003"/>
                      <a:pt x="1730" y="2071"/>
                      <a:pt x="1895" y="2071"/>
                    </a:cubicBezTo>
                    <a:cubicBezTo>
                      <a:pt x="2116" y="2071"/>
                      <a:pt x="2337" y="1948"/>
                      <a:pt x="2499" y="1753"/>
                    </a:cubicBezTo>
                    <a:cubicBezTo>
                      <a:pt x="2570" y="1788"/>
                      <a:pt x="2658" y="1806"/>
                      <a:pt x="2742" y="1806"/>
                    </a:cubicBezTo>
                    <a:cubicBezTo>
                      <a:pt x="2792" y="1806"/>
                      <a:pt x="2841" y="1800"/>
                      <a:pt x="2884" y="1787"/>
                    </a:cubicBezTo>
                    <a:cubicBezTo>
                      <a:pt x="2941" y="1776"/>
                      <a:pt x="2997" y="1742"/>
                      <a:pt x="3054" y="1696"/>
                    </a:cubicBezTo>
                    <a:lnTo>
                      <a:pt x="3054" y="1628"/>
                    </a:lnTo>
                    <a:lnTo>
                      <a:pt x="3054" y="1550"/>
                    </a:lnTo>
                    <a:cubicBezTo>
                      <a:pt x="2986" y="1628"/>
                      <a:pt x="2906" y="1696"/>
                      <a:pt x="2805" y="1708"/>
                    </a:cubicBezTo>
                    <a:cubicBezTo>
                      <a:pt x="2792" y="1710"/>
                      <a:pt x="2777" y="1711"/>
                      <a:pt x="2762" y="1711"/>
                    </a:cubicBezTo>
                    <a:cubicBezTo>
                      <a:pt x="2680" y="1711"/>
                      <a:pt x="2568" y="1687"/>
                      <a:pt x="2511" y="1640"/>
                    </a:cubicBezTo>
                    <a:cubicBezTo>
                      <a:pt x="2341" y="950"/>
                      <a:pt x="1934" y="339"/>
                      <a:pt x="13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81" name="Google Shape;581;p38"/>
            <p:cNvGrpSpPr/>
            <p:nvPr/>
          </p:nvGrpSpPr>
          <p:grpSpPr>
            <a:xfrm>
              <a:off x="6716209" y="1959723"/>
              <a:ext cx="2011859" cy="3088523"/>
              <a:chOff x="1823689" y="2021258"/>
              <a:chExt cx="437408" cy="671462"/>
            </a:xfrm>
          </p:grpSpPr>
          <p:sp>
            <p:nvSpPr>
              <p:cNvPr id="582" name="Google Shape;582;p38"/>
              <p:cNvSpPr/>
              <p:nvPr/>
            </p:nvSpPr>
            <p:spPr>
              <a:xfrm>
                <a:off x="1940403" y="2644714"/>
                <a:ext cx="240698" cy="48006"/>
              </a:xfrm>
              <a:custGeom>
                <a:avLst/>
                <a:gdLst/>
                <a:ahLst/>
                <a:cxnLst/>
                <a:rect l="l" t="t" r="r" b="b"/>
                <a:pathLst>
                  <a:path w="5395" h="1076" extrusionOk="0">
                    <a:moveTo>
                      <a:pt x="2703" y="1"/>
                    </a:moveTo>
                    <a:cubicBezTo>
                      <a:pt x="1211" y="1"/>
                      <a:pt x="0" y="239"/>
                      <a:pt x="0" y="543"/>
                    </a:cubicBezTo>
                    <a:cubicBezTo>
                      <a:pt x="0" y="837"/>
                      <a:pt x="1211" y="1075"/>
                      <a:pt x="2703" y="1075"/>
                    </a:cubicBezTo>
                    <a:cubicBezTo>
                      <a:pt x="4196" y="1075"/>
                      <a:pt x="5395" y="837"/>
                      <a:pt x="5395" y="543"/>
                    </a:cubicBezTo>
                    <a:cubicBezTo>
                      <a:pt x="5395" y="239"/>
                      <a:pt x="4196" y="1"/>
                      <a:pt x="2703" y="1"/>
                    </a:cubicBezTo>
                    <a:close/>
                  </a:path>
                </a:pathLst>
              </a:custGeom>
              <a:solidFill>
                <a:srgbClr val="17253A">
                  <a:alpha val="241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3" name="Google Shape;583;p38"/>
              <p:cNvSpPr/>
              <p:nvPr/>
            </p:nvSpPr>
            <p:spPr>
              <a:xfrm>
                <a:off x="1823689" y="2215692"/>
                <a:ext cx="188409" cy="113233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2538" extrusionOk="0">
                    <a:moveTo>
                      <a:pt x="808" y="1"/>
                    </a:moveTo>
                    <a:cubicBezTo>
                      <a:pt x="803" y="1"/>
                      <a:pt x="799" y="2"/>
                      <a:pt x="796" y="5"/>
                    </a:cubicBezTo>
                    <a:cubicBezTo>
                      <a:pt x="728" y="72"/>
                      <a:pt x="1022" y="469"/>
                      <a:pt x="977" y="469"/>
                    </a:cubicBezTo>
                    <a:cubicBezTo>
                      <a:pt x="932" y="457"/>
                      <a:pt x="593" y="265"/>
                      <a:pt x="480" y="186"/>
                    </a:cubicBezTo>
                    <a:cubicBezTo>
                      <a:pt x="408" y="141"/>
                      <a:pt x="334" y="114"/>
                      <a:pt x="287" y="114"/>
                    </a:cubicBezTo>
                    <a:cubicBezTo>
                      <a:pt x="251" y="114"/>
                      <a:pt x="232" y="129"/>
                      <a:pt x="242" y="163"/>
                    </a:cubicBezTo>
                    <a:cubicBezTo>
                      <a:pt x="276" y="276"/>
                      <a:pt x="706" y="547"/>
                      <a:pt x="706" y="547"/>
                    </a:cubicBezTo>
                    <a:cubicBezTo>
                      <a:pt x="691" y="549"/>
                      <a:pt x="676" y="550"/>
                      <a:pt x="662" y="550"/>
                    </a:cubicBezTo>
                    <a:cubicBezTo>
                      <a:pt x="555" y="550"/>
                      <a:pt x="453" y="509"/>
                      <a:pt x="253" y="389"/>
                    </a:cubicBezTo>
                    <a:cubicBezTo>
                      <a:pt x="175" y="338"/>
                      <a:pt x="114" y="317"/>
                      <a:pt x="75" y="317"/>
                    </a:cubicBezTo>
                    <a:cubicBezTo>
                      <a:pt x="1" y="317"/>
                      <a:pt x="3" y="391"/>
                      <a:pt x="106" y="480"/>
                    </a:cubicBezTo>
                    <a:cubicBezTo>
                      <a:pt x="264" y="627"/>
                      <a:pt x="638" y="819"/>
                      <a:pt x="638" y="819"/>
                    </a:cubicBezTo>
                    <a:cubicBezTo>
                      <a:pt x="622" y="823"/>
                      <a:pt x="604" y="825"/>
                      <a:pt x="585" y="825"/>
                    </a:cubicBezTo>
                    <a:cubicBezTo>
                      <a:pt x="465" y="825"/>
                      <a:pt x="289" y="753"/>
                      <a:pt x="222" y="753"/>
                    </a:cubicBezTo>
                    <a:cubicBezTo>
                      <a:pt x="190" y="753"/>
                      <a:pt x="183" y="769"/>
                      <a:pt x="219" y="819"/>
                    </a:cubicBezTo>
                    <a:cubicBezTo>
                      <a:pt x="445" y="1135"/>
                      <a:pt x="1169" y="1147"/>
                      <a:pt x="1169" y="1147"/>
                    </a:cubicBezTo>
                    <a:cubicBezTo>
                      <a:pt x="1169" y="1147"/>
                      <a:pt x="2064" y="2538"/>
                      <a:pt x="3557" y="2538"/>
                    </a:cubicBezTo>
                    <a:cubicBezTo>
                      <a:pt x="3767" y="2538"/>
                      <a:pt x="3989" y="2510"/>
                      <a:pt x="4222" y="2447"/>
                    </a:cubicBezTo>
                    <a:lnTo>
                      <a:pt x="4189" y="1600"/>
                    </a:lnTo>
                    <a:cubicBezTo>
                      <a:pt x="3960" y="1633"/>
                      <a:pt x="3747" y="1647"/>
                      <a:pt x="3548" y="1647"/>
                    </a:cubicBezTo>
                    <a:cubicBezTo>
                      <a:pt x="2125" y="1647"/>
                      <a:pt x="1463" y="898"/>
                      <a:pt x="1463" y="898"/>
                    </a:cubicBezTo>
                    <a:cubicBezTo>
                      <a:pt x="1388" y="542"/>
                      <a:pt x="911" y="1"/>
                      <a:pt x="808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4" name="Google Shape;584;p38"/>
              <p:cNvSpPr/>
              <p:nvPr/>
            </p:nvSpPr>
            <p:spPr>
              <a:xfrm>
                <a:off x="1961595" y="2287032"/>
                <a:ext cx="50504" cy="41938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940" extrusionOk="0">
                    <a:moveTo>
                      <a:pt x="1098" y="1"/>
                    </a:moveTo>
                    <a:cubicBezTo>
                      <a:pt x="905" y="23"/>
                      <a:pt x="736" y="34"/>
                      <a:pt x="566" y="46"/>
                    </a:cubicBezTo>
                    <a:cubicBezTo>
                      <a:pt x="419" y="373"/>
                      <a:pt x="249" y="656"/>
                      <a:pt x="0" y="893"/>
                    </a:cubicBezTo>
                    <a:cubicBezTo>
                      <a:pt x="148" y="923"/>
                      <a:pt x="303" y="940"/>
                      <a:pt x="465" y="940"/>
                    </a:cubicBezTo>
                    <a:cubicBezTo>
                      <a:pt x="674" y="940"/>
                      <a:pt x="896" y="912"/>
                      <a:pt x="1131" y="848"/>
                    </a:cubicBezTo>
                    <a:lnTo>
                      <a:pt x="1098" y="1"/>
                    </a:ln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5" name="Google Shape;585;p38"/>
              <p:cNvSpPr/>
              <p:nvPr/>
            </p:nvSpPr>
            <p:spPr>
              <a:xfrm>
                <a:off x="1986803" y="2281856"/>
                <a:ext cx="65629" cy="50638"/>
              </a:xfrm>
              <a:custGeom>
                <a:avLst/>
                <a:gdLst/>
                <a:ahLst/>
                <a:cxnLst/>
                <a:rect l="l" t="t" r="r" b="b"/>
                <a:pathLst>
                  <a:path w="1471" h="1135" extrusionOk="0">
                    <a:moveTo>
                      <a:pt x="663" y="0"/>
                    </a:moveTo>
                    <a:cubicBezTo>
                      <a:pt x="323" y="0"/>
                      <a:pt x="1" y="49"/>
                      <a:pt x="1" y="49"/>
                    </a:cubicBezTo>
                    <a:lnTo>
                      <a:pt x="272" y="1134"/>
                    </a:lnTo>
                    <a:cubicBezTo>
                      <a:pt x="521" y="1134"/>
                      <a:pt x="985" y="999"/>
                      <a:pt x="1109" y="896"/>
                    </a:cubicBezTo>
                    <a:cubicBezTo>
                      <a:pt x="1471" y="602"/>
                      <a:pt x="1154" y="37"/>
                      <a:pt x="951" y="14"/>
                    </a:cubicBezTo>
                    <a:cubicBezTo>
                      <a:pt x="858" y="4"/>
                      <a:pt x="760" y="0"/>
                      <a:pt x="663" y="0"/>
                    </a:cubicBezTo>
                    <a:close/>
                  </a:path>
                </a:pathLst>
              </a:custGeom>
              <a:solidFill>
                <a:srgbClr val="A42C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6" name="Google Shape;586;p38"/>
              <p:cNvSpPr/>
              <p:nvPr/>
            </p:nvSpPr>
            <p:spPr>
              <a:xfrm>
                <a:off x="1986803" y="2283463"/>
                <a:ext cx="18738" cy="49032"/>
              </a:xfrm>
              <a:custGeom>
                <a:avLst/>
                <a:gdLst/>
                <a:ahLst/>
                <a:cxnLst/>
                <a:rect l="l" t="t" r="r" b="b"/>
                <a:pathLst>
                  <a:path w="420" h="1099" extrusionOk="0">
                    <a:moveTo>
                      <a:pt x="69" y="1"/>
                    </a:moveTo>
                    <a:cubicBezTo>
                      <a:pt x="23" y="1"/>
                      <a:pt x="1" y="13"/>
                      <a:pt x="1" y="13"/>
                    </a:cubicBezTo>
                    <a:lnTo>
                      <a:pt x="272" y="1098"/>
                    </a:lnTo>
                    <a:cubicBezTo>
                      <a:pt x="317" y="1098"/>
                      <a:pt x="363" y="1098"/>
                      <a:pt x="420" y="1087"/>
                    </a:cubicBezTo>
                    <a:cubicBezTo>
                      <a:pt x="374" y="883"/>
                      <a:pt x="317" y="691"/>
                      <a:pt x="272" y="488"/>
                    </a:cubicBezTo>
                    <a:cubicBezTo>
                      <a:pt x="227" y="318"/>
                      <a:pt x="182" y="137"/>
                      <a:pt x="69" y="1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7" name="Google Shape;587;p38"/>
              <p:cNvSpPr/>
              <p:nvPr/>
            </p:nvSpPr>
            <p:spPr>
              <a:xfrm>
                <a:off x="1939912" y="2460050"/>
                <a:ext cx="91862" cy="212234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4757" extrusionOk="0">
                    <a:moveTo>
                      <a:pt x="905" y="1"/>
                    </a:moveTo>
                    <a:cubicBezTo>
                      <a:pt x="905" y="1"/>
                      <a:pt x="351" y="2330"/>
                      <a:pt x="883" y="4423"/>
                    </a:cubicBezTo>
                    <a:cubicBezTo>
                      <a:pt x="883" y="4423"/>
                      <a:pt x="1" y="4558"/>
                      <a:pt x="79" y="4660"/>
                    </a:cubicBezTo>
                    <a:cubicBezTo>
                      <a:pt x="125" y="4712"/>
                      <a:pt x="588" y="4757"/>
                      <a:pt x="967" y="4757"/>
                    </a:cubicBezTo>
                    <a:cubicBezTo>
                      <a:pt x="1243" y="4757"/>
                      <a:pt x="1475" y="4733"/>
                      <a:pt x="1471" y="4672"/>
                    </a:cubicBezTo>
                    <a:cubicBezTo>
                      <a:pt x="1471" y="4536"/>
                      <a:pt x="1504" y="4513"/>
                      <a:pt x="1504" y="4513"/>
                    </a:cubicBezTo>
                    <a:cubicBezTo>
                      <a:pt x="1504" y="4513"/>
                      <a:pt x="1561" y="1652"/>
                      <a:pt x="2059" y="385"/>
                    </a:cubicBezTo>
                    <a:lnTo>
                      <a:pt x="905" y="1"/>
                    </a:ln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8" name="Google Shape;588;p38"/>
              <p:cNvSpPr/>
              <p:nvPr/>
            </p:nvSpPr>
            <p:spPr>
              <a:xfrm>
                <a:off x="1974221" y="2460050"/>
                <a:ext cx="57553" cy="51040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144" extrusionOk="0">
                    <a:moveTo>
                      <a:pt x="136" y="1"/>
                    </a:moveTo>
                    <a:cubicBezTo>
                      <a:pt x="136" y="1"/>
                      <a:pt x="68" y="284"/>
                      <a:pt x="0" y="759"/>
                    </a:cubicBezTo>
                    <a:cubicBezTo>
                      <a:pt x="351" y="928"/>
                      <a:pt x="712" y="1064"/>
                      <a:pt x="1074" y="1143"/>
                    </a:cubicBezTo>
                    <a:cubicBezTo>
                      <a:pt x="1131" y="860"/>
                      <a:pt x="1210" y="601"/>
                      <a:pt x="1290" y="385"/>
                    </a:cubicBezTo>
                    <a:lnTo>
                      <a:pt x="136" y="1"/>
                    </a:ln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9" name="Google Shape;589;p38"/>
              <p:cNvSpPr/>
              <p:nvPr/>
            </p:nvSpPr>
            <p:spPr>
              <a:xfrm>
                <a:off x="2069074" y="2460050"/>
                <a:ext cx="128090" cy="209021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4685" extrusionOk="0">
                    <a:moveTo>
                      <a:pt x="1187" y="1"/>
                    </a:moveTo>
                    <a:lnTo>
                      <a:pt x="0" y="227"/>
                    </a:lnTo>
                    <a:cubicBezTo>
                      <a:pt x="0" y="227"/>
                      <a:pt x="667" y="2534"/>
                      <a:pt x="2160" y="4084"/>
                    </a:cubicBezTo>
                    <a:cubicBezTo>
                      <a:pt x="2160" y="4084"/>
                      <a:pt x="1459" y="4649"/>
                      <a:pt x="1584" y="4682"/>
                    </a:cubicBezTo>
                    <a:cubicBezTo>
                      <a:pt x="1588" y="4684"/>
                      <a:pt x="1593" y="4685"/>
                      <a:pt x="1600" y="4685"/>
                    </a:cubicBezTo>
                    <a:cubicBezTo>
                      <a:pt x="1780" y="4685"/>
                      <a:pt x="2870" y="4125"/>
                      <a:pt x="2805" y="4016"/>
                    </a:cubicBezTo>
                    <a:cubicBezTo>
                      <a:pt x="2725" y="3891"/>
                      <a:pt x="2748" y="3857"/>
                      <a:pt x="2748" y="3857"/>
                    </a:cubicBezTo>
                    <a:cubicBezTo>
                      <a:pt x="2748" y="3857"/>
                      <a:pt x="1391" y="1347"/>
                      <a:pt x="1187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0" name="Google Shape;590;p38"/>
              <p:cNvSpPr/>
              <p:nvPr/>
            </p:nvSpPr>
            <p:spPr>
              <a:xfrm>
                <a:off x="2069074" y="2460050"/>
                <a:ext cx="61078" cy="50504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132" extrusionOk="0">
                    <a:moveTo>
                      <a:pt x="1187" y="1"/>
                    </a:moveTo>
                    <a:lnTo>
                      <a:pt x="0" y="227"/>
                    </a:lnTo>
                    <a:cubicBezTo>
                      <a:pt x="0" y="227"/>
                      <a:pt x="102" y="601"/>
                      <a:pt x="328" y="1132"/>
                    </a:cubicBezTo>
                    <a:cubicBezTo>
                      <a:pt x="690" y="1098"/>
                      <a:pt x="1063" y="985"/>
                      <a:pt x="1368" y="736"/>
                    </a:cubicBezTo>
                    <a:cubicBezTo>
                      <a:pt x="1312" y="544"/>
                      <a:pt x="1222" y="171"/>
                      <a:pt x="1187" y="1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1" name="Google Shape;591;p38"/>
              <p:cNvSpPr/>
              <p:nvPr/>
            </p:nvSpPr>
            <p:spPr>
              <a:xfrm>
                <a:off x="1931435" y="2636504"/>
                <a:ext cx="80173" cy="40153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900" extrusionOk="0">
                    <a:moveTo>
                      <a:pt x="997" y="1"/>
                    </a:moveTo>
                    <a:cubicBezTo>
                      <a:pt x="982" y="1"/>
                      <a:pt x="966" y="5"/>
                      <a:pt x="948" y="15"/>
                    </a:cubicBezTo>
                    <a:cubicBezTo>
                      <a:pt x="824" y="83"/>
                      <a:pt x="880" y="332"/>
                      <a:pt x="880" y="332"/>
                    </a:cubicBezTo>
                    <a:cubicBezTo>
                      <a:pt x="880" y="332"/>
                      <a:pt x="32" y="626"/>
                      <a:pt x="10" y="717"/>
                    </a:cubicBezTo>
                    <a:cubicBezTo>
                      <a:pt x="1" y="776"/>
                      <a:pt x="223" y="899"/>
                      <a:pt x="876" y="899"/>
                    </a:cubicBezTo>
                    <a:cubicBezTo>
                      <a:pt x="1092" y="899"/>
                      <a:pt x="1355" y="886"/>
                      <a:pt x="1671" y="852"/>
                    </a:cubicBezTo>
                    <a:cubicBezTo>
                      <a:pt x="1671" y="852"/>
                      <a:pt x="1796" y="649"/>
                      <a:pt x="1683" y="501"/>
                    </a:cubicBezTo>
                    <a:lnTo>
                      <a:pt x="1683" y="501"/>
                    </a:lnTo>
                    <a:cubicBezTo>
                      <a:pt x="1683" y="501"/>
                      <a:pt x="1655" y="504"/>
                      <a:pt x="1610" y="504"/>
                    </a:cubicBezTo>
                    <a:cubicBezTo>
                      <a:pt x="1505" y="504"/>
                      <a:pt x="1309" y="488"/>
                      <a:pt x="1151" y="377"/>
                    </a:cubicBezTo>
                    <a:cubicBezTo>
                      <a:pt x="1151" y="377"/>
                      <a:pt x="1133" y="1"/>
                      <a:pt x="997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2" name="Google Shape;592;p38"/>
              <p:cNvSpPr/>
              <p:nvPr/>
            </p:nvSpPr>
            <p:spPr>
              <a:xfrm>
                <a:off x="1928267" y="2658857"/>
                <a:ext cx="80307" cy="18828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422" extrusionOk="0">
                    <a:moveTo>
                      <a:pt x="385" y="0"/>
                    </a:moveTo>
                    <a:cubicBezTo>
                      <a:pt x="385" y="0"/>
                      <a:pt x="69" y="102"/>
                      <a:pt x="35" y="216"/>
                    </a:cubicBezTo>
                    <a:cubicBezTo>
                      <a:pt x="1" y="317"/>
                      <a:pt x="159" y="385"/>
                      <a:pt x="352" y="396"/>
                    </a:cubicBezTo>
                    <a:cubicBezTo>
                      <a:pt x="525" y="414"/>
                      <a:pt x="768" y="421"/>
                      <a:pt x="1005" y="421"/>
                    </a:cubicBezTo>
                    <a:cubicBezTo>
                      <a:pt x="1387" y="421"/>
                      <a:pt x="1751" y="402"/>
                      <a:pt x="1765" y="374"/>
                    </a:cubicBezTo>
                    <a:cubicBezTo>
                      <a:pt x="1799" y="329"/>
                      <a:pt x="1799" y="283"/>
                      <a:pt x="1777" y="283"/>
                    </a:cubicBezTo>
                    <a:cubicBezTo>
                      <a:pt x="1742" y="283"/>
                      <a:pt x="657" y="339"/>
                      <a:pt x="657" y="339"/>
                    </a:cubicBezTo>
                    <a:cubicBezTo>
                      <a:pt x="657" y="339"/>
                      <a:pt x="612" y="148"/>
                      <a:pt x="3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3" name="Google Shape;593;p38"/>
              <p:cNvSpPr/>
              <p:nvPr/>
            </p:nvSpPr>
            <p:spPr>
              <a:xfrm>
                <a:off x="1952493" y="2653815"/>
                <a:ext cx="13295" cy="11377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55" extrusionOk="0">
                    <a:moveTo>
                      <a:pt x="69" y="0"/>
                    </a:moveTo>
                    <a:cubicBezTo>
                      <a:pt x="13" y="0"/>
                      <a:pt x="1" y="68"/>
                      <a:pt x="46" y="80"/>
                    </a:cubicBezTo>
                    <a:cubicBezTo>
                      <a:pt x="126" y="91"/>
                      <a:pt x="193" y="158"/>
                      <a:pt x="216" y="226"/>
                    </a:cubicBezTo>
                    <a:cubicBezTo>
                      <a:pt x="221" y="245"/>
                      <a:pt x="237" y="254"/>
                      <a:pt x="253" y="254"/>
                    </a:cubicBezTo>
                    <a:cubicBezTo>
                      <a:pt x="276" y="254"/>
                      <a:pt x="297" y="237"/>
                      <a:pt x="284" y="204"/>
                    </a:cubicBezTo>
                    <a:cubicBezTo>
                      <a:pt x="261" y="113"/>
                      <a:pt x="171" y="23"/>
                      <a:pt x="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4" name="Google Shape;594;p38"/>
              <p:cNvSpPr/>
              <p:nvPr/>
            </p:nvSpPr>
            <p:spPr>
              <a:xfrm>
                <a:off x="1962264" y="2650737"/>
                <a:ext cx="11466" cy="10038"/>
              </a:xfrm>
              <a:custGeom>
                <a:avLst/>
                <a:gdLst/>
                <a:ahLst/>
                <a:cxnLst/>
                <a:rect l="l" t="t" r="r" b="b"/>
                <a:pathLst>
                  <a:path w="257" h="225" extrusionOk="0">
                    <a:moveTo>
                      <a:pt x="53" y="0"/>
                    </a:moveTo>
                    <a:cubicBezTo>
                      <a:pt x="7" y="0"/>
                      <a:pt x="0" y="59"/>
                      <a:pt x="42" y="69"/>
                    </a:cubicBezTo>
                    <a:cubicBezTo>
                      <a:pt x="88" y="81"/>
                      <a:pt x="178" y="126"/>
                      <a:pt x="178" y="182"/>
                    </a:cubicBezTo>
                    <a:cubicBezTo>
                      <a:pt x="178" y="211"/>
                      <a:pt x="198" y="225"/>
                      <a:pt x="217" y="225"/>
                    </a:cubicBezTo>
                    <a:cubicBezTo>
                      <a:pt x="237" y="225"/>
                      <a:pt x="257" y="211"/>
                      <a:pt x="257" y="182"/>
                    </a:cubicBezTo>
                    <a:cubicBezTo>
                      <a:pt x="257" y="92"/>
                      <a:pt x="144" y="13"/>
                      <a:pt x="65" y="1"/>
                    </a:cubicBezTo>
                    <a:cubicBezTo>
                      <a:pt x="61" y="1"/>
                      <a:pt x="57" y="0"/>
                      <a:pt x="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5" name="Google Shape;595;p38"/>
              <p:cNvSpPr/>
              <p:nvPr/>
            </p:nvSpPr>
            <p:spPr>
              <a:xfrm>
                <a:off x="2128591" y="2625440"/>
                <a:ext cx="68662" cy="51441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1153" extrusionOk="0">
                    <a:moveTo>
                      <a:pt x="569" y="1"/>
                    </a:moveTo>
                    <a:cubicBezTo>
                      <a:pt x="542" y="1"/>
                      <a:pt x="517" y="15"/>
                      <a:pt x="498" y="48"/>
                    </a:cubicBezTo>
                    <a:cubicBezTo>
                      <a:pt x="419" y="161"/>
                      <a:pt x="589" y="354"/>
                      <a:pt x="589" y="354"/>
                    </a:cubicBezTo>
                    <a:cubicBezTo>
                      <a:pt x="589" y="354"/>
                      <a:pt x="1" y="1032"/>
                      <a:pt x="23" y="1123"/>
                    </a:cubicBezTo>
                    <a:cubicBezTo>
                      <a:pt x="31" y="1140"/>
                      <a:pt x="57" y="1152"/>
                      <a:pt x="106" y="1152"/>
                    </a:cubicBezTo>
                    <a:cubicBezTo>
                      <a:pt x="277" y="1152"/>
                      <a:pt x="719" y="1003"/>
                      <a:pt x="1539" y="422"/>
                    </a:cubicBezTo>
                    <a:cubicBezTo>
                      <a:pt x="1539" y="422"/>
                      <a:pt x="1539" y="184"/>
                      <a:pt x="1380" y="105"/>
                    </a:cubicBezTo>
                    <a:cubicBezTo>
                      <a:pt x="1380" y="105"/>
                      <a:pt x="1150" y="265"/>
                      <a:pt x="906" y="265"/>
                    </a:cubicBezTo>
                    <a:cubicBezTo>
                      <a:pt x="891" y="265"/>
                      <a:pt x="875" y="265"/>
                      <a:pt x="860" y="263"/>
                    </a:cubicBezTo>
                    <a:cubicBezTo>
                      <a:pt x="860" y="263"/>
                      <a:pt x="688" y="1"/>
                      <a:pt x="569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6" name="Google Shape;596;p38"/>
              <p:cNvSpPr/>
              <p:nvPr/>
            </p:nvSpPr>
            <p:spPr>
              <a:xfrm>
                <a:off x="2126583" y="2640698"/>
                <a:ext cx="72187" cy="38860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871" extrusionOk="0">
                    <a:moveTo>
                      <a:pt x="1572" y="0"/>
                    </a:moveTo>
                    <a:cubicBezTo>
                      <a:pt x="1549" y="12"/>
                      <a:pt x="634" y="600"/>
                      <a:pt x="634" y="600"/>
                    </a:cubicBezTo>
                    <a:cubicBezTo>
                      <a:pt x="634" y="600"/>
                      <a:pt x="509" y="464"/>
                      <a:pt x="238" y="442"/>
                    </a:cubicBezTo>
                    <a:cubicBezTo>
                      <a:pt x="238" y="442"/>
                      <a:pt x="1" y="690"/>
                      <a:pt x="34" y="792"/>
                    </a:cubicBezTo>
                    <a:cubicBezTo>
                      <a:pt x="45" y="848"/>
                      <a:pt x="94" y="871"/>
                      <a:pt x="160" y="871"/>
                    </a:cubicBezTo>
                    <a:cubicBezTo>
                      <a:pt x="226" y="871"/>
                      <a:pt x="311" y="848"/>
                      <a:pt x="396" y="814"/>
                    </a:cubicBezTo>
                    <a:cubicBezTo>
                      <a:pt x="815" y="623"/>
                      <a:pt x="1617" y="136"/>
                      <a:pt x="1617" y="91"/>
                    </a:cubicBezTo>
                    <a:cubicBezTo>
                      <a:pt x="1617" y="35"/>
                      <a:pt x="1595" y="0"/>
                      <a:pt x="1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7" name="Google Shape;597;p38"/>
              <p:cNvSpPr/>
              <p:nvPr/>
            </p:nvSpPr>
            <p:spPr>
              <a:xfrm>
                <a:off x="2141351" y="2650469"/>
                <a:ext cx="16240" cy="6871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54" extrusionOk="0">
                    <a:moveTo>
                      <a:pt x="129" y="1"/>
                    </a:moveTo>
                    <a:cubicBezTo>
                      <a:pt x="100" y="1"/>
                      <a:pt x="71" y="6"/>
                      <a:pt x="42" y="19"/>
                    </a:cubicBezTo>
                    <a:cubicBezTo>
                      <a:pt x="1" y="40"/>
                      <a:pt x="7" y="99"/>
                      <a:pt x="44" y="99"/>
                    </a:cubicBezTo>
                    <a:cubicBezTo>
                      <a:pt x="47" y="99"/>
                      <a:pt x="50" y="99"/>
                      <a:pt x="54" y="98"/>
                    </a:cubicBezTo>
                    <a:cubicBezTo>
                      <a:pt x="79" y="87"/>
                      <a:pt x="105" y="82"/>
                      <a:pt x="131" y="82"/>
                    </a:cubicBezTo>
                    <a:cubicBezTo>
                      <a:pt x="187" y="82"/>
                      <a:pt x="241" y="105"/>
                      <a:pt x="280" y="143"/>
                    </a:cubicBezTo>
                    <a:cubicBezTo>
                      <a:pt x="287" y="151"/>
                      <a:pt x="296" y="154"/>
                      <a:pt x="304" y="154"/>
                    </a:cubicBezTo>
                    <a:cubicBezTo>
                      <a:pt x="334" y="154"/>
                      <a:pt x="363" y="113"/>
                      <a:pt x="336" y="87"/>
                    </a:cubicBezTo>
                    <a:cubicBezTo>
                      <a:pt x="280" y="38"/>
                      <a:pt x="205" y="1"/>
                      <a:pt x="1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8" name="Google Shape;598;p38"/>
              <p:cNvSpPr/>
              <p:nvPr/>
            </p:nvSpPr>
            <p:spPr>
              <a:xfrm>
                <a:off x="2148043" y="2642929"/>
                <a:ext cx="14455" cy="6201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39" extrusionOk="0">
                    <a:moveTo>
                      <a:pt x="135" y="0"/>
                    </a:moveTo>
                    <a:cubicBezTo>
                      <a:pt x="101" y="0"/>
                      <a:pt x="67" y="6"/>
                      <a:pt x="40" y="18"/>
                    </a:cubicBezTo>
                    <a:cubicBezTo>
                      <a:pt x="0" y="28"/>
                      <a:pt x="4" y="90"/>
                      <a:pt x="43" y="90"/>
                    </a:cubicBezTo>
                    <a:cubicBezTo>
                      <a:pt x="49" y="90"/>
                      <a:pt x="55" y="89"/>
                      <a:pt x="62" y="86"/>
                    </a:cubicBezTo>
                    <a:cubicBezTo>
                      <a:pt x="76" y="81"/>
                      <a:pt x="103" y="77"/>
                      <a:pt x="132" y="77"/>
                    </a:cubicBezTo>
                    <a:cubicBezTo>
                      <a:pt x="173" y="77"/>
                      <a:pt x="218" y="86"/>
                      <a:pt x="232" y="120"/>
                    </a:cubicBezTo>
                    <a:cubicBezTo>
                      <a:pt x="242" y="133"/>
                      <a:pt x="255" y="139"/>
                      <a:pt x="267" y="139"/>
                    </a:cubicBezTo>
                    <a:cubicBezTo>
                      <a:pt x="297" y="139"/>
                      <a:pt x="324" y="107"/>
                      <a:pt x="299" y="75"/>
                    </a:cubicBezTo>
                    <a:cubicBezTo>
                      <a:pt x="270" y="23"/>
                      <a:pt x="201" y="0"/>
                      <a:pt x="1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9" name="Google Shape;599;p38"/>
              <p:cNvSpPr/>
              <p:nvPr/>
            </p:nvSpPr>
            <p:spPr>
              <a:xfrm>
                <a:off x="1967663" y="2388933"/>
                <a:ext cx="163023" cy="113233"/>
              </a:xfrm>
              <a:custGeom>
                <a:avLst/>
                <a:gdLst/>
                <a:ahLst/>
                <a:cxnLst/>
                <a:rect l="l" t="t" r="r" b="b"/>
                <a:pathLst>
                  <a:path w="3654" h="2538" extrusionOk="0">
                    <a:moveTo>
                      <a:pt x="509" y="1"/>
                    </a:moveTo>
                    <a:lnTo>
                      <a:pt x="0" y="2070"/>
                    </a:lnTo>
                    <a:cubicBezTo>
                      <a:pt x="0" y="2070"/>
                      <a:pt x="876" y="2445"/>
                      <a:pt x="1427" y="2445"/>
                    </a:cubicBezTo>
                    <a:cubicBezTo>
                      <a:pt x="1449" y="2445"/>
                      <a:pt x="1471" y="2445"/>
                      <a:pt x="1493" y="2443"/>
                    </a:cubicBezTo>
                    <a:lnTo>
                      <a:pt x="1606" y="1708"/>
                    </a:lnTo>
                    <a:lnTo>
                      <a:pt x="1719" y="2466"/>
                    </a:lnTo>
                    <a:cubicBezTo>
                      <a:pt x="1719" y="2466"/>
                      <a:pt x="1929" y="2538"/>
                      <a:pt x="2280" y="2538"/>
                    </a:cubicBezTo>
                    <a:cubicBezTo>
                      <a:pt x="2625" y="2538"/>
                      <a:pt x="3104" y="2469"/>
                      <a:pt x="3653" y="2195"/>
                    </a:cubicBezTo>
                    <a:lnTo>
                      <a:pt x="3098" y="34"/>
                    </a:lnTo>
                    <a:lnTo>
                      <a:pt x="50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0" name="Google Shape;600;p38"/>
              <p:cNvSpPr/>
              <p:nvPr/>
            </p:nvSpPr>
            <p:spPr>
              <a:xfrm>
                <a:off x="2011029" y="2445461"/>
                <a:ext cx="28286" cy="52646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180" extrusionOk="0">
                    <a:moveTo>
                      <a:pt x="475" y="0"/>
                    </a:moveTo>
                    <a:lnTo>
                      <a:pt x="1" y="1119"/>
                    </a:lnTo>
                    <a:cubicBezTo>
                      <a:pt x="151" y="1157"/>
                      <a:pt x="310" y="1179"/>
                      <a:pt x="444" y="1179"/>
                    </a:cubicBezTo>
                    <a:cubicBezTo>
                      <a:pt x="471" y="1179"/>
                      <a:pt x="496" y="1178"/>
                      <a:pt x="521" y="1176"/>
                    </a:cubicBezTo>
                    <a:lnTo>
                      <a:pt x="634" y="441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1725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1" name="Google Shape;601;p38"/>
              <p:cNvSpPr/>
              <p:nvPr/>
            </p:nvSpPr>
            <p:spPr>
              <a:xfrm>
                <a:off x="2068761" y="2396384"/>
                <a:ext cx="29624" cy="103061"/>
              </a:xfrm>
              <a:custGeom>
                <a:avLst/>
                <a:gdLst/>
                <a:ahLst/>
                <a:cxnLst/>
                <a:rect l="l" t="t" r="r" b="b"/>
                <a:pathLst>
                  <a:path w="664" h="2310" extrusionOk="0">
                    <a:moveTo>
                      <a:pt x="53" y="1"/>
                    </a:moveTo>
                    <a:cubicBezTo>
                      <a:pt x="28" y="1"/>
                      <a:pt x="0" y="20"/>
                      <a:pt x="7" y="48"/>
                    </a:cubicBezTo>
                    <a:cubicBezTo>
                      <a:pt x="154" y="444"/>
                      <a:pt x="199" y="885"/>
                      <a:pt x="301" y="1304"/>
                    </a:cubicBezTo>
                    <a:cubicBezTo>
                      <a:pt x="380" y="1643"/>
                      <a:pt x="482" y="1982"/>
                      <a:pt x="584" y="2310"/>
                    </a:cubicBezTo>
                    <a:cubicBezTo>
                      <a:pt x="606" y="2310"/>
                      <a:pt x="641" y="2299"/>
                      <a:pt x="663" y="2299"/>
                    </a:cubicBezTo>
                    <a:cubicBezTo>
                      <a:pt x="561" y="1960"/>
                      <a:pt x="460" y="1621"/>
                      <a:pt x="380" y="1281"/>
                    </a:cubicBezTo>
                    <a:cubicBezTo>
                      <a:pt x="279" y="874"/>
                      <a:pt x="234" y="433"/>
                      <a:pt x="86" y="26"/>
                    </a:cubicBezTo>
                    <a:cubicBezTo>
                      <a:pt x="82" y="8"/>
                      <a:pt x="68" y="1"/>
                      <a:pt x="53" y="1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2" name="Google Shape;602;p38"/>
              <p:cNvSpPr/>
              <p:nvPr/>
            </p:nvSpPr>
            <p:spPr>
              <a:xfrm>
                <a:off x="2082681" y="2390450"/>
                <a:ext cx="35870" cy="103462"/>
              </a:xfrm>
              <a:custGeom>
                <a:avLst/>
                <a:gdLst/>
                <a:ahLst/>
                <a:cxnLst/>
                <a:rect l="l" t="t" r="r" b="b"/>
                <a:pathLst>
                  <a:path w="804" h="2319" extrusionOk="0">
                    <a:moveTo>
                      <a:pt x="0" y="0"/>
                    </a:moveTo>
                    <a:cubicBezTo>
                      <a:pt x="125" y="804"/>
                      <a:pt x="430" y="1561"/>
                      <a:pt x="724" y="2319"/>
                    </a:cubicBezTo>
                    <a:cubicBezTo>
                      <a:pt x="747" y="2307"/>
                      <a:pt x="769" y="2296"/>
                      <a:pt x="804" y="2285"/>
                    </a:cubicBezTo>
                    <a:cubicBezTo>
                      <a:pt x="498" y="1538"/>
                      <a:pt x="204" y="792"/>
                      <a:pt x="80" y="0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3" name="Google Shape;603;p38"/>
              <p:cNvSpPr/>
              <p:nvPr/>
            </p:nvSpPr>
            <p:spPr>
              <a:xfrm>
                <a:off x="1983769" y="2277886"/>
                <a:ext cx="126707" cy="137414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3080" extrusionOk="0">
                    <a:moveTo>
                      <a:pt x="1668" y="1"/>
                    </a:moveTo>
                    <a:cubicBezTo>
                      <a:pt x="1219" y="1"/>
                      <a:pt x="917" y="70"/>
                      <a:pt x="917" y="70"/>
                    </a:cubicBezTo>
                    <a:cubicBezTo>
                      <a:pt x="204" y="1121"/>
                      <a:pt x="1" y="2806"/>
                      <a:pt x="1" y="2806"/>
                    </a:cubicBezTo>
                    <a:cubicBezTo>
                      <a:pt x="433" y="3011"/>
                      <a:pt x="888" y="3080"/>
                      <a:pt x="1304" y="3080"/>
                    </a:cubicBezTo>
                    <a:cubicBezTo>
                      <a:pt x="2153" y="3080"/>
                      <a:pt x="2840" y="2795"/>
                      <a:pt x="2840" y="2795"/>
                    </a:cubicBezTo>
                    <a:cubicBezTo>
                      <a:pt x="2783" y="2523"/>
                      <a:pt x="2365" y="58"/>
                      <a:pt x="2365" y="58"/>
                    </a:cubicBezTo>
                    <a:cubicBezTo>
                      <a:pt x="2112" y="15"/>
                      <a:pt x="1874" y="1"/>
                      <a:pt x="1668" y="1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4" name="Google Shape;604;p38"/>
              <p:cNvSpPr/>
              <p:nvPr/>
            </p:nvSpPr>
            <p:spPr>
              <a:xfrm>
                <a:off x="2037798" y="2280473"/>
                <a:ext cx="72678" cy="134827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3022" extrusionOk="0">
                    <a:moveTo>
                      <a:pt x="1119" y="0"/>
                    </a:moveTo>
                    <a:cubicBezTo>
                      <a:pt x="656" y="306"/>
                      <a:pt x="803" y="1120"/>
                      <a:pt x="690" y="1640"/>
                    </a:cubicBezTo>
                    <a:cubicBezTo>
                      <a:pt x="566" y="2138"/>
                      <a:pt x="340" y="2635"/>
                      <a:pt x="0" y="3020"/>
                    </a:cubicBezTo>
                    <a:cubicBezTo>
                      <a:pt x="32" y="3021"/>
                      <a:pt x="64" y="3021"/>
                      <a:pt x="95" y="3021"/>
                    </a:cubicBezTo>
                    <a:cubicBezTo>
                      <a:pt x="945" y="3021"/>
                      <a:pt x="1629" y="2737"/>
                      <a:pt x="1629" y="2737"/>
                    </a:cubicBezTo>
                    <a:cubicBezTo>
                      <a:pt x="1572" y="2465"/>
                      <a:pt x="1154" y="0"/>
                      <a:pt x="11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5" name="Google Shape;605;p38"/>
              <p:cNvSpPr/>
              <p:nvPr/>
            </p:nvSpPr>
            <p:spPr>
              <a:xfrm>
                <a:off x="1983769" y="2396473"/>
                <a:ext cx="126707" cy="18828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422" extrusionOk="0">
                    <a:moveTo>
                      <a:pt x="2805" y="1"/>
                    </a:moveTo>
                    <a:cubicBezTo>
                      <a:pt x="2482" y="45"/>
                      <a:pt x="1928" y="209"/>
                      <a:pt x="1235" y="209"/>
                    </a:cubicBezTo>
                    <a:cubicBezTo>
                      <a:pt x="863" y="209"/>
                      <a:pt x="451" y="162"/>
                      <a:pt x="13" y="24"/>
                    </a:cubicBezTo>
                    <a:cubicBezTo>
                      <a:pt x="1" y="103"/>
                      <a:pt x="1" y="148"/>
                      <a:pt x="1" y="148"/>
                    </a:cubicBezTo>
                    <a:cubicBezTo>
                      <a:pt x="433" y="353"/>
                      <a:pt x="888" y="422"/>
                      <a:pt x="1304" y="422"/>
                    </a:cubicBezTo>
                    <a:cubicBezTo>
                      <a:pt x="2153" y="422"/>
                      <a:pt x="2840" y="137"/>
                      <a:pt x="2840" y="137"/>
                    </a:cubicBezTo>
                    <a:cubicBezTo>
                      <a:pt x="2828" y="103"/>
                      <a:pt x="2817" y="69"/>
                      <a:pt x="2805" y="1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6" name="Google Shape;606;p38"/>
              <p:cNvSpPr/>
              <p:nvPr/>
            </p:nvSpPr>
            <p:spPr>
              <a:xfrm>
                <a:off x="2105391" y="2290066"/>
                <a:ext cx="155706" cy="158874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3561" extrusionOk="0">
                    <a:moveTo>
                      <a:pt x="260" y="0"/>
                    </a:moveTo>
                    <a:lnTo>
                      <a:pt x="1" y="815"/>
                    </a:lnTo>
                    <a:cubicBezTo>
                      <a:pt x="1833" y="1199"/>
                      <a:pt x="2307" y="2409"/>
                      <a:pt x="2307" y="2409"/>
                    </a:cubicBezTo>
                    <a:cubicBezTo>
                      <a:pt x="2252" y="2774"/>
                      <a:pt x="2521" y="3473"/>
                      <a:pt x="2607" y="3473"/>
                    </a:cubicBezTo>
                    <a:cubicBezTo>
                      <a:pt x="2609" y="3473"/>
                      <a:pt x="2611" y="3472"/>
                      <a:pt x="2612" y="3472"/>
                    </a:cubicBezTo>
                    <a:cubicBezTo>
                      <a:pt x="2701" y="3449"/>
                      <a:pt x="2573" y="2985"/>
                      <a:pt x="2599" y="2985"/>
                    </a:cubicBezTo>
                    <a:cubicBezTo>
                      <a:pt x="2600" y="2985"/>
                      <a:pt x="2601" y="2985"/>
                      <a:pt x="2601" y="2986"/>
                    </a:cubicBezTo>
                    <a:cubicBezTo>
                      <a:pt x="2647" y="2997"/>
                      <a:pt x="2906" y="3302"/>
                      <a:pt x="2986" y="3415"/>
                    </a:cubicBezTo>
                    <a:cubicBezTo>
                      <a:pt x="3043" y="3497"/>
                      <a:pt x="3123" y="3560"/>
                      <a:pt x="3164" y="3560"/>
                    </a:cubicBezTo>
                    <a:cubicBezTo>
                      <a:pt x="3180" y="3560"/>
                      <a:pt x="3190" y="3551"/>
                      <a:pt x="3190" y="3529"/>
                    </a:cubicBezTo>
                    <a:cubicBezTo>
                      <a:pt x="3200" y="3404"/>
                      <a:pt x="2896" y="3008"/>
                      <a:pt x="2896" y="3008"/>
                    </a:cubicBezTo>
                    <a:lnTo>
                      <a:pt x="2896" y="3008"/>
                    </a:lnTo>
                    <a:cubicBezTo>
                      <a:pt x="3019" y="3031"/>
                      <a:pt x="3099" y="3110"/>
                      <a:pt x="3257" y="3313"/>
                    </a:cubicBezTo>
                    <a:cubicBezTo>
                      <a:pt x="3327" y="3402"/>
                      <a:pt x="3387" y="3442"/>
                      <a:pt x="3426" y="3442"/>
                    </a:cubicBezTo>
                    <a:cubicBezTo>
                      <a:pt x="3476" y="3442"/>
                      <a:pt x="3489" y="3376"/>
                      <a:pt x="3438" y="3268"/>
                    </a:cubicBezTo>
                    <a:cubicBezTo>
                      <a:pt x="3336" y="3087"/>
                      <a:pt x="3054" y="2760"/>
                      <a:pt x="3054" y="2760"/>
                    </a:cubicBezTo>
                    <a:lnTo>
                      <a:pt x="3054" y="2760"/>
                    </a:lnTo>
                    <a:cubicBezTo>
                      <a:pt x="3183" y="2785"/>
                      <a:pt x="3380" y="2984"/>
                      <a:pt x="3439" y="2984"/>
                    </a:cubicBezTo>
                    <a:cubicBezTo>
                      <a:pt x="3457" y="2984"/>
                      <a:pt x="3462" y="2966"/>
                      <a:pt x="3449" y="2918"/>
                    </a:cubicBezTo>
                    <a:cubicBezTo>
                      <a:pt x="3336" y="2533"/>
                      <a:pt x="2669" y="2273"/>
                      <a:pt x="2669" y="2273"/>
                    </a:cubicBezTo>
                    <a:cubicBezTo>
                      <a:pt x="2669" y="2273"/>
                      <a:pt x="2194" y="181"/>
                      <a:pt x="260" y="0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7" name="Google Shape;607;p38"/>
              <p:cNvSpPr/>
              <p:nvPr/>
            </p:nvSpPr>
            <p:spPr>
              <a:xfrm>
                <a:off x="2105391" y="2290066"/>
                <a:ext cx="59561" cy="42429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951" extrusionOk="0">
                    <a:moveTo>
                      <a:pt x="260" y="0"/>
                    </a:moveTo>
                    <a:lnTo>
                      <a:pt x="1" y="815"/>
                    </a:lnTo>
                    <a:cubicBezTo>
                      <a:pt x="182" y="848"/>
                      <a:pt x="351" y="893"/>
                      <a:pt x="509" y="950"/>
                    </a:cubicBezTo>
                    <a:cubicBezTo>
                      <a:pt x="758" y="690"/>
                      <a:pt x="1018" y="498"/>
                      <a:pt x="1335" y="351"/>
                    </a:cubicBezTo>
                    <a:cubicBezTo>
                      <a:pt x="1041" y="170"/>
                      <a:pt x="690" y="34"/>
                      <a:pt x="260" y="0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8" name="Google Shape;608;p38"/>
              <p:cNvSpPr/>
              <p:nvPr/>
            </p:nvSpPr>
            <p:spPr>
              <a:xfrm>
                <a:off x="2060998" y="2280429"/>
                <a:ext cx="69153" cy="56081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257" extrusionOk="0">
                    <a:moveTo>
                      <a:pt x="572" y="1"/>
                    </a:moveTo>
                    <a:cubicBezTo>
                      <a:pt x="514" y="1"/>
                      <a:pt x="468" y="5"/>
                      <a:pt x="441" y="13"/>
                    </a:cubicBezTo>
                    <a:cubicBezTo>
                      <a:pt x="0" y="137"/>
                      <a:pt x="283" y="793"/>
                      <a:pt x="464" y="895"/>
                    </a:cubicBezTo>
                    <a:cubicBezTo>
                      <a:pt x="826" y="1121"/>
                      <a:pt x="1335" y="1257"/>
                      <a:pt x="1335" y="1257"/>
                    </a:cubicBezTo>
                    <a:lnTo>
                      <a:pt x="1549" y="159"/>
                    </a:lnTo>
                    <a:cubicBezTo>
                      <a:pt x="1355" y="77"/>
                      <a:pt x="836" y="1"/>
                      <a:pt x="572" y="1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9" name="Google Shape;609;p38"/>
              <p:cNvSpPr/>
              <p:nvPr/>
            </p:nvSpPr>
            <p:spPr>
              <a:xfrm>
                <a:off x="2115474" y="2285024"/>
                <a:ext cx="14678" cy="51486"/>
              </a:xfrm>
              <a:custGeom>
                <a:avLst/>
                <a:gdLst/>
                <a:ahLst/>
                <a:cxnLst/>
                <a:rect l="l" t="t" r="r" b="b"/>
                <a:pathLst>
                  <a:path w="329" h="1154" extrusionOk="0">
                    <a:moveTo>
                      <a:pt x="182" y="0"/>
                    </a:moveTo>
                    <a:cubicBezTo>
                      <a:pt x="136" y="204"/>
                      <a:pt x="102" y="407"/>
                      <a:pt x="69" y="611"/>
                    </a:cubicBezTo>
                    <a:cubicBezTo>
                      <a:pt x="34" y="780"/>
                      <a:pt x="1" y="973"/>
                      <a:pt x="57" y="1142"/>
                    </a:cubicBezTo>
                    <a:cubicBezTo>
                      <a:pt x="91" y="1154"/>
                      <a:pt x="114" y="1154"/>
                      <a:pt x="114" y="1154"/>
                    </a:cubicBezTo>
                    <a:lnTo>
                      <a:pt x="328" y="56"/>
                    </a:lnTo>
                    <a:cubicBezTo>
                      <a:pt x="283" y="34"/>
                      <a:pt x="238" y="23"/>
                      <a:pt x="182" y="0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0" name="Google Shape;610;p38"/>
              <p:cNvSpPr/>
              <p:nvPr/>
            </p:nvSpPr>
            <p:spPr>
              <a:xfrm>
                <a:off x="2032221" y="2256247"/>
                <a:ext cx="28821" cy="40778"/>
              </a:xfrm>
              <a:custGeom>
                <a:avLst/>
                <a:gdLst/>
                <a:ahLst/>
                <a:cxnLst/>
                <a:rect l="l" t="t" r="r" b="b"/>
                <a:pathLst>
                  <a:path w="646" h="914" extrusionOk="0">
                    <a:moveTo>
                      <a:pt x="0" y="0"/>
                    </a:moveTo>
                    <a:lnTo>
                      <a:pt x="0" y="860"/>
                    </a:lnTo>
                    <a:cubicBezTo>
                      <a:pt x="0" y="860"/>
                      <a:pt x="78" y="914"/>
                      <a:pt x="202" y="914"/>
                    </a:cubicBezTo>
                    <a:cubicBezTo>
                      <a:pt x="318" y="914"/>
                      <a:pt x="475" y="866"/>
                      <a:pt x="645" y="679"/>
                    </a:cubicBezTo>
                    <a:lnTo>
                      <a:pt x="57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1" name="Google Shape;611;p38"/>
              <p:cNvSpPr/>
              <p:nvPr/>
            </p:nvSpPr>
            <p:spPr>
              <a:xfrm>
                <a:off x="2032221" y="2256247"/>
                <a:ext cx="26814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376" extrusionOk="0">
                    <a:moveTo>
                      <a:pt x="0" y="0"/>
                    </a:moveTo>
                    <a:lnTo>
                      <a:pt x="0" y="351"/>
                    </a:lnTo>
                    <a:cubicBezTo>
                      <a:pt x="71" y="368"/>
                      <a:pt x="145" y="375"/>
                      <a:pt x="219" y="375"/>
                    </a:cubicBezTo>
                    <a:cubicBezTo>
                      <a:pt x="347" y="375"/>
                      <a:pt x="478" y="353"/>
                      <a:pt x="600" y="317"/>
                    </a:cubicBezTo>
                    <a:lnTo>
                      <a:pt x="57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2" name="Google Shape;612;p38"/>
              <p:cNvSpPr/>
              <p:nvPr/>
            </p:nvSpPr>
            <p:spPr>
              <a:xfrm>
                <a:off x="1969090" y="2051819"/>
                <a:ext cx="234229" cy="211877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4749" extrusionOk="0">
                    <a:moveTo>
                      <a:pt x="2269" y="0"/>
                    </a:moveTo>
                    <a:cubicBezTo>
                      <a:pt x="1234" y="0"/>
                      <a:pt x="0" y="1088"/>
                      <a:pt x="217" y="2660"/>
                    </a:cubicBezTo>
                    <a:cubicBezTo>
                      <a:pt x="217" y="2660"/>
                      <a:pt x="862" y="4537"/>
                      <a:pt x="2490" y="4730"/>
                    </a:cubicBezTo>
                    <a:cubicBezTo>
                      <a:pt x="2490" y="4730"/>
                      <a:pt x="2583" y="4748"/>
                      <a:pt x="2734" y="4748"/>
                    </a:cubicBezTo>
                    <a:cubicBezTo>
                      <a:pt x="3110" y="4748"/>
                      <a:pt x="3845" y="4633"/>
                      <a:pt x="4378" y="3825"/>
                    </a:cubicBezTo>
                    <a:cubicBezTo>
                      <a:pt x="5034" y="2830"/>
                      <a:pt x="5249" y="410"/>
                      <a:pt x="2988" y="217"/>
                    </a:cubicBezTo>
                    <a:cubicBezTo>
                      <a:pt x="2778" y="69"/>
                      <a:pt x="2530" y="0"/>
                      <a:pt x="22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3" name="Google Shape;613;p38"/>
              <p:cNvSpPr/>
              <p:nvPr/>
            </p:nvSpPr>
            <p:spPr>
              <a:xfrm>
                <a:off x="2133141" y="2021258"/>
                <a:ext cx="82270" cy="90747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2034" extrusionOk="0">
                    <a:moveTo>
                      <a:pt x="916" y="1"/>
                    </a:moveTo>
                    <a:cubicBezTo>
                      <a:pt x="247" y="1"/>
                      <a:pt x="0" y="1151"/>
                      <a:pt x="0" y="1151"/>
                    </a:cubicBezTo>
                    <a:lnTo>
                      <a:pt x="724" y="2033"/>
                    </a:lnTo>
                    <a:cubicBezTo>
                      <a:pt x="1844" y="1852"/>
                      <a:pt x="1764" y="145"/>
                      <a:pt x="1018" y="9"/>
                    </a:cubicBezTo>
                    <a:cubicBezTo>
                      <a:pt x="983" y="4"/>
                      <a:pt x="949" y="1"/>
                      <a:pt x="916" y="1"/>
                    </a:cubicBezTo>
                    <a:close/>
                  </a:path>
                </a:pathLst>
              </a:custGeom>
              <a:solidFill>
                <a:srgbClr val="EDB9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4" name="Google Shape;614;p38"/>
              <p:cNvSpPr/>
              <p:nvPr/>
            </p:nvSpPr>
            <p:spPr>
              <a:xfrm>
                <a:off x="2087411" y="2101030"/>
                <a:ext cx="97216" cy="159856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3583" extrusionOk="0">
                    <a:moveTo>
                      <a:pt x="1788" y="0"/>
                    </a:moveTo>
                    <a:cubicBezTo>
                      <a:pt x="1779" y="0"/>
                      <a:pt x="1771" y="6"/>
                      <a:pt x="1771" y="19"/>
                    </a:cubicBezTo>
                    <a:cubicBezTo>
                      <a:pt x="1885" y="732"/>
                      <a:pt x="1806" y="1523"/>
                      <a:pt x="1500" y="2179"/>
                    </a:cubicBezTo>
                    <a:cubicBezTo>
                      <a:pt x="1195" y="2823"/>
                      <a:pt x="663" y="3163"/>
                      <a:pt x="64" y="3468"/>
                    </a:cubicBezTo>
                    <a:cubicBezTo>
                      <a:pt x="0" y="3500"/>
                      <a:pt x="37" y="3582"/>
                      <a:pt x="98" y="3582"/>
                    </a:cubicBezTo>
                    <a:cubicBezTo>
                      <a:pt x="102" y="3582"/>
                      <a:pt x="106" y="3582"/>
                      <a:pt x="110" y="3582"/>
                    </a:cubicBezTo>
                    <a:cubicBezTo>
                      <a:pt x="1580" y="3163"/>
                      <a:pt x="2179" y="1399"/>
                      <a:pt x="1806" y="8"/>
                    </a:cubicBezTo>
                    <a:cubicBezTo>
                      <a:pt x="1801" y="3"/>
                      <a:pt x="1794" y="0"/>
                      <a:pt x="1788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5" name="Google Shape;615;p38"/>
              <p:cNvSpPr/>
              <p:nvPr/>
            </p:nvSpPr>
            <p:spPr>
              <a:xfrm>
                <a:off x="2092854" y="2091750"/>
                <a:ext cx="72098" cy="126796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2842" extrusionOk="0">
                    <a:moveTo>
                      <a:pt x="1548" y="1"/>
                    </a:moveTo>
                    <a:cubicBezTo>
                      <a:pt x="1412" y="1053"/>
                      <a:pt x="1016" y="2285"/>
                      <a:pt x="10" y="2805"/>
                    </a:cubicBezTo>
                    <a:cubicBezTo>
                      <a:pt x="0" y="2815"/>
                      <a:pt x="7" y="2842"/>
                      <a:pt x="24" y="2842"/>
                    </a:cubicBezTo>
                    <a:cubicBezTo>
                      <a:pt x="27" y="2842"/>
                      <a:pt x="30" y="2841"/>
                      <a:pt x="33" y="2840"/>
                    </a:cubicBezTo>
                    <a:cubicBezTo>
                      <a:pt x="508" y="2681"/>
                      <a:pt x="802" y="2297"/>
                      <a:pt x="1039" y="1867"/>
                    </a:cubicBezTo>
                    <a:cubicBezTo>
                      <a:pt x="1333" y="1324"/>
                      <a:pt x="1616" y="623"/>
                      <a:pt x="1548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6" name="Google Shape;616;p38"/>
              <p:cNvSpPr/>
              <p:nvPr/>
            </p:nvSpPr>
            <p:spPr>
              <a:xfrm>
                <a:off x="2095932" y="2084835"/>
                <a:ext cx="60453" cy="7870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764" extrusionOk="0">
                    <a:moveTo>
                      <a:pt x="1349" y="0"/>
                    </a:moveTo>
                    <a:cubicBezTo>
                      <a:pt x="1346" y="0"/>
                      <a:pt x="1343" y="3"/>
                      <a:pt x="1343" y="9"/>
                    </a:cubicBezTo>
                    <a:cubicBezTo>
                      <a:pt x="1276" y="349"/>
                      <a:pt x="1105" y="653"/>
                      <a:pt x="947" y="959"/>
                    </a:cubicBezTo>
                    <a:cubicBezTo>
                      <a:pt x="755" y="1332"/>
                      <a:pt x="382" y="1535"/>
                      <a:pt x="20" y="1728"/>
                    </a:cubicBezTo>
                    <a:cubicBezTo>
                      <a:pt x="1" y="1737"/>
                      <a:pt x="14" y="1764"/>
                      <a:pt x="33" y="1764"/>
                    </a:cubicBezTo>
                    <a:cubicBezTo>
                      <a:pt x="36" y="1764"/>
                      <a:pt x="39" y="1763"/>
                      <a:pt x="43" y="1762"/>
                    </a:cubicBezTo>
                    <a:cubicBezTo>
                      <a:pt x="404" y="1592"/>
                      <a:pt x="721" y="1422"/>
                      <a:pt x="959" y="1083"/>
                    </a:cubicBezTo>
                    <a:cubicBezTo>
                      <a:pt x="1162" y="789"/>
                      <a:pt x="1309" y="359"/>
                      <a:pt x="1354" y="9"/>
                    </a:cubicBezTo>
                    <a:cubicBezTo>
                      <a:pt x="1354" y="3"/>
                      <a:pt x="1352" y="0"/>
                      <a:pt x="1349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7" name="Google Shape;617;p38"/>
              <p:cNvSpPr/>
              <p:nvPr/>
            </p:nvSpPr>
            <p:spPr>
              <a:xfrm>
                <a:off x="2067066" y="2079035"/>
                <a:ext cx="84189" cy="46578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044" extrusionOk="0">
                    <a:moveTo>
                      <a:pt x="1867" y="0"/>
                    </a:moveTo>
                    <a:cubicBezTo>
                      <a:pt x="1863" y="0"/>
                      <a:pt x="1859" y="1"/>
                      <a:pt x="1855" y="4"/>
                    </a:cubicBezTo>
                    <a:cubicBezTo>
                      <a:pt x="1335" y="546"/>
                      <a:pt x="757" y="840"/>
                      <a:pt x="34" y="999"/>
                    </a:cubicBezTo>
                    <a:cubicBezTo>
                      <a:pt x="0" y="999"/>
                      <a:pt x="11" y="1044"/>
                      <a:pt x="34" y="1044"/>
                    </a:cubicBezTo>
                    <a:cubicBezTo>
                      <a:pt x="803" y="1010"/>
                      <a:pt x="1402" y="592"/>
                      <a:pt x="1877" y="26"/>
                    </a:cubicBezTo>
                    <a:cubicBezTo>
                      <a:pt x="1886" y="17"/>
                      <a:pt x="1881" y="0"/>
                      <a:pt x="1867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8" name="Google Shape;618;p38"/>
              <p:cNvSpPr/>
              <p:nvPr/>
            </p:nvSpPr>
            <p:spPr>
              <a:xfrm>
                <a:off x="2070769" y="2075778"/>
                <a:ext cx="65941" cy="2641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592" extrusionOk="0">
                    <a:moveTo>
                      <a:pt x="1332" y="1"/>
                    </a:moveTo>
                    <a:cubicBezTo>
                      <a:pt x="858" y="1"/>
                      <a:pt x="378" y="243"/>
                      <a:pt x="19" y="540"/>
                    </a:cubicBezTo>
                    <a:cubicBezTo>
                      <a:pt x="0" y="558"/>
                      <a:pt x="19" y="591"/>
                      <a:pt x="45" y="591"/>
                    </a:cubicBezTo>
                    <a:cubicBezTo>
                      <a:pt x="51" y="591"/>
                      <a:pt x="57" y="589"/>
                      <a:pt x="64" y="585"/>
                    </a:cubicBezTo>
                    <a:cubicBezTo>
                      <a:pt x="505" y="291"/>
                      <a:pt x="935" y="42"/>
                      <a:pt x="1478" y="20"/>
                    </a:cubicBezTo>
                    <a:lnTo>
                      <a:pt x="1478" y="9"/>
                    </a:lnTo>
                    <a:cubicBezTo>
                      <a:pt x="1429" y="3"/>
                      <a:pt x="1381" y="1"/>
                      <a:pt x="1332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9" name="Google Shape;619;p38"/>
              <p:cNvSpPr/>
              <p:nvPr/>
            </p:nvSpPr>
            <p:spPr>
              <a:xfrm>
                <a:off x="2017320" y="2066587"/>
                <a:ext cx="103730" cy="51798"/>
              </a:xfrm>
              <a:custGeom>
                <a:avLst/>
                <a:gdLst/>
                <a:ahLst/>
                <a:cxnLst/>
                <a:rect l="l" t="t" r="r" b="b"/>
                <a:pathLst>
                  <a:path w="2325" h="1161" extrusionOk="0">
                    <a:moveTo>
                      <a:pt x="1984" y="0"/>
                    </a:moveTo>
                    <a:cubicBezTo>
                      <a:pt x="1176" y="0"/>
                      <a:pt x="456" y="400"/>
                      <a:pt x="18" y="1108"/>
                    </a:cubicBezTo>
                    <a:cubicBezTo>
                      <a:pt x="0" y="1134"/>
                      <a:pt x="23" y="1160"/>
                      <a:pt x="51" y="1160"/>
                    </a:cubicBezTo>
                    <a:cubicBezTo>
                      <a:pt x="59" y="1160"/>
                      <a:pt x="67" y="1158"/>
                      <a:pt x="75" y="1153"/>
                    </a:cubicBezTo>
                    <a:cubicBezTo>
                      <a:pt x="324" y="881"/>
                      <a:pt x="538" y="610"/>
                      <a:pt x="855" y="407"/>
                    </a:cubicBezTo>
                    <a:cubicBezTo>
                      <a:pt x="1251" y="135"/>
                      <a:pt x="1839" y="34"/>
                      <a:pt x="2314" y="34"/>
                    </a:cubicBezTo>
                    <a:cubicBezTo>
                      <a:pt x="2325" y="34"/>
                      <a:pt x="2325" y="34"/>
                      <a:pt x="2314" y="22"/>
                    </a:cubicBezTo>
                    <a:cubicBezTo>
                      <a:pt x="2203" y="7"/>
                      <a:pt x="2092" y="0"/>
                      <a:pt x="1984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0" name="Google Shape;620;p38"/>
              <p:cNvSpPr/>
              <p:nvPr/>
            </p:nvSpPr>
            <p:spPr>
              <a:xfrm>
                <a:off x="1982297" y="2058155"/>
                <a:ext cx="112028" cy="127420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856" extrusionOk="0">
                    <a:moveTo>
                      <a:pt x="2311" y="0"/>
                    </a:moveTo>
                    <a:cubicBezTo>
                      <a:pt x="1655" y="0"/>
                      <a:pt x="1029" y="267"/>
                      <a:pt x="554" y="731"/>
                    </a:cubicBezTo>
                    <a:cubicBezTo>
                      <a:pt x="0" y="1274"/>
                      <a:pt x="68" y="2145"/>
                      <a:pt x="204" y="2835"/>
                    </a:cubicBezTo>
                    <a:cubicBezTo>
                      <a:pt x="209" y="2849"/>
                      <a:pt x="221" y="2855"/>
                      <a:pt x="234" y="2855"/>
                    </a:cubicBezTo>
                    <a:cubicBezTo>
                      <a:pt x="253" y="2855"/>
                      <a:pt x="272" y="2843"/>
                      <a:pt x="272" y="2824"/>
                    </a:cubicBezTo>
                    <a:cubicBezTo>
                      <a:pt x="249" y="2100"/>
                      <a:pt x="113" y="1410"/>
                      <a:pt x="622" y="811"/>
                    </a:cubicBezTo>
                    <a:cubicBezTo>
                      <a:pt x="1097" y="245"/>
                      <a:pt x="1810" y="98"/>
                      <a:pt x="2499" y="19"/>
                    </a:cubicBezTo>
                    <a:cubicBezTo>
                      <a:pt x="2511" y="19"/>
                      <a:pt x="2511" y="7"/>
                      <a:pt x="2499" y="7"/>
                    </a:cubicBezTo>
                    <a:cubicBezTo>
                      <a:pt x="2436" y="3"/>
                      <a:pt x="2374" y="0"/>
                      <a:pt x="2311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1" name="Google Shape;621;p38"/>
              <p:cNvSpPr/>
              <p:nvPr/>
            </p:nvSpPr>
            <p:spPr>
              <a:xfrm>
                <a:off x="2138183" y="2025675"/>
                <a:ext cx="30294" cy="43321"/>
              </a:xfrm>
              <a:custGeom>
                <a:avLst/>
                <a:gdLst/>
                <a:ahLst/>
                <a:cxnLst/>
                <a:rect l="l" t="t" r="r" b="b"/>
                <a:pathLst>
                  <a:path w="679" h="971" extrusionOk="0">
                    <a:moveTo>
                      <a:pt x="645" y="1"/>
                    </a:moveTo>
                    <a:cubicBezTo>
                      <a:pt x="464" y="34"/>
                      <a:pt x="317" y="227"/>
                      <a:pt x="215" y="374"/>
                    </a:cubicBezTo>
                    <a:cubicBezTo>
                      <a:pt x="102" y="544"/>
                      <a:pt x="0" y="758"/>
                      <a:pt x="45" y="962"/>
                    </a:cubicBezTo>
                    <a:cubicBezTo>
                      <a:pt x="45" y="968"/>
                      <a:pt x="51" y="970"/>
                      <a:pt x="57" y="970"/>
                    </a:cubicBezTo>
                    <a:cubicBezTo>
                      <a:pt x="62" y="970"/>
                      <a:pt x="68" y="968"/>
                      <a:pt x="68" y="962"/>
                    </a:cubicBezTo>
                    <a:cubicBezTo>
                      <a:pt x="91" y="555"/>
                      <a:pt x="339" y="250"/>
                      <a:pt x="668" y="34"/>
                    </a:cubicBezTo>
                    <a:cubicBezTo>
                      <a:pt x="679" y="24"/>
                      <a:pt x="668" y="1"/>
                      <a:pt x="645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2" name="Google Shape;622;p38"/>
              <p:cNvSpPr/>
              <p:nvPr/>
            </p:nvSpPr>
            <p:spPr>
              <a:xfrm>
                <a:off x="2148801" y="2024158"/>
                <a:ext cx="32792" cy="4684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050" extrusionOk="0">
                    <a:moveTo>
                      <a:pt x="712" y="1"/>
                    </a:moveTo>
                    <a:cubicBezTo>
                      <a:pt x="328" y="171"/>
                      <a:pt x="45" y="634"/>
                      <a:pt x="0" y="1041"/>
                    </a:cubicBezTo>
                    <a:cubicBezTo>
                      <a:pt x="0" y="1047"/>
                      <a:pt x="3" y="1050"/>
                      <a:pt x="6" y="1050"/>
                    </a:cubicBezTo>
                    <a:cubicBezTo>
                      <a:pt x="8" y="1050"/>
                      <a:pt x="11" y="1047"/>
                      <a:pt x="11" y="1041"/>
                    </a:cubicBezTo>
                    <a:cubicBezTo>
                      <a:pt x="91" y="646"/>
                      <a:pt x="362" y="216"/>
                      <a:pt x="712" y="23"/>
                    </a:cubicBezTo>
                    <a:cubicBezTo>
                      <a:pt x="735" y="12"/>
                      <a:pt x="724" y="1"/>
                      <a:pt x="712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3" name="Google Shape;623;p38"/>
              <p:cNvSpPr/>
              <p:nvPr/>
            </p:nvSpPr>
            <p:spPr>
              <a:xfrm>
                <a:off x="2152281" y="2029333"/>
                <a:ext cx="33194" cy="45329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016" extrusionOk="0">
                    <a:moveTo>
                      <a:pt x="707" y="0"/>
                    </a:moveTo>
                    <a:cubicBezTo>
                      <a:pt x="700" y="0"/>
                      <a:pt x="694" y="3"/>
                      <a:pt x="691" y="9"/>
                    </a:cubicBezTo>
                    <a:cubicBezTo>
                      <a:pt x="533" y="394"/>
                      <a:pt x="239" y="676"/>
                      <a:pt x="1" y="1004"/>
                    </a:cubicBezTo>
                    <a:cubicBezTo>
                      <a:pt x="1" y="1015"/>
                      <a:pt x="13" y="1015"/>
                      <a:pt x="13" y="1015"/>
                    </a:cubicBezTo>
                    <a:cubicBezTo>
                      <a:pt x="295" y="767"/>
                      <a:pt x="623" y="382"/>
                      <a:pt x="736" y="32"/>
                    </a:cubicBezTo>
                    <a:cubicBezTo>
                      <a:pt x="744" y="16"/>
                      <a:pt x="724" y="0"/>
                      <a:pt x="707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4" name="Google Shape;624;p38"/>
              <p:cNvSpPr/>
              <p:nvPr/>
            </p:nvSpPr>
            <p:spPr>
              <a:xfrm>
                <a:off x="2157323" y="2038970"/>
                <a:ext cx="33863" cy="40733"/>
              </a:xfrm>
              <a:custGeom>
                <a:avLst/>
                <a:gdLst/>
                <a:ahLst/>
                <a:cxnLst/>
                <a:rect l="l" t="t" r="r" b="b"/>
                <a:pathLst>
                  <a:path w="759" h="913" extrusionOk="0">
                    <a:moveTo>
                      <a:pt x="745" y="1"/>
                    </a:moveTo>
                    <a:cubicBezTo>
                      <a:pt x="740" y="1"/>
                      <a:pt x="736" y="3"/>
                      <a:pt x="736" y="8"/>
                    </a:cubicBezTo>
                    <a:cubicBezTo>
                      <a:pt x="578" y="347"/>
                      <a:pt x="363" y="743"/>
                      <a:pt x="1" y="902"/>
                    </a:cubicBezTo>
                    <a:cubicBezTo>
                      <a:pt x="1" y="902"/>
                      <a:pt x="1" y="912"/>
                      <a:pt x="13" y="912"/>
                    </a:cubicBezTo>
                    <a:cubicBezTo>
                      <a:pt x="216" y="867"/>
                      <a:pt x="352" y="709"/>
                      <a:pt x="488" y="551"/>
                    </a:cubicBezTo>
                    <a:cubicBezTo>
                      <a:pt x="623" y="404"/>
                      <a:pt x="736" y="211"/>
                      <a:pt x="759" y="20"/>
                    </a:cubicBezTo>
                    <a:cubicBezTo>
                      <a:pt x="759" y="6"/>
                      <a:pt x="751" y="1"/>
                      <a:pt x="745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5" name="Google Shape;625;p38"/>
              <p:cNvSpPr/>
              <p:nvPr/>
            </p:nvSpPr>
            <p:spPr>
              <a:xfrm>
                <a:off x="2163569" y="2048562"/>
                <a:ext cx="36183" cy="3944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884" extrusionOk="0">
                    <a:moveTo>
                      <a:pt x="795" y="0"/>
                    </a:moveTo>
                    <a:cubicBezTo>
                      <a:pt x="788" y="0"/>
                      <a:pt x="782" y="3"/>
                      <a:pt x="777" y="8"/>
                    </a:cubicBezTo>
                    <a:cubicBezTo>
                      <a:pt x="652" y="415"/>
                      <a:pt x="393" y="709"/>
                      <a:pt x="8" y="878"/>
                    </a:cubicBezTo>
                    <a:cubicBezTo>
                      <a:pt x="404" y="765"/>
                      <a:pt x="743" y="449"/>
                      <a:pt x="811" y="19"/>
                    </a:cubicBezTo>
                    <a:cubicBezTo>
                      <a:pt x="811" y="6"/>
                      <a:pt x="803" y="0"/>
                      <a:pt x="795" y="0"/>
                    </a:cubicBezTo>
                    <a:close/>
                    <a:moveTo>
                      <a:pt x="8" y="878"/>
                    </a:moveTo>
                    <a:cubicBezTo>
                      <a:pt x="1" y="878"/>
                      <a:pt x="3" y="884"/>
                      <a:pt x="6" y="884"/>
                    </a:cubicBezTo>
                    <a:cubicBezTo>
                      <a:pt x="7" y="884"/>
                      <a:pt x="8" y="882"/>
                      <a:pt x="8" y="878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6" name="Google Shape;626;p38"/>
              <p:cNvSpPr/>
              <p:nvPr/>
            </p:nvSpPr>
            <p:spPr>
              <a:xfrm>
                <a:off x="2173474" y="2067925"/>
                <a:ext cx="28152" cy="27929"/>
              </a:xfrm>
              <a:custGeom>
                <a:avLst/>
                <a:gdLst/>
                <a:ahLst/>
                <a:cxnLst/>
                <a:rect l="l" t="t" r="r" b="b"/>
                <a:pathLst>
                  <a:path w="631" h="626" extrusionOk="0">
                    <a:moveTo>
                      <a:pt x="591" y="0"/>
                    </a:moveTo>
                    <a:cubicBezTo>
                      <a:pt x="582" y="0"/>
                      <a:pt x="573" y="4"/>
                      <a:pt x="566" y="15"/>
                    </a:cubicBezTo>
                    <a:cubicBezTo>
                      <a:pt x="453" y="263"/>
                      <a:pt x="307" y="580"/>
                      <a:pt x="1" y="614"/>
                    </a:cubicBezTo>
                    <a:lnTo>
                      <a:pt x="1" y="625"/>
                    </a:lnTo>
                    <a:cubicBezTo>
                      <a:pt x="307" y="625"/>
                      <a:pt x="566" y="320"/>
                      <a:pt x="623" y="37"/>
                    </a:cubicBezTo>
                    <a:cubicBezTo>
                      <a:pt x="631" y="22"/>
                      <a:pt x="611" y="0"/>
                      <a:pt x="591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7" name="Google Shape;627;p38"/>
              <p:cNvSpPr/>
              <p:nvPr/>
            </p:nvSpPr>
            <p:spPr>
              <a:xfrm>
                <a:off x="1951021" y="2090144"/>
                <a:ext cx="182654" cy="175069"/>
              </a:xfrm>
              <a:custGeom>
                <a:avLst/>
                <a:gdLst/>
                <a:ahLst/>
                <a:cxnLst/>
                <a:rect l="l" t="t" r="r" b="b"/>
                <a:pathLst>
                  <a:path w="4094" h="3924" extrusionOk="0">
                    <a:moveTo>
                      <a:pt x="2334" y="1"/>
                    </a:moveTo>
                    <a:cubicBezTo>
                      <a:pt x="1990" y="1"/>
                      <a:pt x="1613" y="62"/>
                      <a:pt x="1380" y="286"/>
                    </a:cubicBezTo>
                    <a:cubicBezTo>
                      <a:pt x="848" y="795"/>
                      <a:pt x="893" y="1213"/>
                      <a:pt x="475" y="1733"/>
                    </a:cubicBezTo>
                    <a:cubicBezTo>
                      <a:pt x="147" y="2140"/>
                      <a:pt x="0" y="3373"/>
                      <a:pt x="1459" y="3791"/>
                    </a:cubicBezTo>
                    <a:cubicBezTo>
                      <a:pt x="1782" y="3883"/>
                      <a:pt x="2085" y="3924"/>
                      <a:pt x="2363" y="3924"/>
                    </a:cubicBezTo>
                    <a:cubicBezTo>
                      <a:pt x="3284" y="3924"/>
                      <a:pt x="3929" y="3478"/>
                      <a:pt x="4094" y="2966"/>
                    </a:cubicBezTo>
                    <a:cubicBezTo>
                      <a:pt x="4094" y="2966"/>
                      <a:pt x="3845" y="1937"/>
                      <a:pt x="4014" y="1235"/>
                    </a:cubicBezTo>
                    <a:cubicBezTo>
                      <a:pt x="4014" y="1235"/>
                      <a:pt x="3302" y="670"/>
                      <a:pt x="3132" y="94"/>
                    </a:cubicBezTo>
                    <a:cubicBezTo>
                      <a:pt x="3132" y="94"/>
                      <a:pt x="2758" y="1"/>
                      <a:pt x="2334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8" name="Google Shape;628;p38"/>
              <p:cNvSpPr/>
              <p:nvPr/>
            </p:nvSpPr>
            <p:spPr>
              <a:xfrm>
                <a:off x="2073089" y="2171166"/>
                <a:ext cx="38904" cy="3529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791" extrusionOk="0">
                    <a:moveTo>
                      <a:pt x="405" y="0"/>
                    </a:moveTo>
                    <a:cubicBezTo>
                      <a:pt x="343" y="0"/>
                      <a:pt x="281" y="15"/>
                      <a:pt x="227" y="42"/>
                    </a:cubicBezTo>
                    <a:cubicBezTo>
                      <a:pt x="91" y="110"/>
                      <a:pt x="34" y="245"/>
                      <a:pt x="12" y="381"/>
                    </a:cubicBezTo>
                    <a:cubicBezTo>
                      <a:pt x="1" y="517"/>
                      <a:pt x="91" y="675"/>
                      <a:pt x="204" y="743"/>
                    </a:cubicBezTo>
                    <a:cubicBezTo>
                      <a:pt x="272" y="776"/>
                      <a:pt x="295" y="776"/>
                      <a:pt x="374" y="788"/>
                    </a:cubicBezTo>
                    <a:lnTo>
                      <a:pt x="385" y="788"/>
                    </a:lnTo>
                    <a:cubicBezTo>
                      <a:pt x="399" y="790"/>
                      <a:pt x="412" y="791"/>
                      <a:pt x="426" y="791"/>
                    </a:cubicBezTo>
                    <a:cubicBezTo>
                      <a:pt x="491" y="791"/>
                      <a:pt x="555" y="771"/>
                      <a:pt x="612" y="743"/>
                    </a:cubicBezTo>
                    <a:cubicBezTo>
                      <a:pt x="713" y="709"/>
                      <a:pt x="781" y="607"/>
                      <a:pt x="815" y="505"/>
                    </a:cubicBezTo>
                    <a:cubicBezTo>
                      <a:pt x="871" y="313"/>
                      <a:pt x="781" y="121"/>
                      <a:pt x="600" y="53"/>
                    </a:cubicBezTo>
                    <a:cubicBezTo>
                      <a:pt x="541" y="17"/>
                      <a:pt x="473" y="0"/>
                      <a:pt x="405" y="0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9" name="Google Shape;629;p38"/>
              <p:cNvSpPr/>
              <p:nvPr/>
            </p:nvSpPr>
            <p:spPr>
              <a:xfrm>
                <a:off x="1965120" y="2157469"/>
                <a:ext cx="27304" cy="27126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08" extrusionOk="0">
                    <a:moveTo>
                      <a:pt x="316" y="1"/>
                    </a:moveTo>
                    <a:cubicBezTo>
                      <a:pt x="286" y="1"/>
                      <a:pt x="255" y="4"/>
                      <a:pt x="227" y="10"/>
                    </a:cubicBezTo>
                    <a:cubicBezTo>
                      <a:pt x="159" y="32"/>
                      <a:pt x="91" y="78"/>
                      <a:pt x="46" y="145"/>
                    </a:cubicBezTo>
                    <a:cubicBezTo>
                      <a:pt x="1" y="201"/>
                      <a:pt x="1" y="292"/>
                      <a:pt x="12" y="360"/>
                    </a:cubicBezTo>
                    <a:lnTo>
                      <a:pt x="12" y="382"/>
                    </a:lnTo>
                    <a:cubicBezTo>
                      <a:pt x="34" y="485"/>
                      <a:pt x="114" y="575"/>
                      <a:pt x="227" y="598"/>
                    </a:cubicBezTo>
                    <a:cubicBezTo>
                      <a:pt x="258" y="603"/>
                      <a:pt x="290" y="608"/>
                      <a:pt x="324" y="608"/>
                    </a:cubicBezTo>
                    <a:cubicBezTo>
                      <a:pt x="366" y="608"/>
                      <a:pt x="409" y="600"/>
                      <a:pt x="453" y="575"/>
                    </a:cubicBezTo>
                    <a:cubicBezTo>
                      <a:pt x="509" y="530"/>
                      <a:pt x="566" y="473"/>
                      <a:pt x="589" y="394"/>
                    </a:cubicBezTo>
                    <a:cubicBezTo>
                      <a:pt x="612" y="315"/>
                      <a:pt x="600" y="236"/>
                      <a:pt x="566" y="168"/>
                    </a:cubicBezTo>
                    <a:cubicBezTo>
                      <a:pt x="532" y="88"/>
                      <a:pt x="476" y="43"/>
                      <a:pt x="396" y="10"/>
                    </a:cubicBezTo>
                    <a:cubicBezTo>
                      <a:pt x="374" y="4"/>
                      <a:pt x="345" y="1"/>
                      <a:pt x="316" y="1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0" name="Google Shape;630;p38"/>
              <p:cNvSpPr/>
              <p:nvPr/>
            </p:nvSpPr>
            <p:spPr>
              <a:xfrm>
                <a:off x="2081655" y="2128379"/>
                <a:ext cx="11154" cy="7138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60" extrusionOk="0">
                    <a:moveTo>
                      <a:pt x="127" y="1"/>
                    </a:moveTo>
                    <a:cubicBezTo>
                      <a:pt x="100" y="1"/>
                      <a:pt x="70" y="9"/>
                      <a:pt x="46" y="17"/>
                    </a:cubicBezTo>
                    <a:cubicBezTo>
                      <a:pt x="1" y="28"/>
                      <a:pt x="1" y="84"/>
                      <a:pt x="58" y="84"/>
                    </a:cubicBezTo>
                    <a:cubicBezTo>
                      <a:pt x="80" y="96"/>
                      <a:pt x="103" y="96"/>
                      <a:pt x="126" y="130"/>
                    </a:cubicBezTo>
                    <a:cubicBezTo>
                      <a:pt x="138" y="148"/>
                      <a:pt x="163" y="160"/>
                      <a:pt x="185" y="160"/>
                    </a:cubicBezTo>
                    <a:cubicBezTo>
                      <a:pt x="204" y="160"/>
                      <a:pt x="222" y="151"/>
                      <a:pt x="227" y="130"/>
                    </a:cubicBezTo>
                    <a:cubicBezTo>
                      <a:pt x="249" y="74"/>
                      <a:pt x="204" y="28"/>
                      <a:pt x="159" y="6"/>
                    </a:cubicBezTo>
                    <a:cubicBezTo>
                      <a:pt x="149" y="2"/>
                      <a:pt x="138" y="1"/>
                      <a:pt x="127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1" name="Google Shape;631;p38"/>
              <p:cNvSpPr/>
              <p:nvPr/>
            </p:nvSpPr>
            <p:spPr>
              <a:xfrm>
                <a:off x="2004961" y="2115976"/>
                <a:ext cx="9681" cy="5621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26" extrusionOk="0">
                    <a:moveTo>
                      <a:pt x="111" y="1"/>
                    </a:moveTo>
                    <a:cubicBezTo>
                      <a:pt x="79" y="1"/>
                      <a:pt x="46" y="16"/>
                      <a:pt x="23" y="46"/>
                    </a:cubicBezTo>
                    <a:cubicBezTo>
                      <a:pt x="1" y="80"/>
                      <a:pt x="35" y="114"/>
                      <a:pt x="69" y="125"/>
                    </a:cubicBezTo>
                    <a:cubicBezTo>
                      <a:pt x="91" y="125"/>
                      <a:pt x="114" y="114"/>
                      <a:pt x="137" y="114"/>
                    </a:cubicBezTo>
                    <a:cubicBezTo>
                      <a:pt x="140" y="110"/>
                      <a:pt x="146" y="109"/>
                      <a:pt x="151" y="109"/>
                    </a:cubicBezTo>
                    <a:cubicBezTo>
                      <a:pt x="161" y="109"/>
                      <a:pt x="171" y="114"/>
                      <a:pt x="171" y="114"/>
                    </a:cubicBezTo>
                    <a:cubicBezTo>
                      <a:pt x="174" y="117"/>
                      <a:pt x="178" y="119"/>
                      <a:pt x="183" y="119"/>
                    </a:cubicBezTo>
                    <a:cubicBezTo>
                      <a:pt x="193" y="119"/>
                      <a:pt x="204" y="110"/>
                      <a:pt x="204" y="103"/>
                    </a:cubicBezTo>
                    <a:cubicBezTo>
                      <a:pt x="216" y="58"/>
                      <a:pt x="204" y="23"/>
                      <a:pt x="159" y="12"/>
                    </a:cubicBezTo>
                    <a:cubicBezTo>
                      <a:pt x="144" y="5"/>
                      <a:pt x="127" y="1"/>
                      <a:pt x="111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2" name="Google Shape;632;p38"/>
              <p:cNvSpPr/>
              <p:nvPr/>
            </p:nvSpPr>
            <p:spPr>
              <a:xfrm>
                <a:off x="2026912" y="2194232"/>
                <a:ext cx="39663" cy="26011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83" extrusionOk="0">
                    <a:moveTo>
                      <a:pt x="846" y="1"/>
                    </a:moveTo>
                    <a:cubicBezTo>
                      <a:pt x="827" y="1"/>
                      <a:pt x="810" y="12"/>
                      <a:pt x="810" y="33"/>
                    </a:cubicBezTo>
                    <a:cubicBezTo>
                      <a:pt x="810" y="192"/>
                      <a:pt x="775" y="362"/>
                      <a:pt x="629" y="440"/>
                    </a:cubicBezTo>
                    <a:cubicBezTo>
                      <a:pt x="559" y="479"/>
                      <a:pt x="493" y="495"/>
                      <a:pt x="429" y="495"/>
                    </a:cubicBezTo>
                    <a:cubicBezTo>
                      <a:pt x="307" y="495"/>
                      <a:pt x="193" y="436"/>
                      <a:pt x="74" y="362"/>
                    </a:cubicBezTo>
                    <a:cubicBezTo>
                      <a:pt x="68" y="359"/>
                      <a:pt x="62" y="357"/>
                      <a:pt x="56" y="357"/>
                    </a:cubicBezTo>
                    <a:cubicBezTo>
                      <a:pt x="21" y="357"/>
                      <a:pt x="0" y="410"/>
                      <a:pt x="29" y="430"/>
                    </a:cubicBezTo>
                    <a:cubicBezTo>
                      <a:pt x="159" y="506"/>
                      <a:pt x="309" y="582"/>
                      <a:pt x="455" y="582"/>
                    </a:cubicBezTo>
                    <a:cubicBezTo>
                      <a:pt x="526" y="582"/>
                      <a:pt x="596" y="564"/>
                      <a:pt x="662" y="520"/>
                    </a:cubicBezTo>
                    <a:cubicBezTo>
                      <a:pt x="832" y="407"/>
                      <a:pt x="888" y="237"/>
                      <a:pt x="888" y="45"/>
                    </a:cubicBezTo>
                    <a:cubicBezTo>
                      <a:pt x="888" y="15"/>
                      <a:pt x="866" y="1"/>
                      <a:pt x="846" y="1"/>
                    </a:cubicBezTo>
                    <a:close/>
                  </a:path>
                </a:pathLst>
              </a:custGeom>
              <a:solidFill>
                <a:srgbClr val="A42C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3" name="Google Shape;633;p38"/>
              <p:cNvSpPr/>
              <p:nvPr/>
            </p:nvSpPr>
            <p:spPr>
              <a:xfrm>
                <a:off x="2008530" y="2164205"/>
                <a:ext cx="23869" cy="1824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09" extrusionOk="0">
                    <a:moveTo>
                      <a:pt x="244" y="1"/>
                    </a:moveTo>
                    <a:cubicBezTo>
                      <a:pt x="197" y="1"/>
                      <a:pt x="153" y="12"/>
                      <a:pt x="114" y="40"/>
                    </a:cubicBezTo>
                    <a:cubicBezTo>
                      <a:pt x="0" y="118"/>
                      <a:pt x="34" y="277"/>
                      <a:pt x="91" y="390"/>
                    </a:cubicBezTo>
                    <a:cubicBezTo>
                      <a:pt x="98" y="403"/>
                      <a:pt x="109" y="409"/>
                      <a:pt x="120" y="409"/>
                    </a:cubicBezTo>
                    <a:cubicBezTo>
                      <a:pt x="146" y="409"/>
                      <a:pt x="175" y="380"/>
                      <a:pt x="159" y="356"/>
                    </a:cubicBezTo>
                    <a:cubicBezTo>
                      <a:pt x="124" y="277"/>
                      <a:pt x="68" y="141"/>
                      <a:pt x="170" y="96"/>
                    </a:cubicBezTo>
                    <a:cubicBezTo>
                      <a:pt x="195" y="87"/>
                      <a:pt x="220" y="84"/>
                      <a:pt x="245" y="84"/>
                    </a:cubicBezTo>
                    <a:cubicBezTo>
                      <a:pt x="321" y="84"/>
                      <a:pt x="393" y="116"/>
                      <a:pt x="453" y="141"/>
                    </a:cubicBezTo>
                    <a:cubicBezTo>
                      <a:pt x="462" y="148"/>
                      <a:pt x="470" y="150"/>
                      <a:pt x="479" y="150"/>
                    </a:cubicBezTo>
                    <a:cubicBezTo>
                      <a:pt x="512" y="150"/>
                      <a:pt x="534" y="103"/>
                      <a:pt x="498" y="85"/>
                    </a:cubicBezTo>
                    <a:cubicBezTo>
                      <a:pt x="424" y="40"/>
                      <a:pt x="331" y="1"/>
                      <a:pt x="244" y="1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4" name="Google Shape;634;p38"/>
              <p:cNvSpPr/>
              <p:nvPr/>
            </p:nvSpPr>
            <p:spPr>
              <a:xfrm>
                <a:off x="2059972" y="2147698"/>
                <a:ext cx="16686" cy="17177"/>
              </a:xfrm>
              <a:custGeom>
                <a:avLst/>
                <a:gdLst/>
                <a:ahLst/>
                <a:cxnLst/>
                <a:rect l="l" t="t" r="r" b="b"/>
                <a:pathLst>
                  <a:path w="374" h="385" extrusionOk="0">
                    <a:moveTo>
                      <a:pt x="234" y="0"/>
                    </a:moveTo>
                    <a:cubicBezTo>
                      <a:pt x="178" y="0"/>
                      <a:pt x="132" y="31"/>
                      <a:pt x="102" y="70"/>
                    </a:cubicBezTo>
                    <a:cubicBezTo>
                      <a:pt x="91" y="81"/>
                      <a:pt x="80" y="81"/>
                      <a:pt x="69" y="93"/>
                    </a:cubicBezTo>
                    <a:cubicBezTo>
                      <a:pt x="23" y="149"/>
                      <a:pt x="1" y="240"/>
                      <a:pt x="46" y="307"/>
                    </a:cubicBezTo>
                    <a:cubicBezTo>
                      <a:pt x="77" y="354"/>
                      <a:pt x="130" y="385"/>
                      <a:pt x="185" y="385"/>
                    </a:cubicBezTo>
                    <a:cubicBezTo>
                      <a:pt x="210" y="385"/>
                      <a:pt x="236" y="378"/>
                      <a:pt x="261" y="364"/>
                    </a:cubicBezTo>
                    <a:cubicBezTo>
                      <a:pt x="306" y="330"/>
                      <a:pt x="340" y="285"/>
                      <a:pt x="351" y="229"/>
                    </a:cubicBezTo>
                    <a:cubicBezTo>
                      <a:pt x="374" y="149"/>
                      <a:pt x="351" y="25"/>
                      <a:pt x="261" y="2"/>
                    </a:cubicBezTo>
                    <a:cubicBezTo>
                      <a:pt x="251" y="1"/>
                      <a:pt x="242" y="0"/>
                      <a:pt x="234" y="0"/>
                    </a:cubicBezTo>
                    <a:close/>
                  </a:path>
                </a:pathLst>
              </a:custGeom>
              <a:solidFill>
                <a:srgbClr val="3111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5" name="Google Shape;635;p38"/>
              <p:cNvSpPr/>
              <p:nvPr/>
            </p:nvSpPr>
            <p:spPr>
              <a:xfrm>
                <a:off x="1996440" y="2139087"/>
                <a:ext cx="14634" cy="15437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46" extrusionOk="0">
                    <a:moveTo>
                      <a:pt x="76" y="71"/>
                    </a:moveTo>
                    <a:cubicBezTo>
                      <a:pt x="74" y="73"/>
                      <a:pt x="72" y="76"/>
                      <a:pt x="68" y="82"/>
                    </a:cubicBezTo>
                    <a:cubicBezTo>
                      <a:pt x="71" y="79"/>
                      <a:pt x="74" y="75"/>
                      <a:pt x="76" y="71"/>
                    </a:cubicBezTo>
                    <a:close/>
                    <a:moveTo>
                      <a:pt x="193" y="0"/>
                    </a:moveTo>
                    <a:cubicBezTo>
                      <a:pt x="156" y="0"/>
                      <a:pt x="119" y="15"/>
                      <a:pt x="91" y="48"/>
                    </a:cubicBezTo>
                    <a:cubicBezTo>
                      <a:pt x="83" y="56"/>
                      <a:pt x="80" y="63"/>
                      <a:pt x="76" y="71"/>
                    </a:cubicBezTo>
                    <a:lnTo>
                      <a:pt x="76" y="71"/>
                    </a:lnTo>
                    <a:cubicBezTo>
                      <a:pt x="77" y="70"/>
                      <a:pt x="77" y="70"/>
                      <a:pt x="77" y="70"/>
                    </a:cubicBezTo>
                    <a:lnTo>
                      <a:pt x="77" y="70"/>
                    </a:lnTo>
                    <a:cubicBezTo>
                      <a:pt x="79" y="70"/>
                      <a:pt x="65" y="93"/>
                      <a:pt x="56" y="93"/>
                    </a:cubicBezTo>
                    <a:cubicBezTo>
                      <a:pt x="45" y="105"/>
                      <a:pt x="45" y="116"/>
                      <a:pt x="45" y="128"/>
                    </a:cubicBezTo>
                    <a:cubicBezTo>
                      <a:pt x="0" y="184"/>
                      <a:pt x="0" y="252"/>
                      <a:pt x="45" y="309"/>
                    </a:cubicBezTo>
                    <a:cubicBezTo>
                      <a:pt x="74" y="335"/>
                      <a:pt x="104" y="346"/>
                      <a:pt x="134" y="346"/>
                    </a:cubicBezTo>
                    <a:cubicBezTo>
                      <a:pt x="234" y="346"/>
                      <a:pt x="328" y="223"/>
                      <a:pt x="328" y="128"/>
                    </a:cubicBezTo>
                    <a:cubicBezTo>
                      <a:pt x="321" y="48"/>
                      <a:pt x="258" y="0"/>
                      <a:pt x="193" y="0"/>
                    </a:cubicBezTo>
                    <a:close/>
                  </a:path>
                </a:pathLst>
              </a:custGeom>
              <a:solidFill>
                <a:srgbClr val="3111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6" name="Google Shape;636;p38"/>
              <p:cNvSpPr/>
              <p:nvPr/>
            </p:nvSpPr>
            <p:spPr>
              <a:xfrm>
                <a:off x="2119534" y="2187629"/>
                <a:ext cx="55546" cy="5487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1230" extrusionOk="0">
                    <a:moveTo>
                      <a:pt x="599" y="1"/>
                    </a:moveTo>
                    <a:cubicBezTo>
                      <a:pt x="301" y="1"/>
                      <a:pt x="79" y="249"/>
                      <a:pt x="79" y="249"/>
                    </a:cubicBezTo>
                    <a:lnTo>
                      <a:pt x="0" y="1120"/>
                    </a:lnTo>
                    <a:cubicBezTo>
                      <a:pt x="169" y="1197"/>
                      <a:pt x="318" y="1230"/>
                      <a:pt x="446" y="1230"/>
                    </a:cubicBezTo>
                    <a:cubicBezTo>
                      <a:pt x="1132" y="1230"/>
                      <a:pt x="1244" y="290"/>
                      <a:pt x="882" y="80"/>
                    </a:cubicBezTo>
                    <a:cubicBezTo>
                      <a:pt x="784" y="23"/>
                      <a:pt x="688" y="1"/>
                      <a:pt x="599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7" name="Google Shape;637;p38"/>
              <p:cNvSpPr/>
              <p:nvPr/>
            </p:nvSpPr>
            <p:spPr>
              <a:xfrm>
                <a:off x="2125066" y="2199139"/>
                <a:ext cx="32301" cy="33372"/>
              </a:xfrm>
              <a:custGeom>
                <a:avLst/>
                <a:gdLst/>
                <a:ahLst/>
                <a:cxnLst/>
                <a:rect l="l" t="t" r="r" b="b"/>
                <a:pathLst>
                  <a:path w="724" h="748" extrusionOk="0">
                    <a:moveTo>
                      <a:pt x="280" y="416"/>
                    </a:moveTo>
                    <a:cubicBezTo>
                      <a:pt x="362" y="416"/>
                      <a:pt x="400" y="531"/>
                      <a:pt x="339" y="602"/>
                    </a:cubicBezTo>
                    <a:cubicBezTo>
                      <a:pt x="305" y="630"/>
                      <a:pt x="266" y="642"/>
                      <a:pt x="225" y="642"/>
                    </a:cubicBezTo>
                    <a:cubicBezTo>
                      <a:pt x="184" y="642"/>
                      <a:pt x="142" y="630"/>
                      <a:pt x="102" y="614"/>
                    </a:cubicBezTo>
                    <a:cubicBezTo>
                      <a:pt x="102" y="568"/>
                      <a:pt x="125" y="523"/>
                      <a:pt x="136" y="478"/>
                    </a:cubicBezTo>
                    <a:cubicBezTo>
                      <a:pt x="170" y="443"/>
                      <a:pt x="215" y="433"/>
                      <a:pt x="249" y="421"/>
                    </a:cubicBezTo>
                    <a:cubicBezTo>
                      <a:pt x="260" y="417"/>
                      <a:pt x="270" y="416"/>
                      <a:pt x="280" y="416"/>
                    </a:cubicBezTo>
                    <a:close/>
                    <a:moveTo>
                      <a:pt x="525" y="1"/>
                    </a:moveTo>
                    <a:cubicBezTo>
                      <a:pt x="424" y="1"/>
                      <a:pt x="321" y="51"/>
                      <a:pt x="238" y="127"/>
                    </a:cubicBezTo>
                    <a:cubicBezTo>
                      <a:pt x="80" y="263"/>
                      <a:pt x="0" y="478"/>
                      <a:pt x="12" y="681"/>
                    </a:cubicBezTo>
                    <a:cubicBezTo>
                      <a:pt x="12" y="704"/>
                      <a:pt x="23" y="715"/>
                      <a:pt x="45" y="715"/>
                    </a:cubicBezTo>
                    <a:lnTo>
                      <a:pt x="68" y="738"/>
                    </a:lnTo>
                    <a:cubicBezTo>
                      <a:pt x="105" y="744"/>
                      <a:pt x="140" y="748"/>
                      <a:pt x="174" y="748"/>
                    </a:cubicBezTo>
                    <a:cubicBezTo>
                      <a:pt x="257" y="748"/>
                      <a:pt x="332" y="726"/>
                      <a:pt x="396" y="670"/>
                    </a:cubicBezTo>
                    <a:cubicBezTo>
                      <a:pt x="475" y="602"/>
                      <a:pt x="509" y="478"/>
                      <a:pt x="430" y="398"/>
                    </a:cubicBezTo>
                    <a:cubicBezTo>
                      <a:pt x="398" y="366"/>
                      <a:pt x="358" y="354"/>
                      <a:pt x="317" y="354"/>
                    </a:cubicBezTo>
                    <a:cubicBezTo>
                      <a:pt x="271" y="354"/>
                      <a:pt x="223" y="369"/>
                      <a:pt x="181" y="387"/>
                    </a:cubicBezTo>
                    <a:lnTo>
                      <a:pt x="249" y="252"/>
                    </a:lnTo>
                    <a:cubicBezTo>
                      <a:pt x="339" y="116"/>
                      <a:pt x="458" y="74"/>
                      <a:pt x="600" y="74"/>
                    </a:cubicBezTo>
                    <a:cubicBezTo>
                      <a:pt x="636" y="74"/>
                      <a:pt x="674" y="77"/>
                      <a:pt x="713" y="82"/>
                    </a:cubicBezTo>
                    <a:cubicBezTo>
                      <a:pt x="713" y="82"/>
                      <a:pt x="724" y="71"/>
                      <a:pt x="713" y="71"/>
                    </a:cubicBezTo>
                    <a:cubicBezTo>
                      <a:pt x="655" y="22"/>
                      <a:pt x="591" y="1"/>
                      <a:pt x="525" y="1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638364A-19F4-26A6-EC7E-168F87C20A55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2">
              <a:extLst>
                <a:ext uri="{FF2B5EF4-FFF2-40B4-BE49-F238E27FC236}">
                  <a16:creationId xmlns:a16="http://schemas.microsoft.com/office/drawing/2014/main" id="{22081F1C-C9E9-8CB6-79BF-80DC2CEC5BF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3">
              <a:extLst>
                <a:ext uri="{FF2B5EF4-FFF2-40B4-BE49-F238E27FC236}">
                  <a16:creationId xmlns:a16="http://schemas.microsoft.com/office/drawing/2014/main" id="{5F12A9E5-8511-2D80-9DFC-7D9139FC6E96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24">
              <a:extLst>
                <a:ext uri="{FF2B5EF4-FFF2-40B4-BE49-F238E27FC236}">
                  <a16:creationId xmlns:a16="http://schemas.microsoft.com/office/drawing/2014/main" id="{C4461762-FA47-4535-BC7B-ACD69FBE90B6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0E4A9FC-CCD4-D119-C36E-DCE64E8AC9CD}"/>
              </a:ext>
            </a:extLst>
          </p:cNvPr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E2C3C6B-1CDF-2B32-6FA5-1A4019D58017}"/>
              </a:ext>
            </a:extLst>
          </p:cNvPr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SPORTS AND GAMES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111EB0A-1D6E-8ADD-0920-626CB097B137}"/>
              </a:ext>
            </a:extLst>
          </p:cNvPr>
          <p:cNvGrpSpPr/>
          <p:nvPr/>
        </p:nvGrpSpPr>
        <p:grpSpPr>
          <a:xfrm>
            <a:off x="2261781" y="153465"/>
            <a:ext cx="712319" cy="709214"/>
            <a:chOff x="2180974" y="148629"/>
            <a:chExt cx="712319" cy="70921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30B7CEC-39EB-BB4E-4934-72A9223363EE}"/>
                </a:ext>
              </a:extLst>
            </p:cNvPr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Chord 37">
              <a:extLst>
                <a:ext uri="{FF2B5EF4-FFF2-40B4-BE49-F238E27FC236}">
                  <a16:creationId xmlns:a16="http://schemas.microsoft.com/office/drawing/2014/main" id="{56823A04-483C-3B55-E562-B72A52015CFD}"/>
                </a:ext>
              </a:extLst>
            </p:cNvPr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799D7E0-9B2E-13C8-363F-85F7308F097E}"/>
              </a:ext>
            </a:extLst>
          </p:cNvPr>
          <p:cNvSpPr txBox="1"/>
          <p:nvPr/>
        </p:nvSpPr>
        <p:spPr>
          <a:xfrm>
            <a:off x="2255652" y="132929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6C0F89F-A041-3498-D03B-6C9D8EC448A4}"/>
              </a:ext>
            </a:extLst>
          </p:cNvPr>
          <p:cNvSpPr txBox="1"/>
          <p:nvPr/>
        </p:nvSpPr>
        <p:spPr>
          <a:xfrm>
            <a:off x="1276300" y="2676978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pSp>
        <p:nvGrpSpPr>
          <p:cNvPr id="40" name="Google Shape;396;p31">
            <a:extLst>
              <a:ext uri="{FF2B5EF4-FFF2-40B4-BE49-F238E27FC236}">
                <a16:creationId xmlns:a16="http://schemas.microsoft.com/office/drawing/2014/main" id="{44F634BA-B99D-339B-3C94-25F111057E4E}"/>
              </a:ext>
            </a:extLst>
          </p:cNvPr>
          <p:cNvGrpSpPr/>
          <p:nvPr/>
        </p:nvGrpSpPr>
        <p:grpSpPr>
          <a:xfrm>
            <a:off x="1190718" y="2749270"/>
            <a:ext cx="7522908" cy="2364666"/>
            <a:chOff x="1593297" y="936869"/>
            <a:chExt cx="6153131" cy="3157098"/>
          </a:xfrm>
        </p:grpSpPr>
        <p:sp>
          <p:nvSpPr>
            <p:cNvPr id="41" name="Google Shape;397;p31">
              <a:extLst>
                <a:ext uri="{FF2B5EF4-FFF2-40B4-BE49-F238E27FC236}">
                  <a16:creationId xmlns:a16="http://schemas.microsoft.com/office/drawing/2014/main" id="{035F1CFF-A535-C5B6-0157-36DE0D93C74A}"/>
                </a:ext>
              </a:extLst>
            </p:cNvPr>
            <p:cNvSpPr/>
            <p:nvPr/>
          </p:nvSpPr>
          <p:spPr>
            <a:xfrm rot="21470825">
              <a:off x="1789023" y="1167494"/>
              <a:ext cx="5957405" cy="2926473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98;p31">
              <a:extLst>
                <a:ext uri="{FF2B5EF4-FFF2-40B4-BE49-F238E27FC236}">
                  <a16:creationId xmlns:a16="http://schemas.microsoft.com/office/drawing/2014/main" id="{267D104F-B15C-24E1-7197-54A214CFA31F}"/>
                </a:ext>
              </a:extLst>
            </p:cNvPr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rgbClr val="C0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/>
                <a:t>EVERYDAY ENGLISH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4800" b="1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8580298-FE47-3722-E719-0AC1A9222907}"/>
              </a:ext>
            </a:extLst>
          </p:cNvPr>
          <p:cNvSpPr txBox="1"/>
          <p:nvPr/>
        </p:nvSpPr>
        <p:spPr>
          <a:xfrm rot="21436794">
            <a:off x="1529436" y="4058190"/>
            <a:ext cx="69984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1725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Expressing and responding to congratulations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96444" y="1500305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75992" y="2658817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EVERYDAY ENGLISH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444" y="4101595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THE SPORT / GAME YOU LIKE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3533" y="1494506"/>
            <a:ext cx="5740800" cy="61800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Lucky numbers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3533" y="2393019"/>
            <a:ext cx="5755112" cy="1149205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Expressing and responding to congratulations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read the conversation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Role play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0641" y="3847201"/>
            <a:ext cx="5743692" cy="1110236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 Work in pairs. Do the quiz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Work in groups. Interview your partners using the following questions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32358" y="1806408"/>
            <a:ext cx="1461591" cy="852409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14402" y="2967621"/>
            <a:ext cx="1461591" cy="1133974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332358" y="4402319"/>
            <a:ext cx="1461591" cy="979673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875992" y="5381992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70641" y="5341588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4</a:t>
            </a:r>
            <a:r>
              <a:rPr lang="en-US" sz="2800" b="1">
                <a:solidFill>
                  <a:schemeClr val="bg1"/>
                </a:solidFill>
              </a:rPr>
              <a:t>: COMMUNICATION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239F32-4923-43F9-D85A-48929F0A5975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CDAAA257-F50F-ACAD-547C-C8EE72E02A6F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BC330E5A-04B0-BFBD-DA86-3805C8589667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449F9905-471A-868E-0C99-19DCE1B10E72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8C44CE1-549A-C9B1-9F94-F00CB7E8C349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7" name="Google Shape;1188;p49">
            <a:extLst>
              <a:ext uri="{FF2B5EF4-FFF2-40B4-BE49-F238E27FC236}">
                <a16:creationId xmlns:a16="http://schemas.microsoft.com/office/drawing/2014/main" id="{A8DF5666-4CA7-D866-389C-A2C9096652F4}"/>
              </a:ext>
            </a:extLst>
          </p:cNvPr>
          <p:cNvSpPr txBox="1">
            <a:spLocks/>
          </p:cNvSpPr>
          <p:nvPr/>
        </p:nvSpPr>
        <p:spPr>
          <a:xfrm>
            <a:off x="3068194" y="142536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35" name="Picture 34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D77CCB7D-CF0F-584F-1FF6-B48278FE4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65" y="3289165"/>
            <a:ext cx="2552520" cy="2552520"/>
          </a:xfrm>
          <a:prstGeom prst="rect">
            <a:avLst/>
          </a:prstGeom>
        </p:spPr>
      </p:pic>
      <p:sp>
        <p:nvSpPr>
          <p:cNvPr id="36" name="TextBox 35">
            <a:hlinkClick r:id="rId4" action="ppaction://hlinksldjump"/>
            <a:extLst>
              <a:ext uri="{FF2B5EF4-FFF2-40B4-BE49-F238E27FC236}">
                <a16:creationId xmlns:a16="http://schemas.microsoft.com/office/drawing/2014/main" id="{EDD74756-2EB8-782E-3E4D-49EFF4AE9299}"/>
              </a:ext>
            </a:extLst>
          </p:cNvPr>
          <p:cNvSpPr txBox="1"/>
          <p:nvPr/>
        </p:nvSpPr>
        <p:spPr>
          <a:xfrm>
            <a:off x="1645864" y="3655808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4</a:t>
            </a:r>
          </a:p>
        </p:txBody>
      </p:sp>
      <p:pic>
        <p:nvPicPr>
          <p:cNvPr id="37" name="Picture 36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E02D060F-CCD6-A4C9-6763-914AD2608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187" y="1170512"/>
            <a:ext cx="2552520" cy="2552520"/>
          </a:xfrm>
          <a:prstGeom prst="rect">
            <a:avLst/>
          </a:prstGeom>
        </p:spPr>
      </p:pic>
      <p:sp>
        <p:nvSpPr>
          <p:cNvPr id="38" name="TextBox 37">
            <a:hlinkClick r:id="rId5" action="ppaction://hlinksldjump"/>
            <a:extLst>
              <a:ext uri="{FF2B5EF4-FFF2-40B4-BE49-F238E27FC236}">
                <a16:creationId xmlns:a16="http://schemas.microsoft.com/office/drawing/2014/main" id="{90A52646-E3E0-13BD-016E-AD7EE89C50F3}"/>
              </a:ext>
            </a:extLst>
          </p:cNvPr>
          <p:cNvSpPr txBox="1"/>
          <p:nvPr/>
        </p:nvSpPr>
        <p:spPr>
          <a:xfrm>
            <a:off x="6863176" y="1549391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3</a:t>
            </a:r>
          </a:p>
        </p:txBody>
      </p:sp>
      <p:pic>
        <p:nvPicPr>
          <p:cNvPr id="39" name="Picture 38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6DC5A65A-6169-CF44-5E43-9174FEC0F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35" y="1114869"/>
            <a:ext cx="2552520" cy="2552520"/>
          </a:xfrm>
          <a:prstGeom prst="rect">
            <a:avLst/>
          </a:prstGeom>
        </p:spPr>
      </p:pic>
      <p:pic>
        <p:nvPicPr>
          <p:cNvPr id="40" name="Picture 39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E21303FE-10E0-7251-408B-FF0D77206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913" y="1135110"/>
            <a:ext cx="2552520" cy="2552520"/>
          </a:xfrm>
          <a:prstGeom prst="rect">
            <a:avLst/>
          </a:prstGeom>
        </p:spPr>
      </p:pic>
      <p:pic>
        <p:nvPicPr>
          <p:cNvPr id="41" name="Picture 40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8F1AC58F-1049-C9AF-1A00-996B28C86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811" y="3261431"/>
            <a:ext cx="2552520" cy="2552520"/>
          </a:xfrm>
          <a:prstGeom prst="rect">
            <a:avLst/>
          </a:prstGeom>
        </p:spPr>
      </p:pic>
      <p:pic>
        <p:nvPicPr>
          <p:cNvPr id="42" name="Picture 41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F7955BE4-2F77-95AD-61B0-F8E2CE93E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74" y="3242243"/>
            <a:ext cx="2552520" cy="2552520"/>
          </a:xfrm>
          <a:prstGeom prst="rect">
            <a:avLst/>
          </a:prstGeom>
        </p:spPr>
      </p:pic>
      <p:pic>
        <p:nvPicPr>
          <p:cNvPr id="43" name="Picture 42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57832C61-7F31-3F4C-1D87-31C51F5AE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06" y="3289165"/>
            <a:ext cx="2552520" cy="2552520"/>
          </a:xfrm>
          <a:prstGeom prst="rect">
            <a:avLst/>
          </a:prstGeom>
        </p:spPr>
      </p:pic>
      <p:sp>
        <p:nvSpPr>
          <p:cNvPr id="45" name="TextBox 44">
            <a:hlinkClick r:id="rId6" action="ppaction://hlinksldjump"/>
            <a:extLst>
              <a:ext uri="{FF2B5EF4-FFF2-40B4-BE49-F238E27FC236}">
                <a16:creationId xmlns:a16="http://schemas.microsoft.com/office/drawing/2014/main" id="{92AB1D02-28B9-50C9-2F50-5718162AD9CF}"/>
              </a:ext>
            </a:extLst>
          </p:cNvPr>
          <p:cNvSpPr txBox="1"/>
          <p:nvPr/>
        </p:nvSpPr>
        <p:spPr>
          <a:xfrm>
            <a:off x="2618891" y="1524474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1</a:t>
            </a:r>
          </a:p>
        </p:txBody>
      </p:sp>
      <p:sp>
        <p:nvSpPr>
          <p:cNvPr id="46" name="TextBox 45">
            <a:hlinkClick r:id="rId7" action="ppaction://hlinksldjump"/>
            <a:extLst>
              <a:ext uri="{FF2B5EF4-FFF2-40B4-BE49-F238E27FC236}">
                <a16:creationId xmlns:a16="http://schemas.microsoft.com/office/drawing/2014/main" id="{14D68F6E-835A-2CA1-E0D1-B742800759FB}"/>
              </a:ext>
            </a:extLst>
          </p:cNvPr>
          <p:cNvSpPr txBox="1"/>
          <p:nvPr/>
        </p:nvSpPr>
        <p:spPr>
          <a:xfrm>
            <a:off x="4752169" y="1562381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2</a:t>
            </a:r>
          </a:p>
        </p:txBody>
      </p:sp>
      <p:sp>
        <p:nvSpPr>
          <p:cNvPr id="47" name="TextBox 46">
            <a:hlinkClick r:id="rId8" action="ppaction://hlinksldjump"/>
            <a:extLst>
              <a:ext uri="{FF2B5EF4-FFF2-40B4-BE49-F238E27FC236}">
                <a16:creationId xmlns:a16="http://schemas.microsoft.com/office/drawing/2014/main" id="{D5FC186E-A83D-58BD-C4FA-9AE9785200D9}"/>
              </a:ext>
            </a:extLst>
          </p:cNvPr>
          <p:cNvSpPr txBox="1"/>
          <p:nvPr/>
        </p:nvSpPr>
        <p:spPr>
          <a:xfrm>
            <a:off x="3783803" y="3667389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5</a:t>
            </a:r>
          </a:p>
        </p:txBody>
      </p:sp>
      <p:sp>
        <p:nvSpPr>
          <p:cNvPr id="48" name="TextBox 47">
            <a:hlinkClick r:id="rId9" action="ppaction://hlinksldjump"/>
            <a:extLst>
              <a:ext uri="{FF2B5EF4-FFF2-40B4-BE49-F238E27FC236}">
                <a16:creationId xmlns:a16="http://schemas.microsoft.com/office/drawing/2014/main" id="{68EE9C21-9536-BAB7-89E1-0B9DAC7EA468}"/>
              </a:ext>
            </a:extLst>
          </p:cNvPr>
          <p:cNvSpPr txBox="1"/>
          <p:nvPr/>
        </p:nvSpPr>
        <p:spPr>
          <a:xfrm>
            <a:off x="5918602" y="3651205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6</a:t>
            </a:r>
          </a:p>
        </p:txBody>
      </p:sp>
      <p:sp>
        <p:nvSpPr>
          <p:cNvPr id="49" name="TextBox 48">
            <a:hlinkClick r:id="rId10" action="ppaction://hlinksldjump"/>
            <a:extLst>
              <a:ext uri="{FF2B5EF4-FFF2-40B4-BE49-F238E27FC236}">
                <a16:creationId xmlns:a16="http://schemas.microsoft.com/office/drawing/2014/main" id="{21B79A2C-3D2A-54EB-0B28-A190BBF0948A}"/>
              </a:ext>
            </a:extLst>
          </p:cNvPr>
          <p:cNvSpPr txBox="1"/>
          <p:nvPr/>
        </p:nvSpPr>
        <p:spPr>
          <a:xfrm>
            <a:off x="8044506" y="3653466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7</a:t>
            </a:r>
          </a:p>
        </p:txBody>
      </p:sp>
      <p:sp>
        <p:nvSpPr>
          <p:cNvPr id="51" name="TextBox 50">
            <a:hlinkClick r:id="rId11" action="ppaction://hlinksldjump"/>
            <a:extLst>
              <a:ext uri="{FF2B5EF4-FFF2-40B4-BE49-F238E27FC236}">
                <a16:creationId xmlns:a16="http://schemas.microsoft.com/office/drawing/2014/main" id="{B05BCEC2-FB0A-E791-44E7-7AF1816F2233}"/>
              </a:ext>
            </a:extLst>
          </p:cNvPr>
          <p:cNvSpPr txBox="1"/>
          <p:nvPr/>
        </p:nvSpPr>
        <p:spPr>
          <a:xfrm>
            <a:off x="9325706" y="5913598"/>
            <a:ext cx="2552520" cy="584775"/>
          </a:xfrm>
          <a:prstGeom prst="rect">
            <a:avLst/>
          </a:prstGeom>
          <a:solidFill>
            <a:srgbClr val="FEB8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END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014994" y="122076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Lucky numbers</a:t>
            </a:r>
          </a:p>
        </p:txBody>
      </p:sp>
      <p:pic>
        <p:nvPicPr>
          <p:cNvPr id="47" name="Picture 46" descr="A pink and blue starfish&#10;&#10;Description automatically generated">
            <a:extLst>
              <a:ext uri="{FF2B5EF4-FFF2-40B4-BE49-F238E27FC236}">
                <a16:creationId xmlns:a16="http://schemas.microsoft.com/office/drawing/2014/main" id="{F2A8E2C4-3955-FE2A-03B6-997683D1C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03" y="684226"/>
            <a:ext cx="6434233" cy="60144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466F3E-0551-DE1C-46BC-979662FD2989}"/>
              </a:ext>
            </a:extLst>
          </p:cNvPr>
          <p:cNvSpPr txBox="1"/>
          <p:nvPr/>
        </p:nvSpPr>
        <p:spPr>
          <a:xfrm>
            <a:off x="4241822" y="5675815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have 2 points</a:t>
            </a:r>
          </a:p>
        </p:txBody>
      </p:sp>
      <p:sp>
        <p:nvSpPr>
          <p:cNvPr id="3" name="TextBox 2">
            <a:hlinkClick r:id="rId4" action="ppaction://hlinksldjump"/>
            <a:extLst>
              <a:ext uri="{FF2B5EF4-FFF2-40B4-BE49-F238E27FC236}">
                <a16:creationId xmlns:a16="http://schemas.microsoft.com/office/drawing/2014/main" id="{F91A31DE-3CBB-9234-9A02-FC83F697EA5B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</p:spTree>
    <p:extLst>
      <p:ext uri="{BB962C8B-B14F-4D97-AF65-F5344CB8AC3E}">
        <p14:creationId xmlns:p14="http://schemas.microsoft.com/office/powerpoint/2010/main" val="536420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382572" y="1441976"/>
            <a:ext cx="11314127" cy="40774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014994" y="122076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Lucky numbers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84288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2: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669851" y="2862253"/>
            <a:ext cx="8955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the following imperative: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595336" y="3754823"/>
            <a:ext cx="7525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…………. </a:t>
            </a:r>
            <a:r>
              <a:rPr lang="en-US" sz="3200" b="1" dirty="0">
                <a:solidFill>
                  <a:srgbClr val="05A0B8"/>
                </a:solidFill>
                <a:latin typeface="Calibri" panose="020F0502020204030204"/>
                <a:sym typeface="Wingdings" panose="05000000000000000000" pitchFamily="2" charset="2"/>
              </a:rPr>
              <a:t>w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atch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TV more than 3 hours a day. It’s bad for your eyes.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TextBox 95">
            <a:hlinkClick r:id="rId3" action="ppaction://hlinksldjump"/>
            <a:extLst>
              <a:ext uri="{FF2B5EF4-FFF2-40B4-BE49-F238E27FC236}">
                <a16:creationId xmlns:a16="http://schemas.microsoft.com/office/drawing/2014/main" id="{B833E993-E4EF-5148-3491-85FBB9872421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pic>
        <p:nvPicPr>
          <p:cNvPr id="46" name="image20.jpg" descr="Kết quả hình ảnh cho watch tv cartoon">
            <a:extLst>
              <a:ext uri="{FF2B5EF4-FFF2-40B4-BE49-F238E27FC236}">
                <a16:creationId xmlns:a16="http://schemas.microsoft.com/office/drawing/2014/main" id="{DD110792-E1C3-B41C-3AFA-3B2CA28784D0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120674" y="1842884"/>
            <a:ext cx="3475990" cy="3296952"/>
          </a:xfrm>
          <a:prstGeom prst="roundRect">
            <a:avLst/>
          </a:prstGeom>
          <a:ln/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8435D46C-839B-D7C3-D337-D35F4CF6B521}"/>
              </a:ext>
            </a:extLst>
          </p:cNvPr>
          <p:cNvSpPr txBox="1"/>
          <p:nvPr/>
        </p:nvSpPr>
        <p:spPr>
          <a:xfrm>
            <a:off x="808100" y="3676460"/>
            <a:ext cx="136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</a:t>
            </a:r>
          </a:p>
        </p:txBody>
      </p:sp>
    </p:spTree>
    <p:extLst>
      <p:ext uri="{BB962C8B-B14F-4D97-AF65-F5344CB8AC3E}">
        <p14:creationId xmlns:p14="http://schemas.microsoft.com/office/powerpoint/2010/main" val="191088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487067" y="1441976"/>
            <a:ext cx="11220154" cy="46286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014994" y="122076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Lucky numbers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5478289" y="176687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3: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5478289" y="2542954"/>
            <a:ext cx="8955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the question: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5595247" y="3801581"/>
            <a:ext cx="5915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……….. you have dinner with your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parents yesterday?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TextBox 116">
            <a:hlinkClick r:id="rId3" action="ppaction://hlinksldjump"/>
            <a:extLst>
              <a:ext uri="{FF2B5EF4-FFF2-40B4-BE49-F238E27FC236}">
                <a16:creationId xmlns:a16="http://schemas.microsoft.com/office/drawing/2014/main" id="{64469E8C-B906-A03D-2CA7-18C5BADB2808}"/>
              </a:ext>
            </a:extLst>
          </p:cNvPr>
          <p:cNvSpPr txBox="1"/>
          <p:nvPr/>
        </p:nvSpPr>
        <p:spPr>
          <a:xfrm>
            <a:off x="9894481" y="6144499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CE98A6-AEB6-A40B-C5D5-9C263540D724}"/>
              </a:ext>
            </a:extLst>
          </p:cNvPr>
          <p:cNvSpPr txBox="1"/>
          <p:nvPr/>
        </p:nvSpPr>
        <p:spPr>
          <a:xfrm>
            <a:off x="5633347" y="3727682"/>
            <a:ext cx="136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D333C8-6A5B-4BDD-89C7-C18F60116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78" y="2059261"/>
            <a:ext cx="4689489" cy="316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2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338606" y="1369103"/>
            <a:ext cx="11352227" cy="40774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014994" y="122076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Lucky numbers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744839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4: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697000" y="2385483"/>
            <a:ext cx="5953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Look at the picture and complete the sentence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669851" y="3614008"/>
            <a:ext cx="7686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Jane …………  ………………… with her brother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last weekend.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TextBox 206">
            <a:hlinkClick r:id="rId3" action="ppaction://hlinksldjump"/>
            <a:extLst>
              <a:ext uri="{FF2B5EF4-FFF2-40B4-BE49-F238E27FC236}">
                <a16:creationId xmlns:a16="http://schemas.microsoft.com/office/drawing/2014/main" id="{847F68D9-4EFE-CB0E-9986-AD87AC8C79B3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pic>
        <p:nvPicPr>
          <p:cNvPr id="5" name="image7.png" descr="Kết quả hình ảnh cho play badminton cartoon">
            <a:extLst>
              <a:ext uri="{FF2B5EF4-FFF2-40B4-BE49-F238E27FC236}">
                <a16:creationId xmlns:a16="http://schemas.microsoft.com/office/drawing/2014/main" id="{A7FC5EB2-A2AE-5B88-7EB6-A627B02B7A44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140700" y="1744839"/>
            <a:ext cx="3354300" cy="3425468"/>
          </a:xfrm>
          <a:prstGeom prst="roundRect">
            <a:avLst/>
          </a:prstGeom>
          <a:ln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6BC91F-E08C-90E0-A384-559C0AE7A340}"/>
              </a:ext>
            </a:extLst>
          </p:cNvPr>
          <p:cNvSpPr txBox="1"/>
          <p:nvPr/>
        </p:nvSpPr>
        <p:spPr>
          <a:xfrm>
            <a:off x="1480447" y="3530987"/>
            <a:ext cx="136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51A7F-6E79-1C97-1EFA-70FA1339B0EE}"/>
              </a:ext>
            </a:extLst>
          </p:cNvPr>
          <p:cNvSpPr txBox="1"/>
          <p:nvPr/>
        </p:nvSpPr>
        <p:spPr>
          <a:xfrm>
            <a:off x="2870080" y="3543957"/>
            <a:ext cx="2225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badminton</a:t>
            </a:r>
          </a:p>
        </p:txBody>
      </p:sp>
    </p:spTree>
    <p:extLst>
      <p:ext uri="{BB962C8B-B14F-4D97-AF65-F5344CB8AC3E}">
        <p14:creationId xmlns:p14="http://schemas.microsoft.com/office/powerpoint/2010/main" val="166267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mmunity, Family &amp; Personal Services Major for College: Physical Education by Slidesgo">
  <a:themeElements>
    <a:clrScheme name="Simple Light">
      <a:dk1>
        <a:srgbClr val="17253A"/>
      </a:dk1>
      <a:lt1>
        <a:srgbClr val="FFFFFF"/>
      </a:lt1>
      <a:dk2>
        <a:srgbClr val="3B536E"/>
      </a:dk2>
      <a:lt2>
        <a:srgbClr val="A42C3D"/>
      </a:lt2>
      <a:accent1>
        <a:srgbClr val="D83F56"/>
      </a:accent1>
      <a:accent2>
        <a:srgbClr val="436D79"/>
      </a:accent2>
      <a:accent3>
        <a:srgbClr val="68A0A1"/>
      </a:accent3>
      <a:accent4>
        <a:srgbClr val="EDB95C"/>
      </a:accent4>
      <a:accent5>
        <a:srgbClr val="F3D26B"/>
      </a:accent5>
      <a:accent6>
        <a:srgbClr val="CD6857"/>
      </a:accent6>
      <a:hlink>
        <a:srgbClr val="172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666</Words>
  <PresentationFormat>Widescreen</PresentationFormat>
  <Paragraphs>151</Paragraphs>
  <Slides>21</Slides>
  <Notes>19</Notes>
  <HiddenSlides>7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Arvo</vt:lpstr>
      <vt:lpstr>Calibri</vt:lpstr>
      <vt:lpstr>Calibri Light</vt:lpstr>
      <vt:lpstr>Commissioner</vt:lpstr>
      <vt:lpstr>Encode Sans</vt:lpstr>
      <vt:lpstr>Myriad Pro</vt:lpstr>
      <vt:lpstr>Wingdings</vt:lpstr>
      <vt:lpstr>Office Theme</vt:lpstr>
      <vt:lpstr>Community, Family &amp; Personal Services Major for College: Physical Education by Slidesgo</vt:lpstr>
      <vt:lpstr>PowerPoint Presentation</vt:lpstr>
      <vt:lpstr>Lesson 4: Communication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2023-09-09T15:00:01Z</dcterms:created>
  <dcterms:modified xsi:type="dcterms:W3CDTF">2024-06-07T10:37:56Z</dcterms:modified>
</cp:coreProperties>
</file>