
<file path=[Content_Types].xml><?xml version="1.0" encoding="utf-8"?>
<Types xmlns="http://schemas.openxmlformats.org/package/2006/content-types">
  <Default ContentType="image/jpeg" Extension="jpg"/>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9144000" cx="16276625"/>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880">
          <p15:clr>
            <a:srgbClr val="A4A3A4"/>
          </p15:clr>
        </p15:guide>
        <p15:guide id="2" pos="5127">
          <p15:clr>
            <a:srgbClr val="A4A3A4"/>
          </p15:clr>
        </p15:guide>
      </p15:sldGuideLst>
    </p:ext>
    <p:ext uri="http://customooxmlschemas.google.com/">
      <go:slidesCustomData xmlns:go="http://customooxmlschemas.google.com/" r:id="rId16" roundtripDataSignature="AMtx7mi4gNj+hmDt7H/b1JZPwtKkc6KJK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880" orient="horz"/>
        <p:guide pos="5127"/>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6"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377825" y="685800"/>
            <a:ext cx="610235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570"/>
              </a:spcBef>
              <a:spcAft>
                <a:spcPts val="0"/>
              </a:spcAft>
              <a:buSzPts val="1400"/>
              <a:buNone/>
              <a:defRPr b="0" i="0" sz="1900" u="none" cap="none" strike="noStrike">
                <a:solidFill>
                  <a:schemeClr val="dk1"/>
                </a:solidFill>
                <a:latin typeface="Arial"/>
                <a:ea typeface="Arial"/>
                <a:cs typeface="Arial"/>
                <a:sym typeface="Arial"/>
              </a:defRPr>
            </a:lvl1pPr>
            <a:lvl2pPr indent="-228600" lvl="1" marL="914400" marR="0" rtl="0" algn="l">
              <a:spcBef>
                <a:spcPts val="570"/>
              </a:spcBef>
              <a:spcAft>
                <a:spcPts val="0"/>
              </a:spcAft>
              <a:buSzPts val="1400"/>
              <a:buNone/>
              <a:defRPr b="0" i="0" sz="1900" u="none" cap="none" strike="noStrike">
                <a:solidFill>
                  <a:schemeClr val="dk1"/>
                </a:solidFill>
                <a:latin typeface="Arial"/>
                <a:ea typeface="Arial"/>
                <a:cs typeface="Arial"/>
                <a:sym typeface="Arial"/>
              </a:defRPr>
            </a:lvl2pPr>
            <a:lvl3pPr indent="-228600" lvl="2" marL="1371600" marR="0" rtl="0" algn="l">
              <a:spcBef>
                <a:spcPts val="570"/>
              </a:spcBef>
              <a:spcAft>
                <a:spcPts val="0"/>
              </a:spcAft>
              <a:buSzPts val="1400"/>
              <a:buNone/>
              <a:defRPr b="0" i="0" sz="1900" u="none" cap="none" strike="noStrike">
                <a:solidFill>
                  <a:schemeClr val="dk1"/>
                </a:solidFill>
                <a:latin typeface="Arial"/>
                <a:ea typeface="Arial"/>
                <a:cs typeface="Arial"/>
                <a:sym typeface="Arial"/>
              </a:defRPr>
            </a:lvl3pPr>
            <a:lvl4pPr indent="-228600" lvl="3" marL="1828800" marR="0" rtl="0" algn="l">
              <a:spcBef>
                <a:spcPts val="570"/>
              </a:spcBef>
              <a:spcAft>
                <a:spcPts val="0"/>
              </a:spcAft>
              <a:buSzPts val="1400"/>
              <a:buNone/>
              <a:defRPr b="0" i="0" sz="1900" u="none" cap="none" strike="noStrike">
                <a:solidFill>
                  <a:schemeClr val="dk1"/>
                </a:solidFill>
                <a:latin typeface="Arial"/>
                <a:ea typeface="Arial"/>
                <a:cs typeface="Arial"/>
                <a:sym typeface="Arial"/>
              </a:defRPr>
            </a:lvl4pPr>
            <a:lvl5pPr indent="-228600" lvl="4" marL="2286000" marR="0" rtl="0" algn="l">
              <a:spcBef>
                <a:spcPts val="570"/>
              </a:spcBef>
              <a:spcAft>
                <a:spcPts val="0"/>
              </a:spcAft>
              <a:buSzPts val="1400"/>
              <a:buNone/>
              <a:defRPr b="0" i="0" sz="19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9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9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9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9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570"/>
              </a:spcBef>
              <a:spcAft>
                <a:spcPts val="0"/>
              </a:spcAft>
              <a:buNone/>
            </a:pPr>
            <a:r>
              <a:t/>
            </a:r>
            <a:endParaRPr/>
          </a:p>
        </p:txBody>
      </p:sp>
      <p:sp>
        <p:nvSpPr>
          <p:cNvPr id="86" name="Google Shape;86;p1:notes"/>
          <p:cNvSpPr/>
          <p:nvPr>
            <p:ph idx="2" type="sldImg"/>
          </p:nvPr>
        </p:nvSpPr>
        <p:spPr>
          <a:xfrm>
            <a:off x="377825" y="685800"/>
            <a:ext cx="610235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570"/>
              </a:spcBef>
              <a:spcAft>
                <a:spcPts val="0"/>
              </a:spcAft>
              <a:buNone/>
            </a:pPr>
            <a:r>
              <a:t/>
            </a:r>
            <a:endParaRPr/>
          </a:p>
        </p:txBody>
      </p:sp>
      <p:sp>
        <p:nvSpPr>
          <p:cNvPr id="201" name="Google Shape;201;p10:notes"/>
          <p:cNvSpPr/>
          <p:nvPr>
            <p:ph idx="2" type="sldImg"/>
          </p:nvPr>
        </p:nvSpPr>
        <p:spPr>
          <a:xfrm>
            <a:off x="377825" y="685800"/>
            <a:ext cx="610235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570"/>
              </a:spcBef>
              <a:spcAft>
                <a:spcPts val="0"/>
              </a:spcAft>
              <a:buNone/>
            </a:pPr>
            <a:r>
              <a:t/>
            </a:r>
            <a:endParaRPr/>
          </a:p>
        </p:txBody>
      </p:sp>
      <p:sp>
        <p:nvSpPr>
          <p:cNvPr id="99" name="Google Shape;99;p2:notes"/>
          <p:cNvSpPr/>
          <p:nvPr>
            <p:ph idx="2" type="sldImg"/>
          </p:nvPr>
        </p:nvSpPr>
        <p:spPr>
          <a:xfrm>
            <a:off x="377825" y="685800"/>
            <a:ext cx="610235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570"/>
              </a:spcBef>
              <a:spcAft>
                <a:spcPts val="0"/>
              </a:spcAft>
              <a:buNone/>
            </a:pPr>
            <a:r>
              <a:t/>
            </a:r>
            <a:endParaRPr/>
          </a:p>
        </p:txBody>
      </p:sp>
      <p:sp>
        <p:nvSpPr>
          <p:cNvPr id="103" name="Google Shape;103;p3:notes"/>
          <p:cNvSpPr/>
          <p:nvPr>
            <p:ph idx="2" type="sldImg"/>
          </p:nvPr>
        </p:nvSpPr>
        <p:spPr>
          <a:xfrm>
            <a:off x="377825" y="685800"/>
            <a:ext cx="610235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570"/>
              </a:spcBef>
              <a:spcAft>
                <a:spcPts val="0"/>
              </a:spcAft>
              <a:buNone/>
            </a:pPr>
            <a:r>
              <a:t/>
            </a:r>
            <a:endParaRPr/>
          </a:p>
        </p:txBody>
      </p:sp>
      <p:sp>
        <p:nvSpPr>
          <p:cNvPr id="116" name="Google Shape;116;p4:notes"/>
          <p:cNvSpPr/>
          <p:nvPr>
            <p:ph idx="2" type="sldImg"/>
          </p:nvPr>
        </p:nvSpPr>
        <p:spPr>
          <a:xfrm>
            <a:off x="377825" y="685800"/>
            <a:ext cx="610235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570"/>
              </a:spcBef>
              <a:spcAft>
                <a:spcPts val="0"/>
              </a:spcAft>
              <a:buNone/>
            </a:pPr>
            <a:r>
              <a:t/>
            </a:r>
            <a:endParaRPr/>
          </a:p>
        </p:txBody>
      </p:sp>
      <p:sp>
        <p:nvSpPr>
          <p:cNvPr id="130" name="Google Shape;130;p5:notes"/>
          <p:cNvSpPr/>
          <p:nvPr>
            <p:ph idx="2" type="sldImg"/>
          </p:nvPr>
        </p:nvSpPr>
        <p:spPr>
          <a:xfrm>
            <a:off x="377825" y="685800"/>
            <a:ext cx="610235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570"/>
              </a:spcBef>
              <a:spcAft>
                <a:spcPts val="0"/>
              </a:spcAft>
              <a:buNone/>
            </a:pPr>
            <a:r>
              <a:t/>
            </a:r>
            <a:endParaRPr/>
          </a:p>
        </p:txBody>
      </p:sp>
      <p:sp>
        <p:nvSpPr>
          <p:cNvPr id="144" name="Google Shape;144;p6:notes"/>
          <p:cNvSpPr/>
          <p:nvPr>
            <p:ph idx="2" type="sldImg"/>
          </p:nvPr>
        </p:nvSpPr>
        <p:spPr>
          <a:xfrm>
            <a:off x="377825" y="685800"/>
            <a:ext cx="610235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570"/>
              </a:spcBef>
              <a:spcAft>
                <a:spcPts val="0"/>
              </a:spcAft>
              <a:buNone/>
            </a:pPr>
            <a:r>
              <a:t/>
            </a:r>
            <a:endParaRPr/>
          </a:p>
        </p:txBody>
      </p:sp>
      <p:sp>
        <p:nvSpPr>
          <p:cNvPr id="162" name="Google Shape;162;p7:notes"/>
          <p:cNvSpPr/>
          <p:nvPr>
            <p:ph idx="2" type="sldImg"/>
          </p:nvPr>
        </p:nvSpPr>
        <p:spPr>
          <a:xfrm>
            <a:off x="377825" y="685800"/>
            <a:ext cx="610235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570"/>
              </a:spcBef>
              <a:spcAft>
                <a:spcPts val="0"/>
              </a:spcAft>
              <a:buNone/>
            </a:pPr>
            <a:r>
              <a:t/>
            </a:r>
            <a:endParaRPr/>
          </a:p>
        </p:txBody>
      </p:sp>
      <p:sp>
        <p:nvSpPr>
          <p:cNvPr id="179" name="Google Shape;179;p8:notes"/>
          <p:cNvSpPr/>
          <p:nvPr>
            <p:ph idx="2" type="sldImg"/>
          </p:nvPr>
        </p:nvSpPr>
        <p:spPr>
          <a:xfrm>
            <a:off x="377825" y="685800"/>
            <a:ext cx="610235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570"/>
              </a:spcBef>
              <a:spcAft>
                <a:spcPts val="0"/>
              </a:spcAft>
              <a:buNone/>
            </a:pPr>
            <a:r>
              <a:t/>
            </a:r>
            <a:endParaRPr/>
          </a:p>
        </p:txBody>
      </p:sp>
      <p:sp>
        <p:nvSpPr>
          <p:cNvPr id="192" name="Google Shape;192;p9:notes"/>
          <p:cNvSpPr/>
          <p:nvPr>
            <p:ph idx="2" type="sldImg"/>
          </p:nvPr>
        </p:nvSpPr>
        <p:spPr>
          <a:xfrm>
            <a:off x="377825" y="685800"/>
            <a:ext cx="610235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12"/>
          <p:cNvSpPr txBox="1"/>
          <p:nvPr>
            <p:ph type="title"/>
          </p:nvPr>
        </p:nvSpPr>
        <p:spPr>
          <a:xfrm>
            <a:off x="813832" y="366713"/>
            <a:ext cx="14648974" cy="1524000"/>
          </a:xfrm>
          <a:prstGeom prst="rect">
            <a:avLst/>
          </a:prstGeom>
          <a:noFill/>
          <a:ln>
            <a:noFill/>
          </a:ln>
        </p:spPr>
        <p:txBody>
          <a:bodyPr anchorCtr="0" anchor="ctr" bIns="71825" lIns="143675" spcFirstLastPara="1" rIns="143675" wrap="square" tIns="7182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7" name="Google Shape;17;p12"/>
          <p:cNvSpPr txBox="1"/>
          <p:nvPr>
            <p:ph idx="1" type="body"/>
          </p:nvPr>
        </p:nvSpPr>
        <p:spPr>
          <a:xfrm>
            <a:off x="813832" y="2133600"/>
            <a:ext cx="14648974" cy="6034088"/>
          </a:xfrm>
          <a:prstGeom prst="rect">
            <a:avLst/>
          </a:prstGeom>
          <a:noFill/>
          <a:ln>
            <a:noFill/>
          </a:ln>
        </p:spPr>
        <p:txBody>
          <a:bodyPr anchorCtr="0" anchor="t" bIns="71825" lIns="143675" spcFirstLastPara="1" rIns="143675" wrap="square" tIns="71825">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8" name="Google Shape;18;p12"/>
          <p:cNvSpPr txBox="1"/>
          <p:nvPr>
            <p:ph idx="10" type="dt"/>
          </p:nvPr>
        </p:nvSpPr>
        <p:spPr>
          <a:xfrm>
            <a:off x="813832" y="8326438"/>
            <a:ext cx="3797882" cy="635000"/>
          </a:xfrm>
          <a:prstGeom prst="rect">
            <a:avLst/>
          </a:prstGeom>
          <a:noFill/>
          <a:ln>
            <a:noFill/>
          </a:ln>
        </p:spPr>
        <p:txBody>
          <a:bodyPr anchorCtr="0" anchor="t" bIns="71825" lIns="143675" spcFirstLastPara="1" rIns="143675" wrap="square" tIns="718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12"/>
          <p:cNvSpPr txBox="1"/>
          <p:nvPr>
            <p:ph idx="11" type="ftr"/>
          </p:nvPr>
        </p:nvSpPr>
        <p:spPr>
          <a:xfrm>
            <a:off x="5561185" y="8326438"/>
            <a:ext cx="5154269" cy="635000"/>
          </a:xfrm>
          <a:prstGeom prst="rect">
            <a:avLst/>
          </a:prstGeom>
          <a:noFill/>
          <a:ln>
            <a:noFill/>
          </a:ln>
        </p:spPr>
        <p:txBody>
          <a:bodyPr anchorCtr="0" anchor="t" bIns="71825" lIns="143675" spcFirstLastPara="1" rIns="143675" wrap="square" tIns="718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12"/>
          <p:cNvSpPr txBox="1"/>
          <p:nvPr>
            <p:ph idx="12" type="sldNum"/>
          </p:nvPr>
        </p:nvSpPr>
        <p:spPr>
          <a:xfrm>
            <a:off x="11664924" y="8326438"/>
            <a:ext cx="3797882" cy="635000"/>
          </a:xfrm>
          <a:prstGeom prst="rect">
            <a:avLst/>
          </a:prstGeom>
          <a:noFill/>
          <a:ln>
            <a:noFill/>
          </a:ln>
        </p:spPr>
        <p:txBody>
          <a:bodyPr anchorCtr="0" anchor="t" bIns="71825" lIns="143675" spcFirstLastPara="1" rIns="143675" wrap="square" tIns="71825">
            <a:noAutofit/>
          </a:bodyPr>
          <a:lstStyle>
            <a:lvl1pPr indent="0" lvl="0" marL="0" marR="0" algn="r">
              <a:spcBef>
                <a:spcPts val="0"/>
              </a:spcBef>
              <a:spcAft>
                <a:spcPts val="0"/>
              </a:spcAft>
              <a:buNone/>
              <a:defRPr b="0" i="0" sz="2200" u="none" cap="none" strike="noStrike">
                <a:solidFill>
                  <a:schemeClr val="dk1"/>
                </a:solidFill>
                <a:latin typeface="Arial"/>
                <a:ea typeface="Arial"/>
                <a:cs typeface="Arial"/>
                <a:sym typeface="Arial"/>
              </a:defRPr>
            </a:lvl1pPr>
            <a:lvl2pPr indent="0" lvl="1" marL="0" marR="0" algn="r">
              <a:spcBef>
                <a:spcPts val="0"/>
              </a:spcBef>
              <a:spcAft>
                <a:spcPts val="0"/>
              </a:spcAft>
              <a:buNone/>
              <a:defRPr b="0" i="0" sz="2200" u="none" cap="none" strike="noStrike">
                <a:solidFill>
                  <a:schemeClr val="dk1"/>
                </a:solidFill>
                <a:latin typeface="Arial"/>
                <a:ea typeface="Arial"/>
                <a:cs typeface="Arial"/>
                <a:sym typeface="Arial"/>
              </a:defRPr>
            </a:lvl2pPr>
            <a:lvl3pPr indent="0" lvl="2" marL="0" marR="0" algn="r">
              <a:spcBef>
                <a:spcPts val="0"/>
              </a:spcBef>
              <a:spcAft>
                <a:spcPts val="0"/>
              </a:spcAft>
              <a:buNone/>
              <a:defRPr b="0" i="0" sz="2200" u="none" cap="none" strike="noStrike">
                <a:solidFill>
                  <a:schemeClr val="dk1"/>
                </a:solidFill>
                <a:latin typeface="Arial"/>
                <a:ea typeface="Arial"/>
                <a:cs typeface="Arial"/>
                <a:sym typeface="Arial"/>
              </a:defRPr>
            </a:lvl3pPr>
            <a:lvl4pPr indent="0" lvl="3" marL="0" marR="0" algn="r">
              <a:spcBef>
                <a:spcPts val="0"/>
              </a:spcBef>
              <a:spcAft>
                <a:spcPts val="0"/>
              </a:spcAft>
              <a:buNone/>
              <a:defRPr b="0" i="0" sz="2200" u="none" cap="none" strike="noStrike">
                <a:solidFill>
                  <a:schemeClr val="dk1"/>
                </a:solidFill>
                <a:latin typeface="Arial"/>
                <a:ea typeface="Arial"/>
                <a:cs typeface="Arial"/>
                <a:sym typeface="Arial"/>
              </a:defRPr>
            </a:lvl4pPr>
            <a:lvl5pPr indent="0" lvl="4" marL="0" marR="0" algn="r">
              <a:spcBef>
                <a:spcPts val="0"/>
              </a:spcBef>
              <a:spcAft>
                <a:spcPts val="0"/>
              </a:spcAft>
              <a:buNone/>
              <a:defRPr b="0" i="0" sz="2200" u="none" cap="none" strike="noStrike">
                <a:solidFill>
                  <a:schemeClr val="dk1"/>
                </a:solidFill>
                <a:latin typeface="Arial"/>
                <a:ea typeface="Arial"/>
                <a:cs typeface="Arial"/>
                <a:sym typeface="Arial"/>
              </a:defRPr>
            </a:lvl5pPr>
            <a:lvl6pPr indent="0" lvl="5" marL="0" marR="0" algn="r">
              <a:spcBef>
                <a:spcPts val="0"/>
              </a:spcBef>
              <a:spcAft>
                <a:spcPts val="0"/>
              </a:spcAft>
              <a:buNone/>
              <a:defRPr b="0" i="0" sz="2200" u="none" cap="none" strike="noStrike">
                <a:solidFill>
                  <a:schemeClr val="dk1"/>
                </a:solidFill>
                <a:latin typeface="Arial"/>
                <a:ea typeface="Arial"/>
                <a:cs typeface="Arial"/>
                <a:sym typeface="Arial"/>
              </a:defRPr>
            </a:lvl6pPr>
            <a:lvl7pPr indent="0" lvl="6" marL="0" marR="0" algn="r">
              <a:spcBef>
                <a:spcPts val="0"/>
              </a:spcBef>
              <a:spcAft>
                <a:spcPts val="0"/>
              </a:spcAft>
              <a:buNone/>
              <a:defRPr b="0" i="0" sz="2200" u="none" cap="none" strike="noStrike">
                <a:solidFill>
                  <a:schemeClr val="dk1"/>
                </a:solidFill>
                <a:latin typeface="Arial"/>
                <a:ea typeface="Arial"/>
                <a:cs typeface="Arial"/>
                <a:sym typeface="Arial"/>
              </a:defRPr>
            </a:lvl7pPr>
            <a:lvl8pPr indent="0" lvl="7" marL="0" marR="0" algn="r">
              <a:spcBef>
                <a:spcPts val="0"/>
              </a:spcBef>
              <a:spcAft>
                <a:spcPts val="0"/>
              </a:spcAft>
              <a:buNone/>
              <a:defRPr b="0" i="0" sz="2200" u="none" cap="none" strike="noStrike">
                <a:solidFill>
                  <a:schemeClr val="dk1"/>
                </a:solidFill>
                <a:latin typeface="Arial"/>
                <a:ea typeface="Arial"/>
                <a:cs typeface="Arial"/>
                <a:sym typeface="Arial"/>
              </a:defRPr>
            </a:lvl8pPr>
            <a:lvl9pPr indent="0" lvl="8" marL="0" marR="0" algn="r">
              <a:spcBef>
                <a:spcPts val="0"/>
              </a:spcBef>
              <a:spcAft>
                <a:spcPts val="0"/>
              </a:spcAft>
              <a:buNone/>
              <a:defRPr b="0" i="0" sz="22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21"/>
          <p:cNvSpPr txBox="1"/>
          <p:nvPr>
            <p:ph type="title"/>
          </p:nvPr>
        </p:nvSpPr>
        <p:spPr>
          <a:xfrm>
            <a:off x="813832" y="366713"/>
            <a:ext cx="14648974" cy="1524000"/>
          </a:xfrm>
          <a:prstGeom prst="rect">
            <a:avLst/>
          </a:prstGeom>
          <a:noFill/>
          <a:ln>
            <a:noFill/>
          </a:ln>
        </p:spPr>
        <p:txBody>
          <a:bodyPr anchorCtr="0" anchor="ctr" bIns="71825" lIns="143675" spcFirstLastPara="1" rIns="143675" wrap="square" tIns="7182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4" name="Google Shape;74;p21"/>
          <p:cNvSpPr txBox="1"/>
          <p:nvPr>
            <p:ph idx="1" type="body"/>
          </p:nvPr>
        </p:nvSpPr>
        <p:spPr>
          <a:xfrm rot="5400000">
            <a:off x="5121275" y="-2173843"/>
            <a:ext cx="6034088" cy="14648974"/>
          </a:xfrm>
          <a:prstGeom prst="rect">
            <a:avLst/>
          </a:prstGeom>
          <a:noFill/>
          <a:ln>
            <a:noFill/>
          </a:ln>
        </p:spPr>
        <p:txBody>
          <a:bodyPr anchorCtr="0" anchor="t" bIns="71825" lIns="143675" spcFirstLastPara="1" rIns="143675" wrap="square" tIns="71825">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5" name="Google Shape;75;p21"/>
          <p:cNvSpPr txBox="1"/>
          <p:nvPr>
            <p:ph idx="10" type="dt"/>
          </p:nvPr>
        </p:nvSpPr>
        <p:spPr>
          <a:xfrm>
            <a:off x="813832" y="8326438"/>
            <a:ext cx="3797882" cy="635000"/>
          </a:xfrm>
          <a:prstGeom prst="rect">
            <a:avLst/>
          </a:prstGeom>
          <a:noFill/>
          <a:ln>
            <a:noFill/>
          </a:ln>
        </p:spPr>
        <p:txBody>
          <a:bodyPr anchorCtr="0" anchor="t" bIns="71825" lIns="143675" spcFirstLastPara="1" rIns="143675" wrap="square" tIns="718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21"/>
          <p:cNvSpPr txBox="1"/>
          <p:nvPr>
            <p:ph idx="11" type="ftr"/>
          </p:nvPr>
        </p:nvSpPr>
        <p:spPr>
          <a:xfrm>
            <a:off x="5561185" y="8326438"/>
            <a:ext cx="5154269" cy="635000"/>
          </a:xfrm>
          <a:prstGeom prst="rect">
            <a:avLst/>
          </a:prstGeom>
          <a:noFill/>
          <a:ln>
            <a:noFill/>
          </a:ln>
        </p:spPr>
        <p:txBody>
          <a:bodyPr anchorCtr="0" anchor="t" bIns="71825" lIns="143675" spcFirstLastPara="1" rIns="143675" wrap="square" tIns="718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21"/>
          <p:cNvSpPr txBox="1"/>
          <p:nvPr>
            <p:ph idx="12" type="sldNum"/>
          </p:nvPr>
        </p:nvSpPr>
        <p:spPr>
          <a:xfrm>
            <a:off x="11664924" y="8326438"/>
            <a:ext cx="3797882" cy="635000"/>
          </a:xfrm>
          <a:prstGeom prst="rect">
            <a:avLst/>
          </a:prstGeom>
          <a:noFill/>
          <a:ln>
            <a:noFill/>
          </a:ln>
        </p:spPr>
        <p:txBody>
          <a:bodyPr anchorCtr="0" anchor="t" bIns="71825" lIns="143675" spcFirstLastPara="1" rIns="143675" wrap="square" tIns="71825">
            <a:noAutofit/>
          </a:bodyPr>
          <a:lstStyle>
            <a:lvl1pPr indent="0" lvl="0" marL="0" marR="0" algn="r">
              <a:spcBef>
                <a:spcPts val="0"/>
              </a:spcBef>
              <a:spcAft>
                <a:spcPts val="0"/>
              </a:spcAft>
              <a:buNone/>
              <a:defRPr sz="2200">
                <a:solidFill>
                  <a:schemeClr val="dk1"/>
                </a:solidFill>
                <a:latin typeface="Arial"/>
                <a:ea typeface="Arial"/>
                <a:cs typeface="Arial"/>
                <a:sym typeface="Arial"/>
              </a:defRPr>
            </a:lvl1pPr>
            <a:lvl2pPr indent="0" lvl="1" marL="0" marR="0" algn="r">
              <a:spcBef>
                <a:spcPts val="0"/>
              </a:spcBef>
              <a:spcAft>
                <a:spcPts val="0"/>
              </a:spcAft>
              <a:buNone/>
              <a:defRPr sz="2200">
                <a:solidFill>
                  <a:schemeClr val="dk1"/>
                </a:solidFill>
                <a:latin typeface="Arial"/>
                <a:ea typeface="Arial"/>
                <a:cs typeface="Arial"/>
                <a:sym typeface="Arial"/>
              </a:defRPr>
            </a:lvl2pPr>
            <a:lvl3pPr indent="0" lvl="2" marL="0" marR="0" algn="r">
              <a:spcBef>
                <a:spcPts val="0"/>
              </a:spcBef>
              <a:spcAft>
                <a:spcPts val="0"/>
              </a:spcAft>
              <a:buNone/>
              <a:defRPr sz="2200">
                <a:solidFill>
                  <a:schemeClr val="dk1"/>
                </a:solidFill>
                <a:latin typeface="Arial"/>
                <a:ea typeface="Arial"/>
                <a:cs typeface="Arial"/>
                <a:sym typeface="Arial"/>
              </a:defRPr>
            </a:lvl3pPr>
            <a:lvl4pPr indent="0" lvl="3" marL="0" marR="0" algn="r">
              <a:spcBef>
                <a:spcPts val="0"/>
              </a:spcBef>
              <a:spcAft>
                <a:spcPts val="0"/>
              </a:spcAft>
              <a:buNone/>
              <a:defRPr sz="2200">
                <a:solidFill>
                  <a:schemeClr val="dk1"/>
                </a:solidFill>
                <a:latin typeface="Arial"/>
                <a:ea typeface="Arial"/>
                <a:cs typeface="Arial"/>
                <a:sym typeface="Arial"/>
              </a:defRPr>
            </a:lvl4pPr>
            <a:lvl5pPr indent="0" lvl="4" marL="0" marR="0" algn="r">
              <a:spcBef>
                <a:spcPts val="0"/>
              </a:spcBef>
              <a:spcAft>
                <a:spcPts val="0"/>
              </a:spcAft>
              <a:buNone/>
              <a:defRPr sz="2200">
                <a:solidFill>
                  <a:schemeClr val="dk1"/>
                </a:solidFill>
                <a:latin typeface="Arial"/>
                <a:ea typeface="Arial"/>
                <a:cs typeface="Arial"/>
                <a:sym typeface="Arial"/>
              </a:defRPr>
            </a:lvl5pPr>
            <a:lvl6pPr indent="0" lvl="5" marL="0" marR="0" algn="r">
              <a:spcBef>
                <a:spcPts val="0"/>
              </a:spcBef>
              <a:spcAft>
                <a:spcPts val="0"/>
              </a:spcAft>
              <a:buNone/>
              <a:defRPr sz="2200">
                <a:solidFill>
                  <a:schemeClr val="dk1"/>
                </a:solidFill>
                <a:latin typeface="Arial"/>
                <a:ea typeface="Arial"/>
                <a:cs typeface="Arial"/>
                <a:sym typeface="Arial"/>
              </a:defRPr>
            </a:lvl6pPr>
            <a:lvl7pPr indent="0" lvl="6" marL="0" marR="0" algn="r">
              <a:spcBef>
                <a:spcPts val="0"/>
              </a:spcBef>
              <a:spcAft>
                <a:spcPts val="0"/>
              </a:spcAft>
              <a:buNone/>
              <a:defRPr sz="2200">
                <a:solidFill>
                  <a:schemeClr val="dk1"/>
                </a:solidFill>
                <a:latin typeface="Arial"/>
                <a:ea typeface="Arial"/>
                <a:cs typeface="Arial"/>
                <a:sym typeface="Arial"/>
              </a:defRPr>
            </a:lvl7pPr>
            <a:lvl8pPr indent="0" lvl="7" marL="0" marR="0" algn="r">
              <a:spcBef>
                <a:spcPts val="0"/>
              </a:spcBef>
              <a:spcAft>
                <a:spcPts val="0"/>
              </a:spcAft>
              <a:buNone/>
              <a:defRPr sz="2200">
                <a:solidFill>
                  <a:schemeClr val="dk1"/>
                </a:solidFill>
                <a:latin typeface="Arial"/>
                <a:ea typeface="Arial"/>
                <a:cs typeface="Arial"/>
                <a:sym typeface="Arial"/>
              </a:defRPr>
            </a:lvl8pPr>
            <a:lvl9pPr indent="0" lvl="8" marL="0" marR="0" algn="r">
              <a:spcBef>
                <a:spcPts val="0"/>
              </a:spcBef>
              <a:spcAft>
                <a:spcPts val="0"/>
              </a:spcAft>
              <a:buNone/>
              <a:defRPr sz="22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22"/>
          <p:cNvSpPr txBox="1"/>
          <p:nvPr>
            <p:ph type="title"/>
          </p:nvPr>
        </p:nvSpPr>
        <p:spPr>
          <a:xfrm rot="5400000">
            <a:off x="9730667" y="2436081"/>
            <a:ext cx="7802033" cy="3662244"/>
          </a:xfrm>
          <a:prstGeom prst="rect">
            <a:avLst/>
          </a:prstGeom>
          <a:noFill/>
          <a:ln>
            <a:noFill/>
          </a:ln>
        </p:spPr>
        <p:txBody>
          <a:bodyPr anchorCtr="0" anchor="ctr" bIns="71825" lIns="143675" spcFirstLastPara="1" rIns="143675" wrap="square" tIns="7182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0" name="Google Shape;80;p22"/>
          <p:cNvSpPr txBox="1"/>
          <p:nvPr>
            <p:ph idx="1" type="body"/>
          </p:nvPr>
        </p:nvSpPr>
        <p:spPr>
          <a:xfrm rot="5400000">
            <a:off x="2270542" y="-1090524"/>
            <a:ext cx="7802033" cy="10715453"/>
          </a:xfrm>
          <a:prstGeom prst="rect">
            <a:avLst/>
          </a:prstGeom>
          <a:noFill/>
          <a:ln>
            <a:noFill/>
          </a:ln>
        </p:spPr>
        <p:txBody>
          <a:bodyPr anchorCtr="0" anchor="t" bIns="71825" lIns="143675" spcFirstLastPara="1" rIns="143675" wrap="square" tIns="71825">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1" name="Google Shape;81;p22"/>
          <p:cNvSpPr txBox="1"/>
          <p:nvPr>
            <p:ph idx="10" type="dt"/>
          </p:nvPr>
        </p:nvSpPr>
        <p:spPr>
          <a:xfrm>
            <a:off x="813832" y="8326438"/>
            <a:ext cx="3797882" cy="635000"/>
          </a:xfrm>
          <a:prstGeom prst="rect">
            <a:avLst/>
          </a:prstGeom>
          <a:noFill/>
          <a:ln>
            <a:noFill/>
          </a:ln>
        </p:spPr>
        <p:txBody>
          <a:bodyPr anchorCtr="0" anchor="t" bIns="71825" lIns="143675" spcFirstLastPara="1" rIns="143675" wrap="square" tIns="718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22"/>
          <p:cNvSpPr txBox="1"/>
          <p:nvPr>
            <p:ph idx="11" type="ftr"/>
          </p:nvPr>
        </p:nvSpPr>
        <p:spPr>
          <a:xfrm>
            <a:off x="5561185" y="8326438"/>
            <a:ext cx="5154269" cy="635000"/>
          </a:xfrm>
          <a:prstGeom prst="rect">
            <a:avLst/>
          </a:prstGeom>
          <a:noFill/>
          <a:ln>
            <a:noFill/>
          </a:ln>
        </p:spPr>
        <p:txBody>
          <a:bodyPr anchorCtr="0" anchor="t" bIns="71825" lIns="143675" spcFirstLastPara="1" rIns="143675" wrap="square" tIns="718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22"/>
          <p:cNvSpPr txBox="1"/>
          <p:nvPr>
            <p:ph idx="12" type="sldNum"/>
          </p:nvPr>
        </p:nvSpPr>
        <p:spPr>
          <a:xfrm>
            <a:off x="11664924" y="8326438"/>
            <a:ext cx="3797882" cy="635000"/>
          </a:xfrm>
          <a:prstGeom prst="rect">
            <a:avLst/>
          </a:prstGeom>
          <a:noFill/>
          <a:ln>
            <a:noFill/>
          </a:ln>
        </p:spPr>
        <p:txBody>
          <a:bodyPr anchorCtr="0" anchor="t" bIns="71825" lIns="143675" spcFirstLastPara="1" rIns="143675" wrap="square" tIns="71825">
            <a:noAutofit/>
          </a:bodyPr>
          <a:lstStyle>
            <a:lvl1pPr indent="0" lvl="0" marL="0" marR="0" algn="r">
              <a:spcBef>
                <a:spcPts val="0"/>
              </a:spcBef>
              <a:spcAft>
                <a:spcPts val="0"/>
              </a:spcAft>
              <a:buNone/>
              <a:defRPr sz="2200">
                <a:solidFill>
                  <a:schemeClr val="dk1"/>
                </a:solidFill>
                <a:latin typeface="Arial"/>
                <a:ea typeface="Arial"/>
                <a:cs typeface="Arial"/>
                <a:sym typeface="Arial"/>
              </a:defRPr>
            </a:lvl1pPr>
            <a:lvl2pPr indent="0" lvl="1" marL="0" marR="0" algn="r">
              <a:spcBef>
                <a:spcPts val="0"/>
              </a:spcBef>
              <a:spcAft>
                <a:spcPts val="0"/>
              </a:spcAft>
              <a:buNone/>
              <a:defRPr sz="2200">
                <a:solidFill>
                  <a:schemeClr val="dk1"/>
                </a:solidFill>
                <a:latin typeface="Arial"/>
                <a:ea typeface="Arial"/>
                <a:cs typeface="Arial"/>
                <a:sym typeface="Arial"/>
              </a:defRPr>
            </a:lvl2pPr>
            <a:lvl3pPr indent="0" lvl="2" marL="0" marR="0" algn="r">
              <a:spcBef>
                <a:spcPts val="0"/>
              </a:spcBef>
              <a:spcAft>
                <a:spcPts val="0"/>
              </a:spcAft>
              <a:buNone/>
              <a:defRPr sz="2200">
                <a:solidFill>
                  <a:schemeClr val="dk1"/>
                </a:solidFill>
                <a:latin typeface="Arial"/>
                <a:ea typeface="Arial"/>
                <a:cs typeface="Arial"/>
                <a:sym typeface="Arial"/>
              </a:defRPr>
            </a:lvl3pPr>
            <a:lvl4pPr indent="0" lvl="3" marL="0" marR="0" algn="r">
              <a:spcBef>
                <a:spcPts val="0"/>
              </a:spcBef>
              <a:spcAft>
                <a:spcPts val="0"/>
              </a:spcAft>
              <a:buNone/>
              <a:defRPr sz="2200">
                <a:solidFill>
                  <a:schemeClr val="dk1"/>
                </a:solidFill>
                <a:latin typeface="Arial"/>
                <a:ea typeface="Arial"/>
                <a:cs typeface="Arial"/>
                <a:sym typeface="Arial"/>
              </a:defRPr>
            </a:lvl4pPr>
            <a:lvl5pPr indent="0" lvl="4" marL="0" marR="0" algn="r">
              <a:spcBef>
                <a:spcPts val="0"/>
              </a:spcBef>
              <a:spcAft>
                <a:spcPts val="0"/>
              </a:spcAft>
              <a:buNone/>
              <a:defRPr sz="2200">
                <a:solidFill>
                  <a:schemeClr val="dk1"/>
                </a:solidFill>
                <a:latin typeface="Arial"/>
                <a:ea typeface="Arial"/>
                <a:cs typeface="Arial"/>
                <a:sym typeface="Arial"/>
              </a:defRPr>
            </a:lvl5pPr>
            <a:lvl6pPr indent="0" lvl="5" marL="0" marR="0" algn="r">
              <a:spcBef>
                <a:spcPts val="0"/>
              </a:spcBef>
              <a:spcAft>
                <a:spcPts val="0"/>
              </a:spcAft>
              <a:buNone/>
              <a:defRPr sz="2200">
                <a:solidFill>
                  <a:schemeClr val="dk1"/>
                </a:solidFill>
                <a:latin typeface="Arial"/>
                <a:ea typeface="Arial"/>
                <a:cs typeface="Arial"/>
                <a:sym typeface="Arial"/>
              </a:defRPr>
            </a:lvl6pPr>
            <a:lvl7pPr indent="0" lvl="6" marL="0" marR="0" algn="r">
              <a:spcBef>
                <a:spcPts val="0"/>
              </a:spcBef>
              <a:spcAft>
                <a:spcPts val="0"/>
              </a:spcAft>
              <a:buNone/>
              <a:defRPr sz="2200">
                <a:solidFill>
                  <a:schemeClr val="dk1"/>
                </a:solidFill>
                <a:latin typeface="Arial"/>
                <a:ea typeface="Arial"/>
                <a:cs typeface="Arial"/>
                <a:sym typeface="Arial"/>
              </a:defRPr>
            </a:lvl7pPr>
            <a:lvl8pPr indent="0" lvl="7" marL="0" marR="0" algn="r">
              <a:spcBef>
                <a:spcPts val="0"/>
              </a:spcBef>
              <a:spcAft>
                <a:spcPts val="0"/>
              </a:spcAft>
              <a:buNone/>
              <a:defRPr sz="2200">
                <a:solidFill>
                  <a:schemeClr val="dk1"/>
                </a:solidFill>
                <a:latin typeface="Arial"/>
                <a:ea typeface="Arial"/>
                <a:cs typeface="Arial"/>
                <a:sym typeface="Arial"/>
              </a:defRPr>
            </a:lvl8pPr>
            <a:lvl9pPr indent="0" lvl="8" marL="0" marR="0" algn="r">
              <a:spcBef>
                <a:spcPts val="0"/>
              </a:spcBef>
              <a:spcAft>
                <a:spcPts val="0"/>
              </a:spcAft>
              <a:buNone/>
              <a:defRPr sz="22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sp>
        <p:nvSpPr>
          <p:cNvPr id="22" name="Google Shape;22;p13"/>
          <p:cNvSpPr txBox="1"/>
          <p:nvPr>
            <p:ph type="ctrTitle"/>
          </p:nvPr>
        </p:nvSpPr>
        <p:spPr>
          <a:xfrm>
            <a:off x="1220748" y="2840569"/>
            <a:ext cx="13835142" cy="1960033"/>
          </a:xfrm>
          <a:prstGeom prst="rect">
            <a:avLst/>
          </a:prstGeom>
          <a:noFill/>
          <a:ln>
            <a:noFill/>
          </a:ln>
        </p:spPr>
        <p:txBody>
          <a:bodyPr anchorCtr="0" anchor="ctr" bIns="71825" lIns="143675" spcFirstLastPara="1" rIns="143675" wrap="square" tIns="7182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3" name="Google Shape;23;p13"/>
          <p:cNvSpPr txBox="1"/>
          <p:nvPr>
            <p:ph idx="1" type="subTitle"/>
          </p:nvPr>
        </p:nvSpPr>
        <p:spPr>
          <a:xfrm>
            <a:off x="2441496" y="5181600"/>
            <a:ext cx="11393647" cy="2336800"/>
          </a:xfrm>
          <a:prstGeom prst="rect">
            <a:avLst/>
          </a:prstGeom>
          <a:noFill/>
          <a:ln>
            <a:noFill/>
          </a:ln>
        </p:spPr>
        <p:txBody>
          <a:bodyPr anchorCtr="0" anchor="t" bIns="71825" lIns="143675" spcFirstLastPara="1" rIns="143675" wrap="square" tIns="71825">
            <a:noAutofit/>
          </a:bodyPr>
          <a:lstStyle>
            <a:lvl1pPr lvl="0" algn="ctr">
              <a:spcBef>
                <a:spcPts val="1000"/>
              </a:spcBef>
              <a:spcAft>
                <a:spcPts val="0"/>
              </a:spcAft>
              <a:buClr>
                <a:schemeClr val="dk1"/>
              </a:buClr>
              <a:buSzPts val="5000"/>
              <a:buFont typeface="Arial"/>
              <a:buNone/>
              <a:defRPr/>
            </a:lvl1pPr>
            <a:lvl2pPr lvl="1" algn="ctr">
              <a:spcBef>
                <a:spcPts val="880"/>
              </a:spcBef>
              <a:spcAft>
                <a:spcPts val="0"/>
              </a:spcAft>
              <a:buClr>
                <a:schemeClr val="dk1"/>
              </a:buClr>
              <a:buSzPts val="4400"/>
              <a:buFont typeface="Arial"/>
              <a:buNone/>
              <a:defRPr/>
            </a:lvl2pPr>
            <a:lvl3pPr lvl="2" algn="ctr">
              <a:spcBef>
                <a:spcPts val="760"/>
              </a:spcBef>
              <a:spcAft>
                <a:spcPts val="0"/>
              </a:spcAft>
              <a:buClr>
                <a:schemeClr val="dk1"/>
              </a:buClr>
              <a:buSzPts val="3800"/>
              <a:buFont typeface="Arial"/>
              <a:buNone/>
              <a:defRPr/>
            </a:lvl3pPr>
            <a:lvl4pPr lvl="3" algn="ctr">
              <a:spcBef>
                <a:spcPts val="620"/>
              </a:spcBef>
              <a:spcAft>
                <a:spcPts val="0"/>
              </a:spcAft>
              <a:buClr>
                <a:schemeClr val="dk1"/>
              </a:buClr>
              <a:buSzPts val="3100"/>
              <a:buFont typeface="Arial"/>
              <a:buNone/>
              <a:defRPr/>
            </a:lvl4pPr>
            <a:lvl5pPr lvl="4" algn="ctr">
              <a:spcBef>
                <a:spcPts val="620"/>
              </a:spcBef>
              <a:spcAft>
                <a:spcPts val="0"/>
              </a:spcAft>
              <a:buClr>
                <a:schemeClr val="dk1"/>
              </a:buClr>
              <a:buSzPts val="3100"/>
              <a:buFont typeface="Arial"/>
              <a:buNone/>
              <a:defRPr/>
            </a:lvl5pPr>
            <a:lvl6pPr lvl="5" algn="ctr">
              <a:spcBef>
                <a:spcPts val="620"/>
              </a:spcBef>
              <a:spcAft>
                <a:spcPts val="0"/>
              </a:spcAft>
              <a:buClr>
                <a:schemeClr val="dk1"/>
              </a:buClr>
              <a:buSzPts val="3100"/>
              <a:buFont typeface="Arial"/>
              <a:buNone/>
              <a:defRPr/>
            </a:lvl6pPr>
            <a:lvl7pPr lvl="6" algn="ctr">
              <a:spcBef>
                <a:spcPts val="620"/>
              </a:spcBef>
              <a:spcAft>
                <a:spcPts val="0"/>
              </a:spcAft>
              <a:buClr>
                <a:schemeClr val="dk1"/>
              </a:buClr>
              <a:buSzPts val="3100"/>
              <a:buFont typeface="Arial"/>
              <a:buNone/>
              <a:defRPr/>
            </a:lvl7pPr>
            <a:lvl8pPr lvl="7" algn="ctr">
              <a:spcBef>
                <a:spcPts val="620"/>
              </a:spcBef>
              <a:spcAft>
                <a:spcPts val="0"/>
              </a:spcAft>
              <a:buClr>
                <a:schemeClr val="dk1"/>
              </a:buClr>
              <a:buSzPts val="3100"/>
              <a:buFont typeface="Arial"/>
              <a:buNone/>
              <a:defRPr/>
            </a:lvl8pPr>
            <a:lvl9pPr lvl="8" algn="ctr">
              <a:spcBef>
                <a:spcPts val="620"/>
              </a:spcBef>
              <a:spcAft>
                <a:spcPts val="0"/>
              </a:spcAft>
              <a:buClr>
                <a:schemeClr val="dk1"/>
              </a:buClr>
              <a:buSzPts val="3100"/>
              <a:buFont typeface="Arial"/>
              <a:buNone/>
              <a:defRPr/>
            </a:lvl9pPr>
          </a:lstStyle>
          <a:p/>
        </p:txBody>
      </p:sp>
      <p:sp>
        <p:nvSpPr>
          <p:cNvPr id="24" name="Google Shape;24;p13"/>
          <p:cNvSpPr txBox="1"/>
          <p:nvPr>
            <p:ph idx="10" type="dt"/>
          </p:nvPr>
        </p:nvSpPr>
        <p:spPr>
          <a:xfrm>
            <a:off x="813832" y="8326438"/>
            <a:ext cx="3797882" cy="635000"/>
          </a:xfrm>
          <a:prstGeom prst="rect">
            <a:avLst/>
          </a:prstGeom>
          <a:noFill/>
          <a:ln>
            <a:noFill/>
          </a:ln>
        </p:spPr>
        <p:txBody>
          <a:bodyPr anchorCtr="0" anchor="t" bIns="71825" lIns="143675" spcFirstLastPara="1" rIns="143675" wrap="square" tIns="718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13"/>
          <p:cNvSpPr txBox="1"/>
          <p:nvPr>
            <p:ph idx="11" type="ftr"/>
          </p:nvPr>
        </p:nvSpPr>
        <p:spPr>
          <a:xfrm>
            <a:off x="5561185" y="8326438"/>
            <a:ext cx="5154269" cy="635000"/>
          </a:xfrm>
          <a:prstGeom prst="rect">
            <a:avLst/>
          </a:prstGeom>
          <a:noFill/>
          <a:ln>
            <a:noFill/>
          </a:ln>
        </p:spPr>
        <p:txBody>
          <a:bodyPr anchorCtr="0" anchor="t" bIns="71825" lIns="143675" spcFirstLastPara="1" rIns="143675" wrap="square" tIns="718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13"/>
          <p:cNvSpPr txBox="1"/>
          <p:nvPr>
            <p:ph idx="12" type="sldNum"/>
          </p:nvPr>
        </p:nvSpPr>
        <p:spPr>
          <a:xfrm>
            <a:off x="11664924" y="8326438"/>
            <a:ext cx="3797882" cy="635000"/>
          </a:xfrm>
          <a:prstGeom prst="rect">
            <a:avLst/>
          </a:prstGeom>
          <a:noFill/>
          <a:ln>
            <a:noFill/>
          </a:ln>
        </p:spPr>
        <p:txBody>
          <a:bodyPr anchorCtr="0" anchor="t" bIns="71825" lIns="143675" spcFirstLastPara="1" rIns="143675" wrap="square" tIns="71825">
            <a:noAutofit/>
          </a:bodyPr>
          <a:lstStyle>
            <a:lvl1pPr indent="0" lvl="0" marL="0" marR="0" algn="r">
              <a:spcBef>
                <a:spcPts val="0"/>
              </a:spcBef>
              <a:spcAft>
                <a:spcPts val="0"/>
              </a:spcAft>
              <a:buNone/>
              <a:defRPr sz="2200">
                <a:solidFill>
                  <a:schemeClr val="dk1"/>
                </a:solidFill>
                <a:latin typeface="Arial"/>
                <a:ea typeface="Arial"/>
                <a:cs typeface="Arial"/>
                <a:sym typeface="Arial"/>
              </a:defRPr>
            </a:lvl1pPr>
            <a:lvl2pPr indent="0" lvl="1" marL="0" marR="0" algn="r">
              <a:spcBef>
                <a:spcPts val="0"/>
              </a:spcBef>
              <a:spcAft>
                <a:spcPts val="0"/>
              </a:spcAft>
              <a:buNone/>
              <a:defRPr sz="2200">
                <a:solidFill>
                  <a:schemeClr val="dk1"/>
                </a:solidFill>
                <a:latin typeface="Arial"/>
                <a:ea typeface="Arial"/>
                <a:cs typeface="Arial"/>
                <a:sym typeface="Arial"/>
              </a:defRPr>
            </a:lvl2pPr>
            <a:lvl3pPr indent="0" lvl="2" marL="0" marR="0" algn="r">
              <a:spcBef>
                <a:spcPts val="0"/>
              </a:spcBef>
              <a:spcAft>
                <a:spcPts val="0"/>
              </a:spcAft>
              <a:buNone/>
              <a:defRPr sz="2200">
                <a:solidFill>
                  <a:schemeClr val="dk1"/>
                </a:solidFill>
                <a:latin typeface="Arial"/>
                <a:ea typeface="Arial"/>
                <a:cs typeface="Arial"/>
                <a:sym typeface="Arial"/>
              </a:defRPr>
            </a:lvl3pPr>
            <a:lvl4pPr indent="0" lvl="3" marL="0" marR="0" algn="r">
              <a:spcBef>
                <a:spcPts val="0"/>
              </a:spcBef>
              <a:spcAft>
                <a:spcPts val="0"/>
              </a:spcAft>
              <a:buNone/>
              <a:defRPr sz="2200">
                <a:solidFill>
                  <a:schemeClr val="dk1"/>
                </a:solidFill>
                <a:latin typeface="Arial"/>
                <a:ea typeface="Arial"/>
                <a:cs typeface="Arial"/>
                <a:sym typeface="Arial"/>
              </a:defRPr>
            </a:lvl4pPr>
            <a:lvl5pPr indent="0" lvl="4" marL="0" marR="0" algn="r">
              <a:spcBef>
                <a:spcPts val="0"/>
              </a:spcBef>
              <a:spcAft>
                <a:spcPts val="0"/>
              </a:spcAft>
              <a:buNone/>
              <a:defRPr sz="2200">
                <a:solidFill>
                  <a:schemeClr val="dk1"/>
                </a:solidFill>
                <a:latin typeface="Arial"/>
                <a:ea typeface="Arial"/>
                <a:cs typeface="Arial"/>
                <a:sym typeface="Arial"/>
              </a:defRPr>
            </a:lvl5pPr>
            <a:lvl6pPr indent="0" lvl="5" marL="0" marR="0" algn="r">
              <a:spcBef>
                <a:spcPts val="0"/>
              </a:spcBef>
              <a:spcAft>
                <a:spcPts val="0"/>
              </a:spcAft>
              <a:buNone/>
              <a:defRPr sz="2200">
                <a:solidFill>
                  <a:schemeClr val="dk1"/>
                </a:solidFill>
                <a:latin typeface="Arial"/>
                <a:ea typeface="Arial"/>
                <a:cs typeface="Arial"/>
                <a:sym typeface="Arial"/>
              </a:defRPr>
            </a:lvl6pPr>
            <a:lvl7pPr indent="0" lvl="6" marL="0" marR="0" algn="r">
              <a:spcBef>
                <a:spcPts val="0"/>
              </a:spcBef>
              <a:spcAft>
                <a:spcPts val="0"/>
              </a:spcAft>
              <a:buNone/>
              <a:defRPr sz="2200">
                <a:solidFill>
                  <a:schemeClr val="dk1"/>
                </a:solidFill>
                <a:latin typeface="Arial"/>
                <a:ea typeface="Arial"/>
                <a:cs typeface="Arial"/>
                <a:sym typeface="Arial"/>
              </a:defRPr>
            </a:lvl7pPr>
            <a:lvl8pPr indent="0" lvl="7" marL="0" marR="0" algn="r">
              <a:spcBef>
                <a:spcPts val="0"/>
              </a:spcBef>
              <a:spcAft>
                <a:spcPts val="0"/>
              </a:spcAft>
              <a:buNone/>
              <a:defRPr sz="2200">
                <a:solidFill>
                  <a:schemeClr val="dk1"/>
                </a:solidFill>
                <a:latin typeface="Arial"/>
                <a:ea typeface="Arial"/>
                <a:cs typeface="Arial"/>
                <a:sym typeface="Arial"/>
              </a:defRPr>
            </a:lvl8pPr>
            <a:lvl9pPr indent="0" lvl="8" marL="0" marR="0" algn="r">
              <a:spcBef>
                <a:spcPts val="0"/>
              </a:spcBef>
              <a:spcAft>
                <a:spcPts val="0"/>
              </a:spcAft>
              <a:buNone/>
              <a:defRPr sz="22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14"/>
          <p:cNvSpPr txBox="1"/>
          <p:nvPr>
            <p:ph type="title"/>
          </p:nvPr>
        </p:nvSpPr>
        <p:spPr>
          <a:xfrm>
            <a:off x="1285743" y="5875867"/>
            <a:ext cx="13835142" cy="1816100"/>
          </a:xfrm>
          <a:prstGeom prst="rect">
            <a:avLst/>
          </a:prstGeom>
          <a:noFill/>
          <a:ln>
            <a:noFill/>
          </a:ln>
        </p:spPr>
        <p:txBody>
          <a:bodyPr anchorCtr="0" anchor="t" bIns="71825" lIns="143675" spcFirstLastPara="1" rIns="143675" wrap="square" tIns="71825">
            <a:noAutofit/>
          </a:bodyPr>
          <a:lstStyle>
            <a:lvl1pPr lvl="0" algn="l">
              <a:spcBef>
                <a:spcPts val="0"/>
              </a:spcBef>
              <a:spcAft>
                <a:spcPts val="0"/>
              </a:spcAft>
              <a:buSzPts val="1400"/>
              <a:buNone/>
              <a:defRPr b="1" sz="63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9" name="Google Shape;29;p14"/>
          <p:cNvSpPr txBox="1"/>
          <p:nvPr>
            <p:ph idx="1" type="body"/>
          </p:nvPr>
        </p:nvSpPr>
        <p:spPr>
          <a:xfrm>
            <a:off x="1285743" y="3875619"/>
            <a:ext cx="13835142" cy="2000249"/>
          </a:xfrm>
          <a:prstGeom prst="rect">
            <a:avLst/>
          </a:prstGeom>
          <a:noFill/>
          <a:ln>
            <a:noFill/>
          </a:ln>
        </p:spPr>
        <p:txBody>
          <a:bodyPr anchorCtr="0" anchor="b" bIns="71825" lIns="143675" spcFirstLastPara="1" rIns="143675" wrap="square" tIns="71825">
            <a:noAutofit/>
          </a:bodyPr>
          <a:lstStyle>
            <a:lvl1pPr indent="-228600" lvl="0" marL="457200" algn="l">
              <a:spcBef>
                <a:spcPts val="620"/>
              </a:spcBef>
              <a:spcAft>
                <a:spcPts val="0"/>
              </a:spcAft>
              <a:buClr>
                <a:schemeClr val="dk1"/>
              </a:buClr>
              <a:buSzPts val="3100"/>
              <a:buFont typeface="Arial"/>
              <a:buNone/>
              <a:defRPr sz="3100"/>
            </a:lvl1pPr>
            <a:lvl2pPr indent="-228600" lvl="1" marL="914400" algn="l">
              <a:spcBef>
                <a:spcPts val="560"/>
              </a:spcBef>
              <a:spcAft>
                <a:spcPts val="0"/>
              </a:spcAft>
              <a:buClr>
                <a:schemeClr val="dk1"/>
              </a:buClr>
              <a:buSzPts val="2800"/>
              <a:buFont typeface="Arial"/>
              <a:buNone/>
              <a:defRPr sz="2800"/>
            </a:lvl2pPr>
            <a:lvl3pPr indent="-228600" lvl="2" marL="1371600" algn="l">
              <a:spcBef>
                <a:spcPts val="500"/>
              </a:spcBef>
              <a:spcAft>
                <a:spcPts val="0"/>
              </a:spcAft>
              <a:buClr>
                <a:schemeClr val="dk1"/>
              </a:buClr>
              <a:buSzPts val="2500"/>
              <a:buFont typeface="Arial"/>
              <a:buNone/>
              <a:defRPr sz="2500"/>
            </a:lvl3pPr>
            <a:lvl4pPr indent="-228600" lvl="3" marL="1828800" algn="l">
              <a:spcBef>
                <a:spcPts val="440"/>
              </a:spcBef>
              <a:spcAft>
                <a:spcPts val="0"/>
              </a:spcAft>
              <a:buClr>
                <a:schemeClr val="dk1"/>
              </a:buClr>
              <a:buSzPts val="2200"/>
              <a:buFont typeface="Arial"/>
              <a:buNone/>
              <a:defRPr sz="2200"/>
            </a:lvl4pPr>
            <a:lvl5pPr indent="-228600" lvl="4" marL="2286000" algn="l">
              <a:spcBef>
                <a:spcPts val="440"/>
              </a:spcBef>
              <a:spcAft>
                <a:spcPts val="0"/>
              </a:spcAft>
              <a:buClr>
                <a:schemeClr val="dk1"/>
              </a:buClr>
              <a:buSzPts val="2200"/>
              <a:buFont typeface="Arial"/>
              <a:buNone/>
              <a:defRPr sz="2200"/>
            </a:lvl5pPr>
            <a:lvl6pPr indent="-228600" lvl="5" marL="2743200" algn="l">
              <a:spcBef>
                <a:spcPts val="440"/>
              </a:spcBef>
              <a:spcAft>
                <a:spcPts val="0"/>
              </a:spcAft>
              <a:buClr>
                <a:schemeClr val="dk1"/>
              </a:buClr>
              <a:buSzPts val="2200"/>
              <a:buFont typeface="Arial"/>
              <a:buNone/>
              <a:defRPr sz="2200"/>
            </a:lvl6pPr>
            <a:lvl7pPr indent="-228600" lvl="6" marL="3200400" algn="l">
              <a:spcBef>
                <a:spcPts val="440"/>
              </a:spcBef>
              <a:spcAft>
                <a:spcPts val="0"/>
              </a:spcAft>
              <a:buClr>
                <a:schemeClr val="dk1"/>
              </a:buClr>
              <a:buSzPts val="2200"/>
              <a:buFont typeface="Arial"/>
              <a:buNone/>
              <a:defRPr sz="2200"/>
            </a:lvl7pPr>
            <a:lvl8pPr indent="-228600" lvl="7" marL="3657600" algn="l">
              <a:spcBef>
                <a:spcPts val="440"/>
              </a:spcBef>
              <a:spcAft>
                <a:spcPts val="0"/>
              </a:spcAft>
              <a:buClr>
                <a:schemeClr val="dk1"/>
              </a:buClr>
              <a:buSzPts val="2200"/>
              <a:buFont typeface="Arial"/>
              <a:buNone/>
              <a:defRPr sz="2200"/>
            </a:lvl8pPr>
            <a:lvl9pPr indent="-228600" lvl="8" marL="4114800" algn="l">
              <a:spcBef>
                <a:spcPts val="440"/>
              </a:spcBef>
              <a:spcAft>
                <a:spcPts val="0"/>
              </a:spcAft>
              <a:buClr>
                <a:schemeClr val="dk1"/>
              </a:buClr>
              <a:buSzPts val="2200"/>
              <a:buFont typeface="Arial"/>
              <a:buNone/>
              <a:defRPr sz="2200"/>
            </a:lvl9pPr>
          </a:lstStyle>
          <a:p/>
        </p:txBody>
      </p:sp>
      <p:sp>
        <p:nvSpPr>
          <p:cNvPr id="30" name="Google Shape;30;p14"/>
          <p:cNvSpPr txBox="1"/>
          <p:nvPr>
            <p:ph idx="10" type="dt"/>
          </p:nvPr>
        </p:nvSpPr>
        <p:spPr>
          <a:xfrm>
            <a:off x="813832" y="8326438"/>
            <a:ext cx="3797882" cy="635000"/>
          </a:xfrm>
          <a:prstGeom prst="rect">
            <a:avLst/>
          </a:prstGeom>
          <a:noFill/>
          <a:ln>
            <a:noFill/>
          </a:ln>
        </p:spPr>
        <p:txBody>
          <a:bodyPr anchorCtr="0" anchor="t" bIns="71825" lIns="143675" spcFirstLastPara="1" rIns="143675" wrap="square" tIns="718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4"/>
          <p:cNvSpPr txBox="1"/>
          <p:nvPr>
            <p:ph idx="11" type="ftr"/>
          </p:nvPr>
        </p:nvSpPr>
        <p:spPr>
          <a:xfrm>
            <a:off x="5561185" y="8326438"/>
            <a:ext cx="5154269" cy="635000"/>
          </a:xfrm>
          <a:prstGeom prst="rect">
            <a:avLst/>
          </a:prstGeom>
          <a:noFill/>
          <a:ln>
            <a:noFill/>
          </a:ln>
        </p:spPr>
        <p:txBody>
          <a:bodyPr anchorCtr="0" anchor="t" bIns="71825" lIns="143675" spcFirstLastPara="1" rIns="143675" wrap="square" tIns="718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14"/>
          <p:cNvSpPr txBox="1"/>
          <p:nvPr>
            <p:ph idx="12" type="sldNum"/>
          </p:nvPr>
        </p:nvSpPr>
        <p:spPr>
          <a:xfrm>
            <a:off x="11664924" y="8326438"/>
            <a:ext cx="3797882" cy="635000"/>
          </a:xfrm>
          <a:prstGeom prst="rect">
            <a:avLst/>
          </a:prstGeom>
          <a:noFill/>
          <a:ln>
            <a:noFill/>
          </a:ln>
        </p:spPr>
        <p:txBody>
          <a:bodyPr anchorCtr="0" anchor="t" bIns="71825" lIns="143675" spcFirstLastPara="1" rIns="143675" wrap="square" tIns="71825">
            <a:noAutofit/>
          </a:bodyPr>
          <a:lstStyle>
            <a:lvl1pPr indent="0" lvl="0" marL="0" marR="0" algn="r">
              <a:spcBef>
                <a:spcPts val="0"/>
              </a:spcBef>
              <a:spcAft>
                <a:spcPts val="0"/>
              </a:spcAft>
              <a:buNone/>
              <a:defRPr sz="2200">
                <a:solidFill>
                  <a:schemeClr val="dk1"/>
                </a:solidFill>
                <a:latin typeface="Arial"/>
                <a:ea typeface="Arial"/>
                <a:cs typeface="Arial"/>
                <a:sym typeface="Arial"/>
              </a:defRPr>
            </a:lvl1pPr>
            <a:lvl2pPr indent="0" lvl="1" marL="0" marR="0" algn="r">
              <a:spcBef>
                <a:spcPts val="0"/>
              </a:spcBef>
              <a:spcAft>
                <a:spcPts val="0"/>
              </a:spcAft>
              <a:buNone/>
              <a:defRPr sz="2200">
                <a:solidFill>
                  <a:schemeClr val="dk1"/>
                </a:solidFill>
                <a:latin typeface="Arial"/>
                <a:ea typeface="Arial"/>
                <a:cs typeface="Arial"/>
                <a:sym typeface="Arial"/>
              </a:defRPr>
            </a:lvl2pPr>
            <a:lvl3pPr indent="0" lvl="2" marL="0" marR="0" algn="r">
              <a:spcBef>
                <a:spcPts val="0"/>
              </a:spcBef>
              <a:spcAft>
                <a:spcPts val="0"/>
              </a:spcAft>
              <a:buNone/>
              <a:defRPr sz="2200">
                <a:solidFill>
                  <a:schemeClr val="dk1"/>
                </a:solidFill>
                <a:latin typeface="Arial"/>
                <a:ea typeface="Arial"/>
                <a:cs typeface="Arial"/>
                <a:sym typeface="Arial"/>
              </a:defRPr>
            </a:lvl3pPr>
            <a:lvl4pPr indent="0" lvl="3" marL="0" marR="0" algn="r">
              <a:spcBef>
                <a:spcPts val="0"/>
              </a:spcBef>
              <a:spcAft>
                <a:spcPts val="0"/>
              </a:spcAft>
              <a:buNone/>
              <a:defRPr sz="2200">
                <a:solidFill>
                  <a:schemeClr val="dk1"/>
                </a:solidFill>
                <a:latin typeface="Arial"/>
                <a:ea typeface="Arial"/>
                <a:cs typeface="Arial"/>
                <a:sym typeface="Arial"/>
              </a:defRPr>
            </a:lvl4pPr>
            <a:lvl5pPr indent="0" lvl="4" marL="0" marR="0" algn="r">
              <a:spcBef>
                <a:spcPts val="0"/>
              </a:spcBef>
              <a:spcAft>
                <a:spcPts val="0"/>
              </a:spcAft>
              <a:buNone/>
              <a:defRPr sz="2200">
                <a:solidFill>
                  <a:schemeClr val="dk1"/>
                </a:solidFill>
                <a:latin typeface="Arial"/>
                <a:ea typeface="Arial"/>
                <a:cs typeface="Arial"/>
                <a:sym typeface="Arial"/>
              </a:defRPr>
            </a:lvl5pPr>
            <a:lvl6pPr indent="0" lvl="5" marL="0" marR="0" algn="r">
              <a:spcBef>
                <a:spcPts val="0"/>
              </a:spcBef>
              <a:spcAft>
                <a:spcPts val="0"/>
              </a:spcAft>
              <a:buNone/>
              <a:defRPr sz="2200">
                <a:solidFill>
                  <a:schemeClr val="dk1"/>
                </a:solidFill>
                <a:latin typeface="Arial"/>
                <a:ea typeface="Arial"/>
                <a:cs typeface="Arial"/>
                <a:sym typeface="Arial"/>
              </a:defRPr>
            </a:lvl6pPr>
            <a:lvl7pPr indent="0" lvl="6" marL="0" marR="0" algn="r">
              <a:spcBef>
                <a:spcPts val="0"/>
              </a:spcBef>
              <a:spcAft>
                <a:spcPts val="0"/>
              </a:spcAft>
              <a:buNone/>
              <a:defRPr sz="2200">
                <a:solidFill>
                  <a:schemeClr val="dk1"/>
                </a:solidFill>
                <a:latin typeface="Arial"/>
                <a:ea typeface="Arial"/>
                <a:cs typeface="Arial"/>
                <a:sym typeface="Arial"/>
              </a:defRPr>
            </a:lvl7pPr>
            <a:lvl8pPr indent="0" lvl="7" marL="0" marR="0" algn="r">
              <a:spcBef>
                <a:spcPts val="0"/>
              </a:spcBef>
              <a:spcAft>
                <a:spcPts val="0"/>
              </a:spcAft>
              <a:buNone/>
              <a:defRPr sz="2200">
                <a:solidFill>
                  <a:schemeClr val="dk1"/>
                </a:solidFill>
                <a:latin typeface="Arial"/>
                <a:ea typeface="Arial"/>
                <a:cs typeface="Arial"/>
                <a:sym typeface="Arial"/>
              </a:defRPr>
            </a:lvl8pPr>
            <a:lvl9pPr indent="0" lvl="8" marL="0" marR="0" algn="r">
              <a:spcBef>
                <a:spcPts val="0"/>
              </a:spcBef>
              <a:spcAft>
                <a:spcPts val="0"/>
              </a:spcAft>
              <a:buNone/>
              <a:defRPr sz="22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15"/>
          <p:cNvSpPr txBox="1"/>
          <p:nvPr>
            <p:ph type="title"/>
          </p:nvPr>
        </p:nvSpPr>
        <p:spPr>
          <a:xfrm>
            <a:off x="813832" y="366713"/>
            <a:ext cx="14648974" cy="1524000"/>
          </a:xfrm>
          <a:prstGeom prst="rect">
            <a:avLst/>
          </a:prstGeom>
          <a:noFill/>
          <a:ln>
            <a:noFill/>
          </a:ln>
        </p:spPr>
        <p:txBody>
          <a:bodyPr anchorCtr="0" anchor="ctr" bIns="71825" lIns="143675" spcFirstLastPara="1" rIns="143675" wrap="square" tIns="7182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5" name="Google Shape;35;p15"/>
          <p:cNvSpPr txBox="1"/>
          <p:nvPr>
            <p:ph idx="1" type="body"/>
          </p:nvPr>
        </p:nvSpPr>
        <p:spPr>
          <a:xfrm>
            <a:off x="813832" y="2133602"/>
            <a:ext cx="7188848" cy="6034617"/>
          </a:xfrm>
          <a:prstGeom prst="rect">
            <a:avLst/>
          </a:prstGeom>
          <a:noFill/>
          <a:ln>
            <a:noFill/>
          </a:ln>
        </p:spPr>
        <p:txBody>
          <a:bodyPr anchorCtr="0" anchor="t" bIns="71825" lIns="143675" spcFirstLastPara="1" rIns="143675" wrap="square" tIns="71825">
            <a:noAutofit/>
          </a:bodyPr>
          <a:lstStyle>
            <a:lvl1pPr indent="-508000" lvl="0" marL="457200" algn="l">
              <a:spcBef>
                <a:spcPts val="880"/>
              </a:spcBef>
              <a:spcAft>
                <a:spcPts val="0"/>
              </a:spcAft>
              <a:buClr>
                <a:schemeClr val="dk1"/>
              </a:buClr>
              <a:buSzPts val="4400"/>
              <a:buFont typeface="Arial"/>
              <a:buChar char="•"/>
              <a:defRPr sz="4400"/>
            </a:lvl1pPr>
            <a:lvl2pPr indent="-469900" lvl="1" marL="914400" algn="l">
              <a:spcBef>
                <a:spcPts val="760"/>
              </a:spcBef>
              <a:spcAft>
                <a:spcPts val="0"/>
              </a:spcAft>
              <a:buClr>
                <a:schemeClr val="dk1"/>
              </a:buClr>
              <a:buSzPts val="3800"/>
              <a:buFont typeface="Arial"/>
              <a:buChar char="–"/>
              <a:defRPr sz="3800"/>
            </a:lvl2pPr>
            <a:lvl3pPr indent="-425450" lvl="2" marL="1371600" algn="l">
              <a:spcBef>
                <a:spcPts val="620"/>
              </a:spcBef>
              <a:spcAft>
                <a:spcPts val="0"/>
              </a:spcAft>
              <a:buClr>
                <a:schemeClr val="dk1"/>
              </a:buClr>
              <a:buSzPts val="3100"/>
              <a:buFont typeface="Arial"/>
              <a:buChar char="•"/>
              <a:defRPr sz="3100"/>
            </a:lvl3pPr>
            <a:lvl4pPr indent="-406400" lvl="3" marL="1828800" algn="l">
              <a:spcBef>
                <a:spcPts val="560"/>
              </a:spcBef>
              <a:spcAft>
                <a:spcPts val="0"/>
              </a:spcAft>
              <a:buClr>
                <a:schemeClr val="dk1"/>
              </a:buClr>
              <a:buSzPts val="2800"/>
              <a:buFont typeface="Arial"/>
              <a:buChar char="–"/>
              <a:defRPr sz="2800"/>
            </a:lvl4pPr>
            <a:lvl5pPr indent="-406400" lvl="4" marL="2286000" algn="l">
              <a:spcBef>
                <a:spcPts val="560"/>
              </a:spcBef>
              <a:spcAft>
                <a:spcPts val="0"/>
              </a:spcAft>
              <a:buClr>
                <a:schemeClr val="dk1"/>
              </a:buClr>
              <a:buSzPts val="2800"/>
              <a:buFont typeface="Arial"/>
              <a:buChar char="»"/>
              <a:defRPr sz="2800"/>
            </a:lvl5pPr>
            <a:lvl6pPr indent="-406400" lvl="5" marL="2743200" algn="l">
              <a:spcBef>
                <a:spcPts val="560"/>
              </a:spcBef>
              <a:spcAft>
                <a:spcPts val="0"/>
              </a:spcAft>
              <a:buClr>
                <a:schemeClr val="dk1"/>
              </a:buClr>
              <a:buSzPts val="2800"/>
              <a:buFont typeface="Arial"/>
              <a:buChar char="»"/>
              <a:defRPr sz="2800"/>
            </a:lvl6pPr>
            <a:lvl7pPr indent="-406400" lvl="6" marL="3200400" algn="l">
              <a:spcBef>
                <a:spcPts val="560"/>
              </a:spcBef>
              <a:spcAft>
                <a:spcPts val="0"/>
              </a:spcAft>
              <a:buClr>
                <a:schemeClr val="dk1"/>
              </a:buClr>
              <a:buSzPts val="2800"/>
              <a:buFont typeface="Arial"/>
              <a:buChar char="»"/>
              <a:defRPr sz="2800"/>
            </a:lvl7pPr>
            <a:lvl8pPr indent="-406400" lvl="7" marL="3657600" algn="l">
              <a:spcBef>
                <a:spcPts val="560"/>
              </a:spcBef>
              <a:spcAft>
                <a:spcPts val="0"/>
              </a:spcAft>
              <a:buClr>
                <a:schemeClr val="dk1"/>
              </a:buClr>
              <a:buSzPts val="2800"/>
              <a:buFont typeface="Arial"/>
              <a:buChar char="»"/>
              <a:defRPr sz="2800"/>
            </a:lvl8pPr>
            <a:lvl9pPr indent="-406400" lvl="8" marL="4114800" algn="l">
              <a:spcBef>
                <a:spcPts val="560"/>
              </a:spcBef>
              <a:spcAft>
                <a:spcPts val="0"/>
              </a:spcAft>
              <a:buClr>
                <a:schemeClr val="dk1"/>
              </a:buClr>
              <a:buSzPts val="2800"/>
              <a:buFont typeface="Arial"/>
              <a:buChar char="»"/>
              <a:defRPr sz="2800"/>
            </a:lvl9pPr>
          </a:lstStyle>
          <a:p/>
        </p:txBody>
      </p:sp>
      <p:sp>
        <p:nvSpPr>
          <p:cNvPr id="36" name="Google Shape;36;p15"/>
          <p:cNvSpPr txBox="1"/>
          <p:nvPr>
            <p:ph idx="2" type="body"/>
          </p:nvPr>
        </p:nvSpPr>
        <p:spPr>
          <a:xfrm>
            <a:off x="8273958" y="2133602"/>
            <a:ext cx="7188848" cy="6034617"/>
          </a:xfrm>
          <a:prstGeom prst="rect">
            <a:avLst/>
          </a:prstGeom>
          <a:noFill/>
          <a:ln>
            <a:noFill/>
          </a:ln>
        </p:spPr>
        <p:txBody>
          <a:bodyPr anchorCtr="0" anchor="t" bIns="71825" lIns="143675" spcFirstLastPara="1" rIns="143675" wrap="square" tIns="71825">
            <a:noAutofit/>
          </a:bodyPr>
          <a:lstStyle>
            <a:lvl1pPr indent="-508000" lvl="0" marL="457200" algn="l">
              <a:spcBef>
                <a:spcPts val="880"/>
              </a:spcBef>
              <a:spcAft>
                <a:spcPts val="0"/>
              </a:spcAft>
              <a:buClr>
                <a:schemeClr val="dk1"/>
              </a:buClr>
              <a:buSzPts val="4400"/>
              <a:buFont typeface="Arial"/>
              <a:buChar char="•"/>
              <a:defRPr sz="4400"/>
            </a:lvl1pPr>
            <a:lvl2pPr indent="-469900" lvl="1" marL="914400" algn="l">
              <a:spcBef>
                <a:spcPts val="760"/>
              </a:spcBef>
              <a:spcAft>
                <a:spcPts val="0"/>
              </a:spcAft>
              <a:buClr>
                <a:schemeClr val="dk1"/>
              </a:buClr>
              <a:buSzPts val="3800"/>
              <a:buFont typeface="Arial"/>
              <a:buChar char="–"/>
              <a:defRPr sz="3800"/>
            </a:lvl2pPr>
            <a:lvl3pPr indent="-425450" lvl="2" marL="1371600" algn="l">
              <a:spcBef>
                <a:spcPts val="620"/>
              </a:spcBef>
              <a:spcAft>
                <a:spcPts val="0"/>
              </a:spcAft>
              <a:buClr>
                <a:schemeClr val="dk1"/>
              </a:buClr>
              <a:buSzPts val="3100"/>
              <a:buFont typeface="Arial"/>
              <a:buChar char="•"/>
              <a:defRPr sz="3100"/>
            </a:lvl3pPr>
            <a:lvl4pPr indent="-406400" lvl="3" marL="1828800" algn="l">
              <a:spcBef>
                <a:spcPts val="560"/>
              </a:spcBef>
              <a:spcAft>
                <a:spcPts val="0"/>
              </a:spcAft>
              <a:buClr>
                <a:schemeClr val="dk1"/>
              </a:buClr>
              <a:buSzPts val="2800"/>
              <a:buFont typeface="Arial"/>
              <a:buChar char="–"/>
              <a:defRPr sz="2800"/>
            </a:lvl4pPr>
            <a:lvl5pPr indent="-406400" lvl="4" marL="2286000" algn="l">
              <a:spcBef>
                <a:spcPts val="560"/>
              </a:spcBef>
              <a:spcAft>
                <a:spcPts val="0"/>
              </a:spcAft>
              <a:buClr>
                <a:schemeClr val="dk1"/>
              </a:buClr>
              <a:buSzPts val="2800"/>
              <a:buFont typeface="Arial"/>
              <a:buChar char="»"/>
              <a:defRPr sz="2800"/>
            </a:lvl5pPr>
            <a:lvl6pPr indent="-406400" lvl="5" marL="2743200" algn="l">
              <a:spcBef>
                <a:spcPts val="560"/>
              </a:spcBef>
              <a:spcAft>
                <a:spcPts val="0"/>
              </a:spcAft>
              <a:buClr>
                <a:schemeClr val="dk1"/>
              </a:buClr>
              <a:buSzPts val="2800"/>
              <a:buFont typeface="Arial"/>
              <a:buChar char="»"/>
              <a:defRPr sz="2800"/>
            </a:lvl6pPr>
            <a:lvl7pPr indent="-406400" lvl="6" marL="3200400" algn="l">
              <a:spcBef>
                <a:spcPts val="560"/>
              </a:spcBef>
              <a:spcAft>
                <a:spcPts val="0"/>
              </a:spcAft>
              <a:buClr>
                <a:schemeClr val="dk1"/>
              </a:buClr>
              <a:buSzPts val="2800"/>
              <a:buFont typeface="Arial"/>
              <a:buChar char="»"/>
              <a:defRPr sz="2800"/>
            </a:lvl7pPr>
            <a:lvl8pPr indent="-406400" lvl="7" marL="3657600" algn="l">
              <a:spcBef>
                <a:spcPts val="560"/>
              </a:spcBef>
              <a:spcAft>
                <a:spcPts val="0"/>
              </a:spcAft>
              <a:buClr>
                <a:schemeClr val="dk1"/>
              </a:buClr>
              <a:buSzPts val="2800"/>
              <a:buFont typeface="Arial"/>
              <a:buChar char="»"/>
              <a:defRPr sz="2800"/>
            </a:lvl8pPr>
            <a:lvl9pPr indent="-406400" lvl="8" marL="4114800" algn="l">
              <a:spcBef>
                <a:spcPts val="560"/>
              </a:spcBef>
              <a:spcAft>
                <a:spcPts val="0"/>
              </a:spcAft>
              <a:buClr>
                <a:schemeClr val="dk1"/>
              </a:buClr>
              <a:buSzPts val="2800"/>
              <a:buFont typeface="Arial"/>
              <a:buChar char="»"/>
              <a:defRPr sz="2800"/>
            </a:lvl9pPr>
          </a:lstStyle>
          <a:p/>
        </p:txBody>
      </p:sp>
      <p:sp>
        <p:nvSpPr>
          <p:cNvPr id="37" name="Google Shape;37;p15"/>
          <p:cNvSpPr txBox="1"/>
          <p:nvPr>
            <p:ph idx="10" type="dt"/>
          </p:nvPr>
        </p:nvSpPr>
        <p:spPr>
          <a:xfrm>
            <a:off x="813832" y="8326438"/>
            <a:ext cx="3797882" cy="635000"/>
          </a:xfrm>
          <a:prstGeom prst="rect">
            <a:avLst/>
          </a:prstGeom>
          <a:noFill/>
          <a:ln>
            <a:noFill/>
          </a:ln>
        </p:spPr>
        <p:txBody>
          <a:bodyPr anchorCtr="0" anchor="t" bIns="71825" lIns="143675" spcFirstLastPara="1" rIns="143675" wrap="square" tIns="718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15"/>
          <p:cNvSpPr txBox="1"/>
          <p:nvPr>
            <p:ph idx="11" type="ftr"/>
          </p:nvPr>
        </p:nvSpPr>
        <p:spPr>
          <a:xfrm>
            <a:off x="5561185" y="8326438"/>
            <a:ext cx="5154269" cy="635000"/>
          </a:xfrm>
          <a:prstGeom prst="rect">
            <a:avLst/>
          </a:prstGeom>
          <a:noFill/>
          <a:ln>
            <a:noFill/>
          </a:ln>
        </p:spPr>
        <p:txBody>
          <a:bodyPr anchorCtr="0" anchor="t" bIns="71825" lIns="143675" spcFirstLastPara="1" rIns="143675" wrap="square" tIns="718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15"/>
          <p:cNvSpPr txBox="1"/>
          <p:nvPr>
            <p:ph idx="12" type="sldNum"/>
          </p:nvPr>
        </p:nvSpPr>
        <p:spPr>
          <a:xfrm>
            <a:off x="11664924" y="8326438"/>
            <a:ext cx="3797882" cy="635000"/>
          </a:xfrm>
          <a:prstGeom prst="rect">
            <a:avLst/>
          </a:prstGeom>
          <a:noFill/>
          <a:ln>
            <a:noFill/>
          </a:ln>
        </p:spPr>
        <p:txBody>
          <a:bodyPr anchorCtr="0" anchor="t" bIns="71825" lIns="143675" spcFirstLastPara="1" rIns="143675" wrap="square" tIns="71825">
            <a:noAutofit/>
          </a:bodyPr>
          <a:lstStyle>
            <a:lvl1pPr indent="0" lvl="0" marL="0" marR="0" algn="r">
              <a:spcBef>
                <a:spcPts val="0"/>
              </a:spcBef>
              <a:spcAft>
                <a:spcPts val="0"/>
              </a:spcAft>
              <a:buNone/>
              <a:defRPr sz="2200">
                <a:solidFill>
                  <a:schemeClr val="dk1"/>
                </a:solidFill>
                <a:latin typeface="Arial"/>
                <a:ea typeface="Arial"/>
                <a:cs typeface="Arial"/>
                <a:sym typeface="Arial"/>
              </a:defRPr>
            </a:lvl1pPr>
            <a:lvl2pPr indent="0" lvl="1" marL="0" marR="0" algn="r">
              <a:spcBef>
                <a:spcPts val="0"/>
              </a:spcBef>
              <a:spcAft>
                <a:spcPts val="0"/>
              </a:spcAft>
              <a:buNone/>
              <a:defRPr sz="2200">
                <a:solidFill>
                  <a:schemeClr val="dk1"/>
                </a:solidFill>
                <a:latin typeface="Arial"/>
                <a:ea typeface="Arial"/>
                <a:cs typeface="Arial"/>
                <a:sym typeface="Arial"/>
              </a:defRPr>
            </a:lvl2pPr>
            <a:lvl3pPr indent="0" lvl="2" marL="0" marR="0" algn="r">
              <a:spcBef>
                <a:spcPts val="0"/>
              </a:spcBef>
              <a:spcAft>
                <a:spcPts val="0"/>
              </a:spcAft>
              <a:buNone/>
              <a:defRPr sz="2200">
                <a:solidFill>
                  <a:schemeClr val="dk1"/>
                </a:solidFill>
                <a:latin typeface="Arial"/>
                <a:ea typeface="Arial"/>
                <a:cs typeface="Arial"/>
                <a:sym typeface="Arial"/>
              </a:defRPr>
            </a:lvl3pPr>
            <a:lvl4pPr indent="0" lvl="3" marL="0" marR="0" algn="r">
              <a:spcBef>
                <a:spcPts val="0"/>
              </a:spcBef>
              <a:spcAft>
                <a:spcPts val="0"/>
              </a:spcAft>
              <a:buNone/>
              <a:defRPr sz="2200">
                <a:solidFill>
                  <a:schemeClr val="dk1"/>
                </a:solidFill>
                <a:latin typeface="Arial"/>
                <a:ea typeface="Arial"/>
                <a:cs typeface="Arial"/>
                <a:sym typeface="Arial"/>
              </a:defRPr>
            </a:lvl4pPr>
            <a:lvl5pPr indent="0" lvl="4" marL="0" marR="0" algn="r">
              <a:spcBef>
                <a:spcPts val="0"/>
              </a:spcBef>
              <a:spcAft>
                <a:spcPts val="0"/>
              </a:spcAft>
              <a:buNone/>
              <a:defRPr sz="2200">
                <a:solidFill>
                  <a:schemeClr val="dk1"/>
                </a:solidFill>
                <a:latin typeface="Arial"/>
                <a:ea typeface="Arial"/>
                <a:cs typeface="Arial"/>
                <a:sym typeface="Arial"/>
              </a:defRPr>
            </a:lvl5pPr>
            <a:lvl6pPr indent="0" lvl="5" marL="0" marR="0" algn="r">
              <a:spcBef>
                <a:spcPts val="0"/>
              </a:spcBef>
              <a:spcAft>
                <a:spcPts val="0"/>
              </a:spcAft>
              <a:buNone/>
              <a:defRPr sz="2200">
                <a:solidFill>
                  <a:schemeClr val="dk1"/>
                </a:solidFill>
                <a:latin typeface="Arial"/>
                <a:ea typeface="Arial"/>
                <a:cs typeface="Arial"/>
                <a:sym typeface="Arial"/>
              </a:defRPr>
            </a:lvl6pPr>
            <a:lvl7pPr indent="0" lvl="6" marL="0" marR="0" algn="r">
              <a:spcBef>
                <a:spcPts val="0"/>
              </a:spcBef>
              <a:spcAft>
                <a:spcPts val="0"/>
              </a:spcAft>
              <a:buNone/>
              <a:defRPr sz="2200">
                <a:solidFill>
                  <a:schemeClr val="dk1"/>
                </a:solidFill>
                <a:latin typeface="Arial"/>
                <a:ea typeface="Arial"/>
                <a:cs typeface="Arial"/>
                <a:sym typeface="Arial"/>
              </a:defRPr>
            </a:lvl7pPr>
            <a:lvl8pPr indent="0" lvl="7" marL="0" marR="0" algn="r">
              <a:spcBef>
                <a:spcPts val="0"/>
              </a:spcBef>
              <a:spcAft>
                <a:spcPts val="0"/>
              </a:spcAft>
              <a:buNone/>
              <a:defRPr sz="2200">
                <a:solidFill>
                  <a:schemeClr val="dk1"/>
                </a:solidFill>
                <a:latin typeface="Arial"/>
                <a:ea typeface="Arial"/>
                <a:cs typeface="Arial"/>
                <a:sym typeface="Arial"/>
              </a:defRPr>
            </a:lvl8pPr>
            <a:lvl9pPr indent="0" lvl="8" marL="0" marR="0" algn="r">
              <a:spcBef>
                <a:spcPts val="0"/>
              </a:spcBef>
              <a:spcAft>
                <a:spcPts val="0"/>
              </a:spcAft>
              <a:buNone/>
              <a:defRPr sz="22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16"/>
          <p:cNvSpPr txBox="1"/>
          <p:nvPr>
            <p:ph type="title"/>
          </p:nvPr>
        </p:nvSpPr>
        <p:spPr>
          <a:xfrm>
            <a:off x="813832" y="366713"/>
            <a:ext cx="14648974" cy="1524000"/>
          </a:xfrm>
          <a:prstGeom prst="rect">
            <a:avLst/>
          </a:prstGeom>
          <a:noFill/>
          <a:ln>
            <a:noFill/>
          </a:ln>
        </p:spPr>
        <p:txBody>
          <a:bodyPr anchorCtr="0" anchor="ctr" bIns="71825" lIns="143675" spcFirstLastPara="1" rIns="143675" wrap="square" tIns="7182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2" name="Google Shape;42;p16"/>
          <p:cNvSpPr txBox="1"/>
          <p:nvPr>
            <p:ph idx="1" type="body"/>
          </p:nvPr>
        </p:nvSpPr>
        <p:spPr>
          <a:xfrm>
            <a:off x="813832" y="2046817"/>
            <a:ext cx="7191675" cy="853016"/>
          </a:xfrm>
          <a:prstGeom prst="rect">
            <a:avLst/>
          </a:prstGeom>
          <a:noFill/>
          <a:ln>
            <a:noFill/>
          </a:ln>
        </p:spPr>
        <p:txBody>
          <a:bodyPr anchorCtr="0" anchor="b" bIns="71825" lIns="143675" spcFirstLastPara="1" rIns="143675" wrap="square" tIns="71825">
            <a:noAutofit/>
          </a:bodyPr>
          <a:lstStyle>
            <a:lvl1pPr indent="-228600" lvl="0" marL="457200" algn="l">
              <a:spcBef>
                <a:spcPts val="760"/>
              </a:spcBef>
              <a:spcAft>
                <a:spcPts val="0"/>
              </a:spcAft>
              <a:buClr>
                <a:schemeClr val="dk1"/>
              </a:buClr>
              <a:buSzPts val="3800"/>
              <a:buFont typeface="Arial"/>
              <a:buNone/>
              <a:defRPr b="1" sz="3800"/>
            </a:lvl1pPr>
            <a:lvl2pPr indent="-228600" lvl="1" marL="914400" algn="l">
              <a:spcBef>
                <a:spcPts val="620"/>
              </a:spcBef>
              <a:spcAft>
                <a:spcPts val="0"/>
              </a:spcAft>
              <a:buClr>
                <a:schemeClr val="dk1"/>
              </a:buClr>
              <a:buSzPts val="3100"/>
              <a:buFont typeface="Arial"/>
              <a:buNone/>
              <a:defRPr b="1" sz="3100"/>
            </a:lvl2pPr>
            <a:lvl3pPr indent="-228600" lvl="2" marL="1371600" algn="l">
              <a:spcBef>
                <a:spcPts val="560"/>
              </a:spcBef>
              <a:spcAft>
                <a:spcPts val="0"/>
              </a:spcAft>
              <a:buClr>
                <a:schemeClr val="dk1"/>
              </a:buClr>
              <a:buSzPts val="2800"/>
              <a:buFont typeface="Arial"/>
              <a:buNone/>
              <a:defRPr b="1" sz="2800"/>
            </a:lvl3pPr>
            <a:lvl4pPr indent="-228600" lvl="3" marL="1828800" algn="l">
              <a:spcBef>
                <a:spcPts val="500"/>
              </a:spcBef>
              <a:spcAft>
                <a:spcPts val="0"/>
              </a:spcAft>
              <a:buClr>
                <a:schemeClr val="dk1"/>
              </a:buClr>
              <a:buSzPts val="2500"/>
              <a:buFont typeface="Arial"/>
              <a:buNone/>
              <a:defRPr b="1" sz="2500"/>
            </a:lvl4pPr>
            <a:lvl5pPr indent="-228600" lvl="4" marL="2286000" algn="l">
              <a:spcBef>
                <a:spcPts val="500"/>
              </a:spcBef>
              <a:spcAft>
                <a:spcPts val="0"/>
              </a:spcAft>
              <a:buClr>
                <a:schemeClr val="dk1"/>
              </a:buClr>
              <a:buSzPts val="2500"/>
              <a:buFont typeface="Arial"/>
              <a:buNone/>
              <a:defRPr b="1" sz="2500"/>
            </a:lvl5pPr>
            <a:lvl6pPr indent="-228600" lvl="5" marL="2743200" algn="l">
              <a:spcBef>
                <a:spcPts val="500"/>
              </a:spcBef>
              <a:spcAft>
                <a:spcPts val="0"/>
              </a:spcAft>
              <a:buClr>
                <a:schemeClr val="dk1"/>
              </a:buClr>
              <a:buSzPts val="2500"/>
              <a:buFont typeface="Arial"/>
              <a:buNone/>
              <a:defRPr b="1" sz="2500"/>
            </a:lvl6pPr>
            <a:lvl7pPr indent="-228600" lvl="6" marL="3200400" algn="l">
              <a:spcBef>
                <a:spcPts val="500"/>
              </a:spcBef>
              <a:spcAft>
                <a:spcPts val="0"/>
              </a:spcAft>
              <a:buClr>
                <a:schemeClr val="dk1"/>
              </a:buClr>
              <a:buSzPts val="2500"/>
              <a:buFont typeface="Arial"/>
              <a:buNone/>
              <a:defRPr b="1" sz="2500"/>
            </a:lvl7pPr>
            <a:lvl8pPr indent="-228600" lvl="7" marL="3657600" algn="l">
              <a:spcBef>
                <a:spcPts val="500"/>
              </a:spcBef>
              <a:spcAft>
                <a:spcPts val="0"/>
              </a:spcAft>
              <a:buClr>
                <a:schemeClr val="dk1"/>
              </a:buClr>
              <a:buSzPts val="2500"/>
              <a:buFont typeface="Arial"/>
              <a:buNone/>
              <a:defRPr b="1" sz="2500"/>
            </a:lvl8pPr>
            <a:lvl9pPr indent="-228600" lvl="8" marL="4114800" algn="l">
              <a:spcBef>
                <a:spcPts val="500"/>
              </a:spcBef>
              <a:spcAft>
                <a:spcPts val="0"/>
              </a:spcAft>
              <a:buClr>
                <a:schemeClr val="dk1"/>
              </a:buClr>
              <a:buSzPts val="2500"/>
              <a:buFont typeface="Arial"/>
              <a:buNone/>
              <a:defRPr b="1" sz="2500"/>
            </a:lvl9pPr>
          </a:lstStyle>
          <a:p/>
        </p:txBody>
      </p:sp>
      <p:sp>
        <p:nvSpPr>
          <p:cNvPr id="43" name="Google Shape;43;p16"/>
          <p:cNvSpPr txBox="1"/>
          <p:nvPr>
            <p:ph idx="2" type="body"/>
          </p:nvPr>
        </p:nvSpPr>
        <p:spPr>
          <a:xfrm>
            <a:off x="813832" y="2899833"/>
            <a:ext cx="7191675" cy="5268384"/>
          </a:xfrm>
          <a:prstGeom prst="rect">
            <a:avLst/>
          </a:prstGeom>
          <a:noFill/>
          <a:ln>
            <a:noFill/>
          </a:ln>
        </p:spPr>
        <p:txBody>
          <a:bodyPr anchorCtr="0" anchor="t" bIns="71825" lIns="143675" spcFirstLastPara="1" rIns="143675" wrap="square" tIns="71825">
            <a:noAutofit/>
          </a:bodyPr>
          <a:lstStyle>
            <a:lvl1pPr indent="-469900" lvl="0" marL="457200" algn="l">
              <a:spcBef>
                <a:spcPts val="760"/>
              </a:spcBef>
              <a:spcAft>
                <a:spcPts val="0"/>
              </a:spcAft>
              <a:buClr>
                <a:schemeClr val="dk1"/>
              </a:buClr>
              <a:buSzPts val="3800"/>
              <a:buFont typeface="Arial"/>
              <a:buChar char="•"/>
              <a:defRPr sz="3800"/>
            </a:lvl1pPr>
            <a:lvl2pPr indent="-425450" lvl="1" marL="914400" algn="l">
              <a:spcBef>
                <a:spcPts val="620"/>
              </a:spcBef>
              <a:spcAft>
                <a:spcPts val="0"/>
              </a:spcAft>
              <a:buClr>
                <a:schemeClr val="dk1"/>
              </a:buClr>
              <a:buSzPts val="3100"/>
              <a:buFont typeface="Arial"/>
              <a:buChar char="–"/>
              <a:defRPr sz="3100"/>
            </a:lvl2pPr>
            <a:lvl3pPr indent="-406400" lvl="2" marL="1371600" algn="l">
              <a:spcBef>
                <a:spcPts val="560"/>
              </a:spcBef>
              <a:spcAft>
                <a:spcPts val="0"/>
              </a:spcAft>
              <a:buClr>
                <a:schemeClr val="dk1"/>
              </a:buClr>
              <a:buSzPts val="2800"/>
              <a:buFont typeface="Arial"/>
              <a:buChar char="•"/>
              <a:defRPr sz="2800"/>
            </a:lvl3pPr>
            <a:lvl4pPr indent="-387350" lvl="3" marL="1828800" algn="l">
              <a:spcBef>
                <a:spcPts val="500"/>
              </a:spcBef>
              <a:spcAft>
                <a:spcPts val="0"/>
              </a:spcAft>
              <a:buClr>
                <a:schemeClr val="dk1"/>
              </a:buClr>
              <a:buSzPts val="2500"/>
              <a:buFont typeface="Arial"/>
              <a:buChar char="–"/>
              <a:defRPr sz="2500"/>
            </a:lvl4pPr>
            <a:lvl5pPr indent="-387350" lvl="4" marL="2286000" algn="l">
              <a:spcBef>
                <a:spcPts val="500"/>
              </a:spcBef>
              <a:spcAft>
                <a:spcPts val="0"/>
              </a:spcAft>
              <a:buClr>
                <a:schemeClr val="dk1"/>
              </a:buClr>
              <a:buSzPts val="2500"/>
              <a:buFont typeface="Arial"/>
              <a:buChar char="»"/>
              <a:defRPr sz="2500"/>
            </a:lvl5pPr>
            <a:lvl6pPr indent="-387350" lvl="5" marL="2743200" algn="l">
              <a:spcBef>
                <a:spcPts val="500"/>
              </a:spcBef>
              <a:spcAft>
                <a:spcPts val="0"/>
              </a:spcAft>
              <a:buClr>
                <a:schemeClr val="dk1"/>
              </a:buClr>
              <a:buSzPts val="2500"/>
              <a:buFont typeface="Arial"/>
              <a:buChar char="»"/>
              <a:defRPr sz="2500"/>
            </a:lvl6pPr>
            <a:lvl7pPr indent="-387350" lvl="6" marL="3200400" algn="l">
              <a:spcBef>
                <a:spcPts val="500"/>
              </a:spcBef>
              <a:spcAft>
                <a:spcPts val="0"/>
              </a:spcAft>
              <a:buClr>
                <a:schemeClr val="dk1"/>
              </a:buClr>
              <a:buSzPts val="2500"/>
              <a:buFont typeface="Arial"/>
              <a:buChar char="»"/>
              <a:defRPr sz="2500"/>
            </a:lvl7pPr>
            <a:lvl8pPr indent="-387350" lvl="7" marL="3657600" algn="l">
              <a:spcBef>
                <a:spcPts val="500"/>
              </a:spcBef>
              <a:spcAft>
                <a:spcPts val="0"/>
              </a:spcAft>
              <a:buClr>
                <a:schemeClr val="dk1"/>
              </a:buClr>
              <a:buSzPts val="2500"/>
              <a:buFont typeface="Arial"/>
              <a:buChar char="»"/>
              <a:defRPr sz="2500"/>
            </a:lvl8pPr>
            <a:lvl9pPr indent="-387350" lvl="8" marL="4114800" algn="l">
              <a:spcBef>
                <a:spcPts val="500"/>
              </a:spcBef>
              <a:spcAft>
                <a:spcPts val="0"/>
              </a:spcAft>
              <a:buClr>
                <a:schemeClr val="dk1"/>
              </a:buClr>
              <a:buSzPts val="2500"/>
              <a:buFont typeface="Arial"/>
              <a:buChar char="»"/>
              <a:defRPr sz="2500"/>
            </a:lvl9pPr>
          </a:lstStyle>
          <a:p/>
        </p:txBody>
      </p:sp>
      <p:sp>
        <p:nvSpPr>
          <p:cNvPr id="44" name="Google Shape;44;p16"/>
          <p:cNvSpPr txBox="1"/>
          <p:nvPr>
            <p:ph idx="3" type="body"/>
          </p:nvPr>
        </p:nvSpPr>
        <p:spPr>
          <a:xfrm>
            <a:off x="8268307" y="2046817"/>
            <a:ext cx="7194500" cy="853016"/>
          </a:xfrm>
          <a:prstGeom prst="rect">
            <a:avLst/>
          </a:prstGeom>
          <a:noFill/>
          <a:ln>
            <a:noFill/>
          </a:ln>
        </p:spPr>
        <p:txBody>
          <a:bodyPr anchorCtr="0" anchor="b" bIns="71825" lIns="143675" spcFirstLastPara="1" rIns="143675" wrap="square" tIns="71825">
            <a:noAutofit/>
          </a:bodyPr>
          <a:lstStyle>
            <a:lvl1pPr indent="-228600" lvl="0" marL="457200" algn="l">
              <a:spcBef>
                <a:spcPts val="760"/>
              </a:spcBef>
              <a:spcAft>
                <a:spcPts val="0"/>
              </a:spcAft>
              <a:buClr>
                <a:schemeClr val="dk1"/>
              </a:buClr>
              <a:buSzPts val="3800"/>
              <a:buFont typeface="Arial"/>
              <a:buNone/>
              <a:defRPr b="1" sz="3800"/>
            </a:lvl1pPr>
            <a:lvl2pPr indent="-228600" lvl="1" marL="914400" algn="l">
              <a:spcBef>
                <a:spcPts val="620"/>
              </a:spcBef>
              <a:spcAft>
                <a:spcPts val="0"/>
              </a:spcAft>
              <a:buClr>
                <a:schemeClr val="dk1"/>
              </a:buClr>
              <a:buSzPts val="3100"/>
              <a:buFont typeface="Arial"/>
              <a:buNone/>
              <a:defRPr b="1" sz="3100"/>
            </a:lvl2pPr>
            <a:lvl3pPr indent="-228600" lvl="2" marL="1371600" algn="l">
              <a:spcBef>
                <a:spcPts val="560"/>
              </a:spcBef>
              <a:spcAft>
                <a:spcPts val="0"/>
              </a:spcAft>
              <a:buClr>
                <a:schemeClr val="dk1"/>
              </a:buClr>
              <a:buSzPts val="2800"/>
              <a:buFont typeface="Arial"/>
              <a:buNone/>
              <a:defRPr b="1" sz="2800"/>
            </a:lvl3pPr>
            <a:lvl4pPr indent="-228600" lvl="3" marL="1828800" algn="l">
              <a:spcBef>
                <a:spcPts val="500"/>
              </a:spcBef>
              <a:spcAft>
                <a:spcPts val="0"/>
              </a:spcAft>
              <a:buClr>
                <a:schemeClr val="dk1"/>
              </a:buClr>
              <a:buSzPts val="2500"/>
              <a:buFont typeface="Arial"/>
              <a:buNone/>
              <a:defRPr b="1" sz="2500"/>
            </a:lvl4pPr>
            <a:lvl5pPr indent="-228600" lvl="4" marL="2286000" algn="l">
              <a:spcBef>
                <a:spcPts val="500"/>
              </a:spcBef>
              <a:spcAft>
                <a:spcPts val="0"/>
              </a:spcAft>
              <a:buClr>
                <a:schemeClr val="dk1"/>
              </a:buClr>
              <a:buSzPts val="2500"/>
              <a:buFont typeface="Arial"/>
              <a:buNone/>
              <a:defRPr b="1" sz="2500"/>
            </a:lvl5pPr>
            <a:lvl6pPr indent="-228600" lvl="5" marL="2743200" algn="l">
              <a:spcBef>
                <a:spcPts val="500"/>
              </a:spcBef>
              <a:spcAft>
                <a:spcPts val="0"/>
              </a:spcAft>
              <a:buClr>
                <a:schemeClr val="dk1"/>
              </a:buClr>
              <a:buSzPts val="2500"/>
              <a:buFont typeface="Arial"/>
              <a:buNone/>
              <a:defRPr b="1" sz="2500"/>
            </a:lvl6pPr>
            <a:lvl7pPr indent="-228600" lvl="6" marL="3200400" algn="l">
              <a:spcBef>
                <a:spcPts val="500"/>
              </a:spcBef>
              <a:spcAft>
                <a:spcPts val="0"/>
              </a:spcAft>
              <a:buClr>
                <a:schemeClr val="dk1"/>
              </a:buClr>
              <a:buSzPts val="2500"/>
              <a:buFont typeface="Arial"/>
              <a:buNone/>
              <a:defRPr b="1" sz="2500"/>
            </a:lvl7pPr>
            <a:lvl8pPr indent="-228600" lvl="7" marL="3657600" algn="l">
              <a:spcBef>
                <a:spcPts val="500"/>
              </a:spcBef>
              <a:spcAft>
                <a:spcPts val="0"/>
              </a:spcAft>
              <a:buClr>
                <a:schemeClr val="dk1"/>
              </a:buClr>
              <a:buSzPts val="2500"/>
              <a:buFont typeface="Arial"/>
              <a:buNone/>
              <a:defRPr b="1" sz="2500"/>
            </a:lvl8pPr>
            <a:lvl9pPr indent="-228600" lvl="8" marL="4114800" algn="l">
              <a:spcBef>
                <a:spcPts val="500"/>
              </a:spcBef>
              <a:spcAft>
                <a:spcPts val="0"/>
              </a:spcAft>
              <a:buClr>
                <a:schemeClr val="dk1"/>
              </a:buClr>
              <a:buSzPts val="2500"/>
              <a:buFont typeface="Arial"/>
              <a:buNone/>
              <a:defRPr b="1" sz="2500"/>
            </a:lvl9pPr>
          </a:lstStyle>
          <a:p/>
        </p:txBody>
      </p:sp>
      <p:sp>
        <p:nvSpPr>
          <p:cNvPr id="45" name="Google Shape;45;p16"/>
          <p:cNvSpPr txBox="1"/>
          <p:nvPr>
            <p:ph idx="4" type="body"/>
          </p:nvPr>
        </p:nvSpPr>
        <p:spPr>
          <a:xfrm>
            <a:off x="8268307" y="2899833"/>
            <a:ext cx="7194500" cy="5268384"/>
          </a:xfrm>
          <a:prstGeom prst="rect">
            <a:avLst/>
          </a:prstGeom>
          <a:noFill/>
          <a:ln>
            <a:noFill/>
          </a:ln>
        </p:spPr>
        <p:txBody>
          <a:bodyPr anchorCtr="0" anchor="t" bIns="71825" lIns="143675" spcFirstLastPara="1" rIns="143675" wrap="square" tIns="71825">
            <a:noAutofit/>
          </a:bodyPr>
          <a:lstStyle>
            <a:lvl1pPr indent="-469900" lvl="0" marL="457200" algn="l">
              <a:spcBef>
                <a:spcPts val="760"/>
              </a:spcBef>
              <a:spcAft>
                <a:spcPts val="0"/>
              </a:spcAft>
              <a:buClr>
                <a:schemeClr val="dk1"/>
              </a:buClr>
              <a:buSzPts val="3800"/>
              <a:buFont typeface="Arial"/>
              <a:buChar char="•"/>
              <a:defRPr sz="3800"/>
            </a:lvl1pPr>
            <a:lvl2pPr indent="-425450" lvl="1" marL="914400" algn="l">
              <a:spcBef>
                <a:spcPts val="620"/>
              </a:spcBef>
              <a:spcAft>
                <a:spcPts val="0"/>
              </a:spcAft>
              <a:buClr>
                <a:schemeClr val="dk1"/>
              </a:buClr>
              <a:buSzPts val="3100"/>
              <a:buFont typeface="Arial"/>
              <a:buChar char="–"/>
              <a:defRPr sz="3100"/>
            </a:lvl2pPr>
            <a:lvl3pPr indent="-406400" lvl="2" marL="1371600" algn="l">
              <a:spcBef>
                <a:spcPts val="560"/>
              </a:spcBef>
              <a:spcAft>
                <a:spcPts val="0"/>
              </a:spcAft>
              <a:buClr>
                <a:schemeClr val="dk1"/>
              </a:buClr>
              <a:buSzPts val="2800"/>
              <a:buFont typeface="Arial"/>
              <a:buChar char="•"/>
              <a:defRPr sz="2800"/>
            </a:lvl3pPr>
            <a:lvl4pPr indent="-387350" lvl="3" marL="1828800" algn="l">
              <a:spcBef>
                <a:spcPts val="500"/>
              </a:spcBef>
              <a:spcAft>
                <a:spcPts val="0"/>
              </a:spcAft>
              <a:buClr>
                <a:schemeClr val="dk1"/>
              </a:buClr>
              <a:buSzPts val="2500"/>
              <a:buFont typeface="Arial"/>
              <a:buChar char="–"/>
              <a:defRPr sz="2500"/>
            </a:lvl4pPr>
            <a:lvl5pPr indent="-387350" lvl="4" marL="2286000" algn="l">
              <a:spcBef>
                <a:spcPts val="500"/>
              </a:spcBef>
              <a:spcAft>
                <a:spcPts val="0"/>
              </a:spcAft>
              <a:buClr>
                <a:schemeClr val="dk1"/>
              </a:buClr>
              <a:buSzPts val="2500"/>
              <a:buFont typeface="Arial"/>
              <a:buChar char="»"/>
              <a:defRPr sz="2500"/>
            </a:lvl5pPr>
            <a:lvl6pPr indent="-387350" lvl="5" marL="2743200" algn="l">
              <a:spcBef>
                <a:spcPts val="500"/>
              </a:spcBef>
              <a:spcAft>
                <a:spcPts val="0"/>
              </a:spcAft>
              <a:buClr>
                <a:schemeClr val="dk1"/>
              </a:buClr>
              <a:buSzPts val="2500"/>
              <a:buFont typeface="Arial"/>
              <a:buChar char="»"/>
              <a:defRPr sz="2500"/>
            </a:lvl6pPr>
            <a:lvl7pPr indent="-387350" lvl="6" marL="3200400" algn="l">
              <a:spcBef>
                <a:spcPts val="500"/>
              </a:spcBef>
              <a:spcAft>
                <a:spcPts val="0"/>
              </a:spcAft>
              <a:buClr>
                <a:schemeClr val="dk1"/>
              </a:buClr>
              <a:buSzPts val="2500"/>
              <a:buFont typeface="Arial"/>
              <a:buChar char="»"/>
              <a:defRPr sz="2500"/>
            </a:lvl7pPr>
            <a:lvl8pPr indent="-387350" lvl="7" marL="3657600" algn="l">
              <a:spcBef>
                <a:spcPts val="500"/>
              </a:spcBef>
              <a:spcAft>
                <a:spcPts val="0"/>
              </a:spcAft>
              <a:buClr>
                <a:schemeClr val="dk1"/>
              </a:buClr>
              <a:buSzPts val="2500"/>
              <a:buFont typeface="Arial"/>
              <a:buChar char="»"/>
              <a:defRPr sz="2500"/>
            </a:lvl8pPr>
            <a:lvl9pPr indent="-387350" lvl="8" marL="4114800" algn="l">
              <a:spcBef>
                <a:spcPts val="500"/>
              </a:spcBef>
              <a:spcAft>
                <a:spcPts val="0"/>
              </a:spcAft>
              <a:buClr>
                <a:schemeClr val="dk1"/>
              </a:buClr>
              <a:buSzPts val="2500"/>
              <a:buFont typeface="Arial"/>
              <a:buChar char="»"/>
              <a:defRPr sz="2500"/>
            </a:lvl9pPr>
          </a:lstStyle>
          <a:p/>
        </p:txBody>
      </p:sp>
      <p:sp>
        <p:nvSpPr>
          <p:cNvPr id="46" name="Google Shape;46;p16"/>
          <p:cNvSpPr txBox="1"/>
          <p:nvPr>
            <p:ph idx="10" type="dt"/>
          </p:nvPr>
        </p:nvSpPr>
        <p:spPr>
          <a:xfrm>
            <a:off x="813832" y="8326438"/>
            <a:ext cx="3797882" cy="635000"/>
          </a:xfrm>
          <a:prstGeom prst="rect">
            <a:avLst/>
          </a:prstGeom>
          <a:noFill/>
          <a:ln>
            <a:noFill/>
          </a:ln>
        </p:spPr>
        <p:txBody>
          <a:bodyPr anchorCtr="0" anchor="t" bIns="71825" lIns="143675" spcFirstLastPara="1" rIns="143675" wrap="square" tIns="718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16"/>
          <p:cNvSpPr txBox="1"/>
          <p:nvPr>
            <p:ph idx="11" type="ftr"/>
          </p:nvPr>
        </p:nvSpPr>
        <p:spPr>
          <a:xfrm>
            <a:off x="5561185" y="8326438"/>
            <a:ext cx="5154269" cy="635000"/>
          </a:xfrm>
          <a:prstGeom prst="rect">
            <a:avLst/>
          </a:prstGeom>
          <a:noFill/>
          <a:ln>
            <a:noFill/>
          </a:ln>
        </p:spPr>
        <p:txBody>
          <a:bodyPr anchorCtr="0" anchor="t" bIns="71825" lIns="143675" spcFirstLastPara="1" rIns="143675" wrap="square" tIns="718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6"/>
          <p:cNvSpPr txBox="1"/>
          <p:nvPr>
            <p:ph idx="12" type="sldNum"/>
          </p:nvPr>
        </p:nvSpPr>
        <p:spPr>
          <a:xfrm>
            <a:off x="11664924" y="8326438"/>
            <a:ext cx="3797882" cy="635000"/>
          </a:xfrm>
          <a:prstGeom prst="rect">
            <a:avLst/>
          </a:prstGeom>
          <a:noFill/>
          <a:ln>
            <a:noFill/>
          </a:ln>
        </p:spPr>
        <p:txBody>
          <a:bodyPr anchorCtr="0" anchor="t" bIns="71825" lIns="143675" spcFirstLastPara="1" rIns="143675" wrap="square" tIns="71825">
            <a:noAutofit/>
          </a:bodyPr>
          <a:lstStyle>
            <a:lvl1pPr indent="0" lvl="0" marL="0" marR="0" algn="r">
              <a:spcBef>
                <a:spcPts val="0"/>
              </a:spcBef>
              <a:spcAft>
                <a:spcPts val="0"/>
              </a:spcAft>
              <a:buNone/>
              <a:defRPr sz="2200">
                <a:solidFill>
                  <a:schemeClr val="dk1"/>
                </a:solidFill>
                <a:latin typeface="Arial"/>
                <a:ea typeface="Arial"/>
                <a:cs typeface="Arial"/>
                <a:sym typeface="Arial"/>
              </a:defRPr>
            </a:lvl1pPr>
            <a:lvl2pPr indent="0" lvl="1" marL="0" marR="0" algn="r">
              <a:spcBef>
                <a:spcPts val="0"/>
              </a:spcBef>
              <a:spcAft>
                <a:spcPts val="0"/>
              </a:spcAft>
              <a:buNone/>
              <a:defRPr sz="2200">
                <a:solidFill>
                  <a:schemeClr val="dk1"/>
                </a:solidFill>
                <a:latin typeface="Arial"/>
                <a:ea typeface="Arial"/>
                <a:cs typeface="Arial"/>
                <a:sym typeface="Arial"/>
              </a:defRPr>
            </a:lvl2pPr>
            <a:lvl3pPr indent="0" lvl="2" marL="0" marR="0" algn="r">
              <a:spcBef>
                <a:spcPts val="0"/>
              </a:spcBef>
              <a:spcAft>
                <a:spcPts val="0"/>
              </a:spcAft>
              <a:buNone/>
              <a:defRPr sz="2200">
                <a:solidFill>
                  <a:schemeClr val="dk1"/>
                </a:solidFill>
                <a:latin typeface="Arial"/>
                <a:ea typeface="Arial"/>
                <a:cs typeface="Arial"/>
                <a:sym typeface="Arial"/>
              </a:defRPr>
            </a:lvl3pPr>
            <a:lvl4pPr indent="0" lvl="3" marL="0" marR="0" algn="r">
              <a:spcBef>
                <a:spcPts val="0"/>
              </a:spcBef>
              <a:spcAft>
                <a:spcPts val="0"/>
              </a:spcAft>
              <a:buNone/>
              <a:defRPr sz="2200">
                <a:solidFill>
                  <a:schemeClr val="dk1"/>
                </a:solidFill>
                <a:latin typeface="Arial"/>
                <a:ea typeface="Arial"/>
                <a:cs typeface="Arial"/>
                <a:sym typeface="Arial"/>
              </a:defRPr>
            </a:lvl4pPr>
            <a:lvl5pPr indent="0" lvl="4" marL="0" marR="0" algn="r">
              <a:spcBef>
                <a:spcPts val="0"/>
              </a:spcBef>
              <a:spcAft>
                <a:spcPts val="0"/>
              </a:spcAft>
              <a:buNone/>
              <a:defRPr sz="2200">
                <a:solidFill>
                  <a:schemeClr val="dk1"/>
                </a:solidFill>
                <a:latin typeface="Arial"/>
                <a:ea typeface="Arial"/>
                <a:cs typeface="Arial"/>
                <a:sym typeface="Arial"/>
              </a:defRPr>
            </a:lvl5pPr>
            <a:lvl6pPr indent="0" lvl="5" marL="0" marR="0" algn="r">
              <a:spcBef>
                <a:spcPts val="0"/>
              </a:spcBef>
              <a:spcAft>
                <a:spcPts val="0"/>
              </a:spcAft>
              <a:buNone/>
              <a:defRPr sz="2200">
                <a:solidFill>
                  <a:schemeClr val="dk1"/>
                </a:solidFill>
                <a:latin typeface="Arial"/>
                <a:ea typeface="Arial"/>
                <a:cs typeface="Arial"/>
                <a:sym typeface="Arial"/>
              </a:defRPr>
            </a:lvl6pPr>
            <a:lvl7pPr indent="0" lvl="6" marL="0" marR="0" algn="r">
              <a:spcBef>
                <a:spcPts val="0"/>
              </a:spcBef>
              <a:spcAft>
                <a:spcPts val="0"/>
              </a:spcAft>
              <a:buNone/>
              <a:defRPr sz="2200">
                <a:solidFill>
                  <a:schemeClr val="dk1"/>
                </a:solidFill>
                <a:latin typeface="Arial"/>
                <a:ea typeface="Arial"/>
                <a:cs typeface="Arial"/>
                <a:sym typeface="Arial"/>
              </a:defRPr>
            </a:lvl7pPr>
            <a:lvl8pPr indent="0" lvl="7" marL="0" marR="0" algn="r">
              <a:spcBef>
                <a:spcPts val="0"/>
              </a:spcBef>
              <a:spcAft>
                <a:spcPts val="0"/>
              </a:spcAft>
              <a:buNone/>
              <a:defRPr sz="2200">
                <a:solidFill>
                  <a:schemeClr val="dk1"/>
                </a:solidFill>
                <a:latin typeface="Arial"/>
                <a:ea typeface="Arial"/>
                <a:cs typeface="Arial"/>
                <a:sym typeface="Arial"/>
              </a:defRPr>
            </a:lvl8pPr>
            <a:lvl9pPr indent="0" lvl="8" marL="0" marR="0" algn="r">
              <a:spcBef>
                <a:spcPts val="0"/>
              </a:spcBef>
              <a:spcAft>
                <a:spcPts val="0"/>
              </a:spcAft>
              <a:buNone/>
              <a:defRPr sz="22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17"/>
          <p:cNvSpPr txBox="1"/>
          <p:nvPr>
            <p:ph type="title"/>
          </p:nvPr>
        </p:nvSpPr>
        <p:spPr>
          <a:xfrm>
            <a:off x="813832" y="366713"/>
            <a:ext cx="14648974" cy="1524000"/>
          </a:xfrm>
          <a:prstGeom prst="rect">
            <a:avLst/>
          </a:prstGeom>
          <a:noFill/>
          <a:ln>
            <a:noFill/>
          </a:ln>
        </p:spPr>
        <p:txBody>
          <a:bodyPr anchorCtr="0" anchor="ctr" bIns="71825" lIns="143675" spcFirstLastPara="1" rIns="143675" wrap="square" tIns="7182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1" name="Google Shape;51;p17"/>
          <p:cNvSpPr txBox="1"/>
          <p:nvPr>
            <p:ph idx="10" type="dt"/>
          </p:nvPr>
        </p:nvSpPr>
        <p:spPr>
          <a:xfrm>
            <a:off x="813832" y="8326438"/>
            <a:ext cx="3797882" cy="635000"/>
          </a:xfrm>
          <a:prstGeom prst="rect">
            <a:avLst/>
          </a:prstGeom>
          <a:noFill/>
          <a:ln>
            <a:noFill/>
          </a:ln>
        </p:spPr>
        <p:txBody>
          <a:bodyPr anchorCtr="0" anchor="t" bIns="71825" lIns="143675" spcFirstLastPara="1" rIns="143675" wrap="square" tIns="718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7"/>
          <p:cNvSpPr txBox="1"/>
          <p:nvPr>
            <p:ph idx="11" type="ftr"/>
          </p:nvPr>
        </p:nvSpPr>
        <p:spPr>
          <a:xfrm>
            <a:off x="5561185" y="8326438"/>
            <a:ext cx="5154269" cy="635000"/>
          </a:xfrm>
          <a:prstGeom prst="rect">
            <a:avLst/>
          </a:prstGeom>
          <a:noFill/>
          <a:ln>
            <a:noFill/>
          </a:ln>
        </p:spPr>
        <p:txBody>
          <a:bodyPr anchorCtr="0" anchor="t" bIns="71825" lIns="143675" spcFirstLastPara="1" rIns="143675" wrap="square" tIns="718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7"/>
          <p:cNvSpPr txBox="1"/>
          <p:nvPr>
            <p:ph idx="12" type="sldNum"/>
          </p:nvPr>
        </p:nvSpPr>
        <p:spPr>
          <a:xfrm>
            <a:off x="11664924" y="8326438"/>
            <a:ext cx="3797882" cy="635000"/>
          </a:xfrm>
          <a:prstGeom prst="rect">
            <a:avLst/>
          </a:prstGeom>
          <a:noFill/>
          <a:ln>
            <a:noFill/>
          </a:ln>
        </p:spPr>
        <p:txBody>
          <a:bodyPr anchorCtr="0" anchor="t" bIns="71825" lIns="143675" spcFirstLastPara="1" rIns="143675" wrap="square" tIns="71825">
            <a:noAutofit/>
          </a:bodyPr>
          <a:lstStyle>
            <a:lvl1pPr indent="0" lvl="0" marL="0" marR="0" algn="r">
              <a:spcBef>
                <a:spcPts val="0"/>
              </a:spcBef>
              <a:spcAft>
                <a:spcPts val="0"/>
              </a:spcAft>
              <a:buNone/>
              <a:defRPr sz="2200">
                <a:solidFill>
                  <a:schemeClr val="dk1"/>
                </a:solidFill>
                <a:latin typeface="Arial"/>
                <a:ea typeface="Arial"/>
                <a:cs typeface="Arial"/>
                <a:sym typeface="Arial"/>
              </a:defRPr>
            </a:lvl1pPr>
            <a:lvl2pPr indent="0" lvl="1" marL="0" marR="0" algn="r">
              <a:spcBef>
                <a:spcPts val="0"/>
              </a:spcBef>
              <a:spcAft>
                <a:spcPts val="0"/>
              </a:spcAft>
              <a:buNone/>
              <a:defRPr sz="2200">
                <a:solidFill>
                  <a:schemeClr val="dk1"/>
                </a:solidFill>
                <a:latin typeface="Arial"/>
                <a:ea typeface="Arial"/>
                <a:cs typeface="Arial"/>
                <a:sym typeface="Arial"/>
              </a:defRPr>
            </a:lvl2pPr>
            <a:lvl3pPr indent="0" lvl="2" marL="0" marR="0" algn="r">
              <a:spcBef>
                <a:spcPts val="0"/>
              </a:spcBef>
              <a:spcAft>
                <a:spcPts val="0"/>
              </a:spcAft>
              <a:buNone/>
              <a:defRPr sz="2200">
                <a:solidFill>
                  <a:schemeClr val="dk1"/>
                </a:solidFill>
                <a:latin typeface="Arial"/>
                <a:ea typeface="Arial"/>
                <a:cs typeface="Arial"/>
                <a:sym typeface="Arial"/>
              </a:defRPr>
            </a:lvl3pPr>
            <a:lvl4pPr indent="0" lvl="3" marL="0" marR="0" algn="r">
              <a:spcBef>
                <a:spcPts val="0"/>
              </a:spcBef>
              <a:spcAft>
                <a:spcPts val="0"/>
              </a:spcAft>
              <a:buNone/>
              <a:defRPr sz="2200">
                <a:solidFill>
                  <a:schemeClr val="dk1"/>
                </a:solidFill>
                <a:latin typeface="Arial"/>
                <a:ea typeface="Arial"/>
                <a:cs typeface="Arial"/>
                <a:sym typeface="Arial"/>
              </a:defRPr>
            </a:lvl4pPr>
            <a:lvl5pPr indent="0" lvl="4" marL="0" marR="0" algn="r">
              <a:spcBef>
                <a:spcPts val="0"/>
              </a:spcBef>
              <a:spcAft>
                <a:spcPts val="0"/>
              </a:spcAft>
              <a:buNone/>
              <a:defRPr sz="2200">
                <a:solidFill>
                  <a:schemeClr val="dk1"/>
                </a:solidFill>
                <a:latin typeface="Arial"/>
                <a:ea typeface="Arial"/>
                <a:cs typeface="Arial"/>
                <a:sym typeface="Arial"/>
              </a:defRPr>
            </a:lvl5pPr>
            <a:lvl6pPr indent="0" lvl="5" marL="0" marR="0" algn="r">
              <a:spcBef>
                <a:spcPts val="0"/>
              </a:spcBef>
              <a:spcAft>
                <a:spcPts val="0"/>
              </a:spcAft>
              <a:buNone/>
              <a:defRPr sz="2200">
                <a:solidFill>
                  <a:schemeClr val="dk1"/>
                </a:solidFill>
                <a:latin typeface="Arial"/>
                <a:ea typeface="Arial"/>
                <a:cs typeface="Arial"/>
                <a:sym typeface="Arial"/>
              </a:defRPr>
            </a:lvl6pPr>
            <a:lvl7pPr indent="0" lvl="6" marL="0" marR="0" algn="r">
              <a:spcBef>
                <a:spcPts val="0"/>
              </a:spcBef>
              <a:spcAft>
                <a:spcPts val="0"/>
              </a:spcAft>
              <a:buNone/>
              <a:defRPr sz="2200">
                <a:solidFill>
                  <a:schemeClr val="dk1"/>
                </a:solidFill>
                <a:latin typeface="Arial"/>
                <a:ea typeface="Arial"/>
                <a:cs typeface="Arial"/>
                <a:sym typeface="Arial"/>
              </a:defRPr>
            </a:lvl7pPr>
            <a:lvl8pPr indent="0" lvl="7" marL="0" marR="0" algn="r">
              <a:spcBef>
                <a:spcPts val="0"/>
              </a:spcBef>
              <a:spcAft>
                <a:spcPts val="0"/>
              </a:spcAft>
              <a:buNone/>
              <a:defRPr sz="2200">
                <a:solidFill>
                  <a:schemeClr val="dk1"/>
                </a:solidFill>
                <a:latin typeface="Arial"/>
                <a:ea typeface="Arial"/>
                <a:cs typeface="Arial"/>
                <a:sym typeface="Arial"/>
              </a:defRPr>
            </a:lvl8pPr>
            <a:lvl9pPr indent="0" lvl="8" marL="0" marR="0" algn="r">
              <a:spcBef>
                <a:spcPts val="0"/>
              </a:spcBef>
              <a:spcAft>
                <a:spcPts val="0"/>
              </a:spcAft>
              <a:buNone/>
              <a:defRPr sz="22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18"/>
          <p:cNvSpPr txBox="1"/>
          <p:nvPr>
            <p:ph idx="10" type="dt"/>
          </p:nvPr>
        </p:nvSpPr>
        <p:spPr>
          <a:xfrm>
            <a:off x="813832" y="8326438"/>
            <a:ext cx="3797882" cy="635000"/>
          </a:xfrm>
          <a:prstGeom prst="rect">
            <a:avLst/>
          </a:prstGeom>
          <a:noFill/>
          <a:ln>
            <a:noFill/>
          </a:ln>
        </p:spPr>
        <p:txBody>
          <a:bodyPr anchorCtr="0" anchor="t" bIns="71825" lIns="143675" spcFirstLastPara="1" rIns="143675" wrap="square" tIns="718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18"/>
          <p:cNvSpPr txBox="1"/>
          <p:nvPr>
            <p:ph idx="11" type="ftr"/>
          </p:nvPr>
        </p:nvSpPr>
        <p:spPr>
          <a:xfrm>
            <a:off x="5561185" y="8326438"/>
            <a:ext cx="5154269" cy="635000"/>
          </a:xfrm>
          <a:prstGeom prst="rect">
            <a:avLst/>
          </a:prstGeom>
          <a:noFill/>
          <a:ln>
            <a:noFill/>
          </a:ln>
        </p:spPr>
        <p:txBody>
          <a:bodyPr anchorCtr="0" anchor="t" bIns="71825" lIns="143675" spcFirstLastPara="1" rIns="143675" wrap="square" tIns="718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18"/>
          <p:cNvSpPr txBox="1"/>
          <p:nvPr>
            <p:ph idx="12" type="sldNum"/>
          </p:nvPr>
        </p:nvSpPr>
        <p:spPr>
          <a:xfrm>
            <a:off x="11664924" y="8326438"/>
            <a:ext cx="3797882" cy="635000"/>
          </a:xfrm>
          <a:prstGeom prst="rect">
            <a:avLst/>
          </a:prstGeom>
          <a:noFill/>
          <a:ln>
            <a:noFill/>
          </a:ln>
        </p:spPr>
        <p:txBody>
          <a:bodyPr anchorCtr="0" anchor="t" bIns="71825" lIns="143675" spcFirstLastPara="1" rIns="143675" wrap="square" tIns="71825">
            <a:noAutofit/>
          </a:bodyPr>
          <a:lstStyle>
            <a:lvl1pPr indent="0" lvl="0" marL="0" marR="0" algn="r">
              <a:spcBef>
                <a:spcPts val="0"/>
              </a:spcBef>
              <a:spcAft>
                <a:spcPts val="0"/>
              </a:spcAft>
              <a:buNone/>
              <a:defRPr sz="2200">
                <a:solidFill>
                  <a:schemeClr val="dk1"/>
                </a:solidFill>
                <a:latin typeface="Arial"/>
                <a:ea typeface="Arial"/>
                <a:cs typeface="Arial"/>
                <a:sym typeface="Arial"/>
              </a:defRPr>
            </a:lvl1pPr>
            <a:lvl2pPr indent="0" lvl="1" marL="0" marR="0" algn="r">
              <a:spcBef>
                <a:spcPts val="0"/>
              </a:spcBef>
              <a:spcAft>
                <a:spcPts val="0"/>
              </a:spcAft>
              <a:buNone/>
              <a:defRPr sz="2200">
                <a:solidFill>
                  <a:schemeClr val="dk1"/>
                </a:solidFill>
                <a:latin typeface="Arial"/>
                <a:ea typeface="Arial"/>
                <a:cs typeface="Arial"/>
                <a:sym typeface="Arial"/>
              </a:defRPr>
            </a:lvl2pPr>
            <a:lvl3pPr indent="0" lvl="2" marL="0" marR="0" algn="r">
              <a:spcBef>
                <a:spcPts val="0"/>
              </a:spcBef>
              <a:spcAft>
                <a:spcPts val="0"/>
              </a:spcAft>
              <a:buNone/>
              <a:defRPr sz="2200">
                <a:solidFill>
                  <a:schemeClr val="dk1"/>
                </a:solidFill>
                <a:latin typeface="Arial"/>
                <a:ea typeface="Arial"/>
                <a:cs typeface="Arial"/>
                <a:sym typeface="Arial"/>
              </a:defRPr>
            </a:lvl3pPr>
            <a:lvl4pPr indent="0" lvl="3" marL="0" marR="0" algn="r">
              <a:spcBef>
                <a:spcPts val="0"/>
              </a:spcBef>
              <a:spcAft>
                <a:spcPts val="0"/>
              </a:spcAft>
              <a:buNone/>
              <a:defRPr sz="2200">
                <a:solidFill>
                  <a:schemeClr val="dk1"/>
                </a:solidFill>
                <a:latin typeface="Arial"/>
                <a:ea typeface="Arial"/>
                <a:cs typeface="Arial"/>
                <a:sym typeface="Arial"/>
              </a:defRPr>
            </a:lvl4pPr>
            <a:lvl5pPr indent="0" lvl="4" marL="0" marR="0" algn="r">
              <a:spcBef>
                <a:spcPts val="0"/>
              </a:spcBef>
              <a:spcAft>
                <a:spcPts val="0"/>
              </a:spcAft>
              <a:buNone/>
              <a:defRPr sz="2200">
                <a:solidFill>
                  <a:schemeClr val="dk1"/>
                </a:solidFill>
                <a:latin typeface="Arial"/>
                <a:ea typeface="Arial"/>
                <a:cs typeface="Arial"/>
                <a:sym typeface="Arial"/>
              </a:defRPr>
            </a:lvl5pPr>
            <a:lvl6pPr indent="0" lvl="5" marL="0" marR="0" algn="r">
              <a:spcBef>
                <a:spcPts val="0"/>
              </a:spcBef>
              <a:spcAft>
                <a:spcPts val="0"/>
              </a:spcAft>
              <a:buNone/>
              <a:defRPr sz="2200">
                <a:solidFill>
                  <a:schemeClr val="dk1"/>
                </a:solidFill>
                <a:latin typeface="Arial"/>
                <a:ea typeface="Arial"/>
                <a:cs typeface="Arial"/>
                <a:sym typeface="Arial"/>
              </a:defRPr>
            </a:lvl6pPr>
            <a:lvl7pPr indent="0" lvl="6" marL="0" marR="0" algn="r">
              <a:spcBef>
                <a:spcPts val="0"/>
              </a:spcBef>
              <a:spcAft>
                <a:spcPts val="0"/>
              </a:spcAft>
              <a:buNone/>
              <a:defRPr sz="2200">
                <a:solidFill>
                  <a:schemeClr val="dk1"/>
                </a:solidFill>
                <a:latin typeface="Arial"/>
                <a:ea typeface="Arial"/>
                <a:cs typeface="Arial"/>
                <a:sym typeface="Arial"/>
              </a:defRPr>
            </a:lvl7pPr>
            <a:lvl8pPr indent="0" lvl="7" marL="0" marR="0" algn="r">
              <a:spcBef>
                <a:spcPts val="0"/>
              </a:spcBef>
              <a:spcAft>
                <a:spcPts val="0"/>
              </a:spcAft>
              <a:buNone/>
              <a:defRPr sz="2200">
                <a:solidFill>
                  <a:schemeClr val="dk1"/>
                </a:solidFill>
                <a:latin typeface="Arial"/>
                <a:ea typeface="Arial"/>
                <a:cs typeface="Arial"/>
                <a:sym typeface="Arial"/>
              </a:defRPr>
            </a:lvl8pPr>
            <a:lvl9pPr indent="0" lvl="8" marL="0" marR="0" algn="r">
              <a:spcBef>
                <a:spcPts val="0"/>
              </a:spcBef>
              <a:spcAft>
                <a:spcPts val="0"/>
              </a:spcAft>
              <a:buNone/>
              <a:defRPr sz="22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19"/>
          <p:cNvSpPr txBox="1"/>
          <p:nvPr>
            <p:ph type="title"/>
          </p:nvPr>
        </p:nvSpPr>
        <p:spPr>
          <a:xfrm>
            <a:off x="813833" y="364067"/>
            <a:ext cx="5354902" cy="1549400"/>
          </a:xfrm>
          <a:prstGeom prst="rect">
            <a:avLst/>
          </a:prstGeom>
          <a:noFill/>
          <a:ln>
            <a:noFill/>
          </a:ln>
        </p:spPr>
        <p:txBody>
          <a:bodyPr anchorCtr="0" anchor="b" bIns="71825" lIns="143675" spcFirstLastPara="1" rIns="143675" wrap="square" tIns="71825">
            <a:noAutofit/>
          </a:bodyPr>
          <a:lstStyle>
            <a:lvl1pPr lvl="0" algn="l">
              <a:spcBef>
                <a:spcPts val="0"/>
              </a:spcBef>
              <a:spcAft>
                <a:spcPts val="0"/>
              </a:spcAft>
              <a:buSzPts val="1400"/>
              <a:buNone/>
              <a:defRPr b="1" sz="31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0" name="Google Shape;60;p19"/>
          <p:cNvSpPr txBox="1"/>
          <p:nvPr>
            <p:ph idx="1" type="body"/>
          </p:nvPr>
        </p:nvSpPr>
        <p:spPr>
          <a:xfrm>
            <a:off x="6363713" y="364068"/>
            <a:ext cx="9099093" cy="7804151"/>
          </a:xfrm>
          <a:prstGeom prst="rect">
            <a:avLst/>
          </a:prstGeom>
          <a:noFill/>
          <a:ln>
            <a:noFill/>
          </a:ln>
        </p:spPr>
        <p:txBody>
          <a:bodyPr anchorCtr="0" anchor="t" bIns="71825" lIns="143675" spcFirstLastPara="1" rIns="143675" wrap="square" tIns="71825">
            <a:noAutofit/>
          </a:bodyPr>
          <a:lstStyle>
            <a:lvl1pPr indent="-546100" lvl="0" marL="457200" algn="l">
              <a:spcBef>
                <a:spcPts val="1000"/>
              </a:spcBef>
              <a:spcAft>
                <a:spcPts val="0"/>
              </a:spcAft>
              <a:buClr>
                <a:schemeClr val="dk1"/>
              </a:buClr>
              <a:buSzPts val="5000"/>
              <a:buFont typeface="Arial"/>
              <a:buChar char="•"/>
              <a:defRPr sz="5000"/>
            </a:lvl1pPr>
            <a:lvl2pPr indent="-508000" lvl="1" marL="914400" algn="l">
              <a:spcBef>
                <a:spcPts val="880"/>
              </a:spcBef>
              <a:spcAft>
                <a:spcPts val="0"/>
              </a:spcAft>
              <a:buClr>
                <a:schemeClr val="dk1"/>
              </a:buClr>
              <a:buSzPts val="4400"/>
              <a:buFont typeface="Arial"/>
              <a:buChar char="–"/>
              <a:defRPr sz="4400"/>
            </a:lvl2pPr>
            <a:lvl3pPr indent="-469900" lvl="2" marL="1371600" algn="l">
              <a:spcBef>
                <a:spcPts val="760"/>
              </a:spcBef>
              <a:spcAft>
                <a:spcPts val="0"/>
              </a:spcAft>
              <a:buClr>
                <a:schemeClr val="dk1"/>
              </a:buClr>
              <a:buSzPts val="3800"/>
              <a:buFont typeface="Arial"/>
              <a:buChar char="•"/>
              <a:defRPr sz="3800"/>
            </a:lvl3pPr>
            <a:lvl4pPr indent="-425450" lvl="3" marL="1828800" algn="l">
              <a:spcBef>
                <a:spcPts val="620"/>
              </a:spcBef>
              <a:spcAft>
                <a:spcPts val="0"/>
              </a:spcAft>
              <a:buClr>
                <a:schemeClr val="dk1"/>
              </a:buClr>
              <a:buSzPts val="3100"/>
              <a:buFont typeface="Arial"/>
              <a:buChar char="–"/>
              <a:defRPr sz="3100"/>
            </a:lvl4pPr>
            <a:lvl5pPr indent="-425450" lvl="4" marL="2286000" algn="l">
              <a:spcBef>
                <a:spcPts val="620"/>
              </a:spcBef>
              <a:spcAft>
                <a:spcPts val="0"/>
              </a:spcAft>
              <a:buClr>
                <a:schemeClr val="dk1"/>
              </a:buClr>
              <a:buSzPts val="3100"/>
              <a:buFont typeface="Arial"/>
              <a:buChar char="»"/>
              <a:defRPr sz="3100"/>
            </a:lvl5pPr>
            <a:lvl6pPr indent="-425450" lvl="5" marL="2743200" algn="l">
              <a:spcBef>
                <a:spcPts val="620"/>
              </a:spcBef>
              <a:spcAft>
                <a:spcPts val="0"/>
              </a:spcAft>
              <a:buClr>
                <a:schemeClr val="dk1"/>
              </a:buClr>
              <a:buSzPts val="3100"/>
              <a:buFont typeface="Arial"/>
              <a:buChar char="»"/>
              <a:defRPr sz="3100"/>
            </a:lvl6pPr>
            <a:lvl7pPr indent="-425450" lvl="6" marL="3200400" algn="l">
              <a:spcBef>
                <a:spcPts val="620"/>
              </a:spcBef>
              <a:spcAft>
                <a:spcPts val="0"/>
              </a:spcAft>
              <a:buClr>
                <a:schemeClr val="dk1"/>
              </a:buClr>
              <a:buSzPts val="3100"/>
              <a:buFont typeface="Arial"/>
              <a:buChar char="»"/>
              <a:defRPr sz="3100"/>
            </a:lvl7pPr>
            <a:lvl8pPr indent="-425450" lvl="7" marL="3657600" algn="l">
              <a:spcBef>
                <a:spcPts val="620"/>
              </a:spcBef>
              <a:spcAft>
                <a:spcPts val="0"/>
              </a:spcAft>
              <a:buClr>
                <a:schemeClr val="dk1"/>
              </a:buClr>
              <a:buSzPts val="3100"/>
              <a:buFont typeface="Arial"/>
              <a:buChar char="»"/>
              <a:defRPr sz="3100"/>
            </a:lvl8pPr>
            <a:lvl9pPr indent="-425450" lvl="8" marL="4114800" algn="l">
              <a:spcBef>
                <a:spcPts val="620"/>
              </a:spcBef>
              <a:spcAft>
                <a:spcPts val="0"/>
              </a:spcAft>
              <a:buClr>
                <a:schemeClr val="dk1"/>
              </a:buClr>
              <a:buSzPts val="3100"/>
              <a:buFont typeface="Arial"/>
              <a:buChar char="»"/>
              <a:defRPr sz="3100"/>
            </a:lvl9pPr>
          </a:lstStyle>
          <a:p/>
        </p:txBody>
      </p:sp>
      <p:sp>
        <p:nvSpPr>
          <p:cNvPr id="61" name="Google Shape;61;p19"/>
          <p:cNvSpPr txBox="1"/>
          <p:nvPr>
            <p:ph idx="2" type="body"/>
          </p:nvPr>
        </p:nvSpPr>
        <p:spPr>
          <a:xfrm>
            <a:off x="813833" y="1913468"/>
            <a:ext cx="5354902" cy="6254751"/>
          </a:xfrm>
          <a:prstGeom prst="rect">
            <a:avLst/>
          </a:prstGeom>
          <a:noFill/>
          <a:ln>
            <a:noFill/>
          </a:ln>
        </p:spPr>
        <p:txBody>
          <a:bodyPr anchorCtr="0" anchor="t" bIns="71825" lIns="143675" spcFirstLastPara="1" rIns="143675" wrap="square" tIns="71825">
            <a:noAutofit/>
          </a:bodyPr>
          <a:lstStyle>
            <a:lvl1pPr indent="-228600" lvl="0" marL="457200" algn="l">
              <a:spcBef>
                <a:spcPts val="440"/>
              </a:spcBef>
              <a:spcAft>
                <a:spcPts val="0"/>
              </a:spcAft>
              <a:buClr>
                <a:schemeClr val="dk1"/>
              </a:buClr>
              <a:buSzPts val="2200"/>
              <a:buFont typeface="Arial"/>
              <a:buNone/>
              <a:defRPr sz="2200"/>
            </a:lvl1pPr>
            <a:lvl2pPr indent="-228600" lvl="1" marL="914400" algn="l">
              <a:spcBef>
                <a:spcPts val="380"/>
              </a:spcBef>
              <a:spcAft>
                <a:spcPts val="0"/>
              </a:spcAft>
              <a:buClr>
                <a:schemeClr val="dk1"/>
              </a:buClr>
              <a:buSzPts val="1900"/>
              <a:buFont typeface="Arial"/>
              <a:buNone/>
              <a:defRPr sz="1900"/>
            </a:lvl2pPr>
            <a:lvl3pPr indent="-228600" lvl="2" marL="1371600" algn="l">
              <a:spcBef>
                <a:spcPts val="320"/>
              </a:spcBef>
              <a:spcAft>
                <a:spcPts val="0"/>
              </a:spcAft>
              <a:buClr>
                <a:schemeClr val="dk1"/>
              </a:buClr>
              <a:buSzPts val="1600"/>
              <a:buFont typeface="Arial"/>
              <a:buNone/>
              <a:defRPr sz="1600"/>
            </a:lvl3pPr>
            <a:lvl4pPr indent="-228600" lvl="3" marL="1828800" algn="l">
              <a:spcBef>
                <a:spcPts val="280"/>
              </a:spcBef>
              <a:spcAft>
                <a:spcPts val="0"/>
              </a:spcAft>
              <a:buClr>
                <a:schemeClr val="dk1"/>
              </a:buClr>
              <a:buSzPts val="1400"/>
              <a:buFont typeface="Arial"/>
              <a:buNone/>
              <a:defRPr sz="1400"/>
            </a:lvl4pPr>
            <a:lvl5pPr indent="-228600" lvl="4" marL="2286000" algn="l">
              <a:spcBef>
                <a:spcPts val="280"/>
              </a:spcBef>
              <a:spcAft>
                <a:spcPts val="0"/>
              </a:spcAft>
              <a:buClr>
                <a:schemeClr val="dk1"/>
              </a:buClr>
              <a:buSzPts val="1400"/>
              <a:buFont typeface="Arial"/>
              <a:buNone/>
              <a:defRPr sz="1400"/>
            </a:lvl5pPr>
            <a:lvl6pPr indent="-228600" lvl="5" marL="2743200" algn="l">
              <a:spcBef>
                <a:spcPts val="280"/>
              </a:spcBef>
              <a:spcAft>
                <a:spcPts val="0"/>
              </a:spcAft>
              <a:buClr>
                <a:schemeClr val="dk1"/>
              </a:buClr>
              <a:buSzPts val="1400"/>
              <a:buFont typeface="Arial"/>
              <a:buNone/>
              <a:defRPr sz="1400"/>
            </a:lvl6pPr>
            <a:lvl7pPr indent="-228600" lvl="6" marL="3200400" algn="l">
              <a:spcBef>
                <a:spcPts val="280"/>
              </a:spcBef>
              <a:spcAft>
                <a:spcPts val="0"/>
              </a:spcAft>
              <a:buClr>
                <a:schemeClr val="dk1"/>
              </a:buClr>
              <a:buSzPts val="1400"/>
              <a:buFont typeface="Arial"/>
              <a:buNone/>
              <a:defRPr sz="1400"/>
            </a:lvl7pPr>
            <a:lvl8pPr indent="-228600" lvl="7" marL="3657600" algn="l">
              <a:spcBef>
                <a:spcPts val="280"/>
              </a:spcBef>
              <a:spcAft>
                <a:spcPts val="0"/>
              </a:spcAft>
              <a:buClr>
                <a:schemeClr val="dk1"/>
              </a:buClr>
              <a:buSzPts val="1400"/>
              <a:buFont typeface="Arial"/>
              <a:buNone/>
              <a:defRPr sz="1400"/>
            </a:lvl8pPr>
            <a:lvl9pPr indent="-228600" lvl="8" marL="4114800" algn="l">
              <a:spcBef>
                <a:spcPts val="280"/>
              </a:spcBef>
              <a:spcAft>
                <a:spcPts val="0"/>
              </a:spcAft>
              <a:buClr>
                <a:schemeClr val="dk1"/>
              </a:buClr>
              <a:buSzPts val="1400"/>
              <a:buFont typeface="Arial"/>
              <a:buNone/>
              <a:defRPr sz="1400"/>
            </a:lvl9pPr>
          </a:lstStyle>
          <a:p/>
        </p:txBody>
      </p:sp>
      <p:sp>
        <p:nvSpPr>
          <p:cNvPr id="62" name="Google Shape;62;p19"/>
          <p:cNvSpPr txBox="1"/>
          <p:nvPr>
            <p:ph idx="10" type="dt"/>
          </p:nvPr>
        </p:nvSpPr>
        <p:spPr>
          <a:xfrm>
            <a:off x="813832" y="8326438"/>
            <a:ext cx="3797882" cy="635000"/>
          </a:xfrm>
          <a:prstGeom prst="rect">
            <a:avLst/>
          </a:prstGeom>
          <a:noFill/>
          <a:ln>
            <a:noFill/>
          </a:ln>
        </p:spPr>
        <p:txBody>
          <a:bodyPr anchorCtr="0" anchor="t" bIns="71825" lIns="143675" spcFirstLastPara="1" rIns="143675" wrap="square" tIns="718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19"/>
          <p:cNvSpPr txBox="1"/>
          <p:nvPr>
            <p:ph idx="11" type="ftr"/>
          </p:nvPr>
        </p:nvSpPr>
        <p:spPr>
          <a:xfrm>
            <a:off x="5561185" y="8326438"/>
            <a:ext cx="5154269" cy="635000"/>
          </a:xfrm>
          <a:prstGeom prst="rect">
            <a:avLst/>
          </a:prstGeom>
          <a:noFill/>
          <a:ln>
            <a:noFill/>
          </a:ln>
        </p:spPr>
        <p:txBody>
          <a:bodyPr anchorCtr="0" anchor="t" bIns="71825" lIns="143675" spcFirstLastPara="1" rIns="143675" wrap="square" tIns="718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19"/>
          <p:cNvSpPr txBox="1"/>
          <p:nvPr>
            <p:ph idx="12" type="sldNum"/>
          </p:nvPr>
        </p:nvSpPr>
        <p:spPr>
          <a:xfrm>
            <a:off x="11664924" y="8326438"/>
            <a:ext cx="3797882" cy="635000"/>
          </a:xfrm>
          <a:prstGeom prst="rect">
            <a:avLst/>
          </a:prstGeom>
          <a:noFill/>
          <a:ln>
            <a:noFill/>
          </a:ln>
        </p:spPr>
        <p:txBody>
          <a:bodyPr anchorCtr="0" anchor="t" bIns="71825" lIns="143675" spcFirstLastPara="1" rIns="143675" wrap="square" tIns="71825">
            <a:noAutofit/>
          </a:bodyPr>
          <a:lstStyle>
            <a:lvl1pPr indent="0" lvl="0" marL="0" marR="0" algn="r">
              <a:spcBef>
                <a:spcPts val="0"/>
              </a:spcBef>
              <a:spcAft>
                <a:spcPts val="0"/>
              </a:spcAft>
              <a:buNone/>
              <a:defRPr sz="2200">
                <a:solidFill>
                  <a:schemeClr val="dk1"/>
                </a:solidFill>
                <a:latin typeface="Arial"/>
                <a:ea typeface="Arial"/>
                <a:cs typeface="Arial"/>
                <a:sym typeface="Arial"/>
              </a:defRPr>
            </a:lvl1pPr>
            <a:lvl2pPr indent="0" lvl="1" marL="0" marR="0" algn="r">
              <a:spcBef>
                <a:spcPts val="0"/>
              </a:spcBef>
              <a:spcAft>
                <a:spcPts val="0"/>
              </a:spcAft>
              <a:buNone/>
              <a:defRPr sz="2200">
                <a:solidFill>
                  <a:schemeClr val="dk1"/>
                </a:solidFill>
                <a:latin typeface="Arial"/>
                <a:ea typeface="Arial"/>
                <a:cs typeface="Arial"/>
                <a:sym typeface="Arial"/>
              </a:defRPr>
            </a:lvl2pPr>
            <a:lvl3pPr indent="0" lvl="2" marL="0" marR="0" algn="r">
              <a:spcBef>
                <a:spcPts val="0"/>
              </a:spcBef>
              <a:spcAft>
                <a:spcPts val="0"/>
              </a:spcAft>
              <a:buNone/>
              <a:defRPr sz="2200">
                <a:solidFill>
                  <a:schemeClr val="dk1"/>
                </a:solidFill>
                <a:latin typeface="Arial"/>
                <a:ea typeface="Arial"/>
                <a:cs typeface="Arial"/>
                <a:sym typeface="Arial"/>
              </a:defRPr>
            </a:lvl3pPr>
            <a:lvl4pPr indent="0" lvl="3" marL="0" marR="0" algn="r">
              <a:spcBef>
                <a:spcPts val="0"/>
              </a:spcBef>
              <a:spcAft>
                <a:spcPts val="0"/>
              </a:spcAft>
              <a:buNone/>
              <a:defRPr sz="2200">
                <a:solidFill>
                  <a:schemeClr val="dk1"/>
                </a:solidFill>
                <a:latin typeface="Arial"/>
                <a:ea typeface="Arial"/>
                <a:cs typeface="Arial"/>
                <a:sym typeface="Arial"/>
              </a:defRPr>
            </a:lvl4pPr>
            <a:lvl5pPr indent="0" lvl="4" marL="0" marR="0" algn="r">
              <a:spcBef>
                <a:spcPts val="0"/>
              </a:spcBef>
              <a:spcAft>
                <a:spcPts val="0"/>
              </a:spcAft>
              <a:buNone/>
              <a:defRPr sz="2200">
                <a:solidFill>
                  <a:schemeClr val="dk1"/>
                </a:solidFill>
                <a:latin typeface="Arial"/>
                <a:ea typeface="Arial"/>
                <a:cs typeface="Arial"/>
                <a:sym typeface="Arial"/>
              </a:defRPr>
            </a:lvl5pPr>
            <a:lvl6pPr indent="0" lvl="5" marL="0" marR="0" algn="r">
              <a:spcBef>
                <a:spcPts val="0"/>
              </a:spcBef>
              <a:spcAft>
                <a:spcPts val="0"/>
              </a:spcAft>
              <a:buNone/>
              <a:defRPr sz="2200">
                <a:solidFill>
                  <a:schemeClr val="dk1"/>
                </a:solidFill>
                <a:latin typeface="Arial"/>
                <a:ea typeface="Arial"/>
                <a:cs typeface="Arial"/>
                <a:sym typeface="Arial"/>
              </a:defRPr>
            </a:lvl6pPr>
            <a:lvl7pPr indent="0" lvl="6" marL="0" marR="0" algn="r">
              <a:spcBef>
                <a:spcPts val="0"/>
              </a:spcBef>
              <a:spcAft>
                <a:spcPts val="0"/>
              </a:spcAft>
              <a:buNone/>
              <a:defRPr sz="2200">
                <a:solidFill>
                  <a:schemeClr val="dk1"/>
                </a:solidFill>
                <a:latin typeface="Arial"/>
                <a:ea typeface="Arial"/>
                <a:cs typeface="Arial"/>
                <a:sym typeface="Arial"/>
              </a:defRPr>
            </a:lvl7pPr>
            <a:lvl8pPr indent="0" lvl="7" marL="0" marR="0" algn="r">
              <a:spcBef>
                <a:spcPts val="0"/>
              </a:spcBef>
              <a:spcAft>
                <a:spcPts val="0"/>
              </a:spcAft>
              <a:buNone/>
              <a:defRPr sz="2200">
                <a:solidFill>
                  <a:schemeClr val="dk1"/>
                </a:solidFill>
                <a:latin typeface="Arial"/>
                <a:ea typeface="Arial"/>
                <a:cs typeface="Arial"/>
                <a:sym typeface="Arial"/>
              </a:defRPr>
            </a:lvl8pPr>
            <a:lvl9pPr indent="0" lvl="8" marL="0" marR="0" algn="r">
              <a:spcBef>
                <a:spcPts val="0"/>
              </a:spcBef>
              <a:spcAft>
                <a:spcPts val="0"/>
              </a:spcAft>
              <a:buNone/>
              <a:defRPr sz="22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20"/>
          <p:cNvSpPr txBox="1"/>
          <p:nvPr>
            <p:ph type="title"/>
          </p:nvPr>
        </p:nvSpPr>
        <p:spPr>
          <a:xfrm>
            <a:off x="3190335" y="6400801"/>
            <a:ext cx="9765983" cy="755651"/>
          </a:xfrm>
          <a:prstGeom prst="rect">
            <a:avLst/>
          </a:prstGeom>
          <a:noFill/>
          <a:ln>
            <a:noFill/>
          </a:ln>
        </p:spPr>
        <p:txBody>
          <a:bodyPr anchorCtr="0" anchor="b" bIns="71825" lIns="143675" spcFirstLastPara="1" rIns="143675" wrap="square" tIns="71825">
            <a:noAutofit/>
          </a:bodyPr>
          <a:lstStyle>
            <a:lvl1pPr lvl="0" algn="l">
              <a:spcBef>
                <a:spcPts val="0"/>
              </a:spcBef>
              <a:spcAft>
                <a:spcPts val="0"/>
              </a:spcAft>
              <a:buSzPts val="1400"/>
              <a:buNone/>
              <a:defRPr b="1" sz="31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7" name="Google Shape;67;p20"/>
          <p:cNvSpPr/>
          <p:nvPr>
            <p:ph idx="2" type="pic"/>
          </p:nvPr>
        </p:nvSpPr>
        <p:spPr>
          <a:xfrm>
            <a:off x="3190335" y="817033"/>
            <a:ext cx="9765983" cy="5486400"/>
          </a:xfrm>
          <a:prstGeom prst="rect">
            <a:avLst/>
          </a:prstGeom>
          <a:noFill/>
          <a:ln>
            <a:noFill/>
          </a:ln>
        </p:spPr>
      </p:sp>
      <p:sp>
        <p:nvSpPr>
          <p:cNvPr id="68" name="Google Shape;68;p20"/>
          <p:cNvSpPr txBox="1"/>
          <p:nvPr>
            <p:ph idx="1" type="body"/>
          </p:nvPr>
        </p:nvSpPr>
        <p:spPr>
          <a:xfrm>
            <a:off x="3190335" y="7156452"/>
            <a:ext cx="9765983" cy="1073149"/>
          </a:xfrm>
          <a:prstGeom prst="rect">
            <a:avLst/>
          </a:prstGeom>
          <a:noFill/>
          <a:ln>
            <a:noFill/>
          </a:ln>
        </p:spPr>
        <p:txBody>
          <a:bodyPr anchorCtr="0" anchor="t" bIns="71825" lIns="143675" spcFirstLastPara="1" rIns="143675" wrap="square" tIns="71825">
            <a:noAutofit/>
          </a:bodyPr>
          <a:lstStyle>
            <a:lvl1pPr indent="-228600" lvl="0" marL="457200" algn="l">
              <a:spcBef>
                <a:spcPts val="440"/>
              </a:spcBef>
              <a:spcAft>
                <a:spcPts val="0"/>
              </a:spcAft>
              <a:buClr>
                <a:schemeClr val="dk1"/>
              </a:buClr>
              <a:buSzPts val="2200"/>
              <a:buFont typeface="Arial"/>
              <a:buNone/>
              <a:defRPr sz="2200"/>
            </a:lvl1pPr>
            <a:lvl2pPr indent="-228600" lvl="1" marL="914400" algn="l">
              <a:spcBef>
                <a:spcPts val="380"/>
              </a:spcBef>
              <a:spcAft>
                <a:spcPts val="0"/>
              </a:spcAft>
              <a:buClr>
                <a:schemeClr val="dk1"/>
              </a:buClr>
              <a:buSzPts val="1900"/>
              <a:buFont typeface="Arial"/>
              <a:buNone/>
              <a:defRPr sz="1900"/>
            </a:lvl2pPr>
            <a:lvl3pPr indent="-228600" lvl="2" marL="1371600" algn="l">
              <a:spcBef>
                <a:spcPts val="320"/>
              </a:spcBef>
              <a:spcAft>
                <a:spcPts val="0"/>
              </a:spcAft>
              <a:buClr>
                <a:schemeClr val="dk1"/>
              </a:buClr>
              <a:buSzPts val="1600"/>
              <a:buFont typeface="Arial"/>
              <a:buNone/>
              <a:defRPr sz="1600"/>
            </a:lvl3pPr>
            <a:lvl4pPr indent="-228600" lvl="3" marL="1828800" algn="l">
              <a:spcBef>
                <a:spcPts val="280"/>
              </a:spcBef>
              <a:spcAft>
                <a:spcPts val="0"/>
              </a:spcAft>
              <a:buClr>
                <a:schemeClr val="dk1"/>
              </a:buClr>
              <a:buSzPts val="1400"/>
              <a:buFont typeface="Arial"/>
              <a:buNone/>
              <a:defRPr sz="1400"/>
            </a:lvl4pPr>
            <a:lvl5pPr indent="-228600" lvl="4" marL="2286000" algn="l">
              <a:spcBef>
                <a:spcPts val="280"/>
              </a:spcBef>
              <a:spcAft>
                <a:spcPts val="0"/>
              </a:spcAft>
              <a:buClr>
                <a:schemeClr val="dk1"/>
              </a:buClr>
              <a:buSzPts val="1400"/>
              <a:buFont typeface="Arial"/>
              <a:buNone/>
              <a:defRPr sz="1400"/>
            </a:lvl5pPr>
            <a:lvl6pPr indent="-228600" lvl="5" marL="2743200" algn="l">
              <a:spcBef>
                <a:spcPts val="280"/>
              </a:spcBef>
              <a:spcAft>
                <a:spcPts val="0"/>
              </a:spcAft>
              <a:buClr>
                <a:schemeClr val="dk1"/>
              </a:buClr>
              <a:buSzPts val="1400"/>
              <a:buFont typeface="Arial"/>
              <a:buNone/>
              <a:defRPr sz="1400"/>
            </a:lvl6pPr>
            <a:lvl7pPr indent="-228600" lvl="6" marL="3200400" algn="l">
              <a:spcBef>
                <a:spcPts val="280"/>
              </a:spcBef>
              <a:spcAft>
                <a:spcPts val="0"/>
              </a:spcAft>
              <a:buClr>
                <a:schemeClr val="dk1"/>
              </a:buClr>
              <a:buSzPts val="1400"/>
              <a:buFont typeface="Arial"/>
              <a:buNone/>
              <a:defRPr sz="1400"/>
            </a:lvl7pPr>
            <a:lvl8pPr indent="-228600" lvl="7" marL="3657600" algn="l">
              <a:spcBef>
                <a:spcPts val="280"/>
              </a:spcBef>
              <a:spcAft>
                <a:spcPts val="0"/>
              </a:spcAft>
              <a:buClr>
                <a:schemeClr val="dk1"/>
              </a:buClr>
              <a:buSzPts val="1400"/>
              <a:buFont typeface="Arial"/>
              <a:buNone/>
              <a:defRPr sz="1400"/>
            </a:lvl8pPr>
            <a:lvl9pPr indent="-228600" lvl="8" marL="4114800" algn="l">
              <a:spcBef>
                <a:spcPts val="280"/>
              </a:spcBef>
              <a:spcAft>
                <a:spcPts val="0"/>
              </a:spcAft>
              <a:buClr>
                <a:schemeClr val="dk1"/>
              </a:buClr>
              <a:buSzPts val="1400"/>
              <a:buFont typeface="Arial"/>
              <a:buNone/>
              <a:defRPr sz="1400"/>
            </a:lvl9pPr>
          </a:lstStyle>
          <a:p/>
        </p:txBody>
      </p:sp>
      <p:sp>
        <p:nvSpPr>
          <p:cNvPr id="69" name="Google Shape;69;p20"/>
          <p:cNvSpPr txBox="1"/>
          <p:nvPr>
            <p:ph idx="10" type="dt"/>
          </p:nvPr>
        </p:nvSpPr>
        <p:spPr>
          <a:xfrm>
            <a:off x="813832" y="8326438"/>
            <a:ext cx="3797882" cy="635000"/>
          </a:xfrm>
          <a:prstGeom prst="rect">
            <a:avLst/>
          </a:prstGeom>
          <a:noFill/>
          <a:ln>
            <a:noFill/>
          </a:ln>
        </p:spPr>
        <p:txBody>
          <a:bodyPr anchorCtr="0" anchor="t" bIns="71825" lIns="143675" spcFirstLastPara="1" rIns="143675" wrap="square" tIns="718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20"/>
          <p:cNvSpPr txBox="1"/>
          <p:nvPr>
            <p:ph idx="11" type="ftr"/>
          </p:nvPr>
        </p:nvSpPr>
        <p:spPr>
          <a:xfrm>
            <a:off x="5561185" y="8326438"/>
            <a:ext cx="5154269" cy="635000"/>
          </a:xfrm>
          <a:prstGeom prst="rect">
            <a:avLst/>
          </a:prstGeom>
          <a:noFill/>
          <a:ln>
            <a:noFill/>
          </a:ln>
        </p:spPr>
        <p:txBody>
          <a:bodyPr anchorCtr="0" anchor="t" bIns="71825" lIns="143675" spcFirstLastPara="1" rIns="143675" wrap="square" tIns="718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20"/>
          <p:cNvSpPr txBox="1"/>
          <p:nvPr>
            <p:ph idx="12" type="sldNum"/>
          </p:nvPr>
        </p:nvSpPr>
        <p:spPr>
          <a:xfrm>
            <a:off x="11664924" y="8326438"/>
            <a:ext cx="3797882" cy="635000"/>
          </a:xfrm>
          <a:prstGeom prst="rect">
            <a:avLst/>
          </a:prstGeom>
          <a:noFill/>
          <a:ln>
            <a:noFill/>
          </a:ln>
        </p:spPr>
        <p:txBody>
          <a:bodyPr anchorCtr="0" anchor="t" bIns="71825" lIns="143675" spcFirstLastPara="1" rIns="143675" wrap="square" tIns="71825">
            <a:noAutofit/>
          </a:bodyPr>
          <a:lstStyle>
            <a:lvl1pPr indent="0" lvl="0" marL="0" marR="0" algn="r">
              <a:spcBef>
                <a:spcPts val="0"/>
              </a:spcBef>
              <a:spcAft>
                <a:spcPts val="0"/>
              </a:spcAft>
              <a:buNone/>
              <a:defRPr sz="2200">
                <a:solidFill>
                  <a:schemeClr val="dk1"/>
                </a:solidFill>
                <a:latin typeface="Arial"/>
                <a:ea typeface="Arial"/>
                <a:cs typeface="Arial"/>
                <a:sym typeface="Arial"/>
              </a:defRPr>
            </a:lvl1pPr>
            <a:lvl2pPr indent="0" lvl="1" marL="0" marR="0" algn="r">
              <a:spcBef>
                <a:spcPts val="0"/>
              </a:spcBef>
              <a:spcAft>
                <a:spcPts val="0"/>
              </a:spcAft>
              <a:buNone/>
              <a:defRPr sz="2200">
                <a:solidFill>
                  <a:schemeClr val="dk1"/>
                </a:solidFill>
                <a:latin typeface="Arial"/>
                <a:ea typeface="Arial"/>
                <a:cs typeface="Arial"/>
                <a:sym typeface="Arial"/>
              </a:defRPr>
            </a:lvl2pPr>
            <a:lvl3pPr indent="0" lvl="2" marL="0" marR="0" algn="r">
              <a:spcBef>
                <a:spcPts val="0"/>
              </a:spcBef>
              <a:spcAft>
                <a:spcPts val="0"/>
              </a:spcAft>
              <a:buNone/>
              <a:defRPr sz="2200">
                <a:solidFill>
                  <a:schemeClr val="dk1"/>
                </a:solidFill>
                <a:latin typeface="Arial"/>
                <a:ea typeface="Arial"/>
                <a:cs typeface="Arial"/>
                <a:sym typeface="Arial"/>
              </a:defRPr>
            </a:lvl3pPr>
            <a:lvl4pPr indent="0" lvl="3" marL="0" marR="0" algn="r">
              <a:spcBef>
                <a:spcPts val="0"/>
              </a:spcBef>
              <a:spcAft>
                <a:spcPts val="0"/>
              </a:spcAft>
              <a:buNone/>
              <a:defRPr sz="2200">
                <a:solidFill>
                  <a:schemeClr val="dk1"/>
                </a:solidFill>
                <a:latin typeface="Arial"/>
                <a:ea typeface="Arial"/>
                <a:cs typeface="Arial"/>
                <a:sym typeface="Arial"/>
              </a:defRPr>
            </a:lvl4pPr>
            <a:lvl5pPr indent="0" lvl="4" marL="0" marR="0" algn="r">
              <a:spcBef>
                <a:spcPts val="0"/>
              </a:spcBef>
              <a:spcAft>
                <a:spcPts val="0"/>
              </a:spcAft>
              <a:buNone/>
              <a:defRPr sz="2200">
                <a:solidFill>
                  <a:schemeClr val="dk1"/>
                </a:solidFill>
                <a:latin typeface="Arial"/>
                <a:ea typeface="Arial"/>
                <a:cs typeface="Arial"/>
                <a:sym typeface="Arial"/>
              </a:defRPr>
            </a:lvl5pPr>
            <a:lvl6pPr indent="0" lvl="5" marL="0" marR="0" algn="r">
              <a:spcBef>
                <a:spcPts val="0"/>
              </a:spcBef>
              <a:spcAft>
                <a:spcPts val="0"/>
              </a:spcAft>
              <a:buNone/>
              <a:defRPr sz="2200">
                <a:solidFill>
                  <a:schemeClr val="dk1"/>
                </a:solidFill>
                <a:latin typeface="Arial"/>
                <a:ea typeface="Arial"/>
                <a:cs typeface="Arial"/>
                <a:sym typeface="Arial"/>
              </a:defRPr>
            </a:lvl6pPr>
            <a:lvl7pPr indent="0" lvl="6" marL="0" marR="0" algn="r">
              <a:spcBef>
                <a:spcPts val="0"/>
              </a:spcBef>
              <a:spcAft>
                <a:spcPts val="0"/>
              </a:spcAft>
              <a:buNone/>
              <a:defRPr sz="2200">
                <a:solidFill>
                  <a:schemeClr val="dk1"/>
                </a:solidFill>
                <a:latin typeface="Arial"/>
                <a:ea typeface="Arial"/>
                <a:cs typeface="Arial"/>
                <a:sym typeface="Arial"/>
              </a:defRPr>
            </a:lvl7pPr>
            <a:lvl8pPr indent="0" lvl="7" marL="0" marR="0" algn="r">
              <a:spcBef>
                <a:spcPts val="0"/>
              </a:spcBef>
              <a:spcAft>
                <a:spcPts val="0"/>
              </a:spcAft>
              <a:buNone/>
              <a:defRPr sz="2200">
                <a:solidFill>
                  <a:schemeClr val="dk1"/>
                </a:solidFill>
                <a:latin typeface="Arial"/>
                <a:ea typeface="Arial"/>
                <a:cs typeface="Arial"/>
                <a:sym typeface="Arial"/>
              </a:defRPr>
            </a:lvl8pPr>
            <a:lvl9pPr indent="0" lvl="8" marL="0" marR="0" algn="r">
              <a:spcBef>
                <a:spcPts val="0"/>
              </a:spcBef>
              <a:spcAft>
                <a:spcPts val="0"/>
              </a:spcAft>
              <a:buNone/>
              <a:defRPr sz="22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9" name="Shape 9"/>
        <p:cNvGrpSpPr/>
        <p:nvPr/>
      </p:nvGrpSpPr>
      <p:grpSpPr>
        <a:xfrm>
          <a:off x="0" y="0"/>
          <a:ext cx="0" cy="0"/>
          <a:chOff x="0" y="0"/>
          <a:chExt cx="0" cy="0"/>
        </a:xfrm>
      </p:grpSpPr>
      <p:sp>
        <p:nvSpPr>
          <p:cNvPr id="10" name="Google Shape;10;p11"/>
          <p:cNvSpPr txBox="1"/>
          <p:nvPr>
            <p:ph type="title"/>
          </p:nvPr>
        </p:nvSpPr>
        <p:spPr>
          <a:xfrm>
            <a:off x="813832" y="366713"/>
            <a:ext cx="14648974" cy="1524000"/>
          </a:xfrm>
          <a:prstGeom prst="rect">
            <a:avLst/>
          </a:prstGeom>
          <a:noFill/>
          <a:ln>
            <a:noFill/>
          </a:ln>
        </p:spPr>
        <p:txBody>
          <a:bodyPr anchorCtr="0" anchor="ctr" bIns="71825" lIns="143675" spcFirstLastPara="1" rIns="143675" wrap="square" tIns="71825">
            <a:noAutofit/>
          </a:bodyPr>
          <a:lstStyle>
            <a:lvl1pPr lvl="0" marR="0" rtl="0" algn="ctr">
              <a:spcBef>
                <a:spcPts val="0"/>
              </a:spcBef>
              <a:spcAft>
                <a:spcPts val="0"/>
              </a:spcAft>
              <a:buSzPts val="1400"/>
              <a:buNone/>
              <a:defRPr b="0" i="0" sz="69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69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69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69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69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69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69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69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6900" u="none" cap="none" strike="noStrike">
                <a:solidFill>
                  <a:schemeClr val="dk2"/>
                </a:solidFill>
                <a:latin typeface="Arial"/>
                <a:ea typeface="Arial"/>
                <a:cs typeface="Arial"/>
                <a:sym typeface="Arial"/>
              </a:defRPr>
            </a:lvl9pPr>
          </a:lstStyle>
          <a:p/>
        </p:txBody>
      </p:sp>
      <p:sp>
        <p:nvSpPr>
          <p:cNvPr id="11" name="Google Shape;11;p11"/>
          <p:cNvSpPr txBox="1"/>
          <p:nvPr>
            <p:ph idx="1" type="body"/>
          </p:nvPr>
        </p:nvSpPr>
        <p:spPr>
          <a:xfrm>
            <a:off x="813832" y="2133600"/>
            <a:ext cx="14648974" cy="6034088"/>
          </a:xfrm>
          <a:prstGeom prst="rect">
            <a:avLst/>
          </a:prstGeom>
          <a:noFill/>
          <a:ln>
            <a:noFill/>
          </a:ln>
        </p:spPr>
        <p:txBody>
          <a:bodyPr anchorCtr="0" anchor="t" bIns="71825" lIns="143675" spcFirstLastPara="1" rIns="143675" wrap="square" tIns="71825">
            <a:noAutofit/>
          </a:bodyPr>
          <a:lstStyle>
            <a:lvl1pPr indent="-546100" lvl="0" marL="457200" marR="0" rtl="0" algn="l">
              <a:spcBef>
                <a:spcPts val="1000"/>
              </a:spcBef>
              <a:spcAft>
                <a:spcPts val="0"/>
              </a:spcAft>
              <a:buClr>
                <a:schemeClr val="dk1"/>
              </a:buClr>
              <a:buSzPts val="5000"/>
              <a:buFont typeface="Arial"/>
              <a:buChar char="•"/>
              <a:defRPr b="0" i="0" sz="5000" u="none" cap="none" strike="noStrike">
                <a:solidFill>
                  <a:schemeClr val="dk1"/>
                </a:solidFill>
                <a:latin typeface="Arial"/>
                <a:ea typeface="Arial"/>
                <a:cs typeface="Arial"/>
                <a:sym typeface="Arial"/>
              </a:defRPr>
            </a:lvl1pPr>
            <a:lvl2pPr indent="-508000" lvl="1" marL="914400" marR="0" rtl="0" algn="l">
              <a:spcBef>
                <a:spcPts val="880"/>
              </a:spcBef>
              <a:spcAft>
                <a:spcPts val="0"/>
              </a:spcAft>
              <a:buClr>
                <a:schemeClr val="dk1"/>
              </a:buClr>
              <a:buSzPts val="4400"/>
              <a:buFont typeface="Arial"/>
              <a:buChar char="–"/>
              <a:defRPr b="0" i="0" sz="4400" u="none" cap="none" strike="noStrike">
                <a:solidFill>
                  <a:schemeClr val="dk1"/>
                </a:solidFill>
                <a:latin typeface="Arial"/>
                <a:ea typeface="Arial"/>
                <a:cs typeface="Arial"/>
                <a:sym typeface="Arial"/>
              </a:defRPr>
            </a:lvl2pPr>
            <a:lvl3pPr indent="-469900" lvl="2" marL="1371600" marR="0" rtl="0" algn="l">
              <a:spcBef>
                <a:spcPts val="760"/>
              </a:spcBef>
              <a:spcAft>
                <a:spcPts val="0"/>
              </a:spcAft>
              <a:buClr>
                <a:schemeClr val="dk1"/>
              </a:buClr>
              <a:buSzPts val="3800"/>
              <a:buFont typeface="Arial"/>
              <a:buChar char="•"/>
              <a:defRPr b="0" i="0" sz="3800" u="none" cap="none" strike="noStrike">
                <a:solidFill>
                  <a:schemeClr val="dk1"/>
                </a:solidFill>
                <a:latin typeface="Arial"/>
                <a:ea typeface="Arial"/>
                <a:cs typeface="Arial"/>
                <a:sym typeface="Arial"/>
              </a:defRPr>
            </a:lvl3pPr>
            <a:lvl4pPr indent="-425450" lvl="3" marL="1828800" marR="0" rtl="0" algn="l">
              <a:spcBef>
                <a:spcPts val="620"/>
              </a:spcBef>
              <a:spcAft>
                <a:spcPts val="0"/>
              </a:spcAft>
              <a:buClr>
                <a:schemeClr val="dk1"/>
              </a:buClr>
              <a:buSzPts val="3100"/>
              <a:buFont typeface="Arial"/>
              <a:buChar char="–"/>
              <a:defRPr b="0" i="0" sz="3100" u="none" cap="none" strike="noStrike">
                <a:solidFill>
                  <a:schemeClr val="dk1"/>
                </a:solidFill>
                <a:latin typeface="Arial"/>
                <a:ea typeface="Arial"/>
                <a:cs typeface="Arial"/>
                <a:sym typeface="Arial"/>
              </a:defRPr>
            </a:lvl4pPr>
            <a:lvl5pPr indent="-425450" lvl="4" marL="2286000" marR="0" rtl="0" algn="l">
              <a:spcBef>
                <a:spcPts val="620"/>
              </a:spcBef>
              <a:spcAft>
                <a:spcPts val="0"/>
              </a:spcAft>
              <a:buClr>
                <a:schemeClr val="dk1"/>
              </a:buClr>
              <a:buSzPts val="3100"/>
              <a:buFont typeface="Arial"/>
              <a:buChar char="»"/>
              <a:defRPr b="0" i="0" sz="3100" u="none" cap="none" strike="noStrike">
                <a:solidFill>
                  <a:schemeClr val="dk1"/>
                </a:solidFill>
                <a:latin typeface="Arial"/>
                <a:ea typeface="Arial"/>
                <a:cs typeface="Arial"/>
                <a:sym typeface="Arial"/>
              </a:defRPr>
            </a:lvl5pPr>
            <a:lvl6pPr indent="-425450" lvl="5" marL="2743200" marR="0" rtl="0" algn="l">
              <a:spcBef>
                <a:spcPts val="620"/>
              </a:spcBef>
              <a:spcAft>
                <a:spcPts val="0"/>
              </a:spcAft>
              <a:buClr>
                <a:schemeClr val="dk1"/>
              </a:buClr>
              <a:buSzPts val="3100"/>
              <a:buFont typeface="Arial"/>
              <a:buChar char="»"/>
              <a:defRPr b="0" i="0" sz="3100" u="none" cap="none" strike="noStrike">
                <a:solidFill>
                  <a:schemeClr val="dk1"/>
                </a:solidFill>
                <a:latin typeface="Arial"/>
                <a:ea typeface="Arial"/>
                <a:cs typeface="Arial"/>
                <a:sym typeface="Arial"/>
              </a:defRPr>
            </a:lvl6pPr>
            <a:lvl7pPr indent="-425450" lvl="6" marL="3200400" marR="0" rtl="0" algn="l">
              <a:spcBef>
                <a:spcPts val="620"/>
              </a:spcBef>
              <a:spcAft>
                <a:spcPts val="0"/>
              </a:spcAft>
              <a:buClr>
                <a:schemeClr val="dk1"/>
              </a:buClr>
              <a:buSzPts val="3100"/>
              <a:buFont typeface="Arial"/>
              <a:buChar char="»"/>
              <a:defRPr b="0" i="0" sz="3100" u="none" cap="none" strike="noStrike">
                <a:solidFill>
                  <a:schemeClr val="dk1"/>
                </a:solidFill>
                <a:latin typeface="Arial"/>
                <a:ea typeface="Arial"/>
                <a:cs typeface="Arial"/>
                <a:sym typeface="Arial"/>
              </a:defRPr>
            </a:lvl7pPr>
            <a:lvl8pPr indent="-425450" lvl="7" marL="3657600" marR="0" rtl="0" algn="l">
              <a:spcBef>
                <a:spcPts val="620"/>
              </a:spcBef>
              <a:spcAft>
                <a:spcPts val="0"/>
              </a:spcAft>
              <a:buClr>
                <a:schemeClr val="dk1"/>
              </a:buClr>
              <a:buSzPts val="3100"/>
              <a:buFont typeface="Arial"/>
              <a:buChar char="»"/>
              <a:defRPr b="0" i="0" sz="3100" u="none" cap="none" strike="noStrike">
                <a:solidFill>
                  <a:schemeClr val="dk1"/>
                </a:solidFill>
                <a:latin typeface="Arial"/>
                <a:ea typeface="Arial"/>
                <a:cs typeface="Arial"/>
                <a:sym typeface="Arial"/>
              </a:defRPr>
            </a:lvl8pPr>
            <a:lvl9pPr indent="-425450" lvl="8" marL="4114800" marR="0" rtl="0" algn="l">
              <a:spcBef>
                <a:spcPts val="620"/>
              </a:spcBef>
              <a:spcAft>
                <a:spcPts val="0"/>
              </a:spcAft>
              <a:buClr>
                <a:schemeClr val="dk1"/>
              </a:buClr>
              <a:buSzPts val="3100"/>
              <a:buFont typeface="Arial"/>
              <a:buChar char="»"/>
              <a:defRPr b="0" i="0" sz="3100" u="none" cap="none" strike="noStrike">
                <a:solidFill>
                  <a:schemeClr val="dk1"/>
                </a:solidFill>
                <a:latin typeface="Arial"/>
                <a:ea typeface="Arial"/>
                <a:cs typeface="Arial"/>
                <a:sym typeface="Arial"/>
              </a:defRPr>
            </a:lvl9pPr>
          </a:lstStyle>
          <a:p/>
        </p:txBody>
      </p:sp>
      <p:sp>
        <p:nvSpPr>
          <p:cNvPr id="12" name="Google Shape;12;p11"/>
          <p:cNvSpPr txBox="1"/>
          <p:nvPr>
            <p:ph idx="10" type="dt"/>
          </p:nvPr>
        </p:nvSpPr>
        <p:spPr>
          <a:xfrm>
            <a:off x="813832" y="8326438"/>
            <a:ext cx="3797882" cy="635000"/>
          </a:xfrm>
          <a:prstGeom prst="rect">
            <a:avLst/>
          </a:prstGeom>
          <a:noFill/>
          <a:ln>
            <a:noFill/>
          </a:ln>
        </p:spPr>
        <p:txBody>
          <a:bodyPr anchorCtr="0" anchor="t" bIns="71825" lIns="143675" spcFirstLastPara="1" rIns="143675" wrap="square" tIns="71825">
            <a:noAutofit/>
          </a:bodyPr>
          <a:lstStyle>
            <a:lvl1pPr lvl="0" marR="0" rtl="0" algn="l">
              <a:spcBef>
                <a:spcPts val="0"/>
              </a:spcBef>
              <a:spcAft>
                <a:spcPts val="0"/>
              </a:spcAft>
              <a:buSzPts val="1400"/>
              <a:buNone/>
              <a:defRPr b="0" i="0" sz="2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Google Shape;13;p11"/>
          <p:cNvSpPr txBox="1"/>
          <p:nvPr>
            <p:ph idx="11" type="ftr"/>
          </p:nvPr>
        </p:nvSpPr>
        <p:spPr>
          <a:xfrm>
            <a:off x="5561185" y="8326438"/>
            <a:ext cx="5154269" cy="635000"/>
          </a:xfrm>
          <a:prstGeom prst="rect">
            <a:avLst/>
          </a:prstGeom>
          <a:noFill/>
          <a:ln>
            <a:noFill/>
          </a:ln>
        </p:spPr>
        <p:txBody>
          <a:bodyPr anchorCtr="0" anchor="t" bIns="71825" lIns="143675" spcFirstLastPara="1" rIns="143675" wrap="square" tIns="71825">
            <a:noAutofit/>
          </a:bodyPr>
          <a:lstStyle>
            <a:lvl1pPr lvl="0" marR="0" rtl="0" algn="ctr">
              <a:spcBef>
                <a:spcPts val="0"/>
              </a:spcBef>
              <a:spcAft>
                <a:spcPts val="0"/>
              </a:spcAft>
              <a:buSzPts val="1400"/>
              <a:buNone/>
              <a:defRPr b="0" i="0" sz="2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Google Shape;14;p11"/>
          <p:cNvSpPr txBox="1"/>
          <p:nvPr>
            <p:ph idx="12" type="sldNum"/>
          </p:nvPr>
        </p:nvSpPr>
        <p:spPr>
          <a:xfrm>
            <a:off x="11664924" y="8326438"/>
            <a:ext cx="3797882" cy="635000"/>
          </a:xfrm>
          <a:prstGeom prst="rect">
            <a:avLst/>
          </a:prstGeom>
          <a:noFill/>
          <a:ln>
            <a:noFill/>
          </a:ln>
        </p:spPr>
        <p:txBody>
          <a:bodyPr anchorCtr="0" anchor="t" bIns="71825" lIns="143675" spcFirstLastPara="1" rIns="143675" wrap="square" tIns="71825">
            <a:noAutofit/>
          </a:bodyPr>
          <a:lstStyle>
            <a:lvl1pPr indent="0" lvl="0" marL="0" marR="0" rtl="0" algn="r">
              <a:spcBef>
                <a:spcPts val="0"/>
              </a:spcBef>
              <a:spcAft>
                <a:spcPts val="0"/>
              </a:spcAft>
              <a:buNone/>
              <a:defRPr b="0" i="0" sz="2200" u="none" cap="none" strike="noStrike">
                <a:solidFill>
                  <a:schemeClr val="dk1"/>
                </a:solidFill>
                <a:latin typeface="Arial"/>
                <a:ea typeface="Arial"/>
                <a:cs typeface="Arial"/>
                <a:sym typeface="Arial"/>
              </a:defRPr>
            </a:lvl1pPr>
            <a:lvl2pPr indent="0" lvl="1" marL="0" marR="0" rtl="0" algn="r">
              <a:spcBef>
                <a:spcPts val="0"/>
              </a:spcBef>
              <a:spcAft>
                <a:spcPts val="0"/>
              </a:spcAft>
              <a:buNone/>
              <a:defRPr b="0" i="0" sz="2200" u="none" cap="none" strike="noStrike">
                <a:solidFill>
                  <a:schemeClr val="dk1"/>
                </a:solidFill>
                <a:latin typeface="Arial"/>
                <a:ea typeface="Arial"/>
                <a:cs typeface="Arial"/>
                <a:sym typeface="Arial"/>
              </a:defRPr>
            </a:lvl2pPr>
            <a:lvl3pPr indent="0" lvl="2" marL="0" marR="0" rtl="0" algn="r">
              <a:spcBef>
                <a:spcPts val="0"/>
              </a:spcBef>
              <a:spcAft>
                <a:spcPts val="0"/>
              </a:spcAft>
              <a:buNone/>
              <a:defRPr b="0" i="0" sz="2200" u="none" cap="none" strike="noStrike">
                <a:solidFill>
                  <a:schemeClr val="dk1"/>
                </a:solidFill>
                <a:latin typeface="Arial"/>
                <a:ea typeface="Arial"/>
                <a:cs typeface="Arial"/>
                <a:sym typeface="Arial"/>
              </a:defRPr>
            </a:lvl3pPr>
            <a:lvl4pPr indent="0" lvl="3" marL="0" marR="0" rtl="0" algn="r">
              <a:spcBef>
                <a:spcPts val="0"/>
              </a:spcBef>
              <a:spcAft>
                <a:spcPts val="0"/>
              </a:spcAft>
              <a:buNone/>
              <a:defRPr b="0" i="0" sz="2200" u="none" cap="none" strike="noStrike">
                <a:solidFill>
                  <a:schemeClr val="dk1"/>
                </a:solidFill>
                <a:latin typeface="Arial"/>
                <a:ea typeface="Arial"/>
                <a:cs typeface="Arial"/>
                <a:sym typeface="Arial"/>
              </a:defRPr>
            </a:lvl4pPr>
            <a:lvl5pPr indent="0" lvl="4" marL="0" marR="0" rtl="0" algn="r">
              <a:spcBef>
                <a:spcPts val="0"/>
              </a:spcBef>
              <a:spcAft>
                <a:spcPts val="0"/>
              </a:spcAft>
              <a:buNone/>
              <a:defRPr b="0" i="0" sz="2200" u="none" cap="none" strike="noStrike">
                <a:solidFill>
                  <a:schemeClr val="dk1"/>
                </a:solidFill>
                <a:latin typeface="Arial"/>
                <a:ea typeface="Arial"/>
                <a:cs typeface="Arial"/>
                <a:sym typeface="Arial"/>
              </a:defRPr>
            </a:lvl5pPr>
            <a:lvl6pPr indent="0" lvl="5" marL="0" marR="0" rtl="0" algn="r">
              <a:spcBef>
                <a:spcPts val="0"/>
              </a:spcBef>
              <a:spcAft>
                <a:spcPts val="0"/>
              </a:spcAft>
              <a:buNone/>
              <a:defRPr b="0" i="0" sz="2200" u="none" cap="none" strike="noStrike">
                <a:solidFill>
                  <a:schemeClr val="dk1"/>
                </a:solidFill>
                <a:latin typeface="Arial"/>
                <a:ea typeface="Arial"/>
                <a:cs typeface="Arial"/>
                <a:sym typeface="Arial"/>
              </a:defRPr>
            </a:lvl6pPr>
            <a:lvl7pPr indent="0" lvl="6" marL="0" marR="0" rtl="0" algn="r">
              <a:spcBef>
                <a:spcPts val="0"/>
              </a:spcBef>
              <a:spcAft>
                <a:spcPts val="0"/>
              </a:spcAft>
              <a:buNone/>
              <a:defRPr b="0" i="0" sz="2200" u="none" cap="none" strike="noStrike">
                <a:solidFill>
                  <a:schemeClr val="dk1"/>
                </a:solidFill>
                <a:latin typeface="Arial"/>
                <a:ea typeface="Arial"/>
                <a:cs typeface="Arial"/>
                <a:sym typeface="Arial"/>
              </a:defRPr>
            </a:lvl7pPr>
            <a:lvl8pPr indent="0" lvl="7" marL="0" marR="0" rtl="0" algn="r">
              <a:spcBef>
                <a:spcPts val="0"/>
              </a:spcBef>
              <a:spcAft>
                <a:spcPts val="0"/>
              </a:spcAft>
              <a:buNone/>
              <a:defRPr b="0" i="0" sz="2200" u="none" cap="none" strike="noStrike">
                <a:solidFill>
                  <a:schemeClr val="dk1"/>
                </a:solidFill>
                <a:latin typeface="Arial"/>
                <a:ea typeface="Arial"/>
                <a:cs typeface="Arial"/>
                <a:sym typeface="Arial"/>
              </a:defRPr>
            </a:lvl8pPr>
            <a:lvl9pPr indent="0" lvl="8" marL="0" marR="0" rtl="0" algn="r">
              <a:spcBef>
                <a:spcPts val="0"/>
              </a:spcBef>
              <a:spcAft>
                <a:spcPts val="0"/>
              </a:spcAft>
              <a:buNone/>
              <a:defRPr b="0" i="0" sz="22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6.jpg"/><Relationship Id="rId4" Type="http://schemas.openxmlformats.org/officeDocument/2006/relationships/image" Target="../media/image3.png"/><Relationship Id="rId5" Type="http://schemas.openxmlformats.org/officeDocument/2006/relationships/image" Target="../media/image2.gif"/><Relationship Id="rId6" Type="http://schemas.openxmlformats.org/officeDocument/2006/relationships/image" Target="../media/image5.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4.jpg"/><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4.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4.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8.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87" name="Shape 87"/>
        <p:cNvGrpSpPr/>
        <p:nvPr/>
      </p:nvGrpSpPr>
      <p:grpSpPr>
        <a:xfrm>
          <a:off x="0" y="0"/>
          <a:ext cx="0" cy="0"/>
          <a:chOff x="0" y="0"/>
          <a:chExt cx="0" cy="0"/>
        </a:xfrm>
      </p:grpSpPr>
      <p:sp>
        <p:nvSpPr>
          <p:cNvPr id="88" name="Google Shape;88;p1"/>
          <p:cNvSpPr txBox="1"/>
          <p:nvPr/>
        </p:nvSpPr>
        <p:spPr>
          <a:xfrm>
            <a:off x="3197197" y="266701"/>
            <a:ext cx="10037260" cy="684213"/>
          </a:xfrm>
          <a:prstGeom prst="rect">
            <a:avLst/>
          </a:prstGeom>
          <a:noFill/>
          <a:ln>
            <a:noFill/>
          </a:ln>
        </p:spPr>
        <p:txBody>
          <a:bodyPr anchorCtr="0" anchor="t" bIns="71825" lIns="143675" spcFirstLastPara="1" rIns="143675" wrap="square" tIns="71825">
            <a:spAutoFit/>
          </a:bodyPr>
          <a:lstStyle/>
          <a:p>
            <a:pPr indent="0" lvl="0" marL="0" marR="0" rtl="0" algn="ctr">
              <a:spcBef>
                <a:spcPts val="0"/>
              </a:spcBef>
              <a:spcAft>
                <a:spcPts val="0"/>
              </a:spcAft>
              <a:buNone/>
            </a:pPr>
            <a:r>
              <a:rPr b="1" i="0" lang="en-US" sz="3500" u="none" cap="none" strike="noStrike">
                <a:solidFill>
                  <a:srgbClr val="FF0066"/>
                </a:solidFill>
                <a:latin typeface="Times New Roman"/>
                <a:ea typeface="Times New Roman"/>
                <a:cs typeface="Times New Roman"/>
                <a:sym typeface="Times New Roman"/>
              </a:rPr>
              <a:t>TRƯỜNG TIỂU HỌC ……</a:t>
            </a:r>
            <a:endParaRPr/>
          </a:p>
        </p:txBody>
      </p:sp>
      <p:cxnSp>
        <p:nvCxnSpPr>
          <p:cNvPr id="89" name="Google Shape;89;p1"/>
          <p:cNvCxnSpPr/>
          <p:nvPr/>
        </p:nvCxnSpPr>
        <p:spPr>
          <a:xfrm>
            <a:off x="5407784" y="990600"/>
            <a:ext cx="5985862" cy="0"/>
          </a:xfrm>
          <a:prstGeom prst="straightConnector1">
            <a:avLst/>
          </a:prstGeom>
          <a:noFill/>
          <a:ln cap="flat" cmpd="sng" w="25400">
            <a:solidFill>
              <a:srgbClr val="FF0066"/>
            </a:solidFill>
            <a:prstDash val="solid"/>
            <a:round/>
            <a:headEnd len="sm" w="sm" type="none"/>
            <a:tailEnd len="sm" w="sm" type="none"/>
          </a:ln>
          <a:effectLst>
            <a:outerShdw blurRad="40000" rotWithShape="0" dir="5400000" dist="20000">
              <a:srgbClr val="000000">
                <a:alpha val="37647"/>
              </a:srgbClr>
            </a:outerShdw>
          </a:effectLst>
        </p:spPr>
      </p:cxnSp>
      <p:cxnSp>
        <p:nvCxnSpPr>
          <p:cNvPr id="90" name="Google Shape;90;p1"/>
          <p:cNvCxnSpPr/>
          <p:nvPr/>
        </p:nvCxnSpPr>
        <p:spPr>
          <a:xfrm>
            <a:off x="5852319" y="1129028"/>
            <a:ext cx="4953000" cy="0"/>
          </a:xfrm>
          <a:prstGeom prst="straightConnector1">
            <a:avLst/>
          </a:prstGeom>
          <a:noFill/>
          <a:ln cap="flat" cmpd="sng" w="25400">
            <a:solidFill>
              <a:srgbClr val="FF0066"/>
            </a:solidFill>
            <a:prstDash val="solid"/>
            <a:round/>
            <a:headEnd len="sm" w="sm" type="none"/>
            <a:tailEnd len="sm" w="sm" type="none"/>
          </a:ln>
          <a:effectLst>
            <a:outerShdw blurRad="40000" rotWithShape="0" dir="5400000" dist="20000">
              <a:srgbClr val="000000">
                <a:alpha val="37647"/>
              </a:srgbClr>
            </a:outerShdw>
          </a:effectLst>
        </p:spPr>
      </p:cxnSp>
      <p:sp>
        <p:nvSpPr>
          <p:cNvPr id="91" name="Google Shape;91;p1"/>
          <p:cNvSpPr txBox="1"/>
          <p:nvPr/>
        </p:nvSpPr>
        <p:spPr>
          <a:xfrm>
            <a:off x="746919" y="3962400"/>
            <a:ext cx="13868400" cy="1730141"/>
          </a:xfrm>
          <a:prstGeom prst="rect">
            <a:avLst/>
          </a:prstGeom>
          <a:noFill/>
          <a:ln>
            <a:noFill/>
          </a:ln>
        </p:spPr>
        <p:txBody>
          <a:bodyPr anchorCtr="0" anchor="t" bIns="71825" lIns="143675" spcFirstLastPara="1" rIns="143675" wrap="square" tIns="71825">
            <a:spAutoFit/>
          </a:bodyPr>
          <a:lstStyle/>
          <a:p>
            <a:pPr indent="0" lvl="0" marL="0" marR="0" rtl="0" algn="ctr">
              <a:spcBef>
                <a:spcPts val="0"/>
              </a:spcBef>
              <a:spcAft>
                <a:spcPts val="0"/>
              </a:spcAft>
              <a:buNone/>
            </a:pPr>
            <a:r>
              <a:rPr b="1" i="0" lang="en-US" sz="4000" u="none" cap="none" strike="noStrike">
                <a:solidFill>
                  <a:srgbClr val="FF0000"/>
                </a:solidFill>
                <a:latin typeface="Times New Roman"/>
                <a:ea typeface="Times New Roman"/>
                <a:cs typeface="Times New Roman"/>
                <a:sym typeface="Times New Roman"/>
              </a:rPr>
              <a:t>Môn Tự nhiên và Xã hội lớp 3</a:t>
            </a:r>
            <a:endParaRPr/>
          </a:p>
          <a:p>
            <a:pPr indent="0" lvl="0" marL="0" marR="0" rtl="0" algn="ctr">
              <a:spcBef>
                <a:spcPts val="1800"/>
              </a:spcBef>
              <a:spcAft>
                <a:spcPts val="0"/>
              </a:spcAft>
              <a:buNone/>
            </a:pPr>
            <a:r>
              <a:rPr b="1" i="0" lang="en-US" sz="4800" u="none" cap="none" strike="noStrike">
                <a:solidFill>
                  <a:srgbClr val="FF0000"/>
                </a:solidFill>
                <a:latin typeface="Times New Roman"/>
                <a:ea typeface="Times New Roman"/>
                <a:cs typeface="Times New Roman"/>
                <a:sym typeface="Times New Roman"/>
              </a:rPr>
              <a:t>BÀI 15: CƠ QUAN TIÊU HÓA (T2)</a:t>
            </a:r>
            <a:endParaRPr b="1" i="0" sz="5400" u="none" cap="none" strike="noStrike">
              <a:solidFill>
                <a:srgbClr val="FF0000"/>
              </a:solidFill>
              <a:latin typeface="Times New Roman"/>
              <a:ea typeface="Times New Roman"/>
              <a:cs typeface="Times New Roman"/>
              <a:sym typeface="Times New Roman"/>
            </a:endParaRPr>
          </a:p>
        </p:txBody>
      </p:sp>
      <p:sp>
        <p:nvSpPr>
          <p:cNvPr id="92" name="Google Shape;92;p1"/>
          <p:cNvSpPr txBox="1"/>
          <p:nvPr/>
        </p:nvSpPr>
        <p:spPr>
          <a:xfrm>
            <a:off x="4084093" y="8107680"/>
            <a:ext cx="7102225" cy="1006866"/>
          </a:xfrm>
          <a:prstGeom prst="rect">
            <a:avLst/>
          </a:prstGeom>
          <a:noFill/>
          <a:ln>
            <a:noFill/>
          </a:ln>
        </p:spPr>
        <p:txBody>
          <a:bodyPr anchorCtr="0" anchor="t" bIns="71825" lIns="143675" spcFirstLastPara="1" rIns="143675" wrap="square" tIns="71825">
            <a:spAutoFit/>
          </a:bodyPr>
          <a:lstStyle/>
          <a:p>
            <a:pPr indent="0" lvl="0" marL="0" marR="0" rtl="0" algn="l">
              <a:spcBef>
                <a:spcPts val="0"/>
              </a:spcBef>
              <a:spcAft>
                <a:spcPts val="0"/>
              </a:spcAft>
              <a:buNone/>
            </a:pPr>
            <a:r>
              <a:rPr b="1" i="1" lang="en-US" sz="2800" u="none" cap="none" strike="noStrike">
                <a:solidFill>
                  <a:srgbClr val="0000CC"/>
                </a:solidFill>
                <a:latin typeface="Times New Roman"/>
                <a:ea typeface="Times New Roman"/>
                <a:cs typeface="Times New Roman"/>
                <a:sym typeface="Times New Roman"/>
              </a:rPr>
              <a:t>Giáo viên:……………………………………</a:t>
            </a:r>
            <a:endParaRPr/>
          </a:p>
          <a:p>
            <a:pPr indent="0" lvl="0" marL="0" marR="0" rtl="0" algn="l">
              <a:spcBef>
                <a:spcPts val="0"/>
              </a:spcBef>
              <a:spcAft>
                <a:spcPts val="0"/>
              </a:spcAft>
              <a:buNone/>
            </a:pPr>
            <a:r>
              <a:rPr b="1" i="1" lang="en-US" sz="2800" u="none" cap="none" strike="noStrike">
                <a:solidFill>
                  <a:srgbClr val="0000CC"/>
                </a:solidFill>
                <a:latin typeface="Times New Roman"/>
                <a:ea typeface="Times New Roman"/>
                <a:cs typeface="Times New Roman"/>
                <a:sym typeface="Times New Roman"/>
              </a:rPr>
              <a:t>Lớp:  3</a:t>
            </a:r>
            <a:endParaRPr/>
          </a:p>
        </p:txBody>
      </p:sp>
      <p:pic>
        <p:nvPicPr>
          <p:cNvPr descr="bd21315_" id="93" name="Google Shape;93;p1"/>
          <p:cNvPicPr preferRelativeResize="0"/>
          <p:nvPr/>
        </p:nvPicPr>
        <p:blipFill rotWithShape="1">
          <a:blip r:embed="rId4">
            <a:alphaModFix/>
          </a:blip>
          <a:srcRect b="0" l="0" r="0" t="0"/>
          <a:stretch/>
        </p:blipFill>
        <p:spPr>
          <a:xfrm>
            <a:off x="5189233" y="6479382"/>
            <a:ext cx="5616086" cy="204787"/>
          </a:xfrm>
          <a:prstGeom prst="rect">
            <a:avLst/>
          </a:prstGeom>
          <a:noFill/>
          <a:ln>
            <a:noFill/>
          </a:ln>
        </p:spPr>
      </p:pic>
      <p:sp>
        <p:nvSpPr>
          <p:cNvPr id="94" name="Google Shape;94;p1"/>
          <p:cNvSpPr txBox="1"/>
          <p:nvPr/>
        </p:nvSpPr>
        <p:spPr>
          <a:xfrm>
            <a:off x="1889919" y="1702753"/>
            <a:ext cx="12146361" cy="1992313"/>
          </a:xfrm>
          <a:prstGeom prst="rect">
            <a:avLst/>
          </a:prstGeom>
          <a:noFill/>
          <a:ln>
            <a:noFill/>
          </a:ln>
        </p:spPr>
        <p:txBody>
          <a:bodyPr anchorCtr="0" anchor="t" bIns="71825" lIns="143675" spcFirstLastPara="1" rIns="143675" wrap="square" tIns="71825">
            <a:spAutoFit/>
          </a:bodyPr>
          <a:lstStyle/>
          <a:p>
            <a:pPr indent="0" lvl="0" marL="0" marR="0" rtl="0" algn="ctr">
              <a:spcBef>
                <a:spcPts val="0"/>
              </a:spcBef>
              <a:spcAft>
                <a:spcPts val="0"/>
              </a:spcAft>
              <a:buNone/>
            </a:pPr>
            <a:r>
              <a:rPr b="1" i="0" lang="en-US" sz="6000" u="none" cap="none" strike="noStrike">
                <a:solidFill>
                  <a:srgbClr val="0000CC"/>
                </a:solidFill>
                <a:latin typeface="Times New Roman"/>
                <a:ea typeface="Times New Roman"/>
                <a:cs typeface="Times New Roman"/>
                <a:sym typeface="Times New Roman"/>
              </a:rPr>
              <a:t>CHÀO MỪNG QUÝ THẦY CÔ</a:t>
            </a:r>
            <a:endParaRPr/>
          </a:p>
          <a:p>
            <a:pPr indent="0" lvl="0" marL="0" marR="0" rtl="0" algn="ctr">
              <a:spcBef>
                <a:spcPts val="0"/>
              </a:spcBef>
              <a:spcAft>
                <a:spcPts val="0"/>
              </a:spcAft>
              <a:buNone/>
            </a:pPr>
            <a:r>
              <a:rPr b="1" i="0" lang="en-US" sz="6000" u="none" cap="none" strike="noStrike">
                <a:solidFill>
                  <a:srgbClr val="0000CC"/>
                </a:solidFill>
                <a:latin typeface="Times New Roman"/>
                <a:ea typeface="Times New Roman"/>
                <a:cs typeface="Times New Roman"/>
                <a:sym typeface="Times New Roman"/>
              </a:rPr>
              <a:t>VỀ DỰ GIỜ THĂM LỚP</a:t>
            </a:r>
            <a:endParaRPr/>
          </a:p>
        </p:txBody>
      </p:sp>
      <p:pic>
        <p:nvPicPr>
          <p:cNvPr descr="BƯỚM 58" id="95" name="Google Shape;95;p1"/>
          <p:cNvPicPr preferRelativeResize="0"/>
          <p:nvPr/>
        </p:nvPicPr>
        <p:blipFill rotWithShape="1">
          <a:blip r:embed="rId5">
            <a:alphaModFix/>
          </a:blip>
          <a:srcRect b="0" l="0" r="0" t="0"/>
          <a:stretch/>
        </p:blipFill>
        <p:spPr>
          <a:xfrm rot="9961410">
            <a:off x="13947921" y="388164"/>
            <a:ext cx="1197160" cy="1561116"/>
          </a:xfrm>
          <a:prstGeom prst="rect">
            <a:avLst/>
          </a:prstGeom>
          <a:noFill/>
          <a:ln>
            <a:noFill/>
          </a:ln>
        </p:spPr>
      </p:pic>
      <p:pic>
        <p:nvPicPr>
          <p:cNvPr descr="animal-14[1]" id="96" name="Google Shape;96;p1"/>
          <p:cNvPicPr preferRelativeResize="0"/>
          <p:nvPr/>
        </p:nvPicPr>
        <p:blipFill rotWithShape="1">
          <a:blip r:embed="rId6">
            <a:alphaModFix/>
          </a:blip>
          <a:srcRect b="0" l="0" r="0" t="0"/>
          <a:stretch/>
        </p:blipFill>
        <p:spPr>
          <a:xfrm flipH="1" rot="417220">
            <a:off x="2328913" y="6922250"/>
            <a:ext cx="1110487" cy="807919"/>
          </a:xfrm>
          <a:prstGeom prst="rect">
            <a:avLst/>
          </a:prstGeom>
          <a:noFill/>
          <a:ln>
            <a:noFill/>
          </a:ln>
        </p:spPr>
      </p:pic>
    </p:spTree>
  </p:cSld>
  <p:clrMapOvr>
    <a:masterClrMapping/>
  </p:clrMapOvr>
  <p:transition spd="slow">
    <p:split orient="ver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02" name="Shape 202"/>
        <p:cNvGrpSpPr/>
        <p:nvPr/>
      </p:nvGrpSpPr>
      <p:grpSpPr>
        <a:xfrm>
          <a:off x="0" y="0"/>
          <a:ext cx="0" cy="0"/>
          <a:chOff x="0" y="0"/>
          <a:chExt cx="0" cy="0"/>
        </a:xfrm>
      </p:grpSpPr>
      <p:pic>
        <p:nvPicPr>
          <p:cNvPr descr="Anh dep 10" id="203" name="Google Shape;203;p10"/>
          <p:cNvPicPr preferRelativeResize="0"/>
          <p:nvPr/>
        </p:nvPicPr>
        <p:blipFill rotWithShape="1">
          <a:blip r:embed="rId4">
            <a:alphaModFix/>
          </a:blip>
          <a:srcRect b="0" l="0" r="0" t="0"/>
          <a:stretch/>
        </p:blipFill>
        <p:spPr>
          <a:xfrm>
            <a:off x="678193" y="388938"/>
            <a:ext cx="14920252" cy="8755062"/>
          </a:xfrm>
          <a:prstGeom prst="rect">
            <a:avLst/>
          </a:prstGeom>
          <a:noFill/>
          <a:ln>
            <a:noFill/>
          </a:ln>
        </p:spPr>
      </p:pic>
      <p:sp>
        <p:nvSpPr>
          <p:cNvPr id="204" name="Google Shape;204;p10"/>
          <p:cNvSpPr/>
          <p:nvPr/>
        </p:nvSpPr>
        <p:spPr>
          <a:xfrm>
            <a:off x="3642519" y="4114800"/>
            <a:ext cx="9220200" cy="1125538"/>
          </a:xfrm>
          <a:prstGeom prst="rect">
            <a:avLst/>
          </a:prstGeom>
        </p:spPr>
        <p:txBody>
          <a:bodyPr>
            <a:prstTxWarp prst="textPlain"/>
          </a:bodyPr>
          <a:lstStyle/>
          <a:p>
            <a:pPr lvl="0" algn="ctr"/>
            <a:r>
              <a:rPr b="1" i="0">
                <a:ln cap="flat" cmpd="sng" w="19050">
                  <a:solidFill>
                    <a:srgbClr val="FFFF00"/>
                  </a:solidFill>
                  <a:prstDash val="solid"/>
                  <a:round/>
                  <a:headEnd len="sm" w="sm" type="none"/>
                  <a:tailEnd len="sm" w="sm" type="none"/>
                </a:ln>
                <a:solidFill>
                  <a:srgbClr val="FF0000"/>
                </a:solidFill>
                <a:latin typeface="Arial"/>
              </a:rPr>
              <a:t>XIN CHÂN THÀNH CẢM ƠN </a:t>
            </a:r>
            <a:br>
              <a:rPr b="1" i="0">
                <a:ln cap="flat" cmpd="sng" w="19050">
                  <a:solidFill>
                    <a:srgbClr val="FFFF00"/>
                  </a:solidFill>
                  <a:prstDash val="solid"/>
                  <a:round/>
                  <a:headEnd len="sm" w="sm" type="none"/>
                  <a:tailEnd len="sm" w="sm" type="none"/>
                </a:ln>
                <a:solidFill>
                  <a:srgbClr val="FF0000"/>
                </a:solidFill>
                <a:latin typeface="Arial"/>
              </a:rPr>
            </a:br>
            <a:r>
              <a:rPr b="1" i="0">
                <a:ln cap="flat" cmpd="sng" w="19050">
                  <a:solidFill>
                    <a:srgbClr val="FFFF00"/>
                  </a:solidFill>
                  <a:prstDash val="solid"/>
                  <a:round/>
                  <a:headEnd len="sm" w="sm" type="none"/>
                  <a:tailEnd len="sm" w="sm" type="none"/>
                </a:ln>
                <a:solidFill>
                  <a:srgbClr val="FF0000"/>
                </a:solidFill>
                <a:latin typeface="Arial"/>
              </a:rPr>
              <a:t>QUÝ THẦY CÔ GIÁO VÀ CÁC EM</a:t>
            </a:r>
          </a:p>
        </p:txBody>
      </p:sp>
    </p:spTree>
  </p:cSld>
  <p:clrMapOvr>
    <a:masterClrMapping/>
  </p:clrMapOvr>
  <p:transition spd="slow">
    <p:split orient="vert"/>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3" presetSubtype="16">
                                  <p:stCondLst>
                                    <p:cond delay="0"/>
                                  </p:stCondLst>
                                  <p:childTnLst>
                                    <p:set>
                                      <p:cBhvr>
                                        <p:cTn dur="1" fill="hold">
                                          <p:stCondLst>
                                            <p:cond delay="0"/>
                                          </p:stCondLst>
                                        </p:cTn>
                                        <p:tgtEl>
                                          <p:spTgt spid="204"/>
                                        </p:tgtEl>
                                        <p:attrNameLst>
                                          <p:attrName>style.visibility</p:attrName>
                                        </p:attrNameLst>
                                      </p:cBhvr>
                                      <p:to>
                                        <p:strVal val="visible"/>
                                      </p:to>
                                    </p:set>
                                    <p:anim calcmode="lin" valueType="num">
                                      <p:cBhvr additive="base">
                                        <p:cTn dur="5000"/>
                                        <p:tgtEl>
                                          <p:spTgt spid="204"/>
                                        </p:tgtEl>
                                        <p:attrNameLst>
                                          <p:attrName>ppt_w</p:attrName>
                                        </p:attrNameLst>
                                      </p:cBhvr>
                                      <p:tavLst>
                                        <p:tav fmla="" tm="0">
                                          <p:val>
                                            <p:strVal val="0"/>
                                          </p:val>
                                        </p:tav>
                                        <p:tav fmla="" tm="100000">
                                          <p:val>
                                            <p:strVal val="#ppt_w"/>
                                          </p:val>
                                        </p:tav>
                                      </p:tavLst>
                                    </p:anim>
                                    <p:anim calcmode="lin" valueType="num">
                                      <p:cBhvr additive="base">
                                        <p:cTn dur="5000"/>
                                        <p:tgtEl>
                                          <p:spTgt spid="204"/>
                                        </p:tgtEl>
                                        <p:attrNameLst>
                                          <p:attrName>ppt_h</p:attrName>
                                        </p:attrNameLst>
                                      </p:cBhvr>
                                      <p:tavLst>
                                        <p:tav fmla="" tm="0">
                                          <p:val>
                                            <p:strVal val="0"/>
                                          </p:val>
                                        </p:tav>
                                        <p:tav fmla=""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00" name="Shape 100"/>
        <p:cNvGrpSpPr/>
        <p:nvPr/>
      </p:nvGrpSpPr>
      <p:grpSpPr>
        <a:xfrm>
          <a:off x="0" y="0"/>
          <a:ext cx="0" cy="0"/>
          <a:chOff x="0" y="0"/>
          <a:chExt cx="0" cy="0"/>
        </a:xfrm>
      </p:grpSpPr>
    </p:spTree>
  </p:cSld>
  <p:clrMapOvr>
    <a:masterClrMapping/>
  </p:clrMapOvr>
  <p:transition spd="slow">
    <p:split orient="ver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04" name="Shape 104"/>
        <p:cNvGrpSpPr/>
        <p:nvPr/>
      </p:nvGrpSpPr>
      <p:grpSpPr>
        <a:xfrm>
          <a:off x="0" y="0"/>
          <a:ext cx="0" cy="0"/>
          <a:chOff x="0" y="0"/>
          <a:chExt cx="0" cy="0"/>
        </a:xfrm>
      </p:grpSpPr>
      <p:grpSp>
        <p:nvGrpSpPr>
          <p:cNvPr id="105" name="Google Shape;105;p3"/>
          <p:cNvGrpSpPr/>
          <p:nvPr/>
        </p:nvGrpSpPr>
        <p:grpSpPr>
          <a:xfrm>
            <a:off x="5211494" y="103853"/>
            <a:ext cx="5878532" cy="994830"/>
            <a:chOff x="5063633" y="164812"/>
            <a:chExt cx="5779343" cy="994830"/>
          </a:xfrm>
        </p:grpSpPr>
        <p:grpSp>
          <p:nvGrpSpPr>
            <p:cNvPr id="106" name="Google Shape;106;p3"/>
            <p:cNvGrpSpPr/>
            <p:nvPr/>
          </p:nvGrpSpPr>
          <p:grpSpPr>
            <a:xfrm>
              <a:off x="5063633" y="164812"/>
              <a:ext cx="5779343" cy="994830"/>
              <a:chOff x="5063633" y="164812"/>
              <a:chExt cx="5779343" cy="994830"/>
            </a:xfrm>
          </p:grpSpPr>
          <p:sp>
            <p:nvSpPr>
              <p:cNvPr id="107" name="Google Shape;107;p3"/>
              <p:cNvSpPr txBox="1"/>
              <p:nvPr/>
            </p:nvSpPr>
            <p:spPr>
              <a:xfrm>
                <a:off x="5063633" y="164812"/>
                <a:ext cx="5779343" cy="55399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3000" u="none" cap="none" strike="noStrike">
                    <a:solidFill>
                      <a:srgbClr val="0000CC"/>
                    </a:solidFill>
                    <a:latin typeface="Times New Roman"/>
                    <a:ea typeface="Times New Roman"/>
                    <a:cs typeface="Times New Roman"/>
                    <a:sym typeface="Times New Roman"/>
                  </a:rPr>
                  <a:t>Thứ……ngày…..tháng…..năm…….</a:t>
                </a:r>
                <a:endParaRPr/>
              </a:p>
            </p:txBody>
          </p:sp>
          <p:sp>
            <p:nvSpPr>
              <p:cNvPr id="108" name="Google Shape;108;p3"/>
              <p:cNvSpPr txBox="1"/>
              <p:nvPr/>
            </p:nvSpPr>
            <p:spPr>
              <a:xfrm>
                <a:off x="5993302" y="636422"/>
                <a:ext cx="3907046"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rgbClr val="FF0066"/>
                    </a:solidFill>
                    <a:latin typeface="Times New Roman"/>
                    <a:ea typeface="Times New Roman"/>
                    <a:cs typeface="Times New Roman"/>
                    <a:sym typeface="Times New Roman"/>
                  </a:rPr>
                  <a:t>TỰ NHIÊN VÀ XÃ HỘI</a:t>
                </a:r>
                <a:endParaRPr/>
              </a:p>
            </p:txBody>
          </p:sp>
        </p:grpSp>
        <p:cxnSp>
          <p:nvCxnSpPr>
            <p:cNvPr id="109" name="Google Shape;109;p3"/>
            <p:cNvCxnSpPr/>
            <p:nvPr/>
          </p:nvCxnSpPr>
          <p:spPr>
            <a:xfrm>
              <a:off x="6143131" y="1136154"/>
              <a:ext cx="3595885" cy="0"/>
            </a:xfrm>
            <a:prstGeom prst="straightConnector1">
              <a:avLst/>
            </a:prstGeom>
            <a:noFill/>
            <a:ln cap="flat" cmpd="sng" w="25400">
              <a:solidFill>
                <a:srgbClr val="FF0066"/>
              </a:solidFill>
              <a:prstDash val="solid"/>
              <a:round/>
              <a:headEnd len="sm" w="sm" type="none"/>
              <a:tailEnd len="sm" w="sm" type="none"/>
            </a:ln>
            <a:effectLst>
              <a:outerShdw blurRad="40000" rotWithShape="0" dir="5400000" dist="20000">
                <a:srgbClr val="000000">
                  <a:alpha val="37647"/>
                </a:srgbClr>
              </a:outerShdw>
            </a:effectLst>
          </p:spPr>
        </p:cxnSp>
      </p:grpSp>
      <p:sp>
        <p:nvSpPr>
          <p:cNvPr id="110" name="Google Shape;110;p3"/>
          <p:cNvSpPr/>
          <p:nvPr/>
        </p:nvSpPr>
        <p:spPr>
          <a:xfrm>
            <a:off x="1541034" y="1570293"/>
            <a:ext cx="13194570"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3600" u="sng">
                <a:solidFill>
                  <a:srgbClr val="FF0066"/>
                </a:solidFill>
                <a:latin typeface="Times New Roman"/>
                <a:ea typeface="Times New Roman"/>
                <a:cs typeface="Times New Roman"/>
                <a:sym typeface="Times New Roman"/>
              </a:rPr>
              <a:t>1. Chức năng của cơ quan tiêu hóa.</a:t>
            </a:r>
            <a:endParaRPr b="1" sz="3600" u="sng">
              <a:solidFill>
                <a:srgbClr val="FF0066"/>
              </a:solidFill>
              <a:latin typeface="Times New Roman"/>
              <a:ea typeface="Times New Roman"/>
              <a:cs typeface="Times New Roman"/>
              <a:sym typeface="Times New Roman"/>
            </a:endParaRPr>
          </a:p>
        </p:txBody>
      </p:sp>
      <p:sp>
        <p:nvSpPr>
          <p:cNvPr id="111" name="Google Shape;111;p3"/>
          <p:cNvSpPr txBox="1"/>
          <p:nvPr/>
        </p:nvSpPr>
        <p:spPr>
          <a:xfrm>
            <a:off x="2347119" y="1097280"/>
            <a:ext cx="10896600" cy="575978"/>
          </a:xfrm>
          <a:prstGeom prst="rect">
            <a:avLst/>
          </a:prstGeom>
          <a:noFill/>
          <a:ln>
            <a:noFill/>
          </a:ln>
        </p:spPr>
        <p:txBody>
          <a:bodyPr anchorCtr="0" anchor="t" bIns="71825" lIns="143675" spcFirstLastPara="1" rIns="143675" wrap="square" tIns="71825">
            <a:spAutoFit/>
          </a:bodyPr>
          <a:lstStyle/>
          <a:p>
            <a:pPr indent="0" lvl="0" marL="0" marR="0" rtl="0" algn="ctr">
              <a:spcBef>
                <a:spcPts val="0"/>
              </a:spcBef>
              <a:spcAft>
                <a:spcPts val="0"/>
              </a:spcAft>
              <a:buNone/>
            </a:pPr>
            <a:r>
              <a:rPr b="1" lang="en-US" sz="2800" u="none">
                <a:solidFill>
                  <a:srgbClr val="0000CC"/>
                </a:solidFill>
                <a:latin typeface="Times New Roman"/>
                <a:ea typeface="Times New Roman"/>
                <a:cs typeface="Times New Roman"/>
                <a:sym typeface="Times New Roman"/>
              </a:rPr>
              <a:t>Bài 15: CƠ QUAN TIÊU HÓA (T2)</a:t>
            </a:r>
            <a:endParaRPr/>
          </a:p>
        </p:txBody>
      </p:sp>
      <p:sp>
        <p:nvSpPr>
          <p:cNvPr id="112" name="Google Shape;112;p3"/>
          <p:cNvSpPr/>
          <p:nvPr/>
        </p:nvSpPr>
        <p:spPr>
          <a:xfrm>
            <a:off x="1553475" y="2228528"/>
            <a:ext cx="13366644"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3600">
                <a:solidFill>
                  <a:srgbClr val="FF0066"/>
                </a:solidFill>
                <a:latin typeface="Times New Roman"/>
                <a:ea typeface="Times New Roman"/>
                <a:cs typeface="Times New Roman"/>
                <a:sym typeface="Times New Roman"/>
              </a:rPr>
              <a:t>Khám phá quá trình tiêu hóa thức ăn ở khoang miệng (Nhóm 4).</a:t>
            </a:r>
            <a:endParaRPr b="1" sz="3600">
              <a:solidFill>
                <a:srgbClr val="FF0066"/>
              </a:solidFill>
              <a:latin typeface="Times New Roman"/>
              <a:ea typeface="Times New Roman"/>
              <a:cs typeface="Times New Roman"/>
              <a:sym typeface="Times New Roman"/>
            </a:endParaRPr>
          </a:p>
        </p:txBody>
      </p:sp>
      <p:sp>
        <p:nvSpPr>
          <p:cNvPr id="113" name="Google Shape;113;p3"/>
          <p:cNvSpPr/>
          <p:nvPr/>
        </p:nvSpPr>
        <p:spPr>
          <a:xfrm>
            <a:off x="1553475" y="3124200"/>
            <a:ext cx="13366644" cy="452431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3600">
                <a:solidFill>
                  <a:srgbClr val="0000CC"/>
                </a:solidFill>
                <a:latin typeface="Times New Roman"/>
                <a:ea typeface="Times New Roman"/>
                <a:cs typeface="Times New Roman"/>
                <a:sym typeface="Times New Roman"/>
              </a:rPr>
              <a:t>Chuẩn bị:</a:t>
            </a:r>
            <a:endParaRPr/>
          </a:p>
          <a:p>
            <a:pPr indent="0" lvl="0" marL="0" marR="0" rtl="0" algn="l">
              <a:spcBef>
                <a:spcPts val="0"/>
              </a:spcBef>
              <a:spcAft>
                <a:spcPts val="0"/>
              </a:spcAft>
              <a:buNone/>
            </a:pPr>
            <a:r>
              <a:rPr b="1" lang="en-US" sz="3600">
                <a:solidFill>
                  <a:srgbClr val="0000CC"/>
                </a:solidFill>
                <a:latin typeface="Times New Roman"/>
                <a:ea typeface="Times New Roman"/>
                <a:cs typeface="Times New Roman"/>
                <a:sym typeface="Times New Roman"/>
              </a:rPr>
              <a:t>Bánh mì hoặc cơm.</a:t>
            </a:r>
            <a:endParaRPr/>
          </a:p>
          <a:p>
            <a:pPr indent="0" lvl="0" marL="0" marR="0" rtl="0" algn="l">
              <a:spcBef>
                <a:spcPts val="0"/>
              </a:spcBef>
              <a:spcAft>
                <a:spcPts val="0"/>
              </a:spcAft>
              <a:buNone/>
            </a:pPr>
            <a:r>
              <a:rPr b="1" lang="en-US" sz="3600">
                <a:solidFill>
                  <a:srgbClr val="0000CC"/>
                </a:solidFill>
                <a:latin typeface="Times New Roman"/>
                <a:ea typeface="Times New Roman"/>
                <a:cs typeface="Times New Roman"/>
                <a:sym typeface="Times New Roman"/>
              </a:rPr>
              <a:t>Thực hiện:</a:t>
            </a:r>
            <a:endParaRPr/>
          </a:p>
          <a:p>
            <a:pPr indent="-742950" lvl="0" marL="742950" marR="0" rtl="0" algn="l">
              <a:spcBef>
                <a:spcPts val="0"/>
              </a:spcBef>
              <a:spcAft>
                <a:spcPts val="0"/>
              </a:spcAft>
              <a:buClr>
                <a:srgbClr val="0000CC"/>
              </a:buClr>
              <a:buSzPts val="3600"/>
              <a:buFont typeface="Times New Roman"/>
              <a:buAutoNum type="arabicPeriod"/>
            </a:pPr>
            <a:r>
              <a:rPr b="1" lang="en-US" sz="3600">
                <a:solidFill>
                  <a:srgbClr val="0000CC"/>
                </a:solidFill>
                <a:latin typeface="Times New Roman"/>
                <a:ea typeface="Times New Roman"/>
                <a:cs typeface="Times New Roman"/>
                <a:sym typeface="Times New Roman"/>
              </a:rPr>
              <a:t>Nhai kĩ một miếng bánh mì hoặc cơm trong khoảng một phút.</a:t>
            </a:r>
            <a:endParaRPr/>
          </a:p>
          <a:p>
            <a:pPr indent="-742950" lvl="0" marL="742950" marR="0" rtl="0" algn="l">
              <a:spcBef>
                <a:spcPts val="0"/>
              </a:spcBef>
              <a:spcAft>
                <a:spcPts val="0"/>
              </a:spcAft>
              <a:buClr>
                <a:srgbClr val="0000CC"/>
              </a:buClr>
              <a:buSzPts val="3600"/>
              <a:buFont typeface="Times New Roman"/>
              <a:buAutoNum type="arabicPeriod"/>
            </a:pPr>
            <a:r>
              <a:rPr b="1" lang="en-US" sz="3600">
                <a:solidFill>
                  <a:srgbClr val="0000CC"/>
                </a:solidFill>
                <a:latin typeface="Times New Roman"/>
                <a:ea typeface="Times New Roman"/>
                <a:cs typeface="Times New Roman"/>
                <a:sym typeface="Times New Roman"/>
              </a:rPr>
              <a:t>Chia sẻ với bạn về:</a:t>
            </a:r>
            <a:endParaRPr/>
          </a:p>
          <a:p>
            <a:pPr indent="-742950" lvl="0" marL="742950" marR="0" rtl="0" algn="l">
              <a:spcBef>
                <a:spcPts val="0"/>
              </a:spcBef>
              <a:spcAft>
                <a:spcPts val="0"/>
              </a:spcAft>
              <a:buClr>
                <a:srgbClr val="0000CC"/>
              </a:buClr>
              <a:buSzPts val="3600"/>
              <a:buFont typeface="Times New Roman"/>
              <a:buAutoNum type="alphaLcParenR"/>
            </a:pPr>
            <a:r>
              <a:rPr b="1" lang="en-US" sz="3600">
                <a:solidFill>
                  <a:srgbClr val="0000CC"/>
                </a:solidFill>
                <a:latin typeface="Times New Roman"/>
                <a:ea typeface="Times New Roman"/>
                <a:cs typeface="Times New Roman"/>
                <a:sym typeface="Times New Roman"/>
              </a:rPr>
              <a:t>Sự thay đổi độ cứng và vị của miếng bánh mì hoặc cơm trước và sau khi nhai.</a:t>
            </a:r>
            <a:endParaRPr/>
          </a:p>
          <a:p>
            <a:pPr indent="-742950" lvl="0" marL="742950" marR="0" rtl="0" algn="l">
              <a:spcBef>
                <a:spcPts val="0"/>
              </a:spcBef>
              <a:spcAft>
                <a:spcPts val="0"/>
              </a:spcAft>
              <a:buClr>
                <a:srgbClr val="0000CC"/>
              </a:buClr>
              <a:buSzPts val="3600"/>
              <a:buFont typeface="Times New Roman"/>
              <a:buAutoNum type="alphaLcParenR"/>
            </a:pPr>
            <a:r>
              <a:rPr b="1" lang="en-US" sz="3600">
                <a:solidFill>
                  <a:srgbClr val="0000CC"/>
                </a:solidFill>
                <a:latin typeface="Times New Roman"/>
                <a:ea typeface="Times New Roman"/>
                <a:cs typeface="Times New Roman"/>
                <a:sym typeface="Times New Roman"/>
              </a:rPr>
              <a:t>Vai trò của rang, lưỡi và nước bọt khi ăn</a:t>
            </a:r>
            <a:endParaRPr b="1" sz="3600">
              <a:solidFill>
                <a:srgbClr val="0000CC"/>
              </a:solidFill>
              <a:latin typeface="Times New Roman"/>
              <a:ea typeface="Times New Roman"/>
              <a:cs typeface="Times New Roman"/>
              <a:sym typeface="Times New Roman"/>
            </a:endParaRPr>
          </a:p>
        </p:txBody>
      </p:sp>
    </p:spTree>
  </p:cSld>
  <p:clrMapOvr>
    <a:masterClrMapping/>
  </p:clrMapOvr>
  <p:transition spd="slow">
    <p:split orient="ver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2"/>
                                        </p:tgtEl>
                                        <p:attrNameLst>
                                          <p:attrName>style.visibility</p:attrName>
                                        </p:attrNameLst>
                                      </p:cBhvr>
                                      <p:to>
                                        <p:strVal val="visible"/>
                                      </p:to>
                                    </p:set>
                                    <p:animEffect filter="fade" transition="in">
                                      <p:cBhvr>
                                        <p:cTn dur="500"/>
                                        <p:tgtEl>
                                          <p:spTgt spid="11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3"/>
                                        </p:tgtEl>
                                        <p:attrNameLst>
                                          <p:attrName>style.visibility</p:attrName>
                                        </p:attrNameLst>
                                      </p:cBhvr>
                                      <p:to>
                                        <p:strVal val="visible"/>
                                      </p:to>
                                    </p:set>
                                    <p:animEffect filter="fade" transition="in">
                                      <p:cBhvr>
                                        <p:cTn dur="500"/>
                                        <p:tgtEl>
                                          <p:spTgt spid="11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grpSp>
        <p:nvGrpSpPr>
          <p:cNvPr id="118" name="Google Shape;118;p4"/>
          <p:cNvGrpSpPr/>
          <p:nvPr/>
        </p:nvGrpSpPr>
        <p:grpSpPr>
          <a:xfrm>
            <a:off x="5211494" y="103853"/>
            <a:ext cx="5878532" cy="994830"/>
            <a:chOff x="5063633" y="164812"/>
            <a:chExt cx="5779343" cy="994830"/>
          </a:xfrm>
        </p:grpSpPr>
        <p:grpSp>
          <p:nvGrpSpPr>
            <p:cNvPr id="119" name="Google Shape;119;p4"/>
            <p:cNvGrpSpPr/>
            <p:nvPr/>
          </p:nvGrpSpPr>
          <p:grpSpPr>
            <a:xfrm>
              <a:off x="5063633" y="164812"/>
              <a:ext cx="5779343" cy="994830"/>
              <a:chOff x="5063633" y="164812"/>
              <a:chExt cx="5779343" cy="994830"/>
            </a:xfrm>
          </p:grpSpPr>
          <p:sp>
            <p:nvSpPr>
              <p:cNvPr id="120" name="Google Shape;120;p4"/>
              <p:cNvSpPr txBox="1"/>
              <p:nvPr/>
            </p:nvSpPr>
            <p:spPr>
              <a:xfrm>
                <a:off x="5063633" y="164812"/>
                <a:ext cx="5779343" cy="55399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3000">
                    <a:solidFill>
                      <a:srgbClr val="0000CC"/>
                    </a:solidFill>
                    <a:latin typeface="Times New Roman"/>
                    <a:ea typeface="Times New Roman"/>
                    <a:cs typeface="Times New Roman"/>
                    <a:sym typeface="Times New Roman"/>
                  </a:rPr>
                  <a:t>Thứ……ngày…..tháng…..năm…….</a:t>
                </a:r>
                <a:endParaRPr/>
              </a:p>
            </p:txBody>
          </p:sp>
          <p:sp>
            <p:nvSpPr>
              <p:cNvPr id="121" name="Google Shape;121;p4"/>
              <p:cNvSpPr txBox="1"/>
              <p:nvPr/>
            </p:nvSpPr>
            <p:spPr>
              <a:xfrm>
                <a:off x="5993302" y="636422"/>
                <a:ext cx="3907046"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rgbClr val="FF0066"/>
                    </a:solidFill>
                    <a:latin typeface="Times New Roman"/>
                    <a:ea typeface="Times New Roman"/>
                    <a:cs typeface="Times New Roman"/>
                    <a:sym typeface="Times New Roman"/>
                  </a:rPr>
                  <a:t>TỰ NHIÊN VÀ XÃ HỘI</a:t>
                </a:r>
                <a:endParaRPr/>
              </a:p>
            </p:txBody>
          </p:sp>
        </p:grpSp>
        <p:cxnSp>
          <p:nvCxnSpPr>
            <p:cNvPr id="122" name="Google Shape;122;p4"/>
            <p:cNvCxnSpPr/>
            <p:nvPr/>
          </p:nvCxnSpPr>
          <p:spPr>
            <a:xfrm>
              <a:off x="6143131" y="1136154"/>
              <a:ext cx="3595885" cy="0"/>
            </a:xfrm>
            <a:prstGeom prst="straightConnector1">
              <a:avLst/>
            </a:prstGeom>
            <a:noFill/>
            <a:ln cap="flat" cmpd="sng" w="25400">
              <a:solidFill>
                <a:srgbClr val="FF0066"/>
              </a:solidFill>
              <a:prstDash val="solid"/>
              <a:round/>
              <a:headEnd len="sm" w="sm" type="none"/>
              <a:tailEnd len="sm" w="sm" type="none"/>
            </a:ln>
            <a:effectLst>
              <a:outerShdw blurRad="40000" rotWithShape="0" dir="5400000" dist="20000">
                <a:srgbClr val="000000">
                  <a:alpha val="37647"/>
                </a:srgbClr>
              </a:outerShdw>
            </a:effectLst>
          </p:spPr>
        </p:cxnSp>
      </p:grpSp>
      <p:sp>
        <p:nvSpPr>
          <p:cNvPr id="123" name="Google Shape;123;p4"/>
          <p:cNvSpPr/>
          <p:nvPr/>
        </p:nvSpPr>
        <p:spPr>
          <a:xfrm>
            <a:off x="1541034" y="1570293"/>
            <a:ext cx="13194570"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3600" u="sng">
                <a:solidFill>
                  <a:srgbClr val="FF0066"/>
                </a:solidFill>
                <a:latin typeface="Times New Roman"/>
                <a:ea typeface="Times New Roman"/>
                <a:cs typeface="Times New Roman"/>
                <a:sym typeface="Times New Roman"/>
              </a:rPr>
              <a:t>1. Chức năng của cơ quan tiêu hóa.</a:t>
            </a:r>
            <a:endParaRPr b="1" sz="3600" u="sng">
              <a:solidFill>
                <a:srgbClr val="FF0066"/>
              </a:solidFill>
              <a:latin typeface="Times New Roman"/>
              <a:ea typeface="Times New Roman"/>
              <a:cs typeface="Times New Roman"/>
              <a:sym typeface="Times New Roman"/>
            </a:endParaRPr>
          </a:p>
        </p:txBody>
      </p:sp>
      <p:sp>
        <p:nvSpPr>
          <p:cNvPr id="124" name="Google Shape;124;p4"/>
          <p:cNvSpPr txBox="1"/>
          <p:nvPr/>
        </p:nvSpPr>
        <p:spPr>
          <a:xfrm>
            <a:off x="2347119" y="1097280"/>
            <a:ext cx="10896600" cy="575978"/>
          </a:xfrm>
          <a:prstGeom prst="rect">
            <a:avLst/>
          </a:prstGeom>
          <a:noFill/>
          <a:ln>
            <a:noFill/>
          </a:ln>
        </p:spPr>
        <p:txBody>
          <a:bodyPr anchorCtr="0" anchor="t" bIns="71825" lIns="143675" spcFirstLastPara="1" rIns="143675" wrap="square" tIns="71825">
            <a:spAutoFit/>
          </a:bodyPr>
          <a:lstStyle/>
          <a:p>
            <a:pPr indent="0" lvl="0" marL="0" marR="0" rtl="0" algn="ctr">
              <a:spcBef>
                <a:spcPts val="0"/>
              </a:spcBef>
              <a:spcAft>
                <a:spcPts val="0"/>
              </a:spcAft>
              <a:buNone/>
            </a:pPr>
            <a:r>
              <a:rPr b="1" lang="en-US" sz="2800">
                <a:solidFill>
                  <a:srgbClr val="0000CC"/>
                </a:solidFill>
                <a:latin typeface="Times New Roman"/>
                <a:ea typeface="Times New Roman"/>
                <a:cs typeface="Times New Roman"/>
                <a:sym typeface="Times New Roman"/>
              </a:rPr>
              <a:t>Bài 15: CƠ QUAN TIÊU HÓA (T2)</a:t>
            </a:r>
            <a:endParaRPr/>
          </a:p>
        </p:txBody>
      </p:sp>
      <p:sp>
        <p:nvSpPr>
          <p:cNvPr id="125" name="Google Shape;125;p4"/>
          <p:cNvSpPr/>
          <p:nvPr/>
        </p:nvSpPr>
        <p:spPr>
          <a:xfrm>
            <a:off x="1553475" y="2228528"/>
            <a:ext cx="13366644"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3600">
                <a:solidFill>
                  <a:srgbClr val="FF0000"/>
                </a:solidFill>
                <a:latin typeface="Times New Roman"/>
                <a:ea typeface="Times New Roman"/>
                <a:cs typeface="Times New Roman"/>
                <a:sym typeface="Times New Roman"/>
              </a:rPr>
              <a:t>Khám phá quá trình tiêu hóa thức ăn ở khoang miệng (Nhóm 4).</a:t>
            </a:r>
            <a:endParaRPr b="1" sz="3600">
              <a:solidFill>
                <a:srgbClr val="FF0000"/>
              </a:solidFill>
              <a:latin typeface="Times New Roman"/>
              <a:ea typeface="Times New Roman"/>
              <a:cs typeface="Times New Roman"/>
              <a:sym typeface="Times New Roman"/>
            </a:endParaRPr>
          </a:p>
        </p:txBody>
      </p:sp>
      <p:sp>
        <p:nvSpPr>
          <p:cNvPr id="126" name="Google Shape;126;p4"/>
          <p:cNvSpPr/>
          <p:nvPr/>
        </p:nvSpPr>
        <p:spPr>
          <a:xfrm>
            <a:off x="1553475" y="3124200"/>
            <a:ext cx="13366644" cy="1754326"/>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en-US" sz="3600">
                <a:solidFill>
                  <a:srgbClr val="0000CC"/>
                </a:solidFill>
                <a:latin typeface="Times New Roman"/>
                <a:ea typeface="Times New Roman"/>
                <a:cs typeface="Times New Roman"/>
                <a:sym typeface="Times New Roman"/>
              </a:rPr>
              <a:t>a) Trước khi nhai, bánh mì và cơm có vị không rõ rang và miếng to, hạt lớn và có phần cứng. Sau khi nhai, bánh mì và cơm được nghiền nhỏ, trở thành một hỗn hợp và cảm nhận rõ được vị.</a:t>
            </a:r>
            <a:endParaRPr/>
          </a:p>
        </p:txBody>
      </p:sp>
      <p:sp>
        <p:nvSpPr>
          <p:cNvPr id="127" name="Google Shape;127;p4"/>
          <p:cNvSpPr/>
          <p:nvPr/>
        </p:nvSpPr>
        <p:spPr>
          <a:xfrm>
            <a:off x="1541034" y="5127867"/>
            <a:ext cx="13366644" cy="2862322"/>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en-US" sz="3600">
                <a:solidFill>
                  <a:srgbClr val="0000CC"/>
                </a:solidFill>
                <a:latin typeface="Times New Roman"/>
                <a:ea typeface="Times New Roman"/>
                <a:cs typeface="Times New Roman"/>
                <a:sym typeface="Times New Roman"/>
              </a:rPr>
              <a:t>b) Răng có vai trò nghiền nhỏ thức ăn.</a:t>
            </a:r>
            <a:endParaRPr/>
          </a:p>
          <a:p>
            <a:pPr indent="0" lvl="0" marL="0" marR="0" rtl="0" algn="just">
              <a:spcBef>
                <a:spcPts val="0"/>
              </a:spcBef>
              <a:spcAft>
                <a:spcPts val="0"/>
              </a:spcAft>
              <a:buNone/>
            </a:pPr>
            <a:r>
              <a:rPr b="1" lang="en-US" sz="3600">
                <a:solidFill>
                  <a:srgbClr val="0000CC"/>
                </a:solidFill>
                <a:latin typeface="Times New Roman"/>
                <a:ea typeface="Times New Roman"/>
                <a:cs typeface="Times New Roman"/>
                <a:sym typeface="Times New Roman"/>
              </a:rPr>
              <a:t>     Lưỡi có vai trò trộn thức ăn khi nhai.</a:t>
            </a:r>
            <a:endParaRPr/>
          </a:p>
          <a:p>
            <a:pPr indent="0" lvl="0" marL="0" marR="0" rtl="0" algn="just">
              <a:spcBef>
                <a:spcPts val="0"/>
              </a:spcBef>
              <a:spcAft>
                <a:spcPts val="0"/>
              </a:spcAft>
              <a:buNone/>
            </a:pPr>
            <a:r>
              <a:rPr b="1" lang="en-US" sz="3600">
                <a:solidFill>
                  <a:srgbClr val="0000CC"/>
                </a:solidFill>
                <a:latin typeface="Times New Roman"/>
                <a:ea typeface="Times New Roman"/>
                <a:cs typeface="Times New Roman"/>
                <a:sym typeface="Times New Roman"/>
              </a:rPr>
              <a:t>     Nước bọt có vai trò làm mềm thức ăn khô, giúp chúng ta nhai và nuốt dễ dàng hơn; thủy phân tinh bột trong thức ăn kích thích vị giác, tạo ra cảm giác ngon miệng.</a:t>
            </a:r>
            <a:endParaRPr/>
          </a:p>
        </p:txBody>
      </p:sp>
    </p:spTree>
  </p:cSld>
  <p:clrMapOvr>
    <a:masterClrMapping/>
  </p:clrMapOvr>
  <p:transition spd="slow">
    <p:split orient="ver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3"/>
                                        </p:tgtEl>
                                        <p:attrNameLst>
                                          <p:attrName>style.visibility</p:attrName>
                                        </p:attrNameLst>
                                      </p:cBhvr>
                                      <p:to>
                                        <p:strVal val="visible"/>
                                      </p:to>
                                    </p:set>
                                    <p:animEffect filter="fade" transition="in">
                                      <p:cBhvr>
                                        <p:cTn dur="500"/>
                                        <p:tgtEl>
                                          <p:spTgt spid="12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5"/>
                                        </p:tgtEl>
                                        <p:attrNameLst>
                                          <p:attrName>style.visibility</p:attrName>
                                        </p:attrNameLst>
                                      </p:cBhvr>
                                      <p:to>
                                        <p:strVal val="visible"/>
                                      </p:to>
                                    </p:set>
                                    <p:animEffect filter="fade" transition="in">
                                      <p:cBhvr>
                                        <p:cTn dur="500"/>
                                        <p:tgtEl>
                                          <p:spTgt spid="12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6"/>
                                        </p:tgtEl>
                                        <p:attrNameLst>
                                          <p:attrName>style.visibility</p:attrName>
                                        </p:attrNameLst>
                                      </p:cBhvr>
                                      <p:to>
                                        <p:strVal val="visible"/>
                                      </p:to>
                                    </p:set>
                                    <p:animEffect filter="fade" transition="in">
                                      <p:cBhvr>
                                        <p:cTn dur="500"/>
                                        <p:tgtEl>
                                          <p:spTgt spid="12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7"/>
                                        </p:tgtEl>
                                        <p:attrNameLst>
                                          <p:attrName>style.visibility</p:attrName>
                                        </p:attrNameLst>
                                      </p:cBhvr>
                                      <p:to>
                                        <p:strVal val="visible"/>
                                      </p:to>
                                    </p:set>
                                    <p:animEffect filter="fade" transition="in">
                                      <p:cBhvr>
                                        <p:cTn dur="500"/>
                                        <p:tgtEl>
                                          <p:spTgt spid="12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5"/>
          <p:cNvSpPr/>
          <p:nvPr/>
        </p:nvSpPr>
        <p:spPr>
          <a:xfrm>
            <a:off x="1166019" y="3733800"/>
            <a:ext cx="13944600" cy="3900640"/>
          </a:xfrm>
          <a:prstGeom prst="snip2SameRect">
            <a:avLst>
              <a:gd fmla="val 16667" name="adj1"/>
              <a:gd fmla="val 0" name="adj2"/>
            </a:avLst>
          </a:prstGeom>
          <a:solidFill>
            <a:srgbClr val="FFFF00"/>
          </a:solidFill>
          <a:ln cap="flat" cmpd="sng" w="25400">
            <a:solidFill>
              <a:srgbClr val="88A3A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nvGrpSpPr>
          <p:cNvPr id="133" name="Google Shape;133;p5"/>
          <p:cNvGrpSpPr/>
          <p:nvPr/>
        </p:nvGrpSpPr>
        <p:grpSpPr>
          <a:xfrm>
            <a:off x="5211494" y="103853"/>
            <a:ext cx="5878532" cy="994830"/>
            <a:chOff x="5063633" y="164812"/>
            <a:chExt cx="5779343" cy="994830"/>
          </a:xfrm>
        </p:grpSpPr>
        <p:grpSp>
          <p:nvGrpSpPr>
            <p:cNvPr id="134" name="Google Shape;134;p5"/>
            <p:cNvGrpSpPr/>
            <p:nvPr/>
          </p:nvGrpSpPr>
          <p:grpSpPr>
            <a:xfrm>
              <a:off x="5063633" y="164812"/>
              <a:ext cx="5779343" cy="994830"/>
              <a:chOff x="5063633" y="164812"/>
              <a:chExt cx="5779343" cy="994830"/>
            </a:xfrm>
          </p:grpSpPr>
          <p:sp>
            <p:nvSpPr>
              <p:cNvPr id="135" name="Google Shape;135;p5"/>
              <p:cNvSpPr txBox="1"/>
              <p:nvPr/>
            </p:nvSpPr>
            <p:spPr>
              <a:xfrm>
                <a:off x="5063633" y="164812"/>
                <a:ext cx="5779343" cy="55399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3000">
                    <a:solidFill>
                      <a:srgbClr val="0000CC"/>
                    </a:solidFill>
                    <a:latin typeface="Times New Roman"/>
                    <a:ea typeface="Times New Roman"/>
                    <a:cs typeface="Times New Roman"/>
                    <a:sym typeface="Times New Roman"/>
                  </a:rPr>
                  <a:t>Thứ……ngày…..tháng…..năm…….</a:t>
                </a:r>
                <a:endParaRPr/>
              </a:p>
            </p:txBody>
          </p:sp>
          <p:sp>
            <p:nvSpPr>
              <p:cNvPr id="136" name="Google Shape;136;p5"/>
              <p:cNvSpPr txBox="1"/>
              <p:nvPr/>
            </p:nvSpPr>
            <p:spPr>
              <a:xfrm>
                <a:off x="5993302" y="636422"/>
                <a:ext cx="3907046"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rgbClr val="FF0066"/>
                    </a:solidFill>
                    <a:latin typeface="Times New Roman"/>
                    <a:ea typeface="Times New Roman"/>
                    <a:cs typeface="Times New Roman"/>
                    <a:sym typeface="Times New Roman"/>
                  </a:rPr>
                  <a:t>TỰ NHIÊN VÀ XÃ HỘI</a:t>
                </a:r>
                <a:endParaRPr/>
              </a:p>
            </p:txBody>
          </p:sp>
        </p:grpSp>
        <p:cxnSp>
          <p:nvCxnSpPr>
            <p:cNvPr id="137" name="Google Shape;137;p5"/>
            <p:cNvCxnSpPr/>
            <p:nvPr/>
          </p:nvCxnSpPr>
          <p:spPr>
            <a:xfrm>
              <a:off x="6143131" y="1136154"/>
              <a:ext cx="3595885" cy="0"/>
            </a:xfrm>
            <a:prstGeom prst="straightConnector1">
              <a:avLst/>
            </a:prstGeom>
            <a:noFill/>
            <a:ln cap="flat" cmpd="sng" w="25400">
              <a:solidFill>
                <a:srgbClr val="FF0066"/>
              </a:solidFill>
              <a:prstDash val="solid"/>
              <a:round/>
              <a:headEnd len="sm" w="sm" type="none"/>
              <a:tailEnd len="sm" w="sm" type="none"/>
            </a:ln>
            <a:effectLst>
              <a:outerShdw blurRad="40000" rotWithShape="0" dir="5400000" dist="20000">
                <a:srgbClr val="000000">
                  <a:alpha val="37647"/>
                </a:srgbClr>
              </a:outerShdw>
            </a:effectLst>
          </p:spPr>
        </p:cxnSp>
      </p:grpSp>
      <p:sp>
        <p:nvSpPr>
          <p:cNvPr id="138" name="Google Shape;138;p5"/>
          <p:cNvSpPr/>
          <p:nvPr/>
        </p:nvSpPr>
        <p:spPr>
          <a:xfrm>
            <a:off x="1534622" y="1832725"/>
            <a:ext cx="13194570"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3600" u="sng">
                <a:solidFill>
                  <a:srgbClr val="FF0066"/>
                </a:solidFill>
                <a:latin typeface="Times New Roman"/>
                <a:ea typeface="Times New Roman"/>
                <a:cs typeface="Times New Roman"/>
                <a:sym typeface="Times New Roman"/>
              </a:rPr>
              <a:t>1. Chức năng của cơ quan tiêu hóa.</a:t>
            </a:r>
            <a:endParaRPr b="1" sz="3600" u="sng">
              <a:solidFill>
                <a:srgbClr val="FF0066"/>
              </a:solidFill>
              <a:latin typeface="Times New Roman"/>
              <a:ea typeface="Times New Roman"/>
              <a:cs typeface="Times New Roman"/>
              <a:sym typeface="Times New Roman"/>
            </a:endParaRPr>
          </a:p>
        </p:txBody>
      </p:sp>
      <p:sp>
        <p:nvSpPr>
          <p:cNvPr id="139" name="Google Shape;139;p5"/>
          <p:cNvSpPr txBox="1"/>
          <p:nvPr/>
        </p:nvSpPr>
        <p:spPr>
          <a:xfrm>
            <a:off x="2347119" y="1097280"/>
            <a:ext cx="10896600" cy="575978"/>
          </a:xfrm>
          <a:prstGeom prst="rect">
            <a:avLst/>
          </a:prstGeom>
          <a:noFill/>
          <a:ln>
            <a:noFill/>
          </a:ln>
        </p:spPr>
        <p:txBody>
          <a:bodyPr anchorCtr="0" anchor="t" bIns="71825" lIns="143675" spcFirstLastPara="1" rIns="143675" wrap="square" tIns="71825">
            <a:spAutoFit/>
          </a:bodyPr>
          <a:lstStyle/>
          <a:p>
            <a:pPr indent="0" lvl="0" marL="0" marR="0" rtl="0" algn="ctr">
              <a:spcBef>
                <a:spcPts val="0"/>
              </a:spcBef>
              <a:spcAft>
                <a:spcPts val="0"/>
              </a:spcAft>
              <a:buNone/>
            </a:pPr>
            <a:r>
              <a:rPr b="1" lang="en-US" sz="2800">
                <a:solidFill>
                  <a:srgbClr val="0000CC"/>
                </a:solidFill>
                <a:latin typeface="Times New Roman"/>
                <a:ea typeface="Times New Roman"/>
                <a:cs typeface="Times New Roman"/>
                <a:sym typeface="Times New Roman"/>
              </a:rPr>
              <a:t>Bài 15: CƠ QUAN TIÊU HÓA(T2)</a:t>
            </a:r>
            <a:endParaRPr/>
          </a:p>
        </p:txBody>
      </p:sp>
      <p:sp>
        <p:nvSpPr>
          <p:cNvPr id="140" name="Google Shape;140;p5"/>
          <p:cNvSpPr/>
          <p:nvPr/>
        </p:nvSpPr>
        <p:spPr>
          <a:xfrm>
            <a:off x="1541034" y="2621680"/>
            <a:ext cx="13366644"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3600">
                <a:solidFill>
                  <a:srgbClr val="FF0000"/>
                </a:solidFill>
                <a:latin typeface="Times New Roman"/>
                <a:ea typeface="Times New Roman"/>
                <a:cs typeface="Times New Roman"/>
                <a:sym typeface="Times New Roman"/>
              </a:rPr>
              <a:t>Khám phá quá trình tiêu hóa thức ăn ở khoang miệng (Nhóm 4).</a:t>
            </a:r>
            <a:endParaRPr b="1" sz="3600">
              <a:solidFill>
                <a:srgbClr val="FF0000"/>
              </a:solidFill>
              <a:latin typeface="Times New Roman"/>
              <a:ea typeface="Times New Roman"/>
              <a:cs typeface="Times New Roman"/>
              <a:sym typeface="Times New Roman"/>
            </a:endParaRPr>
          </a:p>
        </p:txBody>
      </p:sp>
      <p:sp>
        <p:nvSpPr>
          <p:cNvPr id="141" name="Google Shape;141;p5"/>
          <p:cNvSpPr/>
          <p:nvPr/>
        </p:nvSpPr>
        <p:spPr>
          <a:xfrm>
            <a:off x="1420322" y="3980765"/>
            <a:ext cx="13366644" cy="3343864"/>
          </a:xfrm>
          <a:prstGeom prst="rect">
            <a:avLst/>
          </a:prstGeom>
          <a:solidFill>
            <a:srgbClr val="FFFF00"/>
          </a:solidFill>
          <a:ln>
            <a:noFill/>
          </a:ln>
        </p:spPr>
        <p:txBody>
          <a:bodyPr anchorCtr="0" anchor="t" bIns="45700" lIns="91425" spcFirstLastPara="1" rIns="91425" wrap="square" tIns="45700">
            <a:spAutoFit/>
          </a:bodyPr>
          <a:lstStyle/>
          <a:p>
            <a:pPr indent="0" lvl="0" marL="0" marR="0" rtl="0" algn="just">
              <a:lnSpc>
                <a:spcPct val="120000"/>
              </a:lnSpc>
              <a:spcBef>
                <a:spcPts val="0"/>
              </a:spcBef>
              <a:spcAft>
                <a:spcPts val="0"/>
              </a:spcAft>
              <a:buNone/>
            </a:pPr>
            <a:r>
              <a:rPr b="1" i="1" lang="en-US" sz="4500">
                <a:solidFill>
                  <a:srgbClr val="FF0066"/>
                </a:solidFill>
                <a:latin typeface="Times New Roman"/>
                <a:ea typeface="Times New Roman"/>
                <a:cs typeface="Times New Roman"/>
                <a:sym typeface="Times New Roman"/>
              </a:rPr>
              <a:t>Ở khoang miệng thức ăn được nghiền nhỏ, nhào trộn, tẩm ướt. Khi nhai kĩ, nước bọt sẽ giúp biến đổi một lượng nhỏ thức ăn chứa chất bột như bánh mì, cơm, … thành đường.</a:t>
            </a:r>
            <a:endParaRPr/>
          </a:p>
        </p:txBody>
      </p:sp>
    </p:spTree>
  </p:cSld>
  <p:clrMapOvr>
    <a:masterClrMapping/>
  </p:clrMapOvr>
  <p:transition spd="slow">
    <p:split orient="ver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1"/>
                                        </p:tgtEl>
                                        <p:attrNameLst>
                                          <p:attrName>style.visibility</p:attrName>
                                        </p:attrNameLst>
                                      </p:cBhvr>
                                      <p:to>
                                        <p:strVal val="visible"/>
                                      </p:to>
                                    </p:set>
                                    <p:animEffect filter="fade" transition="in">
                                      <p:cBhvr>
                                        <p:cTn dur="500"/>
                                        <p:tgtEl>
                                          <p:spTgt spid="141"/>
                                        </p:tgtEl>
                                      </p:cBhvr>
                                    </p:animEffect>
                                  </p:childTnLst>
                                </p:cTn>
                              </p:par>
                              <p:par>
                                <p:cTn fill="hold" nodeType="withEffect" presetClass="entr" presetID="10" presetSubtype="0">
                                  <p:stCondLst>
                                    <p:cond delay="0"/>
                                  </p:stCondLst>
                                  <p:childTnLst>
                                    <p:set>
                                      <p:cBhvr>
                                        <p:cTn dur="1" fill="hold">
                                          <p:stCondLst>
                                            <p:cond delay="0"/>
                                          </p:stCondLst>
                                        </p:cTn>
                                        <p:tgtEl>
                                          <p:spTgt spid="132"/>
                                        </p:tgtEl>
                                        <p:attrNameLst>
                                          <p:attrName>style.visibility</p:attrName>
                                        </p:attrNameLst>
                                      </p:cBhvr>
                                      <p:to>
                                        <p:strVal val="visible"/>
                                      </p:to>
                                    </p:set>
                                    <p:animEffect filter="fade" transition="in">
                                      <p:cBhvr>
                                        <p:cTn dur="500"/>
                                        <p:tgtEl>
                                          <p:spTgt spid="13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grpSp>
        <p:nvGrpSpPr>
          <p:cNvPr id="146" name="Google Shape;146;p6"/>
          <p:cNvGrpSpPr/>
          <p:nvPr/>
        </p:nvGrpSpPr>
        <p:grpSpPr>
          <a:xfrm>
            <a:off x="5211494" y="103853"/>
            <a:ext cx="5878532" cy="994830"/>
            <a:chOff x="5063633" y="164812"/>
            <a:chExt cx="5779343" cy="994830"/>
          </a:xfrm>
        </p:grpSpPr>
        <p:grpSp>
          <p:nvGrpSpPr>
            <p:cNvPr id="147" name="Google Shape;147;p6"/>
            <p:cNvGrpSpPr/>
            <p:nvPr/>
          </p:nvGrpSpPr>
          <p:grpSpPr>
            <a:xfrm>
              <a:off x="5063633" y="164812"/>
              <a:ext cx="5779343" cy="994830"/>
              <a:chOff x="5063633" y="164812"/>
              <a:chExt cx="5779343" cy="994830"/>
            </a:xfrm>
          </p:grpSpPr>
          <p:sp>
            <p:nvSpPr>
              <p:cNvPr id="148" name="Google Shape;148;p6"/>
              <p:cNvSpPr txBox="1"/>
              <p:nvPr/>
            </p:nvSpPr>
            <p:spPr>
              <a:xfrm>
                <a:off x="5063633" y="164812"/>
                <a:ext cx="5779343" cy="55399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3000">
                    <a:solidFill>
                      <a:srgbClr val="0000CC"/>
                    </a:solidFill>
                    <a:latin typeface="Times New Roman"/>
                    <a:ea typeface="Times New Roman"/>
                    <a:cs typeface="Times New Roman"/>
                    <a:sym typeface="Times New Roman"/>
                  </a:rPr>
                  <a:t>Thứ……ngày…..tháng…..năm…….</a:t>
                </a:r>
                <a:endParaRPr/>
              </a:p>
            </p:txBody>
          </p:sp>
          <p:sp>
            <p:nvSpPr>
              <p:cNvPr id="149" name="Google Shape;149;p6"/>
              <p:cNvSpPr txBox="1"/>
              <p:nvPr/>
            </p:nvSpPr>
            <p:spPr>
              <a:xfrm>
                <a:off x="5993302" y="636422"/>
                <a:ext cx="3907046"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rgbClr val="FF0066"/>
                    </a:solidFill>
                    <a:latin typeface="Times New Roman"/>
                    <a:ea typeface="Times New Roman"/>
                    <a:cs typeface="Times New Roman"/>
                    <a:sym typeface="Times New Roman"/>
                  </a:rPr>
                  <a:t>TỰ NHIÊN VÀ XÃ HỘI</a:t>
                </a:r>
                <a:endParaRPr/>
              </a:p>
            </p:txBody>
          </p:sp>
        </p:grpSp>
        <p:cxnSp>
          <p:nvCxnSpPr>
            <p:cNvPr id="150" name="Google Shape;150;p6"/>
            <p:cNvCxnSpPr/>
            <p:nvPr/>
          </p:nvCxnSpPr>
          <p:spPr>
            <a:xfrm>
              <a:off x="6143131" y="1136154"/>
              <a:ext cx="3595885" cy="0"/>
            </a:xfrm>
            <a:prstGeom prst="straightConnector1">
              <a:avLst/>
            </a:prstGeom>
            <a:noFill/>
            <a:ln cap="flat" cmpd="sng" w="25400">
              <a:solidFill>
                <a:srgbClr val="FF0066"/>
              </a:solidFill>
              <a:prstDash val="solid"/>
              <a:round/>
              <a:headEnd len="sm" w="sm" type="none"/>
              <a:tailEnd len="sm" w="sm" type="none"/>
            </a:ln>
            <a:effectLst>
              <a:outerShdw blurRad="40000" rotWithShape="0" dir="5400000" dist="20000">
                <a:srgbClr val="000000">
                  <a:alpha val="37647"/>
                </a:srgbClr>
              </a:outerShdw>
            </a:effectLst>
          </p:spPr>
        </p:cxnSp>
      </p:grpSp>
      <p:sp>
        <p:nvSpPr>
          <p:cNvPr id="151" name="Google Shape;151;p6"/>
          <p:cNvSpPr/>
          <p:nvPr/>
        </p:nvSpPr>
        <p:spPr>
          <a:xfrm>
            <a:off x="1142455" y="1584119"/>
            <a:ext cx="13212018"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3600" u="sng">
                <a:solidFill>
                  <a:srgbClr val="FF0066"/>
                </a:solidFill>
                <a:latin typeface="Times New Roman"/>
                <a:ea typeface="Times New Roman"/>
                <a:cs typeface="Times New Roman"/>
                <a:sym typeface="Times New Roman"/>
              </a:rPr>
              <a:t>2. Tìm hiểu sự tiêu hóa thức ăn ở dạ dày, ruột nonvà ruột già.</a:t>
            </a:r>
            <a:endParaRPr b="1" sz="3600" u="sng">
              <a:solidFill>
                <a:srgbClr val="FF0066"/>
              </a:solidFill>
              <a:latin typeface="Times New Roman"/>
              <a:ea typeface="Times New Roman"/>
              <a:cs typeface="Times New Roman"/>
              <a:sym typeface="Times New Roman"/>
            </a:endParaRPr>
          </a:p>
        </p:txBody>
      </p:sp>
      <p:sp>
        <p:nvSpPr>
          <p:cNvPr id="152" name="Google Shape;152;p6"/>
          <p:cNvSpPr txBox="1"/>
          <p:nvPr/>
        </p:nvSpPr>
        <p:spPr>
          <a:xfrm>
            <a:off x="2347119" y="1097280"/>
            <a:ext cx="10896600" cy="575978"/>
          </a:xfrm>
          <a:prstGeom prst="rect">
            <a:avLst/>
          </a:prstGeom>
          <a:noFill/>
          <a:ln>
            <a:noFill/>
          </a:ln>
        </p:spPr>
        <p:txBody>
          <a:bodyPr anchorCtr="0" anchor="t" bIns="71825" lIns="143675" spcFirstLastPara="1" rIns="143675" wrap="square" tIns="71825">
            <a:spAutoFit/>
          </a:bodyPr>
          <a:lstStyle/>
          <a:p>
            <a:pPr indent="0" lvl="0" marL="0" marR="0" rtl="0" algn="ctr">
              <a:spcBef>
                <a:spcPts val="0"/>
              </a:spcBef>
              <a:spcAft>
                <a:spcPts val="0"/>
              </a:spcAft>
              <a:buNone/>
            </a:pPr>
            <a:r>
              <a:rPr b="1" lang="en-US" sz="2800">
                <a:solidFill>
                  <a:srgbClr val="0000CC"/>
                </a:solidFill>
                <a:latin typeface="Times New Roman"/>
                <a:ea typeface="Times New Roman"/>
                <a:cs typeface="Times New Roman"/>
                <a:sym typeface="Times New Roman"/>
              </a:rPr>
              <a:t>Bài 15: CƠ QUAN TIÊU HÓA(T2)</a:t>
            </a:r>
            <a:endParaRPr/>
          </a:p>
        </p:txBody>
      </p:sp>
      <p:sp>
        <p:nvSpPr>
          <p:cNvPr id="153" name="Google Shape;153;p6"/>
          <p:cNvSpPr/>
          <p:nvPr/>
        </p:nvSpPr>
        <p:spPr>
          <a:xfrm>
            <a:off x="1142455" y="2144826"/>
            <a:ext cx="13551159"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3600">
                <a:solidFill>
                  <a:srgbClr val="FF0000"/>
                </a:solidFill>
                <a:latin typeface="Times New Roman"/>
                <a:ea typeface="Times New Roman"/>
                <a:cs typeface="Times New Roman"/>
                <a:sym typeface="Times New Roman"/>
              </a:rPr>
              <a:t>Chỉ và nói quá trình tiêu hóa thức ăn ở dạ dày, ruột non, ruột già trong các hình dưới đây.</a:t>
            </a:r>
            <a:endParaRPr/>
          </a:p>
        </p:txBody>
      </p:sp>
      <p:pic>
        <p:nvPicPr>
          <p:cNvPr id="154" name="Google Shape;154;p6"/>
          <p:cNvPicPr preferRelativeResize="0"/>
          <p:nvPr/>
        </p:nvPicPr>
        <p:blipFill rotWithShape="1">
          <a:blip r:embed="rId3">
            <a:alphaModFix/>
          </a:blip>
          <a:srcRect b="7521" l="27340" r="24171" t="36368"/>
          <a:stretch/>
        </p:blipFill>
        <p:spPr>
          <a:xfrm>
            <a:off x="9205119" y="4066493"/>
            <a:ext cx="6629399" cy="4636191"/>
          </a:xfrm>
          <a:prstGeom prst="rect">
            <a:avLst/>
          </a:prstGeom>
          <a:noFill/>
          <a:ln>
            <a:noFill/>
          </a:ln>
        </p:spPr>
      </p:pic>
      <p:sp>
        <p:nvSpPr>
          <p:cNvPr id="155" name="Google Shape;155;p6"/>
          <p:cNvSpPr txBox="1"/>
          <p:nvPr/>
        </p:nvSpPr>
        <p:spPr>
          <a:xfrm>
            <a:off x="899319" y="4113194"/>
            <a:ext cx="7543800"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3600">
                <a:solidFill>
                  <a:srgbClr val="0000CC"/>
                </a:solidFill>
                <a:latin typeface="Times New Roman"/>
                <a:ea typeface="Times New Roman"/>
                <a:cs typeface="Times New Roman"/>
                <a:sym typeface="Times New Roman"/>
              </a:rPr>
              <a:t>1. Lấy vào: Nhai và nuốt thức ăn qua thực quản.</a:t>
            </a:r>
            <a:endParaRPr/>
          </a:p>
        </p:txBody>
      </p:sp>
      <p:sp>
        <p:nvSpPr>
          <p:cNvPr id="156" name="Google Shape;156;p6"/>
          <p:cNvSpPr txBox="1"/>
          <p:nvPr/>
        </p:nvSpPr>
        <p:spPr>
          <a:xfrm>
            <a:off x="899319" y="5313523"/>
            <a:ext cx="7772399"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3600">
                <a:solidFill>
                  <a:srgbClr val="0000CC"/>
                </a:solidFill>
                <a:latin typeface="Times New Roman"/>
                <a:ea typeface="Times New Roman"/>
                <a:cs typeface="Times New Roman"/>
                <a:sym typeface="Times New Roman"/>
              </a:rPr>
              <a:t>2. Tiêu hóa: Biến đổi thức ăn thành chất dinh dưỡng ở dạ dày và ruột non.</a:t>
            </a:r>
            <a:endParaRPr/>
          </a:p>
        </p:txBody>
      </p:sp>
      <p:sp>
        <p:nvSpPr>
          <p:cNvPr id="157" name="Google Shape;157;p6"/>
          <p:cNvSpPr txBox="1"/>
          <p:nvPr/>
        </p:nvSpPr>
        <p:spPr>
          <a:xfrm>
            <a:off x="899319" y="6513852"/>
            <a:ext cx="7772399"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3600">
                <a:solidFill>
                  <a:srgbClr val="0000CC"/>
                </a:solidFill>
                <a:latin typeface="Times New Roman"/>
                <a:ea typeface="Times New Roman"/>
                <a:cs typeface="Times New Roman"/>
                <a:sym typeface="Times New Roman"/>
              </a:rPr>
              <a:t>3. Hấp thu: Lấy chất dinh dưỡng vào máu để nuôi cơ thể ở ruột non.</a:t>
            </a:r>
            <a:endParaRPr/>
          </a:p>
        </p:txBody>
      </p:sp>
      <p:sp>
        <p:nvSpPr>
          <p:cNvPr id="158" name="Google Shape;158;p6"/>
          <p:cNvSpPr txBox="1"/>
          <p:nvPr/>
        </p:nvSpPr>
        <p:spPr>
          <a:xfrm>
            <a:off x="899319" y="7626714"/>
            <a:ext cx="7772399"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3600">
                <a:solidFill>
                  <a:srgbClr val="0000CC"/>
                </a:solidFill>
                <a:latin typeface="Times New Roman"/>
                <a:ea typeface="Times New Roman"/>
                <a:cs typeface="Times New Roman"/>
                <a:sym typeface="Times New Roman"/>
              </a:rPr>
              <a:t>4. Loại bỏ các chất cạn bã ở ruột già ra ngoài cơ thể qua hậu môn.</a:t>
            </a:r>
            <a:endParaRPr/>
          </a:p>
        </p:txBody>
      </p:sp>
      <p:sp>
        <p:nvSpPr>
          <p:cNvPr id="159" name="Google Shape;159;p6"/>
          <p:cNvSpPr txBox="1"/>
          <p:nvPr/>
        </p:nvSpPr>
        <p:spPr>
          <a:xfrm>
            <a:off x="899319" y="3382658"/>
            <a:ext cx="14630400"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3600">
                <a:solidFill>
                  <a:srgbClr val="0000CC"/>
                </a:solidFill>
                <a:latin typeface="Times New Roman"/>
                <a:ea typeface="Times New Roman"/>
                <a:cs typeface="Times New Roman"/>
                <a:sym typeface="Times New Roman"/>
              </a:rPr>
              <a:t>Quá trình tiêu hóa thức ăn trong cơ quan tiêu hóa gồm bốn giai đoạn: </a:t>
            </a:r>
            <a:endParaRPr/>
          </a:p>
        </p:txBody>
      </p:sp>
    </p:spTree>
  </p:cSld>
  <p:clrMapOvr>
    <a:masterClrMapping/>
  </p:clrMapOvr>
  <p:transition spd="slow">
    <p:split orient="ver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9"/>
                                        </p:tgtEl>
                                        <p:attrNameLst>
                                          <p:attrName>style.visibility</p:attrName>
                                        </p:attrNameLst>
                                      </p:cBhvr>
                                      <p:to>
                                        <p:strVal val="visible"/>
                                      </p:to>
                                    </p:set>
                                    <p:animEffect filter="fade" transition="in">
                                      <p:cBhvr>
                                        <p:cTn dur="500"/>
                                        <p:tgtEl>
                                          <p:spTgt spid="15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5"/>
                                        </p:tgtEl>
                                        <p:attrNameLst>
                                          <p:attrName>style.visibility</p:attrName>
                                        </p:attrNameLst>
                                      </p:cBhvr>
                                      <p:to>
                                        <p:strVal val="visible"/>
                                      </p:to>
                                    </p:set>
                                    <p:animEffect filter="fade" transition="in">
                                      <p:cBhvr>
                                        <p:cTn dur="500"/>
                                        <p:tgtEl>
                                          <p:spTgt spid="15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6"/>
                                        </p:tgtEl>
                                        <p:attrNameLst>
                                          <p:attrName>style.visibility</p:attrName>
                                        </p:attrNameLst>
                                      </p:cBhvr>
                                      <p:to>
                                        <p:strVal val="visible"/>
                                      </p:to>
                                    </p:set>
                                    <p:animEffect filter="fade" transition="in">
                                      <p:cBhvr>
                                        <p:cTn dur="500"/>
                                        <p:tgtEl>
                                          <p:spTgt spid="15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7"/>
                                        </p:tgtEl>
                                        <p:attrNameLst>
                                          <p:attrName>style.visibility</p:attrName>
                                        </p:attrNameLst>
                                      </p:cBhvr>
                                      <p:to>
                                        <p:strVal val="visible"/>
                                      </p:to>
                                    </p:set>
                                    <p:animEffect filter="fade" transition="in">
                                      <p:cBhvr>
                                        <p:cTn dur="500"/>
                                        <p:tgtEl>
                                          <p:spTgt spid="15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8"/>
                                        </p:tgtEl>
                                        <p:attrNameLst>
                                          <p:attrName>style.visibility</p:attrName>
                                        </p:attrNameLst>
                                      </p:cBhvr>
                                      <p:to>
                                        <p:strVal val="visible"/>
                                      </p:to>
                                    </p:set>
                                    <p:animEffect filter="fade" transition="in">
                                      <p:cBhvr>
                                        <p:cTn dur="500"/>
                                        <p:tgtEl>
                                          <p:spTgt spid="15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grpSp>
        <p:nvGrpSpPr>
          <p:cNvPr id="164" name="Google Shape;164;p7"/>
          <p:cNvGrpSpPr/>
          <p:nvPr/>
        </p:nvGrpSpPr>
        <p:grpSpPr>
          <a:xfrm>
            <a:off x="5211494" y="103853"/>
            <a:ext cx="5878532" cy="994830"/>
            <a:chOff x="5063633" y="164812"/>
            <a:chExt cx="5779343" cy="994830"/>
          </a:xfrm>
        </p:grpSpPr>
        <p:grpSp>
          <p:nvGrpSpPr>
            <p:cNvPr id="165" name="Google Shape;165;p7"/>
            <p:cNvGrpSpPr/>
            <p:nvPr/>
          </p:nvGrpSpPr>
          <p:grpSpPr>
            <a:xfrm>
              <a:off x="5063633" y="164812"/>
              <a:ext cx="5779343" cy="994830"/>
              <a:chOff x="5063633" y="164812"/>
              <a:chExt cx="5779343" cy="994830"/>
            </a:xfrm>
          </p:grpSpPr>
          <p:sp>
            <p:nvSpPr>
              <p:cNvPr id="166" name="Google Shape;166;p7"/>
              <p:cNvSpPr txBox="1"/>
              <p:nvPr/>
            </p:nvSpPr>
            <p:spPr>
              <a:xfrm>
                <a:off x="5063633" y="164812"/>
                <a:ext cx="5779343" cy="55399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3000">
                    <a:solidFill>
                      <a:srgbClr val="0000CC"/>
                    </a:solidFill>
                    <a:latin typeface="Times New Roman"/>
                    <a:ea typeface="Times New Roman"/>
                    <a:cs typeface="Times New Roman"/>
                    <a:sym typeface="Times New Roman"/>
                  </a:rPr>
                  <a:t>Thứ……ngày…..tháng…..năm…….</a:t>
                </a:r>
                <a:endParaRPr/>
              </a:p>
            </p:txBody>
          </p:sp>
          <p:sp>
            <p:nvSpPr>
              <p:cNvPr id="167" name="Google Shape;167;p7"/>
              <p:cNvSpPr txBox="1"/>
              <p:nvPr/>
            </p:nvSpPr>
            <p:spPr>
              <a:xfrm>
                <a:off x="5993302" y="636422"/>
                <a:ext cx="3907046"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rgbClr val="FF0066"/>
                    </a:solidFill>
                    <a:latin typeface="Times New Roman"/>
                    <a:ea typeface="Times New Roman"/>
                    <a:cs typeface="Times New Roman"/>
                    <a:sym typeface="Times New Roman"/>
                  </a:rPr>
                  <a:t>TỰ NHIÊN VÀ XÃ HỘI</a:t>
                </a:r>
                <a:endParaRPr/>
              </a:p>
            </p:txBody>
          </p:sp>
        </p:grpSp>
        <p:cxnSp>
          <p:nvCxnSpPr>
            <p:cNvPr id="168" name="Google Shape;168;p7"/>
            <p:cNvCxnSpPr/>
            <p:nvPr/>
          </p:nvCxnSpPr>
          <p:spPr>
            <a:xfrm>
              <a:off x="6143131" y="1136154"/>
              <a:ext cx="3595885" cy="0"/>
            </a:xfrm>
            <a:prstGeom prst="straightConnector1">
              <a:avLst/>
            </a:prstGeom>
            <a:noFill/>
            <a:ln cap="flat" cmpd="sng" w="25400">
              <a:solidFill>
                <a:srgbClr val="FF0066"/>
              </a:solidFill>
              <a:prstDash val="solid"/>
              <a:round/>
              <a:headEnd len="sm" w="sm" type="none"/>
              <a:tailEnd len="sm" w="sm" type="none"/>
            </a:ln>
            <a:effectLst>
              <a:outerShdw blurRad="40000" rotWithShape="0" dir="5400000" dist="20000">
                <a:srgbClr val="000000">
                  <a:alpha val="37647"/>
                </a:srgbClr>
              </a:outerShdw>
            </a:effectLst>
          </p:spPr>
        </p:cxnSp>
      </p:grpSp>
      <p:sp>
        <p:nvSpPr>
          <p:cNvPr id="169" name="Google Shape;169;p7"/>
          <p:cNvSpPr/>
          <p:nvPr/>
        </p:nvSpPr>
        <p:spPr>
          <a:xfrm>
            <a:off x="1534622" y="1665323"/>
            <a:ext cx="13194570"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3600" u="sng">
                <a:solidFill>
                  <a:srgbClr val="FF0066"/>
                </a:solidFill>
                <a:latin typeface="Times New Roman"/>
                <a:ea typeface="Times New Roman"/>
                <a:cs typeface="Times New Roman"/>
                <a:sym typeface="Times New Roman"/>
              </a:rPr>
              <a:t>3. Xác định chức năng của cơ quan tiêu hóa.</a:t>
            </a:r>
            <a:endParaRPr b="1" sz="3600" u="sng">
              <a:solidFill>
                <a:srgbClr val="FF0066"/>
              </a:solidFill>
              <a:latin typeface="Times New Roman"/>
              <a:ea typeface="Times New Roman"/>
              <a:cs typeface="Times New Roman"/>
              <a:sym typeface="Times New Roman"/>
            </a:endParaRPr>
          </a:p>
        </p:txBody>
      </p:sp>
      <p:sp>
        <p:nvSpPr>
          <p:cNvPr id="170" name="Google Shape;170;p7"/>
          <p:cNvSpPr txBox="1"/>
          <p:nvPr/>
        </p:nvSpPr>
        <p:spPr>
          <a:xfrm>
            <a:off x="2347119" y="1097280"/>
            <a:ext cx="10896600" cy="575978"/>
          </a:xfrm>
          <a:prstGeom prst="rect">
            <a:avLst/>
          </a:prstGeom>
          <a:noFill/>
          <a:ln>
            <a:noFill/>
          </a:ln>
        </p:spPr>
        <p:txBody>
          <a:bodyPr anchorCtr="0" anchor="t" bIns="71825" lIns="143675" spcFirstLastPara="1" rIns="143675" wrap="square" tIns="71825">
            <a:spAutoFit/>
          </a:bodyPr>
          <a:lstStyle/>
          <a:p>
            <a:pPr indent="0" lvl="0" marL="0" marR="0" rtl="0" algn="ctr">
              <a:spcBef>
                <a:spcPts val="0"/>
              </a:spcBef>
              <a:spcAft>
                <a:spcPts val="0"/>
              </a:spcAft>
              <a:buNone/>
            </a:pPr>
            <a:r>
              <a:rPr b="1" lang="en-US" sz="2800">
                <a:solidFill>
                  <a:srgbClr val="0000CC"/>
                </a:solidFill>
                <a:latin typeface="Times New Roman"/>
                <a:ea typeface="Times New Roman"/>
                <a:cs typeface="Times New Roman"/>
                <a:sym typeface="Times New Roman"/>
              </a:rPr>
              <a:t>Bài 15: CƠ QUAN TIÊU HÓA(T2)</a:t>
            </a:r>
            <a:endParaRPr/>
          </a:p>
        </p:txBody>
      </p:sp>
      <p:sp>
        <p:nvSpPr>
          <p:cNvPr id="171" name="Google Shape;171;p7"/>
          <p:cNvSpPr/>
          <p:nvPr/>
        </p:nvSpPr>
        <p:spPr>
          <a:xfrm>
            <a:off x="1112097" y="6621430"/>
            <a:ext cx="13366644"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3600">
                <a:solidFill>
                  <a:srgbClr val="FF0000"/>
                </a:solidFill>
                <a:latin typeface="Times New Roman"/>
                <a:ea typeface="Times New Roman"/>
                <a:cs typeface="Times New Roman"/>
                <a:sym typeface="Times New Roman"/>
              </a:rPr>
              <a:t>3. Cơ quan tiêu hóa có chức năng gì?</a:t>
            </a:r>
            <a:endParaRPr b="1" sz="3600">
              <a:solidFill>
                <a:srgbClr val="FF0000"/>
              </a:solidFill>
              <a:latin typeface="Times New Roman"/>
              <a:ea typeface="Times New Roman"/>
              <a:cs typeface="Times New Roman"/>
              <a:sym typeface="Times New Roman"/>
            </a:endParaRPr>
          </a:p>
        </p:txBody>
      </p:sp>
      <p:sp>
        <p:nvSpPr>
          <p:cNvPr id="172" name="Google Shape;172;p7"/>
          <p:cNvSpPr/>
          <p:nvPr/>
        </p:nvSpPr>
        <p:spPr>
          <a:xfrm>
            <a:off x="1280319" y="7418180"/>
            <a:ext cx="13366644" cy="1200329"/>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i="1" lang="en-US" sz="3600">
                <a:solidFill>
                  <a:srgbClr val="0000CC"/>
                </a:solidFill>
                <a:latin typeface="Times New Roman"/>
                <a:ea typeface="Times New Roman"/>
                <a:cs typeface="Times New Roman"/>
                <a:sym typeface="Times New Roman"/>
              </a:rPr>
              <a:t>3. Cơ quan tiêu hóa có chức năng biến đổi thức ăn thành các chất dinh dưỡng nuôi cơ thể và thải các chất cạn bã ra ngoài.</a:t>
            </a:r>
            <a:endParaRPr/>
          </a:p>
        </p:txBody>
      </p:sp>
      <p:sp>
        <p:nvSpPr>
          <p:cNvPr id="173" name="Google Shape;173;p7"/>
          <p:cNvSpPr/>
          <p:nvPr/>
        </p:nvSpPr>
        <p:spPr>
          <a:xfrm>
            <a:off x="1280319" y="4038446"/>
            <a:ext cx="13366644"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3600">
                <a:solidFill>
                  <a:srgbClr val="FF0000"/>
                </a:solidFill>
                <a:latin typeface="Times New Roman"/>
                <a:ea typeface="Times New Roman"/>
                <a:cs typeface="Times New Roman"/>
                <a:sym typeface="Times New Roman"/>
              </a:rPr>
              <a:t>2. Em có nhận xét gì về lượng thức ăn, đồ uống được đưa vào cơ thể và lượng chất cặn bã thải ra?</a:t>
            </a:r>
            <a:endParaRPr b="1" sz="3600">
              <a:solidFill>
                <a:srgbClr val="FF0000"/>
              </a:solidFill>
              <a:latin typeface="Times New Roman"/>
              <a:ea typeface="Times New Roman"/>
              <a:cs typeface="Times New Roman"/>
              <a:sym typeface="Times New Roman"/>
            </a:endParaRPr>
          </a:p>
        </p:txBody>
      </p:sp>
      <p:sp>
        <p:nvSpPr>
          <p:cNvPr id="174" name="Google Shape;174;p7"/>
          <p:cNvSpPr/>
          <p:nvPr/>
        </p:nvSpPr>
        <p:spPr>
          <a:xfrm>
            <a:off x="1362548" y="2526891"/>
            <a:ext cx="13366644"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3600">
                <a:solidFill>
                  <a:srgbClr val="FF0000"/>
                </a:solidFill>
                <a:latin typeface="Times New Roman"/>
                <a:ea typeface="Times New Roman"/>
                <a:cs typeface="Times New Roman"/>
                <a:sym typeface="Times New Roman"/>
              </a:rPr>
              <a:t>1. Kể việc ăn uống hằng ngày của em.</a:t>
            </a:r>
            <a:endParaRPr b="1" sz="3600">
              <a:solidFill>
                <a:srgbClr val="FF0000"/>
              </a:solidFill>
              <a:latin typeface="Times New Roman"/>
              <a:ea typeface="Times New Roman"/>
              <a:cs typeface="Times New Roman"/>
              <a:sym typeface="Times New Roman"/>
            </a:endParaRPr>
          </a:p>
        </p:txBody>
      </p:sp>
      <p:sp>
        <p:nvSpPr>
          <p:cNvPr id="175" name="Google Shape;175;p7"/>
          <p:cNvSpPr/>
          <p:nvPr/>
        </p:nvSpPr>
        <p:spPr>
          <a:xfrm>
            <a:off x="1280319" y="5389194"/>
            <a:ext cx="13366644" cy="1200329"/>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i="1" lang="en-US" sz="3600">
                <a:solidFill>
                  <a:srgbClr val="0000CC"/>
                </a:solidFill>
                <a:latin typeface="Times New Roman"/>
                <a:ea typeface="Times New Roman"/>
                <a:cs typeface="Times New Roman"/>
                <a:sym typeface="Times New Roman"/>
              </a:rPr>
              <a:t>2. Lượng thức ăn, đồ uống được đưa vào cơ thể rất nhiều nhưng lượng chất cặn bã thải ra thì ít.</a:t>
            </a:r>
            <a:endParaRPr/>
          </a:p>
        </p:txBody>
      </p:sp>
      <p:sp>
        <p:nvSpPr>
          <p:cNvPr id="176" name="Google Shape;176;p7"/>
          <p:cNvSpPr/>
          <p:nvPr/>
        </p:nvSpPr>
        <p:spPr>
          <a:xfrm>
            <a:off x="1280319" y="3256602"/>
            <a:ext cx="13366644" cy="646331"/>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i="1" lang="en-US" sz="3600">
                <a:solidFill>
                  <a:srgbClr val="0000CC"/>
                </a:solidFill>
                <a:latin typeface="Times New Roman"/>
                <a:ea typeface="Times New Roman"/>
                <a:cs typeface="Times New Roman"/>
                <a:sym typeface="Times New Roman"/>
              </a:rPr>
              <a:t>1. Em thường ăn 3 bữa 1 ngày và uống gần 2 lít nước.</a:t>
            </a:r>
            <a:endParaRPr/>
          </a:p>
        </p:txBody>
      </p:sp>
    </p:spTree>
  </p:cSld>
  <p:clrMapOvr>
    <a:masterClrMapping/>
  </p:clrMapOvr>
  <p:transition spd="slow">
    <p:split orient="ver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6"/>
                                        </p:tgtEl>
                                        <p:attrNameLst>
                                          <p:attrName>style.visibility</p:attrName>
                                        </p:attrNameLst>
                                      </p:cBhvr>
                                      <p:to>
                                        <p:strVal val="visible"/>
                                      </p:to>
                                    </p:set>
                                    <p:animEffect filter="fade" transition="in">
                                      <p:cBhvr>
                                        <p:cTn dur="500"/>
                                        <p:tgtEl>
                                          <p:spTgt spid="17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5"/>
                                        </p:tgtEl>
                                        <p:attrNameLst>
                                          <p:attrName>style.visibility</p:attrName>
                                        </p:attrNameLst>
                                      </p:cBhvr>
                                      <p:to>
                                        <p:strVal val="visible"/>
                                      </p:to>
                                    </p:set>
                                    <p:animEffect filter="fade" transition="in">
                                      <p:cBhvr>
                                        <p:cTn dur="500"/>
                                        <p:tgtEl>
                                          <p:spTgt spid="17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2"/>
                                        </p:tgtEl>
                                        <p:attrNameLst>
                                          <p:attrName>style.visibility</p:attrName>
                                        </p:attrNameLst>
                                      </p:cBhvr>
                                      <p:to>
                                        <p:strVal val="visible"/>
                                      </p:to>
                                    </p:set>
                                    <p:animEffect filter="fade" transition="in">
                                      <p:cBhvr>
                                        <p:cTn dur="500"/>
                                        <p:tgtEl>
                                          <p:spTgt spid="17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8"/>
          <p:cNvSpPr/>
          <p:nvPr/>
        </p:nvSpPr>
        <p:spPr>
          <a:xfrm>
            <a:off x="1235820" y="3699500"/>
            <a:ext cx="13194570" cy="2971800"/>
          </a:xfrm>
          <a:prstGeom prst="snipRoundRect">
            <a:avLst>
              <a:gd fmla="val 39075" name="adj1"/>
              <a:gd fmla="val 16667" name="adj2"/>
            </a:avLst>
          </a:prstGeom>
          <a:solidFill>
            <a:srgbClr val="FFFF00"/>
          </a:solidFill>
          <a:ln cap="flat" cmpd="sng" w="25400">
            <a:solidFill>
              <a:srgbClr val="88A3A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0066"/>
              </a:solidFill>
              <a:latin typeface="Arial"/>
              <a:ea typeface="Arial"/>
              <a:cs typeface="Arial"/>
              <a:sym typeface="Arial"/>
            </a:endParaRPr>
          </a:p>
        </p:txBody>
      </p:sp>
      <p:grpSp>
        <p:nvGrpSpPr>
          <p:cNvPr id="182" name="Google Shape;182;p8"/>
          <p:cNvGrpSpPr/>
          <p:nvPr/>
        </p:nvGrpSpPr>
        <p:grpSpPr>
          <a:xfrm>
            <a:off x="5211494" y="103853"/>
            <a:ext cx="5878532" cy="994830"/>
            <a:chOff x="5063633" y="164812"/>
            <a:chExt cx="5779343" cy="994830"/>
          </a:xfrm>
        </p:grpSpPr>
        <p:grpSp>
          <p:nvGrpSpPr>
            <p:cNvPr id="183" name="Google Shape;183;p8"/>
            <p:cNvGrpSpPr/>
            <p:nvPr/>
          </p:nvGrpSpPr>
          <p:grpSpPr>
            <a:xfrm>
              <a:off x="5063633" y="164812"/>
              <a:ext cx="5779343" cy="994830"/>
              <a:chOff x="5063633" y="164812"/>
              <a:chExt cx="5779343" cy="994830"/>
            </a:xfrm>
          </p:grpSpPr>
          <p:sp>
            <p:nvSpPr>
              <p:cNvPr id="184" name="Google Shape;184;p8"/>
              <p:cNvSpPr txBox="1"/>
              <p:nvPr/>
            </p:nvSpPr>
            <p:spPr>
              <a:xfrm>
                <a:off x="5063633" y="164812"/>
                <a:ext cx="5779343" cy="55399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3000">
                    <a:solidFill>
                      <a:srgbClr val="0000CC"/>
                    </a:solidFill>
                    <a:latin typeface="Times New Roman"/>
                    <a:ea typeface="Times New Roman"/>
                    <a:cs typeface="Times New Roman"/>
                    <a:sym typeface="Times New Roman"/>
                  </a:rPr>
                  <a:t>Thứ……ngày…..tháng…..năm…….</a:t>
                </a:r>
                <a:endParaRPr/>
              </a:p>
            </p:txBody>
          </p:sp>
          <p:sp>
            <p:nvSpPr>
              <p:cNvPr id="185" name="Google Shape;185;p8"/>
              <p:cNvSpPr txBox="1"/>
              <p:nvPr/>
            </p:nvSpPr>
            <p:spPr>
              <a:xfrm>
                <a:off x="5993302" y="636422"/>
                <a:ext cx="3907046"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rgbClr val="FF0066"/>
                    </a:solidFill>
                    <a:latin typeface="Times New Roman"/>
                    <a:ea typeface="Times New Roman"/>
                    <a:cs typeface="Times New Roman"/>
                    <a:sym typeface="Times New Roman"/>
                  </a:rPr>
                  <a:t>TỰ NHIÊN VÀ XÃ HỘI</a:t>
                </a:r>
                <a:endParaRPr/>
              </a:p>
            </p:txBody>
          </p:sp>
        </p:grpSp>
        <p:cxnSp>
          <p:nvCxnSpPr>
            <p:cNvPr id="186" name="Google Shape;186;p8"/>
            <p:cNvCxnSpPr/>
            <p:nvPr/>
          </p:nvCxnSpPr>
          <p:spPr>
            <a:xfrm>
              <a:off x="6143131" y="1136154"/>
              <a:ext cx="3595885" cy="0"/>
            </a:xfrm>
            <a:prstGeom prst="straightConnector1">
              <a:avLst/>
            </a:prstGeom>
            <a:noFill/>
            <a:ln cap="flat" cmpd="sng" w="25400">
              <a:solidFill>
                <a:srgbClr val="FF0066"/>
              </a:solidFill>
              <a:prstDash val="solid"/>
              <a:round/>
              <a:headEnd len="sm" w="sm" type="none"/>
              <a:tailEnd len="sm" w="sm" type="none"/>
            </a:ln>
            <a:effectLst>
              <a:outerShdw blurRad="40000" rotWithShape="0" dir="5400000" dist="20000">
                <a:srgbClr val="000000">
                  <a:alpha val="37647"/>
                </a:srgbClr>
              </a:outerShdw>
            </a:effectLst>
          </p:spPr>
        </p:cxnSp>
      </p:grpSp>
      <p:sp>
        <p:nvSpPr>
          <p:cNvPr id="187" name="Google Shape;187;p8"/>
          <p:cNvSpPr txBox="1"/>
          <p:nvPr/>
        </p:nvSpPr>
        <p:spPr>
          <a:xfrm>
            <a:off x="2347119" y="1097280"/>
            <a:ext cx="10896600" cy="575978"/>
          </a:xfrm>
          <a:prstGeom prst="rect">
            <a:avLst/>
          </a:prstGeom>
          <a:noFill/>
          <a:ln>
            <a:noFill/>
          </a:ln>
        </p:spPr>
        <p:txBody>
          <a:bodyPr anchorCtr="0" anchor="t" bIns="71825" lIns="143675" spcFirstLastPara="1" rIns="143675" wrap="square" tIns="71825">
            <a:spAutoFit/>
          </a:bodyPr>
          <a:lstStyle/>
          <a:p>
            <a:pPr indent="0" lvl="0" marL="0" marR="0" rtl="0" algn="ctr">
              <a:spcBef>
                <a:spcPts val="0"/>
              </a:spcBef>
              <a:spcAft>
                <a:spcPts val="0"/>
              </a:spcAft>
              <a:buNone/>
            </a:pPr>
            <a:r>
              <a:rPr b="1" lang="en-US" sz="2800">
                <a:solidFill>
                  <a:srgbClr val="0000CC"/>
                </a:solidFill>
                <a:latin typeface="Times New Roman"/>
                <a:ea typeface="Times New Roman"/>
                <a:cs typeface="Times New Roman"/>
                <a:sym typeface="Times New Roman"/>
              </a:rPr>
              <a:t>Bài 15: CƠ QUAN TIÊU HÓA(T2)</a:t>
            </a:r>
            <a:endParaRPr/>
          </a:p>
        </p:txBody>
      </p:sp>
      <p:sp>
        <p:nvSpPr>
          <p:cNvPr id="188" name="Google Shape;188;p8"/>
          <p:cNvSpPr/>
          <p:nvPr/>
        </p:nvSpPr>
        <p:spPr>
          <a:xfrm>
            <a:off x="1273356" y="3886200"/>
            <a:ext cx="13157034" cy="2781787"/>
          </a:xfrm>
          <a:prstGeom prst="rect">
            <a:avLst/>
          </a:prstGeom>
          <a:noFill/>
          <a:ln>
            <a:noFill/>
          </a:ln>
        </p:spPr>
        <p:txBody>
          <a:bodyPr anchorCtr="0" anchor="t" bIns="45700" lIns="91425" spcFirstLastPara="1" rIns="91425" wrap="square" tIns="45700">
            <a:spAutoFit/>
          </a:bodyPr>
          <a:lstStyle/>
          <a:p>
            <a:pPr indent="0" lvl="0" marL="0" marR="0" rtl="0" algn="just">
              <a:lnSpc>
                <a:spcPct val="120000"/>
              </a:lnSpc>
              <a:spcBef>
                <a:spcPts val="0"/>
              </a:spcBef>
              <a:spcAft>
                <a:spcPts val="0"/>
              </a:spcAft>
              <a:buNone/>
            </a:pPr>
            <a:r>
              <a:rPr b="1" i="1" lang="en-US" sz="5000">
                <a:solidFill>
                  <a:srgbClr val="FF0066"/>
                </a:solidFill>
                <a:latin typeface="Times New Roman"/>
                <a:ea typeface="Times New Roman"/>
                <a:cs typeface="Times New Roman"/>
                <a:sym typeface="Times New Roman"/>
              </a:rPr>
              <a:t>	Cơ quan tiêu hóa có chức năng biến đổi thức ăn thành các chất dinh dưỡng nuôi cơ thể và thải các chất cạn bã ra ngoài.</a:t>
            </a:r>
            <a:endParaRPr/>
          </a:p>
        </p:txBody>
      </p:sp>
      <p:sp>
        <p:nvSpPr>
          <p:cNvPr id="189" name="Google Shape;189;p8"/>
          <p:cNvSpPr/>
          <p:nvPr/>
        </p:nvSpPr>
        <p:spPr>
          <a:xfrm>
            <a:off x="1273356" y="1849937"/>
            <a:ext cx="13194570"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3600" u="sng">
                <a:solidFill>
                  <a:srgbClr val="FF0066"/>
                </a:solidFill>
                <a:latin typeface="Times New Roman"/>
                <a:ea typeface="Times New Roman"/>
                <a:cs typeface="Times New Roman"/>
                <a:sym typeface="Times New Roman"/>
              </a:rPr>
              <a:t>1. Chức năng của cơ quan tiêu hóa.</a:t>
            </a:r>
            <a:endParaRPr b="1" sz="3600" u="sng">
              <a:solidFill>
                <a:srgbClr val="FF0066"/>
              </a:solidFill>
              <a:latin typeface="Times New Roman"/>
              <a:ea typeface="Times New Roman"/>
              <a:cs typeface="Times New Roman"/>
              <a:sym typeface="Times New Roman"/>
            </a:endParaRPr>
          </a:p>
        </p:txBody>
      </p:sp>
    </p:spTree>
  </p:cSld>
  <p:clrMapOvr>
    <a:masterClrMapping/>
  </p:clrMapOvr>
  <p:transition spd="slow">
    <p:split orient="ver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8"/>
                                        </p:tgtEl>
                                        <p:attrNameLst>
                                          <p:attrName>style.visibility</p:attrName>
                                        </p:attrNameLst>
                                      </p:cBhvr>
                                      <p:to>
                                        <p:strVal val="visible"/>
                                      </p:to>
                                    </p:set>
                                    <p:animEffect filter="fade" transition="in">
                                      <p:cBhvr>
                                        <p:cTn dur="500"/>
                                        <p:tgtEl>
                                          <p:spTgt spid="188"/>
                                        </p:tgtEl>
                                      </p:cBhvr>
                                    </p:animEffect>
                                  </p:childTnLst>
                                </p:cTn>
                              </p:par>
                              <p:par>
                                <p:cTn fill="hold" nodeType="withEffect" presetClass="entr" presetID="10" presetSubtype="0">
                                  <p:stCondLst>
                                    <p:cond delay="0"/>
                                  </p:stCondLst>
                                  <p:childTnLst>
                                    <p:set>
                                      <p:cBhvr>
                                        <p:cTn dur="1" fill="hold">
                                          <p:stCondLst>
                                            <p:cond delay="0"/>
                                          </p:stCondLst>
                                        </p:cTn>
                                        <p:tgtEl>
                                          <p:spTgt spid="181"/>
                                        </p:tgtEl>
                                        <p:attrNameLst>
                                          <p:attrName>style.visibility</p:attrName>
                                        </p:attrNameLst>
                                      </p:cBhvr>
                                      <p:to>
                                        <p:strVal val="visible"/>
                                      </p:to>
                                    </p:set>
                                    <p:animEffect filter="fade" transition="in">
                                      <p:cBhvr>
                                        <p:cTn dur="500"/>
                                        <p:tgtEl>
                                          <p:spTgt spid="18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grpSp>
        <p:nvGrpSpPr>
          <p:cNvPr id="194" name="Google Shape;194;p9"/>
          <p:cNvGrpSpPr/>
          <p:nvPr/>
        </p:nvGrpSpPr>
        <p:grpSpPr>
          <a:xfrm>
            <a:off x="5211494" y="103853"/>
            <a:ext cx="5878532" cy="994830"/>
            <a:chOff x="5063633" y="164812"/>
            <a:chExt cx="5779343" cy="994830"/>
          </a:xfrm>
        </p:grpSpPr>
        <p:grpSp>
          <p:nvGrpSpPr>
            <p:cNvPr id="195" name="Google Shape;195;p9"/>
            <p:cNvGrpSpPr/>
            <p:nvPr/>
          </p:nvGrpSpPr>
          <p:grpSpPr>
            <a:xfrm>
              <a:off x="5063633" y="164812"/>
              <a:ext cx="5779343" cy="994830"/>
              <a:chOff x="5063633" y="164812"/>
              <a:chExt cx="5779343" cy="994830"/>
            </a:xfrm>
          </p:grpSpPr>
          <p:sp>
            <p:nvSpPr>
              <p:cNvPr id="196" name="Google Shape;196;p9"/>
              <p:cNvSpPr txBox="1"/>
              <p:nvPr/>
            </p:nvSpPr>
            <p:spPr>
              <a:xfrm>
                <a:off x="5063633" y="164812"/>
                <a:ext cx="5779343" cy="55399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3000">
                    <a:solidFill>
                      <a:srgbClr val="0000CC"/>
                    </a:solidFill>
                    <a:latin typeface="Times New Roman"/>
                    <a:ea typeface="Times New Roman"/>
                    <a:cs typeface="Times New Roman"/>
                    <a:sym typeface="Times New Roman"/>
                  </a:rPr>
                  <a:t>Thứ……ngày…..tháng…..năm…….</a:t>
                </a:r>
                <a:endParaRPr/>
              </a:p>
            </p:txBody>
          </p:sp>
          <p:sp>
            <p:nvSpPr>
              <p:cNvPr id="197" name="Google Shape;197;p9"/>
              <p:cNvSpPr txBox="1"/>
              <p:nvPr/>
            </p:nvSpPr>
            <p:spPr>
              <a:xfrm>
                <a:off x="5993302" y="636422"/>
                <a:ext cx="3907046"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rgbClr val="FF0066"/>
                    </a:solidFill>
                    <a:latin typeface="Times New Roman"/>
                    <a:ea typeface="Times New Roman"/>
                    <a:cs typeface="Times New Roman"/>
                    <a:sym typeface="Times New Roman"/>
                  </a:rPr>
                  <a:t>TỰ NHIÊN VÀ XÃ HỘI</a:t>
                </a:r>
                <a:endParaRPr/>
              </a:p>
            </p:txBody>
          </p:sp>
        </p:grpSp>
        <p:cxnSp>
          <p:nvCxnSpPr>
            <p:cNvPr id="198" name="Google Shape;198;p9"/>
            <p:cNvCxnSpPr/>
            <p:nvPr/>
          </p:nvCxnSpPr>
          <p:spPr>
            <a:xfrm>
              <a:off x="6143131" y="1136154"/>
              <a:ext cx="3595885" cy="0"/>
            </a:xfrm>
            <a:prstGeom prst="straightConnector1">
              <a:avLst/>
            </a:prstGeom>
            <a:noFill/>
            <a:ln cap="flat" cmpd="sng" w="25400">
              <a:solidFill>
                <a:srgbClr val="FF0066"/>
              </a:solidFill>
              <a:prstDash val="solid"/>
              <a:round/>
              <a:headEnd len="sm" w="sm" type="none"/>
              <a:tailEnd len="sm" w="sm" type="none"/>
            </a:ln>
            <a:effectLst>
              <a:outerShdw blurRad="40000" rotWithShape="0" dir="5400000" dist="20000">
                <a:srgbClr val="000000">
                  <a:alpha val="37647"/>
                </a:srgbClr>
              </a:outerShdw>
            </a:effectLst>
          </p:spPr>
        </p:cxnSp>
      </p:grpSp>
    </p:spTree>
  </p:cSld>
  <p:clrMapOvr>
    <a:masterClrMapping/>
  </p:clrMapOvr>
  <p:transition spd="slow">
    <p:split orient="vert"/>
  </p:transition>
</p:sld>
</file>

<file path=ppt/theme/theme1.xml><?xml version="1.0" encoding="utf-8"?>
<a:theme xmlns:a="http://schemas.openxmlformats.org/drawingml/2006/main" xmlns:r="http://schemas.openxmlformats.org/officeDocument/2006/relationships"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2008-09-09T22:52:10Z</dcterms:created>
  <dc:creator>Le Hong Minh</dc:creator>
</cp:coreProperties>
</file>