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0" r:id="rId2"/>
    <p:sldId id="351" r:id="rId3"/>
    <p:sldId id="300" r:id="rId4"/>
    <p:sldId id="333" r:id="rId5"/>
    <p:sldId id="334" r:id="rId6"/>
    <p:sldId id="335" r:id="rId7"/>
    <p:sldId id="310" r:id="rId8"/>
    <p:sldId id="336" r:id="rId9"/>
    <p:sldId id="304" r:id="rId10"/>
    <p:sldId id="338" r:id="rId11"/>
    <p:sldId id="339" r:id="rId12"/>
    <p:sldId id="340" r:id="rId13"/>
    <p:sldId id="341" r:id="rId14"/>
    <p:sldId id="344" r:id="rId15"/>
    <p:sldId id="345" r:id="rId16"/>
    <p:sldId id="348" r:id="rId17"/>
    <p:sldId id="305" r:id="rId18"/>
    <p:sldId id="342" r:id="rId19"/>
    <p:sldId id="343" r:id="rId20"/>
    <p:sldId id="319" r:id="rId21"/>
    <p:sldId id="320" r:id="rId22"/>
    <p:sldId id="321" r:id="rId23"/>
    <p:sldId id="349" r:id="rId24"/>
    <p:sldId id="326" r:id="rId25"/>
    <p:sldId id="327" r:id="rId26"/>
    <p:sldId id="328" r:id="rId27"/>
    <p:sldId id="330" r:id="rId28"/>
    <p:sldId id="331" r:id="rId29"/>
    <p:sldId id="306" r:id="rId30"/>
    <p:sldId id="337" r:id="rId31"/>
    <p:sldId id="353" r:id="rId32"/>
    <p:sldId id="35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B5856-D6FD-4F14-820B-74ABAA7C1034}" v="28" dt="2023-02-03T17:13:48.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7" autoAdjust="0"/>
    <p:restoredTop sz="94660"/>
  </p:normalViewPr>
  <p:slideViewPr>
    <p:cSldViewPr snapToGrid="0">
      <p:cViewPr varScale="1">
        <p:scale>
          <a:sx n="93" d="100"/>
          <a:sy n="93" d="100"/>
        </p:scale>
        <p:origin x="84" y="29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 Huyen Tran" userId="a699eb249f23b687" providerId="LiveId" clId="{3B851FBC-D603-4E82-818F-B4445BB2CE77}"/>
    <pc:docChg chg="addSld modSld">
      <pc:chgData name="Duc Huyen Tran" userId="a699eb249f23b687" providerId="LiveId" clId="{3B851FBC-D603-4E82-818F-B4445BB2CE77}" dt="2022-12-27T21:29:08.884" v="28" actId="1076"/>
      <pc:docMkLst>
        <pc:docMk/>
      </pc:docMkLst>
      <pc:sldChg chg="addSp modSp new mod">
        <pc:chgData name="Duc Huyen Tran" userId="a699eb249f23b687" providerId="LiveId" clId="{3B851FBC-D603-4E82-818F-B4445BB2CE77}" dt="2022-12-27T21:29:08.884" v="28" actId="1076"/>
        <pc:sldMkLst>
          <pc:docMk/>
          <pc:sldMk cId="1908993637" sldId="353"/>
        </pc:sldMkLst>
        <pc:picChg chg="add mod">
          <ac:chgData name="Duc Huyen Tran" userId="a699eb249f23b687" providerId="LiveId" clId="{3B851FBC-D603-4E82-818F-B4445BB2CE77}" dt="2022-12-27T21:28:45.057" v="19" actId="14100"/>
          <ac:picMkLst>
            <pc:docMk/>
            <pc:sldMk cId="1908993637" sldId="353"/>
            <ac:picMk id="2" creationId="{55DA4651-3348-1622-DFB8-935E08DDFFFE}"/>
          </ac:picMkLst>
        </pc:picChg>
        <pc:picChg chg="add mod">
          <ac:chgData name="Duc Huyen Tran" userId="a699eb249f23b687" providerId="LiveId" clId="{3B851FBC-D603-4E82-818F-B4445BB2CE77}" dt="2022-12-27T21:29:08.884" v="28" actId="1076"/>
          <ac:picMkLst>
            <pc:docMk/>
            <pc:sldMk cId="1908993637" sldId="353"/>
            <ac:picMk id="3" creationId="{E7983407-B5A6-8951-9F3C-234161589E84}"/>
          </ac:picMkLst>
        </pc:picChg>
        <pc:picChg chg="add mod">
          <ac:chgData name="Duc Huyen Tran" userId="a699eb249f23b687" providerId="LiveId" clId="{3B851FBC-D603-4E82-818F-B4445BB2CE77}" dt="2022-12-27T21:29:05.645" v="27" actId="1076"/>
          <ac:picMkLst>
            <pc:docMk/>
            <pc:sldMk cId="1908993637" sldId="353"/>
            <ac:picMk id="4" creationId="{497BBB74-42BF-A50B-72B2-C16AF509E591}"/>
          </ac:picMkLst>
        </pc:picChg>
      </pc:sldChg>
    </pc:docChg>
  </pc:docChgLst>
  <pc:docChgLst>
    <pc:chgData name="Duc Huyen Tran" userId="a699eb249f23b687" providerId="LiveId" clId="{66CC81F2-EBA4-4588-A453-4CD1D3C9F7AD}"/>
    <pc:docChg chg="undo custSel addSld delSld modSld">
      <pc:chgData name="Duc Huyen Tran" userId="a699eb249f23b687" providerId="LiveId" clId="{66CC81F2-EBA4-4588-A453-4CD1D3C9F7AD}" dt="2022-12-08T09:14:28.086" v="183" actId="14100"/>
      <pc:docMkLst>
        <pc:docMk/>
      </pc:docMkLst>
      <pc:sldChg chg="addSp delSp modSp mod">
        <pc:chgData name="Duc Huyen Tran" userId="a699eb249f23b687" providerId="LiveId" clId="{66CC81F2-EBA4-4588-A453-4CD1D3C9F7AD}" dt="2022-12-08T09:12:49.762" v="177" actId="20577"/>
        <pc:sldMkLst>
          <pc:docMk/>
          <pc:sldMk cId="3115122287" sldId="303"/>
        </pc:sldMkLst>
        <pc:spChg chg="mod">
          <ac:chgData name="Duc Huyen Tran" userId="a699eb249f23b687" providerId="LiveId" clId="{66CC81F2-EBA4-4588-A453-4CD1D3C9F7AD}" dt="2022-12-08T09:12:49.762" v="177" actId="20577"/>
          <ac:spMkLst>
            <pc:docMk/>
            <pc:sldMk cId="3115122287" sldId="303"/>
            <ac:spMk id="2" creationId="{00000000-0000-0000-0000-000000000000}"/>
          </ac:spMkLst>
        </pc:spChg>
        <pc:picChg chg="del">
          <ac:chgData name="Duc Huyen Tran" userId="a699eb249f23b687" providerId="LiveId" clId="{66CC81F2-EBA4-4588-A453-4CD1D3C9F7AD}" dt="2022-12-08T09:12:34.905" v="173" actId="478"/>
          <ac:picMkLst>
            <pc:docMk/>
            <pc:sldMk cId="3115122287" sldId="303"/>
            <ac:picMk id="3" creationId="{00000000-0000-0000-0000-000000000000}"/>
          </ac:picMkLst>
        </pc:picChg>
        <pc:picChg chg="del">
          <ac:chgData name="Duc Huyen Tran" userId="a699eb249f23b687" providerId="LiveId" clId="{66CC81F2-EBA4-4588-A453-4CD1D3C9F7AD}" dt="2022-12-08T09:12:33.800" v="172" actId="478"/>
          <ac:picMkLst>
            <pc:docMk/>
            <pc:sldMk cId="3115122287" sldId="303"/>
            <ac:picMk id="5" creationId="{00000000-0000-0000-0000-000000000000}"/>
          </ac:picMkLst>
        </pc:picChg>
        <pc:picChg chg="add mod">
          <ac:chgData name="Duc Huyen Tran" userId="a699eb249f23b687" providerId="LiveId" clId="{66CC81F2-EBA4-4588-A453-4CD1D3C9F7AD}" dt="2022-12-08T09:12:38.926" v="174" actId="1076"/>
          <ac:picMkLst>
            <pc:docMk/>
            <pc:sldMk cId="3115122287" sldId="303"/>
            <ac:picMk id="6" creationId="{CF790821-5E31-916D-DDF9-AA8C3A5E2593}"/>
          </ac:picMkLst>
        </pc:picChg>
        <pc:picChg chg="add mod">
          <ac:chgData name="Duc Huyen Tran" userId="a699eb249f23b687" providerId="LiveId" clId="{66CC81F2-EBA4-4588-A453-4CD1D3C9F7AD}" dt="2022-12-08T09:12:45.078" v="176" actId="14100"/>
          <ac:picMkLst>
            <pc:docMk/>
            <pc:sldMk cId="3115122287" sldId="303"/>
            <ac:picMk id="7" creationId="{84CE4314-9907-D5B0-CD67-8108A9641F1F}"/>
          </ac:picMkLst>
        </pc:picChg>
      </pc:sldChg>
      <pc:sldChg chg="delSp mod">
        <pc:chgData name="Duc Huyen Tran" userId="a699eb249f23b687" providerId="LiveId" clId="{66CC81F2-EBA4-4588-A453-4CD1D3C9F7AD}" dt="2022-12-08T09:05:40.328" v="83" actId="478"/>
        <pc:sldMkLst>
          <pc:docMk/>
          <pc:sldMk cId="4176923041" sldId="304"/>
        </pc:sldMkLst>
        <pc:picChg chg="del">
          <ac:chgData name="Duc Huyen Tran" userId="a699eb249f23b687" providerId="LiveId" clId="{66CC81F2-EBA4-4588-A453-4CD1D3C9F7AD}" dt="2022-12-08T09:05:38.889" v="82" actId="478"/>
          <ac:picMkLst>
            <pc:docMk/>
            <pc:sldMk cId="4176923041" sldId="304"/>
            <ac:picMk id="6" creationId="{00000000-0000-0000-0000-000000000000}"/>
          </ac:picMkLst>
        </pc:picChg>
        <pc:picChg chg="del">
          <ac:chgData name="Duc Huyen Tran" userId="a699eb249f23b687" providerId="LiveId" clId="{66CC81F2-EBA4-4588-A453-4CD1D3C9F7AD}" dt="2022-12-08T09:05:40.328" v="83" actId="478"/>
          <ac:picMkLst>
            <pc:docMk/>
            <pc:sldMk cId="4176923041" sldId="304"/>
            <ac:picMk id="7" creationId="{00000000-0000-0000-0000-000000000000}"/>
          </ac:picMkLst>
        </pc:picChg>
      </pc:sldChg>
      <pc:sldChg chg="addSp delSp modSp mod">
        <pc:chgData name="Duc Huyen Tran" userId="a699eb249f23b687" providerId="LiveId" clId="{66CC81F2-EBA4-4588-A453-4CD1D3C9F7AD}" dt="2022-12-08T09:11:55.599" v="168" actId="14100"/>
        <pc:sldMkLst>
          <pc:docMk/>
          <pc:sldMk cId="4176923041" sldId="306"/>
        </pc:sldMkLst>
        <pc:picChg chg="add mod">
          <ac:chgData name="Duc Huyen Tran" userId="a699eb249f23b687" providerId="LiveId" clId="{66CC81F2-EBA4-4588-A453-4CD1D3C9F7AD}" dt="2022-12-08T09:11:46.422" v="166" actId="14100"/>
          <ac:picMkLst>
            <pc:docMk/>
            <pc:sldMk cId="4176923041" sldId="306"/>
            <ac:picMk id="2" creationId="{86A0812C-E003-BE19-2286-EA08E206F247}"/>
          </ac:picMkLst>
        </pc:picChg>
        <pc:picChg chg="mod">
          <ac:chgData name="Duc Huyen Tran" userId="a699eb249f23b687" providerId="LiveId" clId="{66CC81F2-EBA4-4588-A453-4CD1D3C9F7AD}" dt="2022-12-08T09:11:17.011" v="156" actId="1076"/>
          <ac:picMkLst>
            <pc:docMk/>
            <pc:sldMk cId="4176923041" sldId="306"/>
            <ac:picMk id="4" creationId="{00000000-0000-0000-0000-000000000000}"/>
          </ac:picMkLst>
        </pc:picChg>
        <pc:picChg chg="mod">
          <ac:chgData name="Duc Huyen Tran" userId="a699eb249f23b687" providerId="LiveId" clId="{66CC81F2-EBA4-4588-A453-4CD1D3C9F7AD}" dt="2022-12-08T09:11:35.078" v="162" actId="14100"/>
          <ac:picMkLst>
            <pc:docMk/>
            <pc:sldMk cId="4176923041" sldId="306"/>
            <ac:picMk id="6" creationId="{00000000-0000-0000-0000-000000000000}"/>
          </ac:picMkLst>
        </pc:picChg>
        <pc:picChg chg="mod">
          <ac:chgData name="Duc Huyen Tran" userId="a699eb249f23b687" providerId="LiveId" clId="{66CC81F2-EBA4-4588-A453-4CD1D3C9F7AD}" dt="2022-12-08T09:11:41.510" v="164" actId="14100"/>
          <ac:picMkLst>
            <pc:docMk/>
            <pc:sldMk cId="4176923041" sldId="306"/>
            <ac:picMk id="7" creationId="{00000000-0000-0000-0000-000000000000}"/>
          </ac:picMkLst>
        </pc:picChg>
        <pc:picChg chg="add mod">
          <ac:chgData name="Duc Huyen Tran" userId="a699eb249f23b687" providerId="LiveId" clId="{66CC81F2-EBA4-4588-A453-4CD1D3C9F7AD}" dt="2022-12-08T09:11:55.599" v="168" actId="14100"/>
          <ac:picMkLst>
            <pc:docMk/>
            <pc:sldMk cId="4176923041" sldId="306"/>
            <ac:picMk id="8" creationId="{0055CA74-5C63-A847-D0B8-2EBDB939B535}"/>
          </ac:picMkLst>
        </pc:picChg>
        <pc:picChg chg="del">
          <ac:chgData name="Duc Huyen Tran" userId="a699eb249f23b687" providerId="LiveId" clId="{66CC81F2-EBA4-4588-A453-4CD1D3C9F7AD}" dt="2022-12-08T09:10:19.432" v="148" actId="478"/>
          <ac:picMkLst>
            <pc:docMk/>
            <pc:sldMk cId="4176923041" sldId="306"/>
            <ac:picMk id="1026" creationId="{00000000-0000-0000-0000-000000000000}"/>
          </ac:picMkLst>
        </pc:picChg>
        <pc:picChg chg="del">
          <ac:chgData name="Duc Huyen Tran" userId="a699eb249f23b687" providerId="LiveId" clId="{66CC81F2-EBA4-4588-A453-4CD1D3C9F7AD}" dt="2022-12-08T09:10:20.424" v="149" actId="478"/>
          <ac:picMkLst>
            <pc:docMk/>
            <pc:sldMk cId="4176923041" sldId="306"/>
            <ac:picMk id="1027" creationId="{00000000-0000-0000-0000-000000000000}"/>
          </ac:picMkLst>
        </pc:picChg>
        <pc:picChg chg="del">
          <ac:chgData name="Duc Huyen Tran" userId="a699eb249f23b687" providerId="LiveId" clId="{66CC81F2-EBA4-4588-A453-4CD1D3C9F7AD}" dt="2022-12-08T09:10:21.495" v="150" actId="478"/>
          <ac:picMkLst>
            <pc:docMk/>
            <pc:sldMk cId="4176923041" sldId="306"/>
            <ac:picMk id="1028" creationId="{00000000-0000-0000-0000-000000000000}"/>
          </ac:picMkLst>
        </pc:picChg>
      </pc:sldChg>
      <pc:sldChg chg="delSp">
        <pc:chgData name="Duc Huyen Tran" userId="a699eb249f23b687" providerId="LiveId" clId="{66CC81F2-EBA4-4588-A453-4CD1D3C9F7AD}" dt="2022-12-08T09:05:11.670" v="78" actId="478"/>
        <pc:sldMkLst>
          <pc:docMk/>
          <pc:sldMk cId="2534224625" sldId="310"/>
        </pc:sldMkLst>
        <pc:picChg chg="del">
          <ac:chgData name="Duc Huyen Tran" userId="a699eb249f23b687" providerId="LiveId" clId="{66CC81F2-EBA4-4588-A453-4CD1D3C9F7AD}" dt="2022-12-08T09:05:11.670" v="78" actId="478"/>
          <ac:picMkLst>
            <pc:docMk/>
            <pc:sldMk cId="2534224625" sldId="310"/>
            <ac:picMk id="7170" creationId="{00000000-0000-0000-0000-000000000000}"/>
          </ac:picMkLst>
        </pc:picChg>
        <pc:picChg chg="del">
          <ac:chgData name="Duc Huyen Tran" userId="a699eb249f23b687" providerId="LiveId" clId="{66CC81F2-EBA4-4588-A453-4CD1D3C9F7AD}" dt="2022-12-08T09:05:10.375" v="77" actId="478"/>
          <ac:picMkLst>
            <pc:docMk/>
            <pc:sldMk cId="2534224625" sldId="310"/>
            <ac:picMk id="7171" creationId="{00000000-0000-0000-0000-000000000000}"/>
          </ac:picMkLst>
        </pc:picChg>
      </pc:sldChg>
      <pc:sldChg chg="delSp">
        <pc:chgData name="Duc Huyen Tran" userId="a699eb249f23b687" providerId="LiveId" clId="{66CC81F2-EBA4-4588-A453-4CD1D3C9F7AD}" dt="2022-12-08T09:09:00.010" v="123" actId="478"/>
        <pc:sldMkLst>
          <pc:docMk/>
          <pc:sldMk cId="2983401328" sldId="319"/>
        </pc:sldMkLst>
        <pc:picChg chg="del">
          <ac:chgData name="Duc Huyen Tran" userId="a699eb249f23b687" providerId="LiveId" clId="{66CC81F2-EBA4-4588-A453-4CD1D3C9F7AD}" dt="2022-12-08T09:08:58.568" v="122" actId="478"/>
          <ac:picMkLst>
            <pc:docMk/>
            <pc:sldMk cId="2983401328" sldId="319"/>
            <ac:picMk id="6" creationId="{00000000-0000-0000-0000-000000000000}"/>
          </ac:picMkLst>
        </pc:picChg>
        <pc:picChg chg="del">
          <ac:chgData name="Duc Huyen Tran" userId="a699eb249f23b687" providerId="LiveId" clId="{66CC81F2-EBA4-4588-A453-4CD1D3C9F7AD}" dt="2022-12-08T09:08:57.546" v="121" actId="478"/>
          <ac:picMkLst>
            <pc:docMk/>
            <pc:sldMk cId="2983401328" sldId="319"/>
            <ac:picMk id="1026" creationId="{00000000-0000-0000-0000-000000000000}"/>
          </ac:picMkLst>
        </pc:picChg>
        <pc:picChg chg="del">
          <ac:chgData name="Duc Huyen Tran" userId="a699eb249f23b687" providerId="LiveId" clId="{66CC81F2-EBA4-4588-A453-4CD1D3C9F7AD}" dt="2022-12-08T09:09:00.010" v="123" actId="478"/>
          <ac:picMkLst>
            <pc:docMk/>
            <pc:sldMk cId="2983401328" sldId="319"/>
            <ac:picMk id="4098" creationId="{00000000-0000-0000-0000-000000000000}"/>
          </ac:picMkLst>
        </pc:picChg>
      </pc:sldChg>
      <pc:sldChg chg="delSp">
        <pc:chgData name="Duc Huyen Tran" userId="a699eb249f23b687" providerId="LiveId" clId="{66CC81F2-EBA4-4588-A453-4CD1D3C9F7AD}" dt="2022-12-08T09:09:06.744" v="126" actId="478"/>
        <pc:sldMkLst>
          <pc:docMk/>
          <pc:sldMk cId="2533237904" sldId="320"/>
        </pc:sldMkLst>
        <pc:picChg chg="del">
          <ac:chgData name="Duc Huyen Tran" userId="a699eb249f23b687" providerId="LiveId" clId="{66CC81F2-EBA4-4588-A453-4CD1D3C9F7AD}" dt="2022-12-08T09:09:05.833" v="125" actId="478"/>
          <ac:picMkLst>
            <pc:docMk/>
            <pc:sldMk cId="2533237904" sldId="320"/>
            <ac:picMk id="6" creationId="{00000000-0000-0000-0000-000000000000}"/>
          </ac:picMkLst>
        </pc:picChg>
        <pc:picChg chg="del">
          <ac:chgData name="Duc Huyen Tran" userId="a699eb249f23b687" providerId="LiveId" clId="{66CC81F2-EBA4-4588-A453-4CD1D3C9F7AD}" dt="2022-12-08T09:09:04.534" v="124" actId="478"/>
          <ac:picMkLst>
            <pc:docMk/>
            <pc:sldMk cId="2533237904" sldId="320"/>
            <ac:picMk id="14338" creationId="{00000000-0000-0000-0000-000000000000}"/>
          </ac:picMkLst>
        </pc:picChg>
        <pc:picChg chg="del">
          <ac:chgData name="Duc Huyen Tran" userId="a699eb249f23b687" providerId="LiveId" clId="{66CC81F2-EBA4-4588-A453-4CD1D3C9F7AD}" dt="2022-12-08T09:09:06.744" v="126" actId="478"/>
          <ac:picMkLst>
            <pc:docMk/>
            <pc:sldMk cId="2533237904" sldId="320"/>
            <ac:picMk id="14339" creationId="{00000000-0000-0000-0000-000000000000}"/>
          </ac:picMkLst>
        </pc:picChg>
      </pc:sldChg>
      <pc:sldChg chg="delSp">
        <pc:chgData name="Duc Huyen Tran" userId="a699eb249f23b687" providerId="LiveId" clId="{66CC81F2-EBA4-4588-A453-4CD1D3C9F7AD}" dt="2022-12-08T09:09:16.358" v="129" actId="478"/>
        <pc:sldMkLst>
          <pc:docMk/>
          <pc:sldMk cId="683965014" sldId="326"/>
        </pc:sldMkLst>
        <pc:picChg chg="del">
          <ac:chgData name="Duc Huyen Tran" userId="a699eb249f23b687" providerId="LiveId" clId="{66CC81F2-EBA4-4588-A453-4CD1D3C9F7AD}" dt="2022-12-08T09:09:15.450" v="128" actId="478"/>
          <ac:picMkLst>
            <pc:docMk/>
            <pc:sldMk cId="683965014" sldId="326"/>
            <ac:picMk id="7" creationId="{00000000-0000-0000-0000-000000000000}"/>
          </ac:picMkLst>
        </pc:picChg>
        <pc:picChg chg="del">
          <ac:chgData name="Duc Huyen Tran" userId="a699eb249f23b687" providerId="LiveId" clId="{66CC81F2-EBA4-4588-A453-4CD1D3C9F7AD}" dt="2022-12-08T09:09:14.231" v="127" actId="478"/>
          <ac:picMkLst>
            <pc:docMk/>
            <pc:sldMk cId="683965014" sldId="326"/>
            <ac:picMk id="8" creationId="{00000000-0000-0000-0000-000000000000}"/>
          </ac:picMkLst>
        </pc:picChg>
        <pc:picChg chg="del">
          <ac:chgData name="Duc Huyen Tran" userId="a699eb249f23b687" providerId="LiveId" clId="{66CC81F2-EBA4-4588-A453-4CD1D3C9F7AD}" dt="2022-12-08T09:09:16.358" v="129" actId="478"/>
          <ac:picMkLst>
            <pc:docMk/>
            <pc:sldMk cId="683965014" sldId="326"/>
            <ac:picMk id="1027" creationId="{00000000-0000-0000-0000-000000000000}"/>
          </ac:picMkLst>
        </pc:picChg>
      </pc:sldChg>
      <pc:sldChg chg="addSp delSp modSp">
        <pc:chgData name="Duc Huyen Tran" userId="a699eb249f23b687" providerId="LiveId" clId="{66CC81F2-EBA4-4588-A453-4CD1D3C9F7AD}" dt="2022-12-08T09:09:30.422" v="133" actId="14100"/>
        <pc:sldMkLst>
          <pc:docMk/>
          <pc:sldMk cId="1448637043" sldId="327"/>
        </pc:sldMkLst>
        <pc:picChg chg="add del mod">
          <ac:chgData name="Duc Huyen Tran" userId="a699eb249f23b687" providerId="LiveId" clId="{66CC81F2-EBA4-4588-A453-4CD1D3C9F7AD}" dt="2022-12-08T09:09:30.422" v="133" actId="14100"/>
          <ac:picMkLst>
            <pc:docMk/>
            <pc:sldMk cId="1448637043" sldId="327"/>
            <ac:picMk id="4" creationId="{00000000-0000-0000-0000-000000000000}"/>
          </ac:picMkLst>
        </pc:picChg>
        <pc:picChg chg="del">
          <ac:chgData name="Duc Huyen Tran" userId="a699eb249f23b687" providerId="LiveId" clId="{66CC81F2-EBA4-4588-A453-4CD1D3C9F7AD}" dt="2022-12-08T09:09:20.168" v="130" actId="478"/>
          <ac:picMkLst>
            <pc:docMk/>
            <pc:sldMk cId="1448637043" sldId="327"/>
            <ac:picMk id="7" creationId="{00000000-0000-0000-0000-000000000000}"/>
          </ac:picMkLst>
        </pc:picChg>
      </pc:sldChg>
      <pc:sldChg chg="delSp">
        <pc:chgData name="Duc Huyen Tran" userId="a699eb249f23b687" providerId="LiveId" clId="{66CC81F2-EBA4-4588-A453-4CD1D3C9F7AD}" dt="2022-12-08T09:09:41.064" v="136" actId="478"/>
        <pc:sldMkLst>
          <pc:docMk/>
          <pc:sldMk cId="2419444058" sldId="328"/>
        </pc:sldMkLst>
        <pc:picChg chg="del">
          <ac:chgData name="Duc Huyen Tran" userId="a699eb249f23b687" providerId="LiveId" clId="{66CC81F2-EBA4-4588-A453-4CD1D3C9F7AD}" dt="2022-12-08T09:09:38.184" v="134" actId="478"/>
          <ac:picMkLst>
            <pc:docMk/>
            <pc:sldMk cId="2419444058" sldId="328"/>
            <ac:picMk id="3074" creationId="{00000000-0000-0000-0000-000000000000}"/>
          </ac:picMkLst>
        </pc:picChg>
        <pc:picChg chg="del">
          <ac:chgData name="Duc Huyen Tran" userId="a699eb249f23b687" providerId="LiveId" clId="{66CC81F2-EBA4-4588-A453-4CD1D3C9F7AD}" dt="2022-12-08T09:09:40.008" v="135" actId="478"/>
          <ac:picMkLst>
            <pc:docMk/>
            <pc:sldMk cId="2419444058" sldId="328"/>
            <ac:picMk id="17411" creationId="{00000000-0000-0000-0000-000000000000}"/>
          </ac:picMkLst>
        </pc:picChg>
        <pc:picChg chg="del">
          <ac:chgData name="Duc Huyen Tran" userId="a699eb249f23b687" providerId="LiveId" clId="{66CC81F2-EBA4-4588-A453-4CD1D3C9F7AD}" dt="2022-12-08T09:09:41.064" v="136" actId="478"/>
          <ac:picMkLst>
            <pc:docMk/>
            <pc:sldMk cId="2419444058" sldId="328"/>
            <ac:picMk id="17412" creationId="{00000000-0000-0000-0000-000000000000}"/>
          </ac:picMkLst>
        </pc:picChg>
      </pc:sldChg>
      <pc:sldChg chg="delSp mod">
        <pc:chgData name="Duc Huyen Tran" userId="a699eb249f23b687" providerId="LiveId" clId="{66CC81F2-EBA4-4588-A453-4CD1D3C9F7AD}" dt="2022-12-08T09:09:48.806" v="141" actId="478"/>
        <pc:sldMkLst>
          <pc:docMk/>
          <pc:sldMk cId="149859710" sldId="329"/>
        </pc:sldMkLst>
        <pc:picChg chg="del">
          <ac:chgData name="Duc Huyen Tran" userId="a699eb249f23b687" providerId="LiveId" clId="{66CC81F2-EBA4-4588-A453-4CD1D3C9F7AD}" dt="2022-12-08T09:09:44.615" v="137" actId="478"/>
          <ac:picMkLst>
            <pc:docMk/>
            <pc:sldMk cId="149859710" sldId="329"/>
            <ac:picMk id="4" creationId="{00000000-0000-0000-0000-000000000000}"/>
          </ac:picMkLst>
        </pc:picChg>
        <pc:picChg chg="del">
          <ac:chgData name="Duc Huyen Tran" userId="a699eb249f23b687" providerId="LiveId" clId="{66CC81F2-EBA4-4588-A453-4CD1D3C9F7AD}" dt="2022-12-08T09:09:45.495" v="138" actId="478"/>
          <ac:picMkLst>
            <pc:docMk/>
            <pc:sldMk cId="149859710" sldId="329"/>
            <ac:picMk id="4098" creationId="{00000000-0000-0000-0000-000000000000}"/>
          </ac:picMkLst>
        </pc:picChg>
        <pc:picChg chg="del">
          <ac:chgData name="Duc Huyen Tran" userId="a699eb249f23b687" providerId="LiveId" clId="{66CC81F2-EBA4-4588-A453-4CD1D3C9F7AD}" dt="2022-12-08T09:09:47.640" v="140" actId="478"/>
          <ac:picMkLst>
            <pc:docMk/>
            <pc:sldMk cId="149859710" sldId="329"/>
            <ac:picMk id="4099" creationId="{00000000-0000-0000-0000-000000000000}"/>
          </ac:picMkLst>
        </pc:picChg>
        <pc:picChg chg="del">
          <ac:chgData name="Duc Huyen Tran" userId="a699eb249f23b687" providerId="LiveId" clId="{66CC81F2-EBA4-4588-A453-4CD1D3C9F7AD}" dt="2022-12-08T09:09:46.599" v="139" actId="478"/>
          <ac:picMkLst>
            <pc:docMk/>
            <pc:sldMk cId="149859710" sldId="329"/>
            <ac:picMk id="4100" creationId="{00000000-0000-0000-0000-000000000000}"/>
          </ac:picMkLst>
        </pc:picChg>
        <pc:picChg chg="del">
          <ac:chgData name="Duc Huyen Tran" userId="a699eb249f23b687" providerId="LiveId" clId="{66CC81F2-EBA4-4588-A453-4CD1D3C9F7AD}" dt="2022-12-08T09:09:48.806" v="141" actId="478"/>
          <ac:picMkLst>
            <pc:docMk/>
            <pc:sldMk cId="149859710" sldId="329"/>
            <ac:picMk id="7170" creationId="{00000000-0000-0000-0000-000000000000}"/>
          </ac:picMkLst>
        </pc:picChg>
      </pc:sldChg>
      <pc:sldChg chg="delSp">
        <pc:chgData name="Duc Huyen Tran" userId="a699eb249f23b687" providerId="LiveId" clId="{66CC81F2-EBA4-4588-A453-4CD1D3C9F7AD}" dt="2022-12-08T09:09:55.080" v="144" actId="478"/>
        <pc:sldMkLst>
          <pc:docMk/>
          <pc:sldMk cId="1768794424" sldId="330"/>
        </pc:sldMkLst>
        <pc:picChg chg="del">
          <ac:chgData name="Duc Huyen Tran" userId="a699eb249f23b687" providerId="LiveId" clId="{66CC81F2-EBA4-4588-A453-4CD1D3C9F7AD}" dt="2022-12-08T09:09:52.808" v="142" actId="478"/>
          <ac:picMkLst>
            <pc:docMk/>
            <pc:sldMk cId="1768794424" sldId="330"/>
            <ac:picMk id="4" creationId="{00000000-0000-0000-0000-000000000000}"/>
          </ac:picMkLst>
        </pc:picChg>
        <pc:picChg chg="del">
          <ac:chgData name="Duc Huyen Tran" userId="a699eb249f23b687" providerId="LiveId" clId="{66CC81F2-EBA4-4588-A453-4CD1D3C9F7AD}" dt="2022-12-08T09:09:53.926" v="143" actId="478"/>
          <ac:picMkLst>
            <pc:docMk/>
            <pc:sldMk cId="1768794424" sldId="330"/>
            <ac:picMk id="10242" creationId="{00000000-0000-0000-0000-000000000000}"/>
          </ac:picMkLst>
        </pc:picChg>
        <pc:picChg chg="del">
          <ac:chgData name="Duc Huyen Tran" userId="a699eb249f23b687" providerId="LiveId" clId="{66CC81F2-EBA4-4588-A453-4CD1D3C9F7AD}" dt="2022-12-08T09:09:55.080" v="144" actId="478"/>
          <ac:picMkLst>
            <pc:docMk/>
            <pc:sldMk cId="1768794424" sldId="330"/>
            <ac:picMk id="24579" creationId="{00000000-0000-0000-0000-000000000000}"/>
          </ac:picMkLst>
        </pc:picChg>
      </pc:sldChg>
      <pc:sldChg chg="delSp">
        <pc:chgData name="Duc Huyen Tran" userId="a699eb249f23b687" providerId="LiveId" clId="{66CC81F2-EBA4-4588-A453-4CD1D3C9F7AD}" dt="2022-12-08T09:10:00.949" v="147" actId="478"/>
        <pc:sldMkLst>
          <pc:docMk/>
          <pc:sldMk cId="3828309884" sldId="331"/>
        </pc:sldMkLst>
        <pc:picChg chg="del">
          <ac:chgData name="Duc Huyen Tran" userId="a699eb249f23b687" providerId="LiveId" clId="{66CC81F2-EBA4-4588-A453-4CD1D3C9F7AD}" dt="2022-12-08T09:09:58.680" v="145" actId="478"/>
          <ac:picMkLst>
            <pc:docMk/>
            <pc:sldMk cId="3828309884" sldId="331"/>
            <ac:picMk id="2050" creationId="{00000000-0000-0000-0000-000000000000}"/>
          </ac:picMkLst>
        </pc:picChg>
        <pc:picChg chg="del">
          <ac:chgData name="Duc Huyen Tran" userId="a699eb249f23b687" providerId="LiveId" clId="{66CC81F2-EBA4-4588-A453-4CD1D3C9F7AD}" dt="2022-12-08T09:10:00.949" v="147" actId="478"/>
          <ac:picMkLst>
            <pc:docMk/>
            <pc:sldMk cId="3828309884" sldId="331"/>
            <ac:picMk id="2051" creationId="{00000000-0000-0000-0000-000000000000}"/>
          </ac:picMkLst>
        </pc:picChg>
        <pc:picChg chg="del">
          <ac:chgData name="Duc Huyen Tran" userId="a699eb249f23b687" providerId="LiveId" clId="{66CC81F2-EBA4-4588-A453-4CD1D3C9F7AD}" dt="2022-12-08T09:09:59.782" v="146" actId="478"/>
          <ac:picMkLst>
            <pc:docMk/>
            <pc:sldMk cId="3828309884" sldId="331"/>
            <ac:picMk id="18434" creationId="{00000000-0000-0000-0000-000000000000}"/>
          </ac:picMkLst>
        </pc:picChg>
      </pc:sldChg>
      <pc:sldChg chg="delSp modSp mod">
        <pc:chgData name="Duc Huyen Tran" userId="a699eb249f23b687" providerId="LiveId" clId="{66CC81F2-EBA4-4588-A453-4CD1D3C9F7AD}" dt="2022-12-08T09:04:45.591" v="72" actId="478"/>
        <pc:sldMkLst>
          <pc:docMk/>
          <pc:sldMk cId="4277252759" sldId="333"/>
        </pc:sldMkLst>
        <pc:spChg chg="mod">
          <ac:chgData name="Duc Huyen Tran" userId="a699eb249f23b687" providerId="LiveId" clId="{66CC81F2-EBA4-4588-A453-4CD1D3C9F7AD}" dt="2022-12-08T09:04:35.777" v="71" actId="20577"/>
          <ac:spMkLst>
            <pc:docMk/>
            <pc:sldMk cId="4277252759" sldId="333"/>
            <ac:spMk id="3" creationId="{00000000-0000-0000-0000-000000000000}"/>
          </ac:spMkLst>
        </pc:spChg>
        <pc:picChg chg="del">
          <ac:chgData name="Duc Huyen Tran" userId="a699eb249f23b687" providerId="LiveId" clId="{66CC81F2-EBA4-4588-A453-4CD1D3C9F7AD}" dt="2022-12-08T09:03:46.056" v="45" actId="478"/>
          <ac:picMkLst>
            <pc:docMk/>
            <pc:sldMk cId="4277252759" sldId="333"/>
            <ac:picMk id="5" creationId="{00000000-0000-0000-0000-000000000000}"/>
          </ac:picMkLst>
        </pc:picChg>
        <pc:picChg chg="del">
          <ac:chgData name="Duc Huyen Tran" userId="a699eb249f23b687" providerId="LiveId" clId="{66CC81F2-EBA4-4588-A453-4CD1D3C9F7AD}" dt="2022-12-08T09:04:45.591" v="72" actId="478"/>
          <ac:picMkLst>
            <pc:docMk/>
            <pc:sldMk cId="4277252759" sldId="333"/>
            <ac:picMk id="6" creationId="{00000000-0000-0000-0000-000000000000}"/>
          </ac:picMkLst>
        </pc:picChg>
      </pc:sldChg>
      <pc:sldChg chg="delSp">
        <pc:chgData name="Duc Huyen Tran" userId="a699eb249f23b687" providerId="LiveId" clId="{66CC81F2-EBA4-4588-A453-4CD1D3C9F7AD}" dt="2022-12-08T09:04:54.920" v="73" actId="478"/>
        <pc:sldMkLst>
          <pc:docMk/>
          <pc:sldMk cId="4277252759" sldId="334"/>
        </pc:sldMkLst>
        <pc:picChg chg="del">
          <ac:chgData name="Duc Huyen Tran" userId="a699eb249f23b687" providerId="LiveId" clId="{66CC81F2-EBA4-4588-A453-4CD1D3C9F7AD}" dt="2022-12-08T09:04:54.920" v="73" actId="478"/>
          <ac:picMkLst>
            <pc:docMk/>
            <pc:sldMk cId="4277252759" sldId="334"/>
            <ac:picMk id="5" creationId="{00000000-0000-0000-0000-000000000000}"/>
          </ac:picMkLst>
        </pc:picChg>
      </pc:sldChg>
      <pc:sldChg chg="delSp">
        <pc:chgData name="Duc Huyen Tran" userId="a699eb249f23b687" providerId="LiveId" clId="{66CC81F2-EBA4-4588-A453-4CD1D3C9F7AD}" dt="2022-12-08T09:05:03.815" v="76" actId="478"/>
        <pc:sldMkLst>
          <pc:docMk/>
          <pc:sldMk cId="4277252759" sldId="335"/>
        </pc:sldMkLst>
        <pc:picChg chg="del">
          <ac:chgData name="Duc Huyen Tran" userId="a699eb249f23b687" providerId="LiveId" clId="{66CC81F2-EBA4-4588-A453-4CD1D3C9F7AD}" dt="2022-12-08T09:05:01.146" v="74" actId="478"/>
          <ac:picMkLst>
            <pc:docMk/>
            <pc:sldMk cId="4277252759" sldId="335"/>
            <ac:picMk id="5" creationId="{00000000-0000-0000-0000-000000000000}"/>
          </ac:picMkLst>
        </pc:picChg>
        <pc:picChg chg="del">
          <ac:chgData name="Duc Huyen Tran" userId="a699eb249f23b687" providerId="LiveId" clId="{66CC81F2-EBA4-4588-A453-4CD1D3C9F7AD}" dt="2022-12-08T09:05:02.454" v="75" actId="478"/>
          <ac:picMkLst>
            <pc:docMk/>
            <pc:sldMk cId="4277252759" sldId="335"/>
            <ac:picMk id="6" creationId="{00000000-0000-0000-0000-000000000000}"/>
          </ac:picMkLst>
        </pc:picChg>
        <pc:picChg chg="del">
          <ac:chgData name="Duc Huyen Tran" userId="a699eb249f23b687" providerId="LiveId" clId="{66CC81F2-EBA4-4588-A453-4CD1D3C9F7AD}" dt="2022-12-08T09:05:03.815" v="76" actId="478"/>
          <ac:picMkLst>
            <pc:docMk/>
            <pc:sldMk cId="4277252759" sldId="335"/>
            <ac:picMk id="7" creationId="{00000000-0000-0000-0000-000000000000}"/>
          </ac:picMkLst>
        </pc:picChg>
      </pc:sldChg>
      <pc:sldChg chg="delSp">
        <pc:chgData name="Duc Huyen Tran" userId="a699eb249f23b687" providerId="LiveId" clId="{66CC81F2-EBA4-4588-A453-4CD1D3C9F7AD}" dt="2022-12-08T09:05:22.407" v="81" actId="478"/>
        <pc:sldMkLst>
          <pc:docMk/>
          <pc:sldMk cId="4277252759" sldId="336"/>
        </pc:sldMkLst>
        <pc:picChg chg="del">
          <ac:chgData name="Duc Huyen Tran" userId="a699eb249f23b687" providerId="LiveId" clId="{66CC81F2-EBA4-4588-A453-4CD1D3C9F7AD}" dt="2022-12-08T09:05:22.407" v="81" actId="478"/>
          <ac:picMkLst>
            <pc:docMk/>
            <pc:sldMk cId="4277252759" sldId="336"/>
            <ac:picMk id="5" creationId="{00000000-0000-0000-0000-000000000000}"/>
          </ac:picMkLst>
        </pc:picChg>
        <pc:picChg chg="del">
          <ac:chgData name="Duc Huyen Tran" userId="a699eb249f23b687" providerId="LiveId" clId="{66CC81F2-EBA4-4588-A453-4CD1D3C9F7AD}" dt="2022-12-08T09:05:18.406" v="80" actId="478"/>
          <ac:picMkLst>
            <pc:docMk/>
            <pc:sldMk cId="4277252759" sldId="336"/>
            <ac:picMk id="6" creationId="{00000000-0000-0000-0000-000000000000}"/>
          </ac:picMkLst>
        </pc:picChg>
        <pc:picChg chg="del">
          <ac:chgData name="Duc Huyen Tran" userId="a699eb249f23b687" providerId="LiveId" clId="{66CC81F2-EBA4-4588-A453-4CD1D3C9F7AD}" dt="2022-12-08T09:05:16.871" v="79" actId="478"/>
          <ac:picMkLst>
            <pc:docMk/>
            <pc:sldMk cId="4277252759" sldId="336"/>
            <ac:picMk id="7" creationId="{00000000-0000-0000-0000-000000000000}"/>
          </ac:picMkLst>
        </pc:picChg>
      </pc:sldChg>
      <pc:sldChg chg="delSp">
        <pc:chgData name="Duc Huyen Tran" userId="a699eb249f23b687" providerId="LiveId" clId="{66CC81F2-EBA4-4588-A453-4CD1D3C9F7AD}" dt="2022-12-08T09:12:04.073" v="169" actId="478"/>
        <pc:sldMkLst>
          <pc:docMk/>
          <pc:sldMk cId="3891296589" sldId="337"/>
        </pc:sldMkLst>
        <pc:picChg chg="del">
          <ac:chgData name="Duc Huyen Tran" userId="a699eb249f23b687" providerId="LiveId" clId="{66CC81F2-EBA4-4588-A453-4CD1D3C9F7AD}" dt="2022-12-08T09:12:04.073" v="169" actId="478"/>
          <ac:picMkLst>
            <pc:docMk/>
            <pc:sldMk cId="3891296589" sldId="337"/>
            <ac:picMk id="5128" creationId="{00000000-0000-0000-0000-000000000000}"/>
          </ac:picMkLst>
        </pc:picChg>
      </pc:sldChg>
      <pc:sldChg chg="addSp delSp modSp mod">
        <pc:chgData name="Duc Huyen Tran" userId="a699eb249f23b687" providerId="LiveId" clId="{66CC81F2-EBA4-4588-A453-4CD1D3C9F7AD}" dt="2022-12-08T09:06:11.599" v="88" actId="1076"/>
        <pc:sldMkLst>
          <pc:docMk/>
          <pc:sldMk cId="253430621" sldId="338"/>
        </pc:sldMkLst>
        <pc:picChg chg="add mod">
          <ac:chgData name="Duc Huyen Tran" userId="a699eb249f23b687" providerId="LiveId" clId="{66CC81F2-EBA4-4588-A453-4CD1D3C9F7AD}" dt="2022-12-08T09:06:11.599" v="88" actId="1076"/>
          <ac:picMkLst>
            <pc:docMk/>
            <pc:sldMk cId="253430621" sldId="338"/>
            <ac:picMk id="2" creationId="{3E07D8E1-0A31-C5D2-DF6E-7D1CD9F0426E}"/>
          </ac:picMkLst>
        </pc:picChg>
        <pc:picChg chg="del">
          <ac:chgData name="Duc Huyen Tran" userId="a699eb249f23b687" providerId="LiveId" clId="{66CC81F2-EBA4-4588-A453-4CD1D3C9F7AD}" dt="2022-12-08T09:05:46.088" v="84" actId="478"/>
          <ac:picMkLst>
            <pc:docMk/>
            <pc:sldMk cId="253430621" sldId="338"/>
            <ac:picMk id="8" creationId="{00000000-0000-0000-0000-000000000000}"/>
          </ac:picMkLst>
        </pc:picChg>
      </pc:sldChg>
      <pc:sldChg chg="delSp">
        <pc:chgData name="Duc Huyen Tran" userId="a699eb249f23b687" providerId="LiveId" clId="{66CC81F2-EBA4-4588-A453-4CD1D3C9F7AD}" dt="2022-12-08T09:06:20.438" v="93" actId="478"/>
        <pc:sldMkLst>
          <pc:docMk/>
          <pc:sldMk cId="2614460031" sldId="339"/>
        </pc:sldMkLst>
        <pc:picChg chg="del">
          <ac:chgData name="Duc Huyen Tran" userId="a699eb249f23b687" providerId="LiveId" clId="{66CC81F2-EBA4-4588-A453-4CD1D3C9F7AD}" dt="2022-12-08T09:06:16.519" v="89" actId="478"/>
          <ac:picMkLst>
            <pc:docMk/>
            <pc:sldMk cId="2614460031" sldId="339"/>
            <ac:picMk id="2050" creationId="{00000000-0000-0000-0000-000000000000}"/>
          </ac:picMkLst>
        </pc:picChg>
        <pc:picChg chg="del">
          <ac:chgData name="Duc Huyen Tran" userId="a699eb249f23b687" providerId="LiveId" clId="{66CC81F2-EBA4-4588-A453-4CD1D3C9F7AD}" dt="2022-12-08T09:06:17.543" v="90" actId="478"/>
          <ac:picMkLst>
            <pc:docMk/>
            <pc:sldMk cId="2614460031" sldId="339"/>
            <ac:picMk id="2051" creationId="{00000000-0000-0000-0000-000000000000}"/>
          </ac:picMkLst>
        </pc:picChg>
        <pc:picChg chg="del">
          <ac:chgData name="Duc Huyen Tran" userId="a699eb249f23b687" providerId="LiveId" clId="{66CC81F2-EBA4-4588-A453-4CD1D3C9F7AD}" dt="2022-12-08T09:06:18.569" v="91" actId="478"/>
          <ac:picMkLst>
            <pc:docMk/>
            <pc:sldMk cId="2614460031" sldId="339"/>
            <ac:picMk id="2052" creationId="{00000000-0000-0000-0000-000000000000}"/>
          </ac:picMkLst>
        </pc:picChg>
        <pc:picChg chg="del">
          <ac:chgData name="Duc Huyen Tran" userId="a699eb249f23b687" providerId="LiveId" clId="{66CC81F2-EBA4-4588-A453-4CD1D3C9F7AD}" dt="2022-12-08T09:06:19.462" v="92" actId="478"/>
          <ac:picMkLst>
            <pc:docMk/>
            <pc:sldMk cId="2614460031" sldId="339"/>
            <ac:picMk id="2053" creationId="{00000000-0000-0000-0000-000000000000}"/>
          </ac:picMkLst>
        </pc:picChg>
        <pc:picChg chg="del">
          <ac:chgData name="Duc Huyen Tran" userId="a699eb249f23b687" providerId="LiveId" clId="{66CC81F2-EBA4-4588-A453-4CD1D3C9F7AD}" dt="2022-12-08T09:06:20.438" v="93" actId="478"/>
          <ac:picMkLst>
            <pc:docMk/>
            <pc:sldMk cId="2614460031" sldId="339"/>
            <ac:picMk id="2054" creationId="{00000000-0000-0000-0000-000000000000}"/>
          </ac:picMkLst>
        </pc:picChg>
      </pc:sldChg>
      <pc:sldChg chg="addSp delSp modSp mod">
        <pc:chgData name="Duc Huyen Tran" userId="a699eb249f23b687" providerId="LiveId" clId="{66CC81F2-EBA4-4588-A453-4CD1D3C9F7AD}" dt="2022-12-08T09:06:44.654" v="96" actId="1076"/>
        <pc:sldMkLst>
          <pc:docMk/>
          <pc:sldMk cId="2614460031" sldId="340"/>
        </pc:sldMkLst>
        <pc:picChg chg="add mod">
          <ac:chgData name="Duc Huyen Tran" userId="a699eb249f23b687" providerId="LiveId" clId="{66CC81F2-EBA4-4588-A453-4CD1D3C9F7AD}" dt="2022-12-08T09:06:44.654" v="96" actId="1076"/>
          <ac:picMkLst>
            <pc:docMk/>
            <pc:sldMk cId="2614460031" sldId="340"/>
            <ac:picMk id="2" creationId="{71CDE4F1-EC7F-2B96-B51D-1E5A73C150B0}"/>
          </ac:picMkLst>
        </pc:picChg>
        <pc:picChg chg="del">
          <ac:chgData name="Duc Huyen Tran" userId="a699eb249f23b687" providerId="LiveId" clId="{66CC81F2-EBA4-4588-A453-4CD1D3C9F7AD}" dt="2022-12-08T09:06:25.129" v="94" actId="478"/>
          <ac:picMkLst>
            <pc:docMk/>
            <pc:sldMk cId="2614460031" sldId="340"/>
            <ac:picMk id="3" creationId="{00000000-0000-0000-0000-000000000000}"/>
          </ac:picMkLst>
        </pc:picChg>
      </pc:sldChg>
      <pc:sldChg chg="addSp delSp modSp mod">
        <pc:chgData name="Duc Huyen Tran" userId="a699eb249f23b687" providerId="LiveId" clId="{66CC81F2-EBA4-4588-A453-4CD1D3C9F7AD}" dt="2022-12-08T09:08:24.764" v="113" actId="21"/>
        <pc:sldMkLst>
          <pc:docMk/>
          <pc:sldMk cId="2614460031" sldId="341"/>
        </pc:sldMkLst>
        <pc:picChg chg="add del mod">
          <ac:chgData name="Duc Huyen Tran" userId="a699eb249f23b687" providerId="LiveId" clId="{66CC81F2-EBA4-4588-A453-4CD1D3C9F7AD}" dt="2022-12-08T09:08:24.764" v="113" actId="21"/>
          <ac:picMkLst>
            <pc:docMk/>
            <pc:sldMk cId="2614460031" sldId="341"/>
            <ac:picMk id="2" creationId="{E75C2839-AF35-0599-8B3C-606D222836DA}"/>
          </ac:picMkLst>
        </pc:picChg>
        <pc:picChg chg="del">
          <ac:chgData name="Duc Huyen Tran" userId="a699eb249f23b687" providerId="LiveId" clId="{66CC81F2-EBA4-4588-A453-4CD1D3C9F7AD}" dt="2022-12-08T09:06:48.471" v="97" actId="478"/>
          <ac:picMkLst>
            <pc:docMk/>
            <pc:sldMk cId="2614460031" sldId="341"/>
            <ac:picMk id="3074" creationId="{00000000-0000-0000-0000-000000000000}"/>
          </ac:picMkLst>
        </pc:picChg>
        <pc:picChg chg="del mod">
          <ac:chgData name="Duc Huyen Tran" userId="a699eb249f23b687" providerId="LiveId" clId="{66CC81F2-EBA4-4588-A453-4CD1D3C9F7AD}" dt="2022-12-08T09:06:49.703" v="99" actId="478"/>
          <ac:picMkLst>
            <pc:docMk/>
            <pc:sldMk cId="2614460031" sldId="341"/>
            <ac:picMk id="3075" creationId="{00000000-0000-0000-0000-000000000000}"/>
          </ac:picMkLst>
        </pc:picChg>
        <pc:picChg chg="del">
          <ac:chgData name="Duc Huyen Tran" userId="a699eb249f23b687" providerId="LiveId" clId="{66CC81F2-EBA4-4588-A453-4CD1D3C9F7AD}" dt="2022-12-08T09:06:50.694" v="100" actId="478"/>
          <ac:picMkLst>
            <pc:docMk/>
            <pc:sldMk cId="2614460031" sldId="341"/>
            <ac:picMk id="3076" creationId="{00000000-0000-0000-0000-000000000000}"/>
          </ac:picMkLst>
        </pc:picChg>
        <pc:picChg chg="del">
          <ac:chgData name="Duc Huyen Tran" userId="a699eb249f23b687" providerId="LiveId" clId="{66CC81F2-EBA4-4588-A453-4CD1D3C9F7AD}" dt="2022-12-08T09:06:51.655" v="101" actId="478"/>
          <ac:picMkLst>
            <pc:docMk/>
            <pc:sldMk cId="2614460031" sldId="341"/>
            <ac:picMk id="3077" creationId="{00000000-0000-0000-0000-000000000000}"/>
          </ac:picMkLst>
        </pc:picChg>
      </pc:sldChg>
      <pc:sldChg chg="modSp">
        <pc:chgData name="Duc Huyen Tran" userId="a699eb249f23b687" providerId="LiveId" clId="{66CC81F2-EBA4-4588-A453-4CD1D3C9F7AD}" dt="2022-12-08T09:08:46.790" v="117" actId="1076"/>
        <pc:sldMkLst>
          <pc:docMk/>
          <pc:sldMk cId="2614460031" sldId="342"/>
        </pc:sldMkLst>
        <pc:picChg chg="mod">
          <ac:chgData name="Duc Huyen Tran" userId="a699eb249f23b687" providerId="LiveId" clId="{66CC81F2-EBA4-4588-A453-4CD1D3C9F7AD}" dt="2022-12-08T09:08:46.790" v="117" actId="1076"/>
          <ac:picMkLst>
            <pc:docMk/>
            <pc:sldMk cId="2614460031" sldId="342"/>
            <ac:picMk id="5" creationId="{00000000-0000-0000-0000-000000000000}"/>
          </ac:picMkLst>
        </pc:picChg>
      </pc:sldChg>
      <pc:sldChg chg="delSp">
        <pc:chgData name="Duc Huyen Tran" userId="a699eb249f23b687" providerId="LiveId" clId="{66CC81F2-EBA4-4588-A453-4CD1D3C9F7AD}" dt="2022-12-08T09:08:54.038" v="120" actId="478"/>
        <pc:sldMkLst>
          <pc:docMk/>
          <pc:sldMk cId="2614460031" sldId="343"/>
        </pc:sldMkLst>
        <pc:picChg chg="del">
          <ac:chgData name="Duc Huyen Tran" userId="a699eb249f23b687" providerId="LiveId" clId="{66CC81F2-EBA4-4588-A453-4CD1D3C9F7AD}" dt="2022-12-08T09:08:51.639" v="118" actId="478"/>
          <ac:picMkLst>
            <pc:docMk/>
            <pc:sldMk cId="2614460031" sldId="343"/>
            <ac:picMk id="5" creationId="{00000000-0000-0000-0000-000000000000}"/>
          </ac:picMkLst>
        </pc:picChg>
        <pc:picChg chg="del">
          <ac:chgData name="Duc Huyen Tran" userId="a699eb249f23b687" providerId="LiveId" clId="{66CC81F2-EBA4-4588-A453-4CD1D3C9F7AD}" dt="2022-12-08T09:08:54.038" v="120" actId="478"/>
          <ac:picMkLst>
            <pc:docMk/>
            <pc:sldMk cId="2614460031" sldId="343"/>
            <ac:picMk id="6" creationId="{00000000-0000-0000-0000-000000000000}"/>
          </ac:picMkLst>
        </pc:picChg>
        <pc:picChg chg="del">
          <ac:chgData name="Duc Huyen Tran" userId="a699eb249f23b687" providerId="LiveId" clId="{66CC81F2-EBA4-4588-A453-4CD1D3C9F7AD}" dt="2022-12-08T09:08:53.031" v="119" actId="478"/>
          <ac:picMkLst>
            <pc:docMk/>
            <pc:sldMk cId="2614460031" sldId="343"/>
            <ac:picMk id="7" creationId="{00000000-0000-0000-0000-000000000000}"/>
          </ac:picMkLst>
        </pc:picChg>
      </pc:sldChg>
      <pc:sldChg chg="modSp">
        <pc:chgData name="Duc Huyen Tran" userId="a699eb249f23b687" providerId="LiveId" clId="{66CC81F2-EBA4-4588-A453-4CD1D3C9F7AD}" dt="2022-12-08T09:06:59.851" v="102" actId="20577"/>
        <pc:sldMkLst>
          <pc:docMk/>
          <pc:sldMk cId="2561723305" sldId="344"/>
        </pc:sldMkLst>
        <pc:graphicFrameChg chg="mod">
          <ac:chgData name="Duc Huyen Tran" userId="a699eb249f23b687" providerId="LiveId" clId="{66CC81F2-EBA4-4588-A453-4CD1D3C9F7AD}" dt="2022-12-08T09:06:59.851" v="102" actId="20577"/>
          <ac:graphicFrameMkLst>
            <pc:docMk/>
            <pc:sldMk cId="2561723305" sldId="344"/>
            <ac:graphicFrameMk id="5" creationId="{00000000-0000-0000-0000-000000000000}"/>
          </ac:graphicFrameMkLst>
        </pc:graphicFrameChg>
      </pc:sldChg>
      <pc:sldChg chg="addSp delSp modSp mod">
        <pc:chgData name="Duc Huyen Tran" userId="a699eb249f23b687" providerId="LiveId" clId="{66CC81F2-EBA4-4588-A453-4CD1D3C9F7AD}" dt="2022-12-08T09:07:31.032" v="107" actId="478"/>
        <pc:sldMkLst>
          <pc:docMk/>
          <pc:sldMk cId="4219879674" sldId="345"/>
        </pc:sldMkLst>
        <pc:picChg chg="add mod">
          <ac:chgData name="Duc Huyen Tran" userId="a699eb249f23b687" providerId="LiveId" clId="{66CC81F2-EBA4-4588-A453-4CD1D3C9F7AD}" dt="2022-12-08T09:07:28.262" v="106" actId="1076"/>
          <ac:picMkLst>
            <pc:docMk/>
            <pc:sldMk cId="4219879674" sldId="345"/>
            <ac:picMk id="2" creationId="{34696964-D228-CC03-0679-A0A5E35CE7B2}"/>
          </ac:picMkLst>
        </pc:picChg>
        <pc:picChg chg="del">
          <ac:chgData name="Duc Huyen Tran" userId="a699eb249f23b687" providerId="LiveId" clId="{66CC81F2-EBA4-4588-A453-4CD1D3C9F7AD}" dt="2022-12-08T09:07:31.032" v="107" actId="478"/>
          <ac:picMkLst>
            <pc:docMk/>
            <pc:sldMk cId="4219879674" sldId="345"/>
            <ac:picMk id="5" creationId="{00000000-0000-0000-0000-000000000000}"/>
          </ac:picMkLst>
        </pc:picChg>
        <pc:picChg chg="del">
          <ac:chgData name="Duc Huyen Tran" userId="a699eb249f23b687" providerId="LiveId" clId="{66CC81F2-EBA4-4588-A453-4CD1D3C9F7AD}" dt="2022-12-08T09:07:20.152" v="103" actId="478"/>
          <ac:picMkLst>
            <pc:docMk/>
            <pc:sldMk cId="4219879674" sldId="345"/>
            <ac:picMk id="6" creationId="{00000000-0000-0000-0000-000000000000}"/>
          </ac:picMkLst>
        </pc:picChg>
      </pc:sldChg>
      <pc:sldChg chg="addSp delSp modSp add del mod">
        <pc:chgData name="Duc Huyen Tran" userId="a699eb249f23b687" providerId="LiveId" clId="{66CC81F2-EBA4-4588-A453-4CD1D3C9F7AD}" dt="2022-12-08T09:08:38.486" v="116" actId="478"/>
        <pc:sldMkLst>
          <pc:docMk/>
          <pc:sldMk cId="1059715257" sldId="348"/>
        </pc:sldMkLst>
        <pc:picChg chg="add mod">
          <ac:chgData name="Duc Huyen Tran" userId="a699eb249f23b687" providerId="LiveId" clId="{66CC81F2-EBA4-4588-A453-4CD1D3C9F7AD}" dt="2022-12-08T09:08:36.478" v="115" actId="1076"/>
          <ac:picMkLst>
            <pc:docMk/>
            <pc:sldMk cId="1059715257" sldId="348"/>
            <ac:picMk id="2" creationId="{DFD6F498-39DF-5A9D-BD96-815B76F68492}"/>
          </ac:picMkLst>
        </pc:picChg>
        <pc:picChg chg="del">
          <ac:chgData name="Duc Huyen Tran" userId="a699eb249f23b687" providerId="LiveId" clId="{66CC81F2-EBA4-4588-A453-4CD1D3C9F7AD}" dt="2022-12-08T09:07:44.693" v="110" actId="478"/>
          <ac:picMkLst>
            <pc:docMk/>
            <pc:sldMk cId="1059715257" sldId="348"/>
            <ac:picMk id="3" creationId="{00000000-0000-0000-0000-000000000000}"/>
          </ac:picMkLst>
        </pc:picChg>
        <pc:picChg chg="del">
          <ac:chgData name="Duc Huyen Tran" userId="a699eb249f23b687" providerId="LiveId" clId="{66CC81F2-EBA4-4588-A453-4CD1D3C9F7AD}" dt="2022-12-08T09:08:38.486" v="116" actId="478"/>
          <ac:picMkLst>
            <pc:docMk/>
            <pc:sldMk cId="1059715257" sldId="348"/>
            <ac:picMk id="5" creationId="{00000000-0000-0000-0000-000000000000}"/>
          </ac:picMkLst>
        </pc:picChg>
      </pc:sldChg>
      <pc:sldChg chg="addSp delSp modSp mod">
        <pc:chgData name="Duc Huyen Tran" userId="a699eb249f23b687" providerId="LiveId" clId="{66CC81F2-EBA4-4588-A453-4CD1D3C9F7AD}" dt="2022-12-08T09:14:28.086" v="183" actId="14100"/>
        <pc:sldMkLst>
          <pc:docMk/>
          <pc:sldMk cId="2956320537" sldId="350"/>
        </pc:sldMkLst>
        <pc:spChg chg="mod">
          <ac:chgData name="Duc Huyen Tran" userId="a699eb249f23b687" providerId="LiveId" clId="{66CC81F2-EBA4-4588-A453-4CD1D3C9F7AD}" dt="2022-12-08T08:59:16.722" v="0" actId="20577"/>
          <ac:spMkLst>
            <pc:docMk/>
            <pc:sldMk cId="2956320537" sldId="350"/>
            <ac:spMk id="6" creationId="{C77363AD-1D5C-4BEF-AA7B-206381A07D7E}"/>
          </ac:spMkLst>
        </pc:spChg>
        <pc:picChg chg="add mod">
          <ac:chgData name="Duc Huyen Tran" userId="a699eb249f23b687" providerId="LiveId" clId="{66CC81F2-EBA4-4588-A453-4CD1D3C9F7AD}" dt="2022-12-08T09:14:21.414" v="181" actId="14100"/>
          <ac:picMkLst>
            <pc:docMk/>
            <pc:sldMk cId="2956320537" sldId="350"/>
            <ac:picMk id="2" creationId="{2F081234-DDB2-90DF-5FC1-889434307F7D}"/>
          </ac:picMkLst>
        </pc:picChg>
        <pc:picChg chg="add mod">
          <ac:chgData name="Duc Huyen Tran" userId="a699eb249f23b687" providerId="LiveId" clId="{66CC81F2-EBA4-4588-A453-4CD1D3C9F7AD}" dt="2022-12-08T09:14:28.086" v="183" actId="14100"/>
          <ac:picMkLst>
            <pc:docMk/>
            <pc:sldMk cId="2956320537" sldId="350"/>
            <ac:picMk id="7" creationId="{10A67A9D-7093-904E-F526-90DB6152030E}"/>
          </ac:picMkLst>
        </pc:picChg>
        <pc:picChg chg="del">
          <ac:chgData name="Duc Huyen Tran" userId="a699eb249f23b687" providerId="LiveId" clId="{66CC81F2-EBA4-4588-A453-4CD1D3C9F7AD}" dt="2022-12-08T08:59:35.719" v="1" actId="478"/>
          <ac:picMkLst>
            <pc:docMk/>
            <pc:sldMk cId="2956320537" sldId="350"/>
            <ac:picMk id="8" creationId="{6E798A94-B2EE-46BA-9A60-5E9ADE8123BD}"/>
          </ac:picMkLst>
        </pc:picChg>
      </pc:sldChg>
      <pc:sldChg chg="addSp delSp modSp mod">
        <pc:chgData name="Duc Huyen Tran" userId="a699eb249f23b687" providerId="LiveId" clId="{66CC81F2-EBA4-4588-A453-4CD1D3C9F7AD}" dt="2022-12-08T09:03:28.646" v="44" actId="14100"/>
        <pc:sldMkLst>
          <pc:docMk/>
          <pc:sldMk cId="707348943" sldId="351"/>
        </pc:sldMkLst>
        <pc:spChg chg="mod">
          <ac:chgData name="Duc Huyen Tran" userId="a699eb249f23b687" providerId="LiveId" clId="{66CC81F2-EBA4-4588-A453-4CD1D3C9F7AD}" dt="2022-12-08T09:00:05.734" v="29" actId="20577"/>
          <ac:spMkLst>
            <pc:docMk/>
            <pc:sldMk cId="707348943" sldId="351"/>
            <ac:spMk id="9" creationId="{00000000-0000-0000-0000-000000000000}"/>
          </ac:spMkLst>
        </pc:spChg>
        <pc:picChg chg="add mod">
          <ac:chgData name="Duc Huyen Tran" userId="a699eb249f23b687" providerId="LiveId" clId="{66CC81F2-EBA4-4588-A453-4CD1D3C9F7AD}" dt="2022-12-08T09:03:20.710" v="42" actId="1076"/>
          <ac:picMkLst>
            <pc:docMk/>
            <pc:sldMk cId="707348943" sldId="351"/>
            <ac:picMk id="2" creationId="{47011222-9ADE-E946-32AE-6B1D7C370A92}"/>
          </ac:picMkLst>
        </pc:picChg>
        <pc:picChg chg="add mod">
          <ac:chgData name="Duc Huyen Tran" userId="a699eb249f23b687" providerId="LiveId" clId="{66CC81F2-EBA4-4588-A453-4CD1D3C9F7AD}" dt="2022-12-08T09:03:28.646" v="44" actId="14100"/>
          <ac:picMkLst>
            <pc:docMk/>
            <pc:sldMk cId="707348943" sldId="351"/>
            <ac:picMk id="3" creationId="{5A8D8253-BBF2-C5C0-620C-E52FA638BB9A}"/>
          </ac:picMkLst>
        </pc:picChg>
        <pc:picChg chg="del">
          <ac:chgData name="Duc Huyen Tran" userId="a699eb249f23b687" providerId="LiveId" clId="{66CC81F2-EBA4-4588-A453-4CD1D3C9F7AD}" dt="2022-12-08T09:00:24.984" v="32" actId="478"/>
          <ac:picMkLst>
            <pc:docMk/>
            <pc:sldMk cId="707348943" sldId="351"/>
            <ac:picMk id="7" creationId="{00000000-0000-0000-0000-000000000000}"/>
          </ac:picMkLst>
        </pc:picChg>
        <pc:picChg chg="del mod">
          <ac:chgData name="Duc Huyen Tran" userId="a699eb249f23b687" providerId="LiveId" clId="{66CC81F2-EBA4-4588-A453-4CD1D3C9F7AD}" dt="2022-12-08T09:00:23.656" v="31" actId="478"/>
          <ac:picMkLst>
            <pc:docMk/>
            <pc:sldMk cId="707348943" sldId="351"/>
            <ac:picMk id="10" creationId="{00000000-0000-0000-0000-000000000000}"/>
          </ac:picMkLst>
        </pc:picChg>
      </pc:sldChg>
      <pc:sldChg chg="delSp mod">
        <pc:chgData name="Duc Huyen Tran" userId="a699eb249f23b687" providerId="LiveId" clId="{66CC81F2-EBA4-4588-A453-4CD1D3C9F7AD}" dt="2022-12-08T09:12:11.491" v="170" actId="478"/>
        <pc:sldMkLst>
          <pc:docMk/>
          <pc:sldMk cId="2650289619" sldId="352"/>
        </pc:sldMkLst>
        <pc:picChg chg="del">
          <ac:chgData name="Duc Huyen Tran" userId="a699eb249f23b687" providerId="LiveId" clId="{66CC81F2-EBA4-4588-A453-4CD1D3C9F7AD}" dt="2022-12-08T09:12:11.491" v="170" actId="478"/>
          <ac:picMkLst>
            <pc:docMk/>
            <pc:sldMk cId="2650289619" sldId="352"/>
            <ac:picMk id="2" creationId="{00000000-0000-0000-0000-000000000000}"/>
          </ac:picMkLst>
        </pc:picChg>
      </pc:sldChg>
    </pc:docChg>
  </pc:docChgLst>
  <pc:docChgLst>
    <pc:chgData name="Duc Huyen Tran" userId="a699eb249f23b687" providerId="LiveId" clId="{32BB5856-D6FD-4F14-820B-74ABAA7C1034}"/>
    <pc:docChg chg="addSld delSld modSld">
      <pc:chgData name="Duc Huyen Tran" userId="a699eb249f23b687" providerId="LiveId" clId="{32BB5856-D6FD-4F14-820B-74ABAA7C1034}" dt="2023-02-03T17:15:18.167" v="50" actId="47"/>
      <pc:docMkLst>
        <pc:docMk/>
      </pc:docMkLst>
      <pc:sldChg chg="addSp modSp mod">
        <pc:chgData name="Duc Huyen Tran" userId="a699eb249f23b687" providerId="LiveId" clId="{32BB5856-D6FD-4F14-820B-74ABAA7C1034}" dt="2023-02-02T19:35:54.219" v="47" actId="1076"/>
        <pc:sldMkLst>
          <pc:docMk/>
          <pc:sldMk cId="4176923041" sldId="306"/>
        </pc:sldMkLst>
        <pc:picChg chg="mod">
          <ac:chgData name="Duc Huyen Tran" userId="a699eb249f23b687" providerId="LiveId" clId="{32BB5856-D6FD-4F14-820B-74ABAA7C1034}" dt="2023-02-02T19:35:41.661" v="41" actId="1076"/>
          <ac:picMkLst>
            <pc:docMk/>
            <pc:sldMk cId="4176923041" sldId="306"/>
            <ac:picMk id="2" creationId="{86A0812C-E003-BE19-2286-EA08E206F247}"/>
          </ac:picMkLst>
        </pc:picChg>
        <pc:picChg chg="mod">
          <ac:chgData name="Duc Huyen Tran" userId="a699eb249f23b687" providerId="LiveId" clId="{32BB5856-D6FD-4F14-820B-74ABAA7C1034}" dt="2023-02-02T19:35:45.292" v="43" actId="1076"/>
          <ac:picMkLst>
            <pc:docMk/>
            <pc:sldMk cId="4176923041" sldId="306"/>
            <ac:picMk id="6" creationId="{00000000-0000-0000-0000-000000000000}"/>
          </ac:picMkLst>
        </pc:picChg>
        <pc:picChg chg="mod">
          <ac:chgData name="Duc Huyen Tran" userId="a699eb249f23b687" providerId="LiveId" clId="{32BB5856-D6FD-4F14-820B-74ABAA7C1034}" dt="2023-02-02T19:35:43.139" v="42" actId="1076"/>
          <ac:picMkLst>
            <pc:docMk/>
            <pc:sldMk cId="4176923041" sldId="306"/>
            <ac:picMk id="7" creationId="{00000000-0000-0000-0000-000000000000}"/>
          </ac:picMkLst>
        </pc:picChg>
        <pc:picChg chg="mod">
          <ac:chgData name="Duc Huyen Tran" userId="a699eb249f23b687" providerId="LiveId" clId="{32BB5856-D6FD-4F14-820B-74ABAA7C1034}" dt="2023-02-02T19:35:39.539" v="40" actId="1076"/>
          <ac:picMkLst>
            <pc:docMk/>
            <pc:sldMk cId="4176923041" sldId="306"/>
            <ac:picMk id="8" creationId="{0055CA74-5C63-A847-D0B8-2EBDB939B535}"/>
          </ac:picMkLst>
        </pc:picChg>
        <pc:picChg chg="add mod">
          <ac:chgData name="Duc Huyen Tran" userId="a699eb249f23b687" providerId="LiveId" clId="{32BB5856-D6FD-4F14-820B-74ABAA7C1034}" dt="2023-02-02T19:35:54.219" v="47" actId="1076"/>
          <ac:picMkLst>
            <pc:docMk/>
            <pc:sldMk cId="4176923041" sldId="306"/>
            <ac:picMk id="9" creationId="{57B7F3F3-62BF-80CB-AEEA-E3680A84298F}"/>
          </ac:picMkLst>
        </pc:picChg>
        <pc:picChg chg="add mod">
          <ac:chgData name="Duc Huyen Tran" userId="a699eb249f23b687" providerId="LiveId" clId="{32BB5856-D6FD-4F14-820B-74ABAA7C1034}" dt="2023-02-02T19:35:46.552" v="44" actId="1076"/>
          <ac:picMkLst>
            <pc:docMk/>
            <pc:sldMk cId="4176923041" sldId="306"/>
            <ac:picMk id="10" creationId="{9AA14344-001E-B6F3-61E9-3D28F09A0025}"/>
          </ac:picMkLst>
        </pc:picChg>
      </pc:sldChg>
      <pc:sldChg chg="addSp new del">
        <pc:chgData name="Duc Huyen Tran" userId="a699eb249f23b687" providerId="LiveId" clId="{32BB5856-D6FD-4F14-820B-74ABAA7C1034}" dt="2023-02-03T17:15:18.167" v="50" actId="47"/>
        <pc:sldMkLst>
          <pc:docMk/>
          <pc:sldMk cId="1840146515" sldId="354"/>
        </pc:sldMkLst>
        <pc:picChg chg="add">
          <ac:chgData name="Duc Huyen Tran" userId="a699eb249f23b687" providerId="LiveId" clId="{32BB5856-D6FD-4F14-820B-74ABAA7C1034}" dt="2023-02-03T17:13:48.121" v="49"/>
          <ac:picMkLst>
            <pc:docMk/>
            <pc:sldMk cId="1840146515" sldId="354"/>
            <ac:picMk id="2" creationId="{1C3C7DD1-BB2F-FA18-EB31-BE67DCDF512D}"/>
          </ac:picMkLst>
        </pc:picChg>
      </pc:sldChg>
    </pc:docChg>
  </pc:docChgLst>
  <pc:docChgLst>
    <pc:chgData name="Duc Huyen Tran" userId="a699eb249f23b687" providerId="LiveId" clId="{2D05E856-C925-41CE-ACF9-24C4F202793B}"/>
    <pc:docChg chg="delSld modSld">
      <pc:chgData name="Duc Huyen Tran" userId="a699eb249f23b687" providerId="LiveId" clId="{2D05E856-C925-41CE-ACF9-24C4F202793B}" dt="2022-12-08T20:41:14.932" v="481" actId="20577"/>
      <pc:docMkLst>
        <pc:docMk/>
      </pc:docMkLst>
      <pc:sldChg chg="addSp modSp mod">
        <pc:chgData name="Duc Huyen Tran" userId="a699eb249f23b687" providerId="LiveId" clId="{2D05E856-C925-41CE-ACF9-24C4F202793B}" dt="2022-12-08T20:41:14.932" v="481" actId="20577"/>
        <pc:sldMkLst>
          <pc:docMk/>
          <pc:sldMk cId="4176923041" sldId="304"/>
        </pc:sldMkLst>
        <pc:spChg chg="mod">
          <ac:chgData name="Duc Huyen Tran" userId="a699eb249f23b687" providerId="LiveId" clId="{2D05E856-C925-41CE-ACF9-24C4F202793B}" dt="2022-12-08T20:41:14.932" v="481" actId="20577"/>
          <ac:spMkLst>
            <pc:docMk/>
            <pc:sldMk cId="4176923041" sldId="304"/>
            <ac:spMk id="5" creationId="{00000000-0000-0000-0000-000000000000}"/>
          </ac:spMkLst>
        </pc:spChg>
        <pc:picChg chg="add mod">
          <ac:chgData name="Duc Huyen Tran" userId="a699eb249f23b687" providerId="LiveId" clId="{2D05E856-C925-41CE-ACF9-24C4F202793B}" dt="2022-12-08T19:33:06.030" v="128" actId="1076"/>
          <ac:picMkLst>
            <pc:docMk/>
            <pc:sldMk cId="4176923041" sldId="304"/>
            <ac:picMk id="2" creationId="{D50D162F-4AAA-BB56-D285-C95378B424BC}"/>
          </ac:picMkLst>
        </pc:picChg>
        <pc:picChg chg="add mod">
          <ac:chgData name="Duc Huyen Tran" userId="a699eb249f23b687" providerId="LiveId" clId="{2D05E856-C925-41CE-ACF9-24C4F202793B}" dt="2022-12-08T19:33:06.030" v="128" actId="1076"/>
          <ac:picMkLst>
            <pc:docMk/>
            <pc:sldMk cId="4176923041" sldId="304"/>
            <ac:picMk id="6" creationId="{2FC12910-12A5-42AF-EA05-55D5EA336AB4}"/>
          </ac:picMkLst>
        </pc:picChg>
      </pc:sldChg>
      <pc:sldChg chg="addSp modSp mod">
        <pc:chgData name="Duc Huyen Tran" userId="a699eb249f23b687" providerId="LiveId" clId="{2D05E856-C925-41CE-ACF9-24C4F202793B}" dt="2022-12-08T19:21:46.157" v="93" actId="14100"/>
        <pc:sldMkLst>
          <pc:docMk/>
          <pc:sldMk cId="2534224625" sldId="310"/>
        </pc:sldMkLst>
        <pc:picChg chg="add mod">
          <ac:chgData name="Duc Huyen Tran" userId="a699eb249f23b687" providerId="LiveId" clId="{2D05E856-C925-41CE-ACF9-24C4F202793B}" dt="2022-12-08T19:18:51.358" v="79" actId="1076"/>
          <ac:picMkLst>
            <pc:docMk/>
            <pc:sldMk cId="2534224625" sldId="310"/>
            <ac:picMk id="4" creationId="{6ED2309F-80D8-EE90-D95A-725ED8FF6010}"/>
          </ac:picMkLst>
        </pc:picChg>
        <pc:picChg chg="add mod">
          <ac:chgData name="Duc Huyen Tran" userId="a699eb249f23b687" providerId="LiveId" clId="{2D05E856-C925-41CE-ACF9-24C4F202793B}" dt="2022-12-08T19:20:52.840" v="85" actId="14100"/>
          <ac:picMkLst>
            <pc:docMk/>
            <pc:sldMk cId="2534224625" sldId="310"/>
            <ac:picMk id="5" creationId="{D0DCDF06-BB02-3DB6-6A35-C1B99C20CF95}"/>
          </ac:picMkLst>
        </pc:picChg>
        <pc:picChg chg="add mod">
          <ac:chgData name="Duc Huyen Tran" userId="a699eb249f23b687" providerId="LiveId" clId="{2D05E856-C925-41CE-ACF9-24C4F202793B}" dt="2022-12-08T19:21:46.157" v="93" actId="14100"/>
          <ac:picMkLst>
            <pc:docMk/>
            <pc:sldMk cId="2534224625" sldId="310"/>
            <ac:picMk id="6" creationId="{748D2DB7-0EA5-CE5D-31F3-F618F95CD06A}"/>
          </ac:picMkLst>
        </pc:picChg>
        <pc:picChg chg="add mod">
          <ac:chgData name="Duc Huyen Tran" userId="a699eb249f23b687" providerId="LiveId" clId="{2D05E856-C925-41CE-ACF9-24C4F202793B}" dt="2022-12-08T19:21:39.550" v="92" actId="1076"/>
          <ac:picMkLst>
            <pc:docMk/>
            <pc:sldMk cId="2534224625" sldId="310"/>
            <ac:picMk id="7" creationId="{32ADAC79-75B1-A2DC-9781-6EFB810BB976}"/>
          </ac:picMkLst>
        </pc:picChg>
      </pc:sldChg>
      <pc:sldChg chg="addSp modSp mod">
        <pc:chgData name="Duc Huyen Tran" userId="a699eb249f23b687" providerId="LiveId" clId="{2D05E856-C925-41CE-ACF9-24C4F202793B}" dt="2022-12-08T20:02:18.796" v="275" actId="1076"/>
        <pc:sldMkLst>
          <pc:docMk/>
          <pc:sldMk cId="2983401328" sldId="319"/>
        </pc:sldMkLst>
        <pc:picChg chg="add mod">
          <ac:chgData name="Duc Huyen Tran" userId="a699eb249f23b687" providerId="LiveId" clId="{2D05E856-C925-41CE-ACF9-24C4F202793B}" dt="2022-12-08T19:57:54.060" v="256" actId="14100"/>
          <ac:picMkLst>
            <pc:docMk/>
            <pc:sldMk cId="2983401328" sldId="319"/>
            <ac:picMk id="3" creationId="{7A87CD29-6F60-63D6-BF8A-ED0CDBB183C3}"/>
          </ac:picMkLst>
        </pc:picChg>
        <pc:picChg chg="add mod">
          <ac:chgData name="Duc Huyen Tran" userId="a699eb249f23b687" providerId="LiveId" clId="{2D05E856-C925-41CE-ACF9-24C4F202793B}" dt="2022-12-08T19:59:08.249" v="263" actId="1076"/>
          <ac:picMkLst>
            <pc:docMk/>
            <pc:sldMk cId="2983401328" sldId="319"/>
            <ac:picMk id="4" creationId="{6294BB3E-2657-97D0-988A-3943F55B795C}"/>
          </ac:picMkLst>
        </pc:picChg>
        <pc:picChg chg="add mod">
          <ac:chgData name="Duc Huyen Tran" userId="a699eb249f23b687" providerId="LiveId" clId="{2D05E856-C925-41CE-ACF9-24C4F202793B}" dt="2022-12-08T19:59:06.051" v="262" actId="1076"/>
          <ac:picMkLst>
            <pc:docMk/>
            <pc:sldMk cId="2983401328" sldId="319"/>
            <ac:picMk id="6" creationId="{E77C7A8A-1E28-63C6-E589-CDC91EADE3B2}"/>
          </ac:picMkLst>
        </pc:picChg>
        <pc:picChg chg="add mod">
          <ac:chgData name="Duc Huyen Tran" userId="a699eb249f23b687" providerId="LiveId" clId="{2D05E856-C925-41CE-ACF9-24C4F202793B}" dt="2022-12-08T19:59:50.257" v="265" actId="1076"/>
          <ac:picMkLst>
            <pc:docMk/>
            <pc:sldMk cId="2983401328" sldId="319"/>
            <ac:picMk id="7" creationId="{276AC875-2B30-C1AE-2B0E-A87CC3715453}"/>
          </ac:picMkLst>
        </pc:picChg>
        <pc:picChg chg="add mod">
          <ac:chgData name="Duc Huyen Tran" userId="a699eb249f23b687" providerId="LiveId" clId="{2D05E856-C925-41CE-ACF9-24C4F202793B}" dt="2022-12-08T20:01:14.734" v="271" actId="14100"/>
          <ac:picMkLst>
            <pc:docMk/>
            <pc:sldMk cId="2983401328" sldId="319"/>
            <ac:picMk id="8" creationId="{DE57380C-DEFD-F130-CD24-62105A855239}"/>
          </ac:picMkLst>
        </pc:picChg>
        <pc:picChg chg="add mod">
          <ac:chgData name="Duc Huyen Tran" userId="a699eb249f23b687" providerId="LiveId" clId="{2D05E856-C925-41CE-ACF9-24C4F202793B}" dt="2022-12-08T20:02:18.796" v="275" actId="1076"/>
          <ac:picMkLst>
            <pc:docMk/>
            <pc:sldMk cId="2983401328" sldId="319"/>
            <ac:picMk id="9" creationId="{9DCBD237-A331-00B4-042D-DC7C2C7C3888}"/>
          </ac:picMkLst>
        </pc:picChg>
      </pc:sldChg>
      <pc:sldChg chg="addSp modSp mod">
        <pc:chgData name="Duc Huyen Tran" userId="a699eb249f23b687" providerId="LiveId" clId="{2D05E856-C925-41CE-ACF9-24C4F202793B}" dt="2022-12-08T20:04:56.264" v="289" actId="14100"/>
        <pc:sldMkLst>
          <pc:docMk/>
          <pc:sldMk cId="2533237904" sldId="320"/>
        </pc:sldMkLst>
        <pc:picChg chg="add mod">
          <ac:chgData name="Duc Huyen Tran" userId="a699eb249f23b687" providerId="LiveId" clId="{2D05E856-C925-41CE-ACF9-24C4F202793B}" dt="2022-12-08T20:03:06.291" v="279" actId="1076"/>
          <ac:picMkLst>
            <pc:docMk/>
            <pc:sldMk cId="2533237904" sldId="320"/>
            <ac:picMk id="3" creationId="{076BD009-9048-0F96-B0C5-3C956CD3F732}"/>
          </ac:picMkLst>
        </pc:picChg>
        <pc:picChg chg="add mod">
          <ac:chgData name="Duc Huyen Tran" userId="a699eb249f23b687" providerId="LiveId" clId="{2D05E856-C925-41CE-ACF9-24C4F202793B}" dt="2022-12-08T20:03:41.138" v="283" actId="1076"/>
          <ac:picMkLst>
            <pc:docMk/>
            <pc:sldMk cId="2533237904" sldId="320"/>
            <ac:picMk id="4" creationId="{C9E67C59-28B2-7F21-AA64-7360FBAA601B}"/>
          </ac:picMkLst>
        </pc:picChg>
        <pc:picChg chg="add mod">
          <ac:chgData name="Duc Huyen Tran" userId="a699eb249f23b687" providerId="LiveId" clId="{2D05E856-C925-41CE-ACF9-24C4F202793B}" dt="2022-12-08T20:04:13.200" v="285" actId="1076"/>
          <ac:picMkLst>
            <pc:docMk/>
            <pc:sldMk cId="2533237904" sldId="320"/>
            <ac:picMk id="5" creationId="{250A4059-0876-2815-3334-3FF639CB891A}"/>
          </ac:picMkLst>
        </pc:picChg>
        <pc:picChg chg="add mod">
          <ac:chgData name="Duc Huyen Tran" userId="a699eb249f23b687" providerId="LiveId" clId="{2D05E856-C925-41CE-ACF9-24C4F202793B}" dt="2022-12-08T20:04:56.264" v="289" actId="14100"/>
          <ac:picMkLst>
            <pc:docMk/>
            <pc:sldMk cId="2533237904" sldId="320"/>
            <ac:picMk id="6" creationId="{51C9A92D-3EBC-C4A2-346B-B79C3ABCCCD4}"/>
          </ac:picMkLst>
        </pc:picChg>
      </pc:sldChg>
      <pc:sldChg chg="addSp delSp modSp mod">
        <pc:chgData name="Duc Huyen Tran" userId="a699eb249f23b687" providerId="LiveId" clId="{2D05E856-C925-41CE-ACF9-24C4F202793B}" dt="2022-12-08T20:08:00.859" v="306" actId="14100"/>
        <pc:sldMkLst>
          <pc:docMk/>
          <pc:sldMk cId="931180299" sldId="321"/>
        </pc:sldMkLst>
        <pc:picChg chg="add mod">
          <ac:chgData name="Duc Huyen Tran" userId="a699eb249f23b687" providerId="LiveId" clId="{2D05E856-C925-41CE-ACF9-24C4F202793B}" dt="2022-12-08T20:05:47.027" v="296" actId="1076"/>
          <ac:picMkLst>
            <pc:docMk/>
            <pc:sldMk cId="931180299" sldId="321"/>
            <ac:picMk id="3" creationId="{E2D4A58F-1F07-9444-F955-C676359618DD}"/>
          </ac:picMkLst>
        </pc:picChg>
        <pc:picChg chg="add mod">
          <ac:chgData name="Duc Huyen Tran" userId="a699eb249f23b687" providerId="LiveId" clId="{2D05E856-C925-41CE-ACF9-24C4F202793B}" dt="2022-12-08T20:06:04.594" v="298" actId="1076"/>
          <ac:picMkLst>
            <pc:docMk/>
            <pc:sldMk cId="931180299" sldId="321"/>
            <ac:picMk id="5" creationId="{14015D2A-E530-A277-F4ED-05A79F8B794E}"/>
          </ac:picMkLst>
        </pc:picChg>
        <pc:picChg chg="add mod">
          <ac:chgData name="Duc Huyen Tran" userId="a699eb249f23b687" providerId="LiveId" clId="{2D05E856-C925-41CE-ACF9-24C4F202793B}" dt="2022-12-08T20:06:53.880" v="303" actId="14100"/>
          <ac:picMkLst>
            <pc:docMk/>
            <pc:sldMk cId="931180299" sldId="321"/>
            <ac:picMk id="6" creationId="{E2C97C1F-7F3F-CDCE-EE4F-B5B0EA41C652}"/>
          </ac:picMkLst>
        </pc:picChg>
        <pc:picChg chg="add mod">
          <ac:chgData name="Duc Huyen Tran" userId="a699eb249f23b687" providerId="LiveId" clId="{2D05E856-C925-41CE-ACF9-24C4F202793B}" dt="2022-12-08T20:08:00.859" v="306" actId="14100"/>
          <ac:picMkLst>
            <pc:docMk/>
            <pc:sldMk cId="931180299" sldId="321"/>
            <ac:picMk id="7" creationId="{AAFD6185-8565-D013-F1EF-D5DA1FD0BEB9}"/>
          </ac:picMkLst>
        </pc:picChg>
        <pc:picChg chg="del">
          <ac:chgData name="Duc Huyen Tran" userId="a699eb249f23b687" providerId="LiveId" clId="{2D05E856-C925-41CE-ACF9-24C4F202793B}" dt="2022-12-08T20:05:15.232" v="290" actId="478"/>
          <ac:picMkLst>
            <pc:docMk/>
            <pc:sldMk cId="931180299" sldId="321"/>
            <ac:picMk id="15362" creationId="{00000000-0000-0000-0000-000000000000}"/>
          </ac:picMkLst>
        </pc:picChg>
        <pc:picChg chg="del">
          <ac:chgData name="Duc Huyen Tran" userId="a699eb249f23b687" providerId="LiveId" clId="{2D05E856-C925-41CE-ACF9-24C4F202793B}" dt="2022-12-08T20:05:16.861" v="291" actId="478"/>
          <ac:picMkLst>
            <pc:docMk/>
            <pc:sldMk cId="931180299" sldId="321"/>
            <ac:picMk id="15363" creationId="{00000000-0000-0000-0000-000000000000}"/>
          </ac:picMkLst>
        </pc:picChg>
        <pc:picChg chg="del">
          <ac:chgData name="Duc Huyen Tran" userId="a699eb249f23b687" providerId="LiveId" clId="{2D05E856-C925-41CE-ACF9-24C4F202793B}" dt="2022-12-08T20:05:20.784" v="294" actId="478"/>
          <ac:picMkLst>
            <pc:docMk/>
            <pc:sldMk cId="931180299" sldId="321"/>
            <ac:picMk id="15364" creationId="{00000000-0000-0000-0000-000000000000}"/>
          </ac:picMkLst>
        </pc:picChg>
        <pc:picChg chg="del">
          <ac:chgData name="Duc Huyen Tran" userId="a699eb249f23b687" providerId="LiveId" clId="{2D05E856-C925-41CE-ACF9-24C4F202793B}" dt="2022-12-08T20:05:19.677" v="293" actId="478"/>
          <ac:picMkLst>
            <pc:docMk/>
            <pc:sldMk cId="931180299" sldId="321"/>
            <ac:picMk id="15365" creationId="{00000000-0000-0000-0000-000000000000}"/>
          </ac:picMkLst>
        </pc:picChg>
        <pc:picChg chg="del">
          <ac:chgData name="Duc Huyen Tran" userId="a699eb249f23b687" providerId="LiveId" clId="{2D05E856-C925-41CE-ACF9-24C4F202793B}" dt="2022-12-08T20:05:18.190" v="292" actId="478"/>
          <ac:picMkLst>
            <pc:docMk/>
            <pc:sldMk cId="931180299" sldId="321"/>
            <ac:picMk id="15366" creationId="{00000000-0000-0000-0000-000000000000}"/>
          </ac:picMkLst>
        </pc:picChg>
      </pc:sldChg>
      <pc:sldChg chg="addSp modSp mod">
        <pc:chgData name="Duc Huyen Tran" userId="a699eb249f23b687" providerId="LiveId" clId="{2D05E856-C925-41CE-ACF9-24C4F202793B}" dt="2022-12-08T20:09:21.135" v="314" actId="1076"/>
        <pc:sldMkLst>
          <pc:docMk/>
          <pc:sldMk cId="683965014" sldId="326"/>
        </pc:sldMkLst>
        <pc:picChg chg="add mod">
          <ac:chgData name="Duc Huyen Tran" userId="a699eb249f23b687" providerId="LiveId" clId="{2D05E856-C925-41CE-ACF9-24C4F202793B}" dt="2022-12-08T20:08:48.931" v="310" actId="1076"/>
          <ac:picMkLst>
            <pc:docMk/>
            <pc:sldMk cId="683965014" sldId="326"/>
            <ac:picMk id="3" creationId="{FDCF4A7F-2703-DCF5-AE4D-7511CBFC7354}"/>
          </ac:picMkLst>
        </pc:picChg>
        <pc:picChg chg="add mod">
          <ac:chgData name="Duc Huyen Tran" userId="a699eb249f23b687" providerId="LiveId" clId="{2D05E856-C925-41CE-ACF9-24C4F202793B}" dt="2022-12-08T20:09:21.135" v="314" actId="1076"/>
          <ac:picMkLst>
            <pc:docMk/>
            <pc:sldMk cId="683965014" sldId="326"/>
            <ac:picMk id="5" creationId="{61E82EAA-276D-25A1-5E0A-D699E2C16D0E}"/>
          </ac:picMkLst>
        </pc:picChg>
      </pc:sldChg>
      <pc:sldChg chg="addSp modSp mod">
        <pc:chgData name="Duc Huyen Tran" userId="a699eb249f23b687" providerId="LiveId" clId="{2D05E856-C925-41CE-ACF9-24C4F202793B}" dt="2022-12-08T20:11:05.457" v="323" actId="1076"/>
        <pc:sldMkLst>
          <pc:docMk/>
          <pc:sldMk cId="1448637043" sldId="327"/>
        </pc:sldMkLst>
        <pc:picChg chg="add mod">
          <ac:chgData name="Duc Huyen Tran" userId="a699eb249f23b687" providerId="LiveId" clId="{2D05E856-C925-41CE-ACF9-24C4F202793B}" dt="2022-12-08T20:10:22.868" v="318" actId="1076"/>
          <ac:picMkLst>
            <pc:docMk/>
            <pc:sldMk cId="1448637043" sldId="327"/>
            <ac:picMk id="3" creationId="{D5334225-4BA6-D5F2-C931-4814714F1309}"/>
          </ac:picMkLst>
        </pc:picChg>
        <pc:picChg chg="add mod">
          <ac:chgData name="Duc Huyen Tran" userId="a699eb249f23b687" providerId="LiveId" clId="{2D05E856-C925-41CE-ACF9-24C4F202793B}" dt="2022-12-08T20:11:05.457" v="323" actId="1076"/>
          <ac:picMkLst>
            <pc:docMk/>
            <pc:sldMk cId="1448637043" sldId="327"/>
            <ac:picMk id="5" creationId="{FF46B6B8-3428-E9AA-AD44-D84B9A9497F9}"/>
          </ac:picMkLst>
        </pc:picChg>
      </pc:sldChg>
      <pc:sldChg chg="addSp modSp mod">
        <pc:chgData name="Duc Huyen Tran" userId="a699eb249f23b687" providerId="LiveId" clId="{2D05E856-C925-41CE-ACF9-24C4F202793B}" dt="2022-12-08T20:14:10.504" v="337" actId="1076"/>
        <pc:sldMkLst>
          <pc:docMk/>
          <pc:sldMk cId="2419444058" sldId="328"/>
        </pc:sldMkLst>
        <pc:picChg chg="add mod">
          <ac:chgData name="Duc Huyen Tran" userId="a699eb249f23b687" providerId="LiveId" clId="{2D05E856-C925-41CE-ACF9-24C4F202793B}" dt="2022-12-08T20:11:58.668" v="326" actId="1076"/>
          <ac:picMkLst>
            <pc:docMk/>
            <pc:sldMk cId="2419444058" sldId="328"/>
            <ac:picMk id="3" creationId="{737E755D-473E-4F4F-1A10-C851BC28B72E}"/>
          </ac:picMkLst>
        </pc:picChg>
        <pc:picChg chg="add mod">
          <ac:chgData name="Duc Huyen Tran" userId="a699eb249f23b687" providerId="LiveId" clId="{2D05E856-C925-41CE-ACF9-24C4F202793B}" dt="2022-12-08T20:14:10.504" v="337" actId="1076"/>
          <ac:picMkLst>
            <pc:docMk/>
            <pc:sldMk cId="2419444058" sldId="328"/>
            <ac:picMk id="4" creationId="{AE437B1E-6340-3739-940B-8C1720320FB1}"/>
          </ac:picMkLst>
        </pc:picChg>
        <pc:picChg chg="add mod">
          <ac:chgData name="Duc Huyen Tran" userId="a699eb249f23b687" providerId="LiveId" clId="{2D05E856-C925-41CE-ACF9-24C4F202793B}" dt="2022-12-08T20:13:14.133" v="334" actId="1076"/>
          <ac:picMkLst>
            <pc:docMk/>
            <pc:sldMk cId="2419444058" sldId="328"/>
            <ac:picMk id="5" creationId="{7A204DFF-FDE1-F60D-89C3-F84845524414}"/>
          </ac:picMkLst>
        </pc:picChg>
        <pc:picChg chg="add mod">
          <ac:chgData name="Duc Huyen Tran" userId="a699eb249f23b687" providerId="LiveId" clId="{2D05E856-C925-41CE-ACF9-24C4F202793B}" dt="2022-12-08T20:14:08.825" v="336" actId="1076"/>
          <ac:picMkLst>
            <pc:docMk/>
            <pc:sldMk cId="2419444058" sldId="328"/>
            <ac:picMk id="6" creationId="{B506A713-BDA2-CE3F-80FC-F18E8AC73710}"/>
          </ac:picMkLst>
        </pc:picChg>
      </pc:sldChg>
      <pc:sldChg chg="del">
        <pc:chgData name="Duc Huyen Tran" userId="a699eb249f23b687" providerId="LiveId" clId="{2D05E856-C925-41CE-ACF9-24C4F202793B}" dt="2022-12-08T20:14:21.020" v="338" actId="47"/>
        <pc:sldMkLst>
          <pc:docMk/>
          <pc:sldMk cId="149859710" sldId="329"/>
        </pc:sldMkLst>
      </pc:sldChg>
      <pc:sldChg chg="addSp modSp mod">
        <pc:chgData name="Duc Huyen Tran" userId="a699eb249f23b687" providerId="LiveId" clId="{2D05E856-C925-41CE-ACF9-24C4F202793B}" dt="2022-12-08T20:18:35.170" v="350" actId="14100"/>
        <pc:sldMkLst>
          <pc:docMk/>
          <pc:sldMk cId="1768794424" sldId="330"/>
        </pc:sldMkLst>
        <pc:picChg chg="add mod">
          <ac:chgData name="Duc Huyen Tran" userId="a699eb249f23b687" providerId="LiveId" clId="{2D05E856-C925-41CE-ACF9-24C4F202793B}" dt="2022-12-08T20:15:14.517" v="340" actId="1076"/>
          <ac:picMkLst>
            <pc:docMk/>
            <pc:sldMk cId="1768794424" sldId="330"/>
            <ac:picMk id="3" creationId="{CE649F80-5BC4-434B-1794-7E4BC4136E56}"/>
          </ac:picMkLst>
        </pc:picChg>
        <pc:picChg chg="add mod">
          <ac:chgData name="Duc Huyen Tran" userId="a699eb249f23b687" providerId="LiveId" clId="{2D05E856-C925-41CE-ACF9-24C4F202793B}" dt="2022-12-08T20:15:50.301" v="343" actId="14100"/>
          <ac:picMkLst>
            <pc:docMk/>
            <pc:sldMk cId="1768794424" sldId="330"/>
            <ac:picMk id="4" creationId="{C96C9366-C389-045D-3928-31B79A21B335}"/>
          </ac:picMkLst>
        </pc:picChg>
        <pc:picChg chg="add mod">
          <ac:chgData name="Duc Huyen Tran" userId="a699eb249f23b687" providerId="LiveId" clId="{2D05E856-C925-41CE-ACF9-24C4F202793B}" dt="2022-12-08T20:17:05.088" v="347" actId="1076"/>
          <ac:picMkLst>
            <pc:docMk/>
            <pc:sldMk cId="1768794424" sldId="330"/>
            <ac:picMk id="5" creationId="{E834262C-7684-5F88-F7AD-E0BD9D87FBF0}"/>
          </ac:picMkLst>
        </pc:picChg>
        <pc:picChg chg="add mod">
          <ac:chgData name="Duc Huyen Tran" userId="a699eb249f23b687" providerId="LiveId" clId="{2D05E856-C925-41CE-ACF9-24C4F202793B}" dt="2022-12-08T20:18:35.170" v="350" actId="14100"/>
          <ac:picMkLst>
            <pc:docMk/>
            <pc:sldMk cId="1768794424" sldId="330"/>
            <ac:picMk id="6" creationId="{54EF751B-385C-058F-206E-3A7C7E2EED8C}"/>
          </ac:picMkLst>
        </pc:picChg>
      </pc:sldChg>
      <pc:sldChg chg="addSp modSp mod">
        <pc:chgData name="Duc Huyen Tran" userId="a699eb249f23b687" providerId="LiveId" clId="{2D05E856-C925-41CE-ACF9-24C4F202793B}" dt="2022-12-08T20:24:10.851" v="377" actId="14100"/>
        <pc:sldMkLst>
          <pc:docMk/>
          <pc:sldMk cId="3828309884" sldId="331"/>
        </pc:sldMkLst>
        <pc:picChg chg="add mod">
          <ac:chgData name="Duc Huyen Tran" userId="a699eb249f23b687" providerId="LiveId" clId="{2D05E856-C925-41CE-ACF9-24C4F202793B}" dt="2022-12-08T20:20:59.353" v="364" actId="1076"/>
          <ac:picMkLst>
            <pc:docMk/>
            <pc:sldMk cId="3828309884" sldId="331"/>
            <ac:picMk id="3" creationId="{4767F719-E670-9919-90FE-C8DF4DAEF3AB}"/>
          </ac:picMkLst>
        </pc:picChg>
        <pc:picChg chg="add mod">
          <ac:chgData name="Duc Huyen Tran" userId="a699eb249f23b687" providerId="LiveId" clId="{2D05E856-C925-41CE-ACF9-24C4F202793B}" dt="2022-12-08T20:21:01.207" v="365" actId="1076"/>
          <ac:picMkLst>
            <pc:docMk/>
            <pc:sldMk cId="3828309884" sldId="331"/>
            <ac:picMk id="4" creationId="{BC80C8CF-23B2-AC32-B0F0-65EDA35E31B7}"/>
          </ac:picMkLst>
        </pc:picChg>
        <pc:picChg chg="add mod">
          <ac:chgData name="Duc Huyen Tran" userId="a699eb249f23b687" providerId="LiveId" clId="{2D05E856-C925-41CE-ACF9-24C4F202793B}" dt="2022-12-08T20:24:10.851" v="377" actId="14100"/>
          <ac:picMkLst>
            <pc:docMk/>
            <pc:sldMk cId="3828309884" sldId="331"/>
            <ac:picMk id="5" creationId="{DD8BC46E-28EC-4165-1730-615C62C19A4C}"/>
          </ac:picMkLst>
        </pc:picChg>
        <pc:picChg chg="add mod">
          <ac:chgData name="Duc Huyen Tran" userId="a699eb249f23b687" providerId="LiveId" clId="{2D05E856-C925-41CE-ACF9-24C4F202793B}" dt="2022-12-08T20:24:07.039" v="375" actId="1076"/>
          <ac:picMkLst>
            <pc:docMk/>
            <pc:sldMk cId="3828309884" sldId="331"/>
            <ac:picMk id="6" creationId="{23BEBDD8-0236-2F49-8EEB-5F776BAFA2E3}"/>
          </ac:picMkLst>
        </pc:picChg>
      </pc:sldChg>
      <pc:sldChg chg="addSp modSp mod">
        <pc:chgData name="Duc Huyen Tran" userId="a699eb249f23b687" providerId="LiveId" clId="{2D05E856-C925-41CE-ACF9-24C4F202793B}" dt="2022-12-08T19:07:29.076" v="32" actId="14100"/>
        <pc:sldMkLst>
          <pc:docMk/>
          <pc:sldMk cId="4277252759" sldId="333"/>
        </pc:sldMkLst>
        <pc:spChg chg="mod">
          <ac:chgData name="Duc Huyen Tran" userId="a699eb249f23b687" providerId="LiveId" clId="{2D05E856-C925-41CE-ACF9-24C4F202793B}" dt="2022-12-08T19:06:53.677" v="19" actId="1076"/>
          <ac:spMkLst>
            <pc:docMk/>
            <pc:sldMk cId="4277252759" sldId="333"/>
            <ac:spMk id="3" creationId="{00000000-0000-0000-0000-000000000000}"/>
          </ac:spMkLst>
        </pc:spChg>
        <pc:picChg chg="add mod">
          <ac:chgData name="Duc Huyen Tran" userId="a699eb249f23b687" providerId="LiveId" clId="{2D05E856-C925-41CE-ACF9-24C4F202793B}" dt="2022-12-08T19:06:56.582" v="20" actId="1076"/>
          <ac:picMkLst>
            <pc:docMk/>
            <pc:sldMk cId="4277252759" sldId="333"/>
            <ac:picMk id="2" creationId="{DFCA0350-A1A4-6F67-5240-C3ECB5C8DB0C}"/>
          </ac:picMkLst>
        </pc:picChg>
        <pc:picChg chg="add mod">
          <ac:chgData name="Duc Huyen Tran" userId="a699eb249f23b687" providerId="LiveId" clId="{2D05E856-C925-41CE-ACF9-24C4F202793B}" dt="2022-12-08T19:07:21.795" v="28" actId="1076"/>
          <ac:picMkLst>
            <pc:docMk/>
            <pc:sldMk cId="4277252759" sldId="333"/>
            <ac:picMk id="5" creationId="{EB86D296-7D8F-8134-DC0C-76F659B05CC7}"/>
          </ac:picMkLst>
        </pc:picChg>
        <pc:picChg chg="add mod">
          <ac:chgData name="Duc Huyen Tran" userId="a699eb249f23b687" providerId="LiveId" clId="{2D05E856-C925-41CE-ACF9-24C4F202793B}" dt="2022-12-08T19:07:23.107" v="29" actId="1076"/>
          <ac:picMkLst>
            <pc:docMk/>
            <pc:sldMk cId="4277252759" sldId="333"/>
            <ac:picMk id="6" creationId="{57BF2743-46D0-5991-1AA9-ED75A4109445}"/>
          </ac:picMkLst>
        </pc:picChg>
        <pc:picChg chg="add mod">
          <ac:chgData name="Duc Huyen Tran" userId="a699eb249f23b687" providerId="LiveId" clId="{2D05E856-C925-41CE-ACF9-24C4F202793B}" dt="2022-12-08T19:07:24.756" v="30" actId="1076"/>
          <ac:picMkLst>
            <pc:docMk/>
            <pc:sldMk cId="4277252759" sldId="333"/>
            <ac:picMk id="7" creationId="{EE86B05B-A335-63D0-6715-B5F30AC09A49}"/>
          </ac:picMkLst>
        </pc:picChg>
        <pc:picChg chg="add mod">
          <ac:chgData name="Duc Huyen Tran" userId="a699eb249f23b687" providerId="LiveId" clId="{2D05E856-C925-41CE-ACF9-24C4F202793B}" dt="2022-12-08T19:07:29.076" v="32" actId="14100"/>
          <ac:picMkLst>
            <pc:docMk/>
            <pc:sldMk cId="4277252759" sldId="333"/>
            <ac:picMk id="8" creationId="{C401DF2F-EB43-C9A3-5F66-BDBE210D94E2}"/>
          </ac:picMkLst>
        </pc:picChg>
      </pc:sldChg>
      <pc:sldChg chg="addSp modSp mod">
        <pc:chgData name="Duc Huyen Tran" userId="a699eb249f23b687" providerId="LiveId" clId="{2D05E856-C925-41CE-ACF9-24C4F202793B}" dt="2022-12-08T19:14:33.490" v="56" actId="1076"/>
        <pc:sldMkLst>
          <pc:docMk/>
          <pc:sldMk cId="4277252759" sldId="334"/>
        </pc:sldMkLst>
        <pc:spChg chg="mod">
          <ac:chgData name="Duc Huyen Tran" userId="a699eb249f23b687" providerId="LiveId" clId="{2D05E856-C925-41CE-ACF9-24C4F202793B}" dt="2022-12-08T19:07:39.218" v="33" actId="1076"/>
          <ac:spMkLst>
            <pc:docMk/>
            <pc:sldMk cId="4277252759" sldId="334"/>
            <ac:spMk id="3" creationId="{00000000-0000-0000-0000-000000000000}"/>
          </ac:spMkLst>
        </pc:spChg>
        <pc:picChg chg="add mod">
          <ac:chgData name="Duc Huyen Tran" userId="a699eb249f23b687" providerId="LiveId" clId="{2D05E856-C925-41CE-ACF9-24C4F202793B}" dt="2022-12-08T19:08:25.708" v="35" actId="1076"/>
          <ac:picMkLst>
            <pc:docMk/>
            <pc:sldMk cId="4277252759" sldId="334"/>
            <ac:picMk id="2" creationId="{E79B420E-69CE-D9B7-AFE5-C3E5BFE868C1}"/>
          </ac:picMkLst>
        </pc:picChg>
        <pc:picChg chg="add mod">
          <ac:chgData name="Duc Huyen Tran" userId="a699eb249f23b687" providerId="LiveId" clId="{2D05E856-C925-41CE-ACF9-24C4F202793B}" dt="2022-12-08T19:09:24.582" v="39" actId="1076"/>
          <ac:picMkLst>
            <pc:docMk/>
            <pc:sldMk cId="4277252759" sldId="334"/>
            <ac:picMk id="5" creationId="{5E2A6475-A7AB-E515-6EFF-F46700E10F35}"/>
          </ac:picMkLst>
        </pc:picChg>
        <pc:picChg chg="add mod">
          <ac:chgData name="Duc Huyen Tran" userId="a699eb249f23b687" providerId="LiveId" clId="{2D05E856-C925-41CE-ACF9-24C4F202793B}" dt="2022-12-08T19:11:10.954" v="44" actId="14100"/>
          <ac:picMkLst>
            <pc:docMk/>
            <pc:sldMk cId="4277252759" sldId="334"/>
            <ac:picMk id="6" creationId="{C064DA78-6403-3C96-56D8-868CA4AAB91E}"/>
          </ac:picMkLst>
        </pc:picChg>
        <pc:picChg chg="add mod">
          <ac:chgData name="Duc Huyen Tran" userId="a699eb249f23b687" providerId="LiveId" clId="{2D05E856-C925-41CE-ACF9-24C4F202793B}" dt="2022-12-08T19:12:16.617" v="47" actId="14100"/>
          <ac:picMkLst>
            <pc:docMk/>
            <pc:sldMk cId="4277252759" sldId="334"/>
            <ac:picMk id="7" creationId="{D77F42B0-ABB8-0B5F-DFB0-4375E47A1B21}"/>
          </ac:picMkLst>
        </pc:picChg>
        <pc:picChg chg="add mod">
          <ac:chgData name="Duc Huyen Tran" userId="a699eb249f23b687" providerId="LiveId" clId="{2D05E856-C925-41CE-ACF9-24C4F202793B}" dt="2022-12-08T19:14:33.490" v="56" actId="1076"/>
          <ac:picMkLst>
            <pc:docMk/>
            <pc:sldMk cId="4277252759" sldId="334"/>
            <ac:picMk id="8" creationId="{E828F69C-90CC-B158-81D8-9088B725AD84}"/>
          </ac:picMkLst>
        </pc:picChg>
      </pc:sldChg>
      <pc:sldChg chg="addSp delSp modSp mod">
        <pc:chgData name="Duc Huyen Tran" userId="a699eb249f23b687" providerId="LiveId" clId="{2D05E856-C925-41CE-ACF9-24C4F202793B}" dt="2022-12-08T19:17:56.496" v="75" actId="14100"/>
        <pc:sldMkLst>
          <pc:docMk/>
          <pc:sldMk cId="4277252759" sldId="335"/>
        </pc:sldMkLst>
        <pc:picChg chg="add mod">
          <ac:chgData name="Duc Huyen Tran" userId="a699eb249f23b687" providerId="LiveId" clId="{2D05E856-C925-41CE-ACF9-24C4F202793B}" dt="2022-12-08T19:17:56.496" v="75" actId="14100"/>
          <ac:picMkLst>
            <pc:docMk/>
            <pc:sldMk cId="4277252759" sldId="335"/>
            <ac:picMk id="2" creationId="{77BA34F2-A40F-656A-E777-2882F6B4FA86}"/>
          </ac:picMkLst>
        </pc:picChg>
        <pc:picChg chg="mod">
          <ac:chgData name="Duc Huyen Tran" userId="a699eb249f23b687" providerId="LiveId" clId="{2D05E856-C925-41CE-ACF9-24C4F202793B}" dt="2022-12-08T19:16:12.841" v="63" actId="1076"/>
          <ac:picMkLst>
            <pc:docMk/>
            <pc:sldMk cId="4277252759" sldId="335"/>
            <ac:picMk id="4" creationId="{00000000-0000-0000-0000-000000000000}"/>
          </ac:picMkLst>
        </pc:picChg>
        <pc:picChg chg="add mod">
          <ac:chgData name="Duc Huyen Tran" userId="a699eb249f23b687" providerId="LiveId" clId="{2D05E856-C925-41CE-ACF9-24C4F202793B}" dt="2022-12-08T19:16:11.986" v="62" actId="1076"/>
          <ac:picMkLst>
            <pc:docMk/>
            <pc:sldMk cId="4277252759" sldId="335"/>
            <ac:picMk id="5" creationId="{FFD5E8A0-48A7-D250-CA27-FF2E0CB9D9F5}"/>
          </ac:picMkLst>
        </pc:picChg>
        <pc:picChg chg="add mod">
          <ac:chgData name="Duc Huyen Tran" userId="a699eb249f23b687" providerId="LiveId" clId="{2D05E856-C925-41CE-ACF9-24C4F202793B}" dt="2022-12-08T19:17:08.362" v="66" actId="14100"/>
          <ac:picMkLst>
            <pc:docMk/>
            <pc:sldMk cId="4277252759" sldId="335"/>
            <ac:picMk id="6" creationId="{71879F0D-98C8-4070-0C97-2D64762E9AC7}"/>
          </ac:picMkLst>
        </pc:picChg>
        <pc:picChg chg="add del mod">
          <ac:chgData name="Duc Huyen Tran" userId="a699eb249f23b687" providerId="LiveId" clId="{2D05E856-C925-41CE-ACF9-24C4F202793B}" dt="2022-12-08T19:17:33.380" v="68"/>
          <ac:picMkLst>
            <pc:docMk/>
            <pc:sldMk cId="4277252759" sldId="335"/>
            <ac:picMk id="7" creationId="{CE2C7838-A032-072A-9638-A5B1291B342C}"/>
          </ac:picMkLst>
        </pc:picChg>
        <pc:picChg chg="add mod">
          <ac:chgData name="Duc Huyen Tran" userId="a699eb249f23b687" providerId="LiveId" clId="{2D05E856-C925-41CE-ACF9-24C4F202793B}" dt="2022-12-08T19:17:52.724" v="73" actId="14100"/>
          <ac:picMkLst>
            <pc:docMk/>
            <pc:sldMk cId="4277252759" sldId="335"/>
            <ac:picMk id="8" creationId="{512304B6-4FC5-3B3C-F707-1BC64AC34DCE}"/>
          </ac:picMkLst>
        </pc:picChg>
      </pc:sldChg>
      <pc:sldChg chg="addSp modSp mod">
        <pc:chgData name="Duc Huyen Tran" userId="a699eb249f23b687" providerId="LiveId" clId="{2D05E856-C925-41CE-ACF9-24C4F202793B}" dt="2022-12-08T19:32:13.446" v="126" actId="1076"/>
        <pc:sldMkLst>
          <pc:docMk/>
          <pc:sldMk cId="4277252759" sldId="336"/>
        </pc:sldMkLst>
        <pc:picChg chg="add mod">
          <ac:chgData name="Duc Huyen Tran" userId="a699eb249f23b687" providerId="LiveId" clId="{2D05E856-C925-41CE-ACF9-24C4F202793B}" dt="2022-12-08T19:30:34.093" v="111" actId="1076"/>
          <ac:picMkLst>
            <pc:docMk/>
            <pc:sldMk cId="4277252759" sldId="336"/>
            <ac:picMk id="2" creationId="{995C12DA-F347-CA50-589E-54A9B5265FA2}"/>
          </ac:picMkLst>
        </pc:picChg>
        <pc:picChg chg="mod">
          <ac:chgData name="Duc Huyen Tran" userId="a699eb249f23b687" providerId="LiveId" clId="{2D05E856-C925-41CE-ACF9-24C4F202793B}" dt="2022-12-08T19:28:51.402" v="103" actId="1076"/>
          <ac:picMkLst>
            <pc:docMk/>
            <pc:sldMk cId="4277252759" sldId="336"/>
            <ac:picMk id="4" creationId="{00000000-0000-0000-0000-000000000000}"/>
          </ac:picMkLst>
        </pc:picChg>
        <pc:picChg chg="add mod">
          <ac:chgData name="Duc Huyen Tran" userId="a699eb249f23b687" providerId="LiveId" clId="{2D05E856-C925-41CE-ACF9-24C4F202793B}" dt="2022-12-08T19:28:37.980" v="102" actId="14100"/>
          <ac:picMkLst>
            <pc:docMk/>
            <pc:sldMk cId="4277252759" sldId="336"/>
            <ac:picMk id="5" creationId="{4AF252AD-48A4-18F3-A3B4-9FC8E43A9B31}"/>
          </ac:picMkLst>
        </pc:picChg>
        <pc:picChg chg="add mod">
          <ac:chgData name="Duc Huyen Tran" userId="a699eb249f23b687" providerId="LiveId" clId="{2D05E856-C925-41CE-ACF9-24C4F202793B}" dt="2022-12-08T19:30:39.171" v="112" actId="1076"/>
          <ac:picMkLst>
            <pc:docMk/>
            <pc:sldMk cId="4277252759" sldId="336"/>
            <ac:picMk id="6" creationId="{CA03397C-DA4E-3685-6FA3-B5ED9E16E71C}"/>
          </ac:picMkLst>
        </pc:picChg>
        <pc:picChg chg="add mod">
          <ac:chgData name="Duc Huyen Tran" userId="a699eb249f23b687" providerId="LiveId" clId="{2D05E856-C925-41CE-ACF9-24C4F202793B}" dt="2022-12-08T19:31:04.425" v="116" actId="1076"/>
          <ac:picMkLst>
            <pc:docMk/>
            <pc:sldMk cId="4277252759" sldId="336"/>
            <ac:picMk id="7" creationId="{74AAC56F-27EE-AD3B-2B78-1A517380A03A}"/>
          </ac:picMkLst>
        </pc:picChg>
        <pc:picChg chg="add mod">
          <ac:chgData name="Duc Huyen Tran" userId="a699eb249f23b687" providerId="LiveId" clId="{2D05E856-C925-41CE-ACF9-24C4F202793B}" dt="2022-12-08T19:32:13.446" v="126" actId="1076"/>
          <ac:picMkLst>
            <pc:docMk/>
            <pc:sldMk cId="4277252759" sldId="336"/>
            <ac:picMk id="8" creationId="{AE433508-D948-1602-16DC-59EDF772A860}"/>
          </ac:picMkLst>
        </pc:picChg>
      </pc:sldChg>
      <pc:sldChg chg="addSp modSp mod">
        <pc:chgData name="Duc Huyen Tran" userId="a699eb249f23b687" providerId="LiveId" clId="{2D05E856-C925-41CE-ACF9-24C4F202793B}" dt="2022-12-08T20:32:27.268" v="449" actId="403"/>
        <pc:sldMkLst>
          <pc:docMk/>
          <pc:sldMk cId="253430621" sldId="338"/>
        </pc:sldMkLst>
        <pc:spChg chg="add mod">
          <ac:chgData name="Duc Huyen Tran" userId="a699eb249f23b687" providerId="LiveId" clId="{2D05E856-C925-41CE-ACF9-24C4F202793B}" dt="2022-12-08T20:32:27.268" v="449" actId="403"/>
          <ac:spMkLst>
            <pc:docMk/>
            <pc:sldMk cId="253430621" sldId="338"/>
            <ac:spMk id="3" creationId="{678BE384-EBF7-5962-68C8-4CE880FE8C5C}"/>
          </ac:spMkLst>
        </pc:spChg>
        <pc:picChg chg="mod">
          <ac:chgData name="Duc Huyen Tran" userId="a699eb249f23b687" providerId="LiveId" clId="{2D05E856-C925-41CE-ACF9-24C4F202793B}" dt="2022-12-08T20:30:31.359" v="391" actId="14100"/>
          <ac:picMkLst>
            <pc:docMk/>
            <pc:sldMk cId="253430621" sldId="338"/>
            <ac:picMk id="2" creationId="{3E07D8E1-0A31-C5D2-DF6E-7D1CD9F0426E}"/>
          </ac:picMkLst>
        </pc:picChg>
      </pc:sldChg>
      <pc:sldChg chg="addSp modSp mod">
        <pc:chgData name="Duc Huyen Tran" userId="a699eb249f23b687" providerId="LiveId" clId="{2D05E856-C925-41CE-ACF9-24C4F202793B}" dt="2022-12-08T20:40:17.326" v="480" actId="14100"/>
        <pc:sldMkLst>
          <pc:docMk/>
          <pc:sldMk cId="2614460031" sldId="339"/>
        </pc:sldMkLst>
        <pc:picChg chg="add mod">
          <ac:chgData name="Duc Huyen Tran" userId="a699eb249f23b687" providerId="LiveId" clId="{2D05E856-C925-41CE-ACF9-24C4F202793B}" dt="2022-12-08T19:38:45.692" v="158" actId="1076"/>
          <ac:picMkLst>
            <pc:docMk/>
            <pc:sldMk cId="2614460031" sldId="339"/>
            <ac:picMk id="2" creationId="{3EEBB26D-B4DA-036F-8554-8626038E6052}"/>
          </ac:picMkLst>
        </pc:picChg>
        <pc:picChg chg="add mod">
          <ac:chgData name="Duc Huyen Tran" userId="a699eb249f23b687" providerId="LiveId" clId="{2D05E856-C925-41CE-ACF9-24C4F202793B}" dt="2022-12-08T19:38:44.185" v="157" actId="1076"/>
          <ac:picMkLst>
            <pc:docMk/>
            <pc:sldMk cId="2614460031" sldId="339"/>
            <ac:picMk id="3" creationId="{7D60A38C-5CA1-E14D-DD00-D690C588A83A}"/>
          </ac:picMkLst>
        </pc:picChg>
        <pc:picChg chg="add mod">
          <ac:chgData name="Duc Huyen Tran" userId="a699eb249f23b687" providerId="LiveId" clId="{2D05E856-C925-41CE-ACF9-24C4F202793B}" dt="2022-12-08T19:38:46.949" v="159" actId="1076"/>
          <ac:picMkLst>
            <pc:docMk/>
            <pc:sldMk cId="2614460031" sldId="339"/>
            <ac:picMk id="5" creationId="{A8E56D5C-3FCE-2DE2-E0FE-3131D9B2889B}"/>
          </ac:picMkLst>
        </pc:picChg>
        <pc:picChg chg="add mod">
          <ac:chgData name="Duc Huyen Tran" userId="a699eb249f23b687" providerId="LiveId" clId="{2D05E856-C925-41CE-ACF9-24C4F202793B}" dt="2022-12-08T19:38:52.657" v="161" actId="14100"/>
          <ac:picMkLst>
            <pc:docMk/>
            <pc:sldMk cId="2614460031" sldId="339"/>
            <ac:picMk id="6" creationId="{CA411EB8-5B4A-E0DF-00D0-7BAA3A21E0CE}"/>
          </ac:picMkLst>
        </pc:picChg>
        <pc:picChg chg="add mod">
          <ac:chgData name="Duc Huyen Tran" userId="a699eb249f23b687" providerId="LiveId" clId="{2D05E856-C925-41CE-ACF9-24C4F202793B}" dt="2022-12-08T19:41:38.823" v="176" actId="1076"/>
          <ac:picMkLst>
            <pc:docMk/>
            <pc:sldMk cId="2614460031" sldId="339"/>
            <ac:picMk id="7" creationId="{F1D713DB-3C52-4E6E-C07F-26381A5067C5}"/>
          </ac:picMkLst>
        </pc:picChg>
        <pc:picChg chg="add mod">
          <ac:chgData name="Duc Huyen Tran" userId="a699eb249f23b687" providerId="LiveId" clId="{2D05E856-C925-41CE-ACF9-24C4F202793B}" dt="2022-12-08T20:40:17.326" v="480" actId="14100"/>
          <ac:picMkLst>
            <pc:docMk/>
            <pc:sldMk cId="2614460031" sldId="339"/>
            <ac:picMk id="8" creationId="{12F4FC56-36CC-9B90-21E7-0E8AD009CD25}"/>
          </ac:picMkLst>
        </pc:picChg>
        <pc:picChg chg="add mod">
          <ac:chgData name="Duc Huyen Tran" userId="a699eb249f23b687" providerId="LiveId" clId="{2D05E856-C925-41CE-ACF9-24C4F202793B}" dt="2022-12-08T19:42:19.912" v="184" actId="14100"/>
          <ac:picMkLst>
            <pc:docMk/>
            <pc:sldMk cId="2614460031" sldId="339"/>
            <ac:picMk id="9" creationId="{83EE4BFB-0FE9-2E7F-27B4-BD1B41E21168}"/>
          </ac:picMkLst>
        </pc:picChg>
        <pc:picChg chg="add mod">
          <ac:chgData name="Duc Huyen Tran" userId="a699eb249f23b687" providerId="LiveId" clId="{2D05E856-C925-41CE-ACF9-24C4F202793B}" dt="2022-12-08T19:42:15.636" v="183" actId="1076"/>
          <ac:picMkLst>
            <pc:docMk/>
            <pc:sldMk cId="2614460031" sldId="339"/>
            <ac:picMk id="10" creationId="{C513A766-B1C2-450A-15DF-AC8DE2D1077B}"/>
          </ac:picMkLst>
        </pc:picChg>
        <pc:picChg chg="add mod">
          <ac:chgData name="Duc Huyen Tran" userId="a699eb249f23b687" providerId="LiveId" clId="{2D05E856-C925-41CE-ACF9-24C4F202793B}" dt="2022-12-08T20:40:14.257" v="479" actId="14100"/>
          <ac:picMkLst>
            <pc:docMk/>
            <pc:sldMk cId="2614460031" sldId="339"/>
            <ac:picMk id="11" creationId="{48341AE4-776E-7669-C232-F96DD2BF6DE2}"/>
          </ac:picMkLst>
        </pc:picChg>
      </pc:sldChg>
      <pc:sldChg chg="addSp modSp mod">
        <pc:chgData name="Duc Huyen Tran" userId="a699eb249f23b687" providerId="LiveId" clId="{2D05E856-C925-41CE-ACF9-24C4F202793B}" dt="2022-12-08T20:32:15.265" v="447" actId="1076"/>
        <pc:sldMkLst>
          <pc:docMk/>
          <pc:sldMk cId="2614460031" sldId="340"/>
        </pc:sldMkLst>
        <pc:spChg chg="add mod">
          <ac:chgData name="Duc Huyen Tran" userId="a699eb249f23b687" providerId="LiveId" clId="{2D05E856-C925-41CE-ACF9-24C4F202793B}" dt="2022-12-08T20:32:10.098" v="444" actId="14100"/>
          <ac:spMkLst>
            <pc:docMk/>
            <pc:sldMk cId="2614460031" sldId="340"/>
            <ac:spMk id="3" creationId="{DD1D6FF9-892C-05F5-E1BD-ED91F4ECFDB3}"/>
          </ac:spMkLst>
        </pc:spChg>
        <pc:picChg chg="mod">
          <ac:chgData name="Duc Huyen Tran" userId="a699eb249f23b687" providerId="LiveId" clId="{2D05E856-C925-41CE-ACF9-24C4F202793B}" dt="2022-12-08T20:32:15.265" v="447" actId="1076"/>
          <ac:picMkLst>
            <pc:docMk/>
            <pc:sldMk cId="2614460031" sldId="340"/>
            <ac:picMk id="2" creationId="{71CDE4F1-EC7F-2B96-B51D-1E5A73C150B0}"/>
          </ac:picMkLst>
        </pc:picChg>
      </pc:sldChg>
      <pc:sldChg chg="addSp modSp mod">
        <pc:chgData name="Duc Huyen Tran" userId="a699eb249f23b687" providerId="LiveId" clId="{2D05E856-C925-41CE-ACF9-24C4F202793B}" dt="2022-12-08T20:38:19.105" v="466" actId="1076"/>
        <pc:sldMkLst>
          <pc:docMk/>
          <pc:sldMk cId="2614460031" sldId="341"/>
        </pc:sldMkLst>
        <pc:picChg chg="add mod">
          <ac:chgData name="Duc Huyen Tran" userId="a699eb249f23b687" providerId="LiveId" clId="{2D05E856-C925-41CE-ACF9-24C4F202793B}" dt="2022-12-08T19:44:53.071" v="190" actId="14100"/>
          <ac:picMkLst>
            <pc:docMk/>
            <pc:sldMk cId="2614460031" sldId="341"/>
            <ac:picMk id="2" creationId="{AC8A4CD0-7E73-2AF7-C6F6-6854A197FFA0}"/>
          </ac:picMkLst>
        </pc:picChg>
        <pc:picChg chg="add mod">
          <ac:chgData name="Duc Huyen Tran" userId="a699eb249f23b687" providerId="LiveId" clId="{2D05E856-C925-41CE-ACF9-24C4F202793B}" dt="2022-12-08T19:45:48.249" v="194" actId="1076"/>
          <ac:picMkLst>
            <pc:docMk/>
            <pc:sldMk cId="2614460031" sldId="341"/>
            <ac:picMk id="3" creationId="{BE7F5836-D3D5-7CD5-E495-2C7B6D14CFD0}"/>
          </ac:picMkLst>
        </pc:picChg>
        <pc:picChg chg="add mod">
          <ac:chgData name="Duc Huyen Tran" userId="a699eb249f23b687" providerId="LiveId" clId="{2D05E856-C925-41CE-ACF9-24C4F202793B}" dt="2022-12-08T19:46:35.673" v="199" actId="14100"/>
          <ac:picMkLst>
            <pc:docMk/>
            <pc:sldMk cId="2614460031" sldId="341"/>
            <ac:picMk id="5" creationId="{CF4ABDF2-0138-D920-0A27-6095B48A6ABC}"/>
          </ac:picMkLst>
        </pc:picChg>
        <pc:picChg chg="add mod">
          <ac:chgData name="Duc Huyen Tran" userId="a699eb249f23b687" providerId="LiveId" clId="{2D05E856-C925-41CE-ACF9-24C4F202793B}" dt="2022-12-08T20:36:17.919" v="451" actId="1076"/>
          <ac:picMkLst>
            <pc:docMk/>
            <pc:sldMk cId="2614460031" sldId="341"/>
            <ac:picMk id="6" creationId="{E453FB04-5A96-4547-FDA2-D75165E6E032}"/>
          </ac:picMkLst>
        </pc:picChg>
        <pc:picChg chg="add mod">
          <ac:chgData name="Duc Huyen Tran" userId="a699eb249f23b687" providerId="LiveId" clId="{2D05E856-C925-41CE-ACF9-24C4F202793B}" dt="2022-12-08T20:36:16.334" v="450" actId="1076"/>
          <ac:picMkLst>
            <pc:docMk/>
            <pc:sldMk cId="2614460031" sldId="341"/>
            <ac:picMk id="7" creationId="{494CD8BF-CA4F-C24A-1CA2-69296EB21C17}"/>
          </ac:picMkLst>
        </pc:picChg>
        <pc:picChg chg="add mod">
          <ac:chgData name="Duc Huyen Tran" userId="a699eb249f23b687" providerId="LiveId" clId="{2D05E856-C925-41CE-ACF9-24C4F202793B}" dt="2022-12-08T20:37:26.579" v="461" actId="1076"/>
          <ac:picMkLst>
            <pc:docMk/>
            <pc:sldMk cId="2614460031" sldId="341"/>
            <ac:picMk id="8" creationId="{3864E061-DEBC-041D-CD59-C6738C0EDEEA}"/>
          </ac:picMkLst>
        </pc:picChg>
        <pc:picChg chg="add mod">
          <ac:chgData name="Duc Huyen Tran" userId="a699eb249f23b687" providerId="LiveId" clId="{2D05E856-C925-41CE-ACF9-24C4F202793B}" dt="2022-12-08T20:37:28.302" v="462" actId="1076"/>
          <ac:picMkLst>
            <pc:docMk/>
            <pc:sldMk cId="2614460031" sldId="341"/>
            <ac:picMk id="9" creationId="{4B91DD23-FD66-6999-CF87-C8C2A723E728}"/>
          </ac:picMkLst>
        </pc:picChg>
        <pc:picChg chg="add mod">
          <ac:chgData name="Duc Huyen Tran" userId="a699eb249f23b687" providerId="LiveId" clId="{2D05E856-C925-41CE-ACF9-24C4F202793B}" dt="2022-12-08T20:38:19.105" v="466" actId="1076"/>
          <ac:picMkLst>
            <pc:docMk/>
            <pc:sldMk cId="2614460031" sldId="341"/>
            <ac:picMk id="10" creationId="{60A25309-A9FD-ED88-0F16-348D56A793D7}"/>
          </ac:picMkLst>
        </pc:picChg>
      </pc:sldChg>
      <pc:sldChg chg="modSp">
        <pc:chgData name="Duc Huyen Tran" userId="a699eb249f23b687" providerId="LiveId" clId="{2D05E856-C925-41CE-ACF9-24C4F202793B}" dt="2022-12-08T19:52:21.665" v="226" actId="14100"/>
        <pc:sldMkLst>
          <pc:docMk/>
          <pc:sldMk cId="2614460031" sldId="342"/>
        </pc:sldMkLst>
        <pc:picChg chg="mod">
          <ac:chgData name="Duc Huyen Tran" userId="a699eb249f23b687" providerId="LiveId" clId="{2D05E856-C925-41CE-ACF9-24C4F202793B}" dt="2022-12-08T19:52:21.665" v="226" actId="14100"/>
          <ac:picMkLst>
            <pc:docMk/>
            <pc:sldMk cId="2614460031" sldId="342"/>
            <ac:picMk id="5" creationId="{00000000-0000-0000-0000-000000000000}"/>
          </ac:picMkLst>
        </pc:picChg>
      </pc:sldChg>
      <pc:sldChg chg="addSp modSp mod">
        <pc:chgData name="Duc Huyen Tran" userId="a699eb249f23b687" providerId="LiveId" clId="{2D05E856-C925-41CE-ACF9-24C4F202793B}" dt="2022-12-08T19:56:50.517" v="253" actId="14100"/>
        <pc:sldMkLst>
          <pc:docMk/>
          <pc:sldMk cId="2614460031" sldId="343"/>
        </pc:sldMkLst>
        <pc:picChg chg="add mod">
          <ac:chgData name="Duc Huyen Tran" userId="a699eb249f23b687" providerId="LiveId" clId="{2D05E856-C925-41CE-ACF9-24C4F202793B}" dt="2022-12-08T19:54:38.644" v="244" actId="1076"/>
          <ac:picMkLst>
            <pc:docMk/>
            <pc:sldMk cId="2614460031" sldId="343"/>
            <ac:picMk id="2" creationId="{3859FAEC-AF13-5E7C-1E90-569F994E9A4C}"/>
          </ac:picMkLst>
        </pc:picChg>
        <pc:picChg chg="add mod">
          <ac:chgData name="Duc Huyen Tran" userId="a699eb249f23b687" providerId="LiveId" clId="{2D05E856-C925-41CE-ACF9-24C4F202793B}" dt="2022-12-08T19:54:29.883" v="242" actId="1076"/>
          <ac:picMkLst>
            <pc:docMk/>
            <pc:sldMk cId="2614460031" sldId="343"/>
            <ac:picMk id="5" creationId="{22BD3E77-47F6-9BD4-442D-FA82AF821390}"/>
          </ac:picMkLst>
        </pc:picChg>
        <pc:picChg chg="add mod">
          <ac:chgData name="Duc Huyen Tran" userId="a699eb249f23b687" providerId="LiveId" clId="{2D05E856-C925-41CE-ACF9-24C4F202793B}" dt="2022-12-08T19:54:31.364" v="243" actId="1076"/>
          <ac:picMkLst>
            <pc:docMk/>
            <pc:sldMk cId="2614460031" sldId="343"/>
            <ac:picMk id="6" creationId="{22043C99-6E1C-9DBA-E7D5-35F506BC09E8}"/>
          </ac:picMkLst>
        </pc:picChg>
        <pc:picChg chg="add mod">
          <ac:chgData name="Duc Huyen Tran" userId="a699eb249f23b687" providerId="LiveId" clId="{2D05E856-C925-41CE-ACF9-24C4F202793B}" dt="2022-12-08T19:56:05.300" v="250" actId="1076"/>
          <ac:picMkLst>
            <pc:docMk/>
            <pc:sldMk cId="2614460031" sldId="343"/>
            <ac:picMk id="7" creationId="{1610746B-F1D9-2E6B-21D8-346A1D3FEF69}"/>
          </ac:picMkLst>
        </pc:picChg>
        <pc:picChg chg="add mod">
          <ac:chgData name="Duc Huyen Tran" userId="a699eb249f23b687" providerId="LiveId" clId="{2D05E856-C925-41CE-ACF9-24C4F202793B}" dt="2022-12-08T19:56:50.517" v="253" actId="14100"/>
          <ac:picMkLst>
            <pc:docMk/>
            <pc:sldMk cId="2614460031" sldId="343"/>
            <ac:picMk id="8" creationId="{97FAD4F9-0F10-F4F0-75F4-DAFA66591261}"/>
          </ac:picMkLst>
        </pc:picChg>
      </pc:sldChg>
      <pc:sldChg chg="addSp modSp mod">
        <pc:chgData name="Duc Huyen Tran" userId="a699eb249f23b687" providerId="LiveId" clId="{2D05E856-C925-41CE-ACF9-24C4F202793B}" dt="2022-12-08T19:50:46.611" v="215" actId="14100"/>
        <pc:sldMkLst>
          <pc:docMk/>
          <pc:sldMk cId="4219879674" sldId="345"/>
        </pc:sldMkLst>
        <pc:picChg chg="mod">
          <ac:chgData name="Duc Huyen Tran" userId="a699eb249f23b687" providerId="LiveId" clId="{2D05E856-C925-41CE-ACF9-24C4F202793B}" dt="2022-12-08T19:50:46.611" v="215" actId="14100"/>
          <ac:picMkLst>
            <pc:docMk/>
            <pc:sldMk cId="4219879674" sldId="345"/>
            <ac:picMk id="2" creationId="{34696964-D228-CC03-0679-A0A5E35CE7B2}"/>
          </ac:picMkLst>
        </pc:picChg>
        <pc:picChg chg="add mod">
          <ac:chgData name="Duc Huyen Tran" userId="a699eb249f23b687" providerId="LiveId" clId="{2D05E856-C925-41CE-ACF9-24C4F202793B}" dt="2022-12-08T19:50:38.501" v="211" actId="1076"/>
          <ac:picMkLst>
            <pc:docMk/>
            <pc:sldMk cId="4219879674" sldId="345"/>
            <ac:picMk id="3" creationId="{8FEBE30D-4320-033B-9801-92167102CD3E}"/>
          </ac:picMkLst>
        </pc:picChg>
      </pc:sldChg>
      <pc:sldChg chg="addSp modSp mod">
        <pc:chgData name="Duc Huyen Tran" userId="a699eb249f23b687" providerId="LiveId" clId="{2D05E856-C925-41CE-ACF9-24C4F202793B}" dt="2022-12-08T19:52:11.267" v="224" actId="14100"/>
        <pc:sldMkLst>
          <pc:docMk/>
          <pc:sldMk cId="1059715257" sldId="348"/>
        </pc:sldMkLst>
        <pc:picChg chg="mod">
          <ac:chgData name="Duc Huyen Tran" userId="a699eb249f23b687" providerId="LiveId" clId="{2D05E856-C925-41CE-ACF9-24C4F202793B}" dt="2022-12-08T19:51:58.532" v="220" actId="1076"/>
          <ac:picMkLst>
            <pc:docMk/>
            <pc:sldMk cId="1059715257" sldId="348"/>
            <ac:picMk id="2" creationId="{DFD6F498-39DF-5A9D-BD96-815B76F68492}"/>
          </ac:picMkLst>
        </pc:picChg>
        <pc:picChg chg="add mod">
          <ac:chgData name="Duc Huyen Tran" userId="a699eb249f23b687" providerId="LiveId" clId="{2D05E856-C925-41CE-ACF9-24C4F202793B}" dt="2022-12-08T19:52:11.267" v="224" actId="14100"/>
          <ac:picMkLst>
            <pc:docMk/>
            <pc:sldMk cId="1059715257" sldId="348"/>
            <ac:picMk id="3" creationId="{7EDEC303-E138-1EF0-F13E-DA279ADF47CC}"/>
          </ac:picMkLst>
        </pc:picChg>
      </pc:sldChg>
      <pc:sldChg chg="addSp modSp mod">
        <pc:chgData name="Duc Huyen Tran" userId="a699eb249f23b687" providerId="LiveId" clId="{2D05E856-C925-41CE-ACF9-24C4F202793B}" dt="2022-12-08T20:30:12.279" v="389" actId="1076"/>
        <pc:sldMkLst>
          <pc:docMk/>
          <pc:sldMk cId="2650289619" sldId="352"/>
        </pc:sldMkLst>
        <pc:picChg chg="add mod">
          <ac:chgData name="Duc Huyen Tran" userId="a699eb249f23b687" providerId="LiveId" clId="{2D05E856-C925-41CE-ACF9-24C4F202793B}" dt="2022-12-08T20:30:12.279" v="389" actId="1076"/>
          <ac:picMkLst>
            <pc:docMk/>
            <pc:sldMk cId="2650289619" sldId="352"/>
            <ac:picMk id="2" creationId="{413A6A12-33BA-9EBB-1BB4-10F4986CA9FB}"/>
          </ac:picMkLst>
        </pc:picChg>
        <pc:picChg chg="add mod">
          <ac:chgData name="Duc Huyen Tran" userId="a699eb249f23b687" providerId="LiveId" clId="{2D05E856-C925-41CE-ACF9-24C4F202793B}" dt="2022-12-08T20:30:01.342" v="385" actId="1076"/>
          <ac:picMkLst>
            <pc:docMk/>
            <pc:sldMk cId="2650289619" sldId="352"/>
            <ac:picMk id="3" creationId="{4DABEAE7-062B-D5BA-B745-ED64AA8D474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7F815-E97C-4A52-AC6B-86362B15F351}"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US"/>
        </a:p>
      </dgm:t>
    </dgm:pt>
    <dgm:pt modelId="{9E425D01-B876-456E-A345-9340FE6802EF}">
      <dgm:prSet phldrT="[Text]" custT="1"/>
      <dgm:spPr/>
      <dgm:t>
        <a:bodyPr/>
        <a:lstStyle/>
        <a:p>
          <a:r>
            <a:rPr lang="en-US" sz="1800" b="1" dirty="0"/>
            <a:t>   1. ĐỊNH HƯỚNG PHÁT TRIỂN NĂNG LỰC</a:t>
          </a:r>
        </a:p>
      </dgm:t>
    </dgm:pt>
    <dgm:pt modelId="{ED42E629-2D06-4EAD-A800-B46D2E8AFA17}" type="parTrans" cxnId="{7785AC1D-F051-4E8D-81B6-E7B46E448A2E}">
      <dgm:prSet/>
      <dgm:spPr/>
      <dgm:t>
        <a:bodyPr/>
        <a:lstStyle/>
        <a:p>
          <a:endParaRPr lang="en-US" sz="1800">
            <a:solidFill>
              <a:schemeClr val="bg1"/>
            </a:solidFill>
          </a:endParaRPr>
        </a:p>
      </dgm:t>
    </dgm:pt>
    <dgm:pt modelId="{72FA4CB7-075D-4871-9323-7C8BCA653D40}" type="sibTrans" cxnId="{7785AC1D-F051-4E8D-81B6-E7B46E448A2E}">
      <dgm:prSet/>
      <dgm:spPr/>
      <dgm:t>
        <a:bodyPr/>
        <a:lstStyle/>
        <a:p>
          <a:endParaRPr lang="en-US" sz="1800">
            <a:solidFill>
              <a:schemeClr val="bg1"/>
            </a:solidFill>
          </a:endParaRPr>
        </a:p>
      </dgm:t>
    </dgm:pt>
    <dgm:pt modelId="{A2BA0BC6-1764-40B8-9641-F5A7CA6D762F}">
      <dgm:prSet phldrT="[Text]" custT="1"/>
      <dgm:spPr/>
      <dgm:t>
        <a:bodyPr/>
        <a:lstStyle/>
        <a:p>
          <a:r>
            <a:rPr lang="en-US" sz="1800" b="1" dirty="0"/>
            <a:t>2.PHỐI HỢP PHÁT TRIỂN NĂNG LỰC TOÁN HỌC VÀ  NĂNG LỰC CHUNG </a:t>
          </a:r>
        </a:p>
      </dgm:t>
    </dgm:pt>
    <dgm:pt modelId="{9182FFDC-19FC-46D8-898E-A0139B82FEFE}" type="parTrans" cxnId="{69EEAD91-5AC3-4065-977F-526A969D2E97}">
      <dgm:prSet/>
      <dgm:spPr/>
      <dgm:t>
        <a:bodyPr/>
        <a:lstStyle/>
        <a:p>
          <a:endParaRPr lang="en-US" sz="1800">
            <a:solidFill>
              <a:schemeClr val="bg1"/>
            </a:solidFill>
          </a:endParaRPr>
        </a:p>
      </dgm:t>
    </dgm:pt>
    <dgm:pt modelId="{B572E3BF-237B-476B-A45E-7BEED274822F}" type="sibTrans" cxnId="{69EEAD91-5AC3-4065-977F-526A969D2E97}">
      <dgm:prSet/>
      <dgm:spPr/>
      <dgm:t>
        <a:bodyPr/>
        <a:lstStyle/>
        <a:p>
          <a:endParaRPr lang="en-US" sz="1800">
            <a:solidFill>
              <a:schemeClr val="bg1"/>
            </a:solidFill>
          </a:endParaRPr>
        </a:p>
      </dgm:t>
    </dgm:pt>
    <dgm:pt modelId="{60C74902-66E6-4474-842B-4D09418EB1EE}">
      <dgm:prSet phldrT="[Text]" custT="1"/>
      <dgm:spPr/>
      <dgm:t>
        <a:bodyPr/>
        <a:lstStyle/>
        <a:p>
          <a:r>
            <a:rPr lang="en-US" sz="1800" b="1" dirty="0"/>
            <a:t>  3. GẮN KẾT TOÁN HỌC VỚI THỰC TIỄN </a:t>
          </a:r>
          <a:endParaRPr lang="en-US" sz="1800" dirty="0"/>
        </a:p>
      </dgm:t>
    </dgm:pt>
    <dgm:pt modelId="{3B38E65E-861C-402A-966B-349BEB7A5621}" type="parTrans" cxnId="{3F1865D4-2C19-44E4-A811-66F9182E2AF2}">
      <dgm:prSet/>
      <dgm:spPr/>
      <dgm:t>
        <a:bodyPr/>
        <a:lstStyle/>
        <a:p>
          <a:endParaRPr lang="en-US" sz="1800">
            <a:solidFill>
              <a:schemeClr val="bg1"/>
            </a:solidFill>
          </a:endParaRPr>
        </a:p>
      </dgm:t>
    </dgm:pt>
    <dgm:pt modelId="{39EEA355-91CD-4C5B-A179-1F57A6F6D13F}" type="sibTrans" cxnId="{3F1865D4-2C19-44E4-A811-66F9182E2AF2}">
      <dgm:prSet/>
      <dgm:spPr/>
      <dgm:t>
        <a:bodyPr/>
        <a:lstStyle/>
        <a:p>
          <a:endParaRPr lang="en-US" sz="1800">
            <a:solidFill>
              <a:schemeClr val="bg1"/>
            </a:solidFill>
          </a:endParaRPr>
        </a:p>
      </dgm:t>
    </dgm:pt>
    <dgm:pt modelId="{129BD92B-B5A7-44B3-86B5-4F17FC47E0A4}">
      <dgm:prSet phldrT="[Text]" custT="1"/>
      <dgm:spPr/>
      <dgm:t>
        <a:bodyPr/>
        <a:lstStyle/>
        <a:p>
          <a:r>
            <a:rPr lang="en-US" sz="1800" b="1" dirty="0"/>
            <a:t>  4. TĂNG CƯỜNG ĐỔI MỚI PHƯƠNG PHÁP DẠY HỌC </a:t>
          </a:r>
        </a:p>
      </dgm:t>
    </dgm:pt>
    <dgm:pt modelId="{B48CF10F-F2C3-4F74-982C-F8C86EFEC14D}" type="parTrans" cxnId="{61A60A57-7490-4291-AE3C-79C3151960FB}">
      <dgm:prSet/>
      <dgm:spPr/>
      <dgm:t>
        <a:bodyPr/>
        <a:lstStyle/>
        <a:p>
          <a:endParaRPr lang="en-US" sz="1800">
            <a:solidFill>
              <a:schemeClr val="bg1"/>
            </a:solidFill>
          </a:endParaRPr>
        </a:p>
      </dgm:t>
    </dgm:pt>
    <dgm:pt modelId="{B35BE618-9767-4A13-ACD0-65992FD6EC04}" type="sibTrans" cxnId="{61A60A57-7490-4291-AE3C-79C3151960FB}">
      <dgm:prSet/>
      <dgm:spPr/>
      <dgm:t>
        <a:bodyPr/>
        <a:lstStyle/>
        <a:p>
          <a:endParaRPr lang="en-US" sz="1800">
            <a:solidFill>
              <a:schemeClr val="bg1"/>
            </a:solidFill>
          </a:endParaRPr>
        </a:p>
      </dgm:t>
    </dgm:pt>
    <dgm:pt modelId="{1005039A-19F1-42E9-B120-3E63D53AC445}">
      <dgm:prSet phldrT="[Text]" custT="1"/>
      <dgm:spPr/>
      <dgm:t>
        <a:bodyPr/>
        <a:lstStyle/>
        <a:p>
          <a:r>
            <a:rPr lang="en-US" sz="1800" b="1" dirty="0"/>
            <a:t>  5. HỖ TRỢ GV VÀ HS THỰC HIỆN ĐÁNH GIÁ VÀ TỰ ĐÁNH GIA NĂNG LỰC</a:t>
          </a:r>
        </a:p>
      </dgm:t>
    </dgm:pt>
    <dgm:pt modelId="{DDD905F7-6ADA-4E1B-8C33-83E7460E78A3}" type="parTrans" cxnId="{BA144F42-6A71-4204-9CAC-812ABCE1264F}">
      <dgm:prSet/>
      <dgm:spPr/>
      <dgm:t>
        <a:bodyPr/>
        <a:lstStyle/>
        <a:p>
          <a:endParaRPr lang="en-US" sz="1800">
            <a:solidFill>
              <a:schemeClr val="bg1"/>
            </a:solidFill>
          </a:endParaRPr>
        </a:p>
      </dgm:t>
    </dgm:pt>
    <dgm:pt modelId="{9961F79B-049B-4192-9930-BBF0687BD71E}" type="sibTrans" cxnId="{BA144F42-6A71-4204-9CAC-812ABCE1264F}">
      <dgm:prSet/>
      <dgm:spPr/>
      <dgm:t>
        <a:bodyPr/>
        <a:lstStyle/>
        <a:p>
          <a:endParaRPr lang="en-US" sz="1800">
            <a:solidFill>
              <a:schemeClr val="bg1"/>
            </a:solidFill>
          </a:endParaRPr>
        </a:p>
      </dgm:t>
    </dgm:pt>
    <dgm:pt modelId="{80678450-BA36-4872-AC50-F6EDCF9E7D56}" type="pres">
      <dgm:prSet presAssocID="{E587F815-E97C-4A52-AC6B-86362B15F351}" presName="Name0" presStyleCnt="0">
        <dgm:presLayoutVars>
          <dgm:chMax val="7"/>
          <dgm:chPref val="7"/>
          <dgm:dir/>
        </dgm:presLayoutVars>
      </dgm:prSet>
      <dgm:spPr/>
    </dgm:pt>
    <dgm:pt modelId="{9027FE60-22F7-4665-BB2B-FD5A1824BF81}" type="pres">
      <dgm:prSet presAssocID="{E587F815-E97C-4A52-AC6B-86362B15F351}" presName="Name1" presStyleCnt="0"/>
      <dgm:spPr/>
    </dgm:pt>
    <dgm:pt modelId="{7193E144-C645-44FD-A2D7-4522947AA6A7}" type="pres">
      <dgm:prSet presAssocID="{E587F815-E97C-4A52-AC6B-86362B15F351}" presName="cycle" presStyleCnt="0"/>
      <dgm:spPr/>
    </dgm:pt>
    <dgm:pt modelId="{92E6E912-618F-452C-8150-286FF0716CB7}" type="pres">
      <dgm:prSet presAssocID="{E587F815-E97C-4A52-AC6B-86362B15F351}" presName="srcNode" presStyleLbl="node1" presStyleIdx="0" presStyleCnt="5"/>
      <dgm:spPr/>
    </dgm:pt>
    <dgm:pt modelId="{1E439D68-1C39-42FD-AFB8-9FC9B063BBCD}" type="pres">
      <dgm:prSet presAssocID="{E587F815-E97C-4A52-AC6B-86362B15F351}" presName="conn" presStyleLbl="parChTrans1D2" presStyleIdx="0" presStyleCnt="1"/>
      <dgm:spPr/>
    </dgm:pt>
    <dgm:pt modelId="{27804BAA-B560-4049-A334-7DECDE387492}" type="pres">
      <dgm:prSet presAssocID="{E587F815-E97C-4A52-AC6B-86362B15F351}" presName="extraNode" presStyleLbl="node1" presStyleIdx="0" presStyleCnt="5"/>
      <dgm:spPr/>
    </dgm:pt>
    <dgm:pt modelId="{01DDCA25-FC25-417F-BADC-5345CCB95FE5}" type="pres">
      <dgm:prSet presAssocID="{E587F815-E97C-4A52-AC6B-86362B15F351}" presName="dstNode" presStyleLbl="node1" presStyleIdx="0" presStyleCnt="5"/>
      <dgm:spPr/>
    </dgm:pt>
    <dgm:pt modelId="{6CCB5A42-215D-4D2D-8B14-4E2D17296CCE}" type="pres">
      <dgm:prSet presAssocID="{9E425D01-B876-456E-A345-9340FE6802EF}" presName="text_1" presStyleLbl="node1" presStyleIdx="0" presStyleCnt="5" custScaleX="104416" custLinFactNeighborX="-108" custLinFactNeighborY="-11230">
        <dgm:presLayoutVars>
          <dgm:bulletEnabled val="1"/>
        </dgm:presLayoutVars>
      </dgm:prSet>
      <dgm:spPr/>
    </dgm:pt>
    <dgm:pt modelId="{7F06ECDE-6312-4370-9976-83467D9961CA}" type="pres">
      <dgm:prSet presAssocID="{9E425D01-B876-456E-A345-9340FE6802EF}" presName="accent_1" presStyleCnt="0"/>
      <dgm:spPr/>
    </dgm:pt>
    <dgm:pt modelId="{DF541EB1-2D4C-40B0-8FD9-8FBA8BB1D2A9}" type="pres">
      <dgm:prSet presAssocID="{9E425D01-B876-456E-A345-9340FE6802EF}" presName="accentRepeatNode" presStyleLbl="solidFgAcc1" presStyleIdx="0" presStyleCnt="5"/>
      <dgm:spPr>
        <a:blipFill rotWithShape="0">
          <a:blip xmlns:r="http://schemas.openxmlformats.org/officeDocument/2006/relationships" r:embed="rId1"/>
          <a:stretch>
            <a:fillRect/>
          </a:stretch>
        </a:blipFill>
      </dgm:spPr>
    </dgm:pt>
    <dgm:pt modelId="{E879ED28-8315-49E1-8362-4EF0D2D774BE}" type="pres">
      <dgm:prSet presAssocID="{A2BA0BC6-1764-40B8-9641-F5A7CA6D762F}" presName="text_2" presStyleLbl="node1" presStyleIdx="1" presStyleCnt="5" custScaleX="104113">
        <dgm:presLayoutVars>
          <dgm:bulletEnabled val="1"/>
        </dgm:presLayoutVars>
      </dgm:prSet>
      <dgm:spPr/>
    </dgm:pt>
    <dgm:pt modelId="{88B2FDA4-495A-4F20-8E5B-E6AFD645F5B7}" type="pres">
      <dgm:prSet presAssocID="{A2BA0BC6-1764-40B8-9641-F5A7CA6D762F}" presName="accent_2" presStyleCnt="0"/>
      <dgm:spPr/>
    </dgm:pt>
    <dgm:pt modelId="{332FF001-3F7D-4B88-B740-DD0D2A4574FA}" type="pres">
      <dgm:prSet presAssocID="{A2BA0BC6-1764-40B8-9641-F5A7CA6D762F}" presName="accentRepeatNode" presStyleLbl="solidFgAcc1" presStyleIdx="1" presStyleCnt="5" custLinFactNeighborX="-20798" custLinFactNeighborY="1016"/>
      <dgm:spPr>
        <a:blipFill rotWithShape="0">
          <a:blip xmlns:r="http://schemas.openxmlformats.org/officeDocument/2006/relationships" r:embed="rId2"/>
          <a:stretch>
            <a:fillRect/>
          </a:stretch>
        </a:blipFill>
      </dgm:spPr>
    </dgm:pt>
    <dgm:pt modelId="{06D47B32-9577-4778-AA3B-00852DE95902}" type="pres">
      <dgm:prSet presAssocID="{60C74902-66E6-4474-842B-4D09418EB1EE}" presName="text_3" presStyleLbl="node1" presStyleIdx="2" presStyleCnt="5" custScaleX="103457" custLinFactNeighborX="-114" custLinFactNeighborY="-11230">
        <dgm:presLayoutVars>
          <dgm:bulletEnabled val="1"/>
        </dgm:presLayoutVars>
      </dgm:prSet>
      <dgm:spPr/>
    </dgm:pt>
    <dgm:pt modelId="{59A2FCCC-2481-4C32-815B-21AD1C35B1E3}" type="pres">
      <dgm:prSet presAssocID="{60C74902-66E6-4474-842B-4D09418EB1EE}" presName="accent_3" presStyleCnt="0"/>
      <dgm:spPr/>
    </dgm:pt>
    <dgm:pt modelId="{67C8ADE0-C8CC-4CA6-B036-7B542CB2CC48}" type="pres">
      <dgm:prSet presAssocID="{60C74902-66E6-4474-842B-4D09418EB1EE}" presName="accentRepeatNode" presStyleLbl="solidFgAcc1" presStyleIdx="2" presStyleCnt="5"/>
      <dgm:spPr>
        <a:blipFill rotWithShape="0">
          <a:blip xmlns:r="http://schemas.openxmlformats.org/officeDocument/2006/relationships" r:embed="rId3"/>
          <a:stretch>
            <a:fillRect/>
          </a:stretch>
        </a:blipFill>
      </dgm:spPr>
    </dgm:pt>
    <dgm:pt modelId="{87DA1914-569E-445F-8B41-760DB5FED647}" type="pres">
      <dgm:prSet presAssocID="{129BD92B-B5A7-44B3-86B5-4F17FC47E0A4}" presName="text_4" presStyleLbl="node1" presStyleIdx="3" presStyleCnt="5" custScaleX="103457" custLinFactNeighborX="-113" custLinFactNeighborY="-11230">
        <dgm:presLayoutVars>
          <dgm:bulletEnabled val="1"/>
        </dgm:presLayoutVars>
      </dgm:prSet>
      <dgm:spPr/>
    </dgm:pt>
    <dgm:pt modelId="{B67EF851-8306-4A21-A41F-D33D509FD46C}" type="pres">
      <dgm:prSet presAssocID="{129BD92B-B5A7-44B3-86B5-4F17FC47E0A4}" presName="accent_4" presStyleCnt="0"/>
      <dgm:spPr/>
    </dgm:pt>
    <dgm:pt modelId="{50EC2B37-8DDC-49BA-AEB2-3EF64F48CE64}" type="pres">
      <dgm:prSet presAssocID="{129BD92B-B5A7-44B3-86B5-4F17FC47E0A4}" presName="accentRepeatNode" presStyleLbl="solidFgAcc1" presStyleIdx="3" presStyleCnt="5"/>
      <dgm:spPr>
        <a:blipFill rotWithShape="0">
          <a:blip xmlns:r="http://schemas.openxmlformats.org/officeDocument/2006/relationships" r:embed="rId4"/>
          <a:stretch>
            <a:fillRect/>
          </a:stretch>
        </a:blipFill>
      </dgm:spPr>
    </dgm:pt>
    <dgm:pt modelId="{B687E664-88EF-4B99-AE9D-761CCBD5B15A}" type="pres">
      <dgm:prSet presAssocID="{1005039A-19F1-42E9-B120-3E63D53AC445}" presName="text_5" presStyleLbl="node1" presStyleIdx="4" presStyleCnt="5" custScaleX="103457" custLinFactNeighborX="-108" custLinFactNeighborY="-11230">
        <dgm:presLayoutVars>
          <dgm:bulletEnabled val="1"/>
        </dgm:presLayoutVars>
      </dgm:prSet>
      <dgm:spPr/>
    </dgm:pt>
    <dgm:pt modelId="{89E21FF3-6717-4364-A76B-D2DB640CDEEF}" type="pres">
      <dgm:prSet presAssocID="{1005039A-19F1-42E9-B120-3E63D53AC445}" presName="accent_5" presStyleCnt="0"/>
      <dgm:spPr/>
    </dgm:pt>
    <dgm:pt modelId="{9DD2BFFC-F264-455A-B6AC-B2152EE0F7A1}" type="pres">
      <dgm:prSet presAssocID="{1005039A-19F1-42E9-B120-3E63D53AC445}" presName="accentRepeatNode" presStyleLbl="solidFgAcc1" presStyleIdx="4" presStyleCnt="5" custLinFactNeighborX="-9831" custLinFactNeighborY="-10980"/>
      <dgm:spPr>
        <a:blipFill rotWithShape="0">
          <a:blip xmlns:r="http://schemas.openxmlformats.org/officeDocument/2006/relationships" r:embed="rId5"/>
          <a:stretch>
            <a:fillRect/>
          </a:stretch>
        </a:blipFill>
      </dgm:spPr>
    </dgm:pt>
  </dgm:ptLst>
  <dgm:cxnLst>
    <dgm:cxn modelId="{7785AC1D-F051-4E8D-81B6-E7B46E448A2E}" srcId="{E587F815-E97C-4A52-AC6B-86362B15F351}" destId="{9E425D01-B876-456E-A345-9340FE6802EF}" srcOrd="0" destOrd="0" parTransId="{ED42E629-2D06-4EAD-A800-B46D2E8AFA17}" sibTransId="{72FA4CB7-075D-4871-9323-7C8BCA653D40}"/>
    <dgm:cxn modelId="{BA144F42-6A71-4204-9CAC-812ABCE1264F}" srcId="{E587F815-E97C-4A52-AC6B-86362B15F351}" destId="{1005039A-19F1-42E9-B120-3E63D53AC445}" srcOrd="4" destOrd="0" parTransId="{DDD905F7-6ADA-4E1B-8C33-83E7460E78A3}" sibTransId="{9961F79B-049B-4192-9930-BBF0687BD71E}"/>
    <dgm:cxn modelId="{4A7D376D-1ADA-428C-B1D3-D88BFB6AD78C}" type="presOf" srcId="{A2BA0BC6-1764-40B8-9641-F5A7CA6D762F}" destId="{E879ED28-8315-49E1-8362-4EF0D2D774BE}" srcOrd="0" destOrd="0" presId="urn:microsoft.com/office/officeart/2008/layout/VerticalCurvedList"/>
    <dgm:cxn modelId="{31EBFD4F-539C-45A5-9A11-676DC0F09611}" type="presOf" srcId="{72FA4CB7-075D-4871-9323-7C8BCA653D40}" destId="{1E439D68-1C39-42FD-AFB8-9FC9B063BBCD}" srcOrd="0" destOrd="0" presId="urn:microsoft.com/office/officeart/2008/layout/VerticalCurvedList"/>
    <dgm:cxn modelId="{33AC3152-CB76-4B07-900E-CB02F570EC72}" type="presOf" srcId="{9E425D01-B876-456E-A345-9340FE6802EF}" destId="{6CCB5A42-215D-4D2D-8B14-4E2D17296CCE}" srcOrd="0" destOrd="0" presId="urn:microsoft.com/office/officeart/2008/layout/VerticalCurvedList"/>
    <dgm:cxn modelId="{61A60A57-7490-4291-AE3C-79C3151960FB}" srcId="{E587F815-E97C-4A52-AC6B-86362B15F351}" destId="{129BD92B-B5A7-44B3-86B5-4F17FC47E0A4}" srcOrd="3" destOrd="0" parTransId="{B48CF10F-F2C3-4F74-982C-F8C86EFEC14D}" sibTransId="{B35BE618-9767-4A13-ACD0-65992FD6EC04}"/>
    <dgm:cxn modelId="{2AF9658B-0A34-405E-9DE1-7150A0A72DF4}" type="presOf" srcId="{60C74902-66E6-4474-842B-4D09418EB1EE}" destId="{06D47B32-9577-4778-AA3B-00852DE95902}" srcOrd="0" destOrd="0" presId="urn:microsoft.com/office/officeart/2008/layout/VerticalCurvedList"/>
    <dgm:cxn modelId="{886A8691-36B7-4538-8CEC-D9AB0FE47EAF}" type="presOf" srcId="{E587F815-E97C-4A52-AC6B-86362B15F351}" destId="{80678450-BA36-4872-AC50-F6EDCF9E7D56}" srcOrd="0" destOrd="0" presId="urn:microsoft.com/office/officeart/2008/layout/VerticalCurvedList"/>
    <dgm:cxn modelId="{69EEAD91-5AC3-4065-977F-526A969D2E97}" srcId="{E587F815-E97C-4A52-AC6B-86362B15F351}" destId="{A2BA0BC6-1764-40B8-9641-F5A7CA6D762F}" srcOrd="1" destOrd="0" parTransId="{9182FFDC-19FC-46D8-898E-A0139B82FEFE}" sibTransId="{B572E3BF-237B-476B-A45E-7BEED274822F}"/>
    <dgm:cxn modelId="{961B78C6-FC99-412A-9BBB-019F00A7B052}" type="presOf" srcId="{129BD92B-B5A7-44B3-86B5-4F17FC47E0A4}" destId="{87DA1914-569E-445F-8B41-760DB5FED647}" srcOrd="0" destOrd="0" presId="urn:microsoft.com/office/officeart/2008/layout/VerticalCurvedList"/>
    <dgm:cxn modelId="{DB0792CD-F51E-4F7A-90B8-C6293BD62541}" type="presOf" srcId="{1005039A-19F1-42E9-B120-3E63D53AC445}" destId="{B687E664-88EF-4B99-AE9D-761CCBD5B15A}" srcOrd="0" destOrd="0" presId="urn:microsoft.com/office/officeart/2008/layout/VerticalCurvedList"/>
    <dgm:cxn modelId="{3F1865D4-2C19-44E4-A811-66F9182E2AF2}" srcId="{E587F815-E97C-4A52-AC6B-86362B15F351}" destId="{60C74902-66E6-4474-842B-4D09418EB1EE}" srcOrd="2" destOrd="0" parTransId="{3B38E65E-861C-402A-966B-349BEB7A5621}" sibTransId="{39EEA355-91CD-4C5B-A179-1F57A6F6D13F}"/>
    <dgm:cxn modelId="{86ACFC06-828D-4012-8D92-BB7AC04CD4CD}" type="presParOf" srcId="{80678450-BA36-4872-AC50-F6EDCF9E7D56}" destId="{9027FE60-22F7-4665-BB2B-FD5A1824BF81}" srcOrd="0" destOrd="0" presId="urn:microsoft.com/office/officeart/2008/layout/VerticalCurvedList"/>
    <dgm:cxn modelId="{731329F0-267B-445F-ACC9-5D79A0316330}" type="presParOf" srcId="{9027FE60-22F7-4665-BB2B-FD5A1824BF81}" destId="{7193E144-C645-44FD-A2D7-4522947AA6A7}" srcOrd="0" destOrd="0" presId="urn:microsoft.com/office/officeart/2008/layout/VerticalCurvedList"/>
    <dgm:cxn modelId="{1CB73ADA-7663-4A38-A1DD-F087E1EC25D1}" type="presParOf" srcId="{7193E144-C645-44FD-A2D7-4522947AA6A7}" destId="{92E6E912-618F-452C-8150-286FF0716CB7}" srcOrd="0" destOrd="0" presId="urn:microsoft.com/office/officeart/2008/layout/VerticalCurvedList"/>
    <dgm:cxn modelId="{A1F82363-0B99-4292-A170-A65F86B0B949}" type="presParOf" srcId="{7193E144-C645-44FD-A2D7-4522947AA6A7}" destId="{1E439D68-1C39-42FD-AFB8-9FC9B063BBCD}" srcOrd="1" destOrd="0" presId="urn:microsoft.com/office/officeart/2008/layout/VerticalCurvedList"/>
    <dgm:cxn modelId="{0BB73A2C-B743-4A33-9380-E8A5CF83FB69}" type="presParOf" srcId="{7193E144-C645-44FD-A2D7-4522947AA6A7}" destId="{27804BAA-B560-4049-A334-7DECDE387492}" srcOrd="2" destOrd="0" presId="urn:microsoft.com/office/officeart/2008/layout/VerticalCurvedList"/>
    <dgm:cxn modelId="{006B7DB3-409B-4188-96E4-3FF1E3244B23}" type="presParOf" srcId="{7193E144-C645-44FD-A2D7-4522947AA6A7}" destId="{01DDCA25-FC25-417F-BADC-5345CCB95FE5}" srcOrd="3" destOrd="0" presId="urn:microsoft.com/office/officeart/2008/layout/VerticalCurvedList"/>
    <dgm:cxn modelId="{F390178E-7495-4180-BD1D-D754CABBE6FA}" type="presParOf" srcId="{9027FE60-22F7-4665-BB2B-FD5A1824BF81}" destId="{6CCB5A42-215D-4D2D-8B14-4E2D17296CCE}" srcOrd="1" destOrd="0" presId="urn:microsoft.com/office/officeart/2008/layout/VerticalCurvedList"/>
    <dgm:cxn modelId="{A5883E66-AD69-414A-B8CF-8383455C7947}" type="presParOf" srcId="{9027FE60-22F7-4665-BB2B-FD5A1824BF81}" destId="{7F06ECDE-6312-4370-9976-83467D9961CA}" srcOrd="2" destOrd="0" presId="urn:microsoft.com/office/officeart/2008/layout/VerticalCurvedList"/>
    <dgm:cxn modelId="{90934FB6-F5B6-43D5-BF8F-D7434EC32D14}" type="presParOf" srcId="{7F06ECDE-6312-4370-9976-83467D9961CA}" destId="{DF541EB1-2D4C-40B0-8FD9-8FBA8BB1D2A9}" srcOrd="0" destOrd="0" presId="urn:microsoft.com/office/officeart/2008/layout/VerticalCurvedList"/>
    <dgm:cxn modelId="{D313C5FB-DDC6-47A6-9B8D-B0A36FCD43EF}" type="presParOf" srcId="{9027FE60-22F7-4665-BB2B-FD5A1824BF81}" destId="{E879ED28-8315-49E1-8362-4EF0D2D774BE}" srcOrd="3" destOrd="0" presId="urn:microsoft.com/office/officeart/2008/layout/VerticalCurvedList"/>
    <dgm:cxn modelId="{00FF2F75-BBD1-495B-9170-D1BC5D0A1827}" type="presParOf" srcId="{9027FE60-22F7-4665-BB2B-FD5A1824BF81}" destId="{88B2FDA4-495A-4F20-8E5B-E6AFD645F5B7}" srcOrd="4" destOrd="0" presId="urn:microsoft.com/office/officeart/2008/layout/VerticalCurvedList"/>
    <dgm:cxn modelId="{D9490DF9-664D-4C6F-A885-126D9C6D7D3D}" type="presParOf" srcId="{88B2FDA4-495A-4F20-8E5B-E6AFD645F5B7}" destId="{332FF001-3F7D-4B88-B740-DD0D2A4574FA}" srcOrd="0" destOrd="0" presId="urn:microsoft.com/office/officeart/2008/layout/VerticalCurvedList"/>
    <dgm:cxn modelId="{C678FED8-C0F8-4DC0-A7A9-00F1B93EC843}" type="presParOf" srcId="{9027FE60-22F7-4665-BB2B-FD5A1824BF81}" destId="{06D47B32-9577-4778-AA3B-00852DE95902}" srcOrd="5" destOrd="0" presId="urn:microsoft.com/office/officeart/2008/layout/VerticalCurvedList"/>
    <dgm:cxn modelId="{199B3B65-A6D4-41AA-95C7-42CDC5681742}" type="presParOf" srcId="{9027FE60-22F7-4665-BB2B-FD5A1824BF81}" destId="{59A2FCCC-2481-4C32-815B-21AD1C35B1E3}" srcOrd="6" destOrd="0" presId="urn:microsoft.com/office/officeart/2008/layout/VerticalCurvedList"/>
    <dgm:cxn modelId="{17CC4AFB-D64E-4CF0-9FA7-9875FEFC9F4E}" type="presParOf" srcId="{59A2FCCC-2481-4C32-815B-21AD1C35B1E3}" destId="{67C8ADE0-C8CC-4CA6-B036-7B542CB2CC48}" srcOrd="0" destOrd="0" presId="urn:microsoft.com/office/officeart/2008/layout/VerticalCurvedList"/>
    <dgm:cxn modelId="{11A91B21-2561-4DA3-B558-54390E6F77BD}" type="presParOf" srcId="{9027FE60-22F7-4665-BB2B-FD5A1824BF81}" destId="{87DA1914-569E-445F-8B41-760DB5FED647}" srcOrd="7" destOrd="0" presId="urn:microsoft.com/office/officeart/2008/layout/VerticalCurvedList"/>
    <dgm:cxn modelId="{50E100B2-9C2C-4905-A6E7-00616CA3EDB8}" type="presParOf" srcId="{9027FE60-22F7-4665-BB2B-FD5A1824BF81}" destId="{B67EF851-8306-4A21-A41F-D33D509FD46C}" srcOrd="8" destOrd="0" presId="urn:microsoft.com/office/officeart/2008/layout/VerticalCurvedList"/>
    <dgm:cxn modelId="{1FA26BB0-C2CC-4B09-B4F0-8C230A4E756A}" type="presParOf" srcId="{B67EF851-8306-4A21-A41F-D33D509FD46C}" destId="{50EC2B37-8DDC-49BA-AEB2-3EF64F48CE64}" srcOrd="0" destOrd="0" presId="urn:microsoft.com/office/officeart/2008/layout/VerticalCurvedList"/>
    <dgm:cxn modelId="{E157DCDB-B542-4636-ADD9-CDCCD3241BFF}" type="presParOf" srcId="{9027FE60-22F7-4665-BB2B-FD5A1824BF81}" destId="{B687E664-88EF-4B99-AE9D-761CCBD5B15A}" srcOrd="9" destOrd="0" presId="urn:microsoft.com/office/officeart/2008/layout/VerticalCurvedList"/>
    <dgm:cxn modelId="{F071F486-EDE3-4CF4-B300-873CE2421398}" type="presParOf" srcId="{9027FE60-22F7-4665-BB2B-FD5A1824BF81}" destId="{89E21FF3-6717-4364-A76B-D2DB640CDEEF}" srcOrd="10" destOrd="0" presId="urn:microsoft.com/office/officeart/2008/layout/VerticalCurvedList"/>
    <dgm:cxn modelId="{397A4F35-D26B-4282-8855-9D3711969347}" type="presParOf" srcId="{89E21FF3-6717-4364-A76B-D2DB640CDEEF}" destId="{9DD2BFFC-F264-455A-B6AC-B2152EE0F7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72A4B-5B8D-4637-B5FC-AA6AD6A9D415}"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A6435A1-8C5A-40E0-B929-8AB23B3C6F71}">
      <dgm:prSet phldrT="[Text]" custT="1"/>
      <dgm:spPr/>
      <dgm:t>
        <a:bodyPr/>
        <a:lstStyle/>
        <a:p>
          <a:pPr algn="ctr"/>
          <a:r>
            <a:rPr lang="en-US" sz="1000"/>
            <a:t>Ba mạch nội dung và </a:t>
          </a:r>
        </a:p>
        <a:p>
          <a:pPr algn="ctr"/>
          <a:r>
            <a:rPr lang="en-US" sz="1000"/>
            <a:t>hoạt động trải nghiệm</a:t>
          </a:r>
        </a:p>
      </dgm:t>
    </dgm:pt>
    <dgm:pt modelId="{8A20B6BD-F28F-4527-BE73-4E0CB306F865}" type="parTrans" cxnId="{F4613BE2-3058-4986-8BDC-7BD3672C6C9B}">
      <dgm:prSet/>
      <dgm:spPr/>
      <dgm:t>
        <a:bodyPr/>
        <a:lstStyle/>
        <a:p>
          <a:pPr algn="ctr"/>
          <a:endParaRPr lang="en-US"/>
        </a:p>
      </dgm:t>
    </dgm:pt>
    <dgm:pt modelId="{F4309D32-13D5-4D76-BB7F-C4B28CE073FB}" type="sibTrans" cxnId="{F4613BE2-3058-4986-8BDC-7BD3672C6C9B}">
      <dgm:prSet/>
      <dgm:spPr/>
      <dgm:t>
        <a:bodyPr/>
        <a:lstStyle/>
        <a:p>
          <a:pPr algn="ctr"/>
          <a:endParaRPr lang="en-US"/>
        </a:p>
      </dgm:t>
    </dgm:pt>
    <dgm:pt modelId="{E1C13833-F13A-44E3-BE36-411804D4A398}">
      <dgm:prSet phldrT="[Text]" custT="1"/>
      <dgm:spPr/>
      <dgm:t>
        <a:bodyPr/>
        <a:lstStyle/>
        <a:p>
          <a:pPr algn="ctr"/>
          <a:r>
            <a:rPr lang="en-US" sz="1000"/>
            <a:t>Số và Đại số</a:t>
          </a:r>
        </a:p>
        <a:p>
          <a:pPr algn="ctr"/>
          <a:r>
            <a:rPr lang="en-US" sz="1000">
              <a:latin typeface="+mn-lt"/>
            </a:rPr>
            <a:t>(</a:t>
          </a:r>
          <a:r>
            <a:rPr lang="en-US" sz="1000">
              <a:latin typeface="+mn-lt"/>
              <a:ea typeface="Cambria Math"/>
            </a:rPr>
            <a:t>=</a:t>
          </a:r>
          <a:r>
            <a:rPr lang="en-US" sz="1000" baseline="0">
              <a:latin typeface="+mn-lt"/>
              <a:ea typeface="Cambria Math"/>
            </a:rPr>
            <a:t> 60 </a:t>
          </a:r>
          <a:r>
            <a:rPr lang="en-US" sz="1000">
              <a:latin typeface="+mn-lt"/>
            </a:rPr>
            <a:t>tiết)</a:t>
          </a:r>
        </a:p>
      </dgm:t>
    </dgm:pt>
    <dgm:pt modelId="{459E2E30-BBFB-4BD9-8857-DE6C14F0BEA8}" type="parTrans" cxnId="{E77C4BE7-2298-4A9F-A1F2-EFEB2F35C401}">
      <dgm:prSet/>
      <dgm:spPr/>
      <dgm:t>
        <a:bodyPr/>
        <a:lstStyle/>
        <a:p>
          <a:pPr algn="ctr"/>
          <a:endParaRPr lang="en-US"/>
        </a:p>
      </dgm:t>
    </dgm:pt>
    <dgm:pt modelId="{1308CE08-2F04-48D7-943F-4FEDB379D5E4}" type="sibTrans" cxnId="{E77C4BE7-2298-4A9F-A1F2-EFEB2F35C401}">
      <dgm:prSet/>
      <dgm:spPr/>
      <dgm:t>
        <a:bodyPr/>
        <a:lstStyle/>
        <a:p>
          <a:pPr algn="ctr"/>
          <a:endParaRPr lang="en-US"/>
        </a:p>
      </dgm:t>
    </dgm:pt>
    <dgm:pt modelId="{D6355B06-0524-4109-9780-1D5BA903BD42}">
      <dgm:prSet phldrT="[Text]" custT="1"/>
      <dgm:spPr/>
      <dgm:t>
        <a:bodyPr/>
        <a:lstStyle/>
        <a:p>
          <a:pPr algn="ctr"/>
          <a:r>
            <a:rPr lang="en-US" sz="1000"/>
            <a:t>Khoảng 43% </a:t>
          </a:r>
        </a:p>
        <a:p>
          <a:pPr algn="ctr"/>
          <a:r>
            <a:rPr lang="en-US" sz="1000"/>
            <a:t>thời lượng</a:t>
          </a:r>
        </a:p>
      </dgm:t>
    </dgm:pt>
    <dgm:pt modelId="{D0A643A7-22A6-41BC-AFBC-85062D54793D}" type="parTrans" cxnId="{5A58D8F6-5A55-4B29-9956-42B240E768FC}">
      <dgm:prSet/>
      <dgm:spPr/>
      <dgm:t>
        <a:bodyPr/>
        <a:lstStyle/>
        <a:p>
          <a:pPr algn="ctr"/>
          <a:endParaRPr lang="en-US"/>
        </a:p>
      </dgm:t>
    </dgm:pt>
    <dgm:pt modelId="{E4994D95-DF5F-46E7-A2F1-166596687028}" type="sibTrans" cxnId="{5A58D8F6-5A55-4B29-9956-42B240E768FC}">
      <dgm:prSet/>
      <dgm:spPr/>
      <dgm:t>
        <a:bodyPr/>
        <a:lstStyle/>
        <a:p>
          <a:pPr algn="ctr"/>
          <a:endParaRPr lang="en-US"/>
        </a:p>
      </dgm:t>
    </dgm:pt>
    <dgm:pt modelId="{293408D0-5F9B-4A42-92B6-10E8F149D06D}">
      <dgm:prSet phldrT="[Text]" custT="1"/>
      <dgm:spPr/>
      <dgm:t>
        <a:bodyPr/>
        <a:lstStyle/>
        <a:p>
          <a:pPr algn="ctr"/>
          <a:r>
            <a:rPr lang="en-US" sz="1000"/>
            <a:t>Một số yếu tố </a:t>
          </a:r>
          <a:br>
            <a:rPr lang="en-US" sz="1000"/>
          </a:br>
          <a:r>
            <a:rPr lang="en-US" sz="1000"/>
            <a:t>Thống kê và Xác suất </a:t>
          </a:r>
        </a:p>
        <a:p>
          <a:pPr algn="ctr"/>
          <a:r>
            <a:rPr lang="en-US" sz="1000">
              <a:latin typeface="+mn-lt"/>
            </a:rPr>
            <a:t>(</a:t>
          </a:r>
          <a:r>
            <a:rPr lang="en-US" sz="1000">
              <a:latin typeface="+mn-lt"/>
              <a:ea typeface="Cambria Math"/>
            </a:rPr>
            <a:t>= 20</a:t>
          </a:r>
          <a:r>
            <a:rPr lang="en-US" sz="1000">
              <a:latin typeface="+mn-lt"/>
            </a:rPr>
            <a:t> tiết )</a:t>
          </a:r>
        </a:p>
      </dgm:t>
    </dgm:pt>
    <dgm:pt modelId="{59ACB3AC-88B6-48CD-BA10-9EBD3C9D905F}" type="parTrans" cxnId="{09997B36-6F80-4250-861E-A9F60C0647C4}">
      <dgm:prSet/>
      <dgm:spPr/>
      <dgm:t>
        <a:bodyPr/>
        <a:lstStyle/>
        <a:p>
          <a:pPr algn="ctr"/>
          <a:endParaRPr lang="en-US"/>
        </a:p>
      </dgm:t>
    </dgm:pt>
    <dgm:pt modelId="{4D33C846-F13B-463B-91BF-4EC8302E91E7}" type="sibTrans" cxnId="{09997B36-6F80-4250-861E-A9F60C0647C4}">
      <dgm:prSet/>
      <dgm:spPr/>
      <dgm:t>
        <a:bodyPr/>
        <a:lstStyle/>
        <a:p>
          <a:pPr algn="ctr"/>
          <a:endParaRPr lang="en-US"/>
        </a:p>
      </dgm:t>
    </dgm:pt>
    <dgm:pt modelId="{D3419133-AB0D-47B2-91E3-210F71C7B816}">
      <dgm:prSet phldrT="[Text]" custT="1"/>
      <dgm:spPr/>
      <dgm:t>
        <a:bodyPr/>
        <a:lstStyle/>
        <a:p>
          <a:pPr algn="ctr"/>
          <a:r>
            <a:rPr lang="en-US" sz="1000"/>
            <a:t>Khoảng 14% </a:t>
          </a:r>
        </a:p>
        <a:p>
          <a:pPr algn="ctr"/>
          <a:r>
            <a:rPr lang="en-US" sz="1000"/>
            <a:t>thời lượng</a:t>
          </a:r>
        </a:p>
      </dgm:t>
    </dgm:pt>
    <dgm:pt modelId="{20F9F8C7-CB41-4A29-AD48-692DC2C40A18}" type="parTrans" cxnId="{8D0EF85A-6AD7-475A-BC48-558FE16B144B}">
      <dgm:prSet/>
      <dgm:spPr/>
      <dgm:t>
        <a:bodyPr/>
        <a:lstStyle/>
        <a:p>
          <a:pPr algn="ctr"/>
          <a:endParaRPr lang="en-US"/>
        </a:p>
      </dgm:t>
    </dgm:pt>
    <dgm:pt modelId="{0731F631-0D57-42A1-806B-44361B92DFA2}" type="sibTrans" cxnId="{8D0EF85A-6AD7-475A-BC48-558FE16B144B}">
      <dgm:prSet/>
      <dgm:spPr/>
      <dgm:t>
        <a:bodyPr/>
        <a:lstStyle/>
        <a:p>
          <a:pPr algn="ctr"/>
          <a:endParaRPr lang="en-US"/>
        </a:p>
      </dgm:t>
    </dgm:pt>
    <dgm:pt modelId="{2B6AD2A4-EBFF-4E09-8AA4-8AC55CA28B55}">
      <dgm:prSet custT="1"/>
      <dgm:spPr/>
      <dgm:t>
        <a:bodyPr/>
        <a:lstStyle/>
        <a:p>
          <a:r>
            <a:rPr lang="en-US" sz="1000"/>
            <a:t>Hoạt động thực hành và trải nghiệm</a:t>
          </a:r>
        </a:p>
        <a:p>
          <a:r>
            <a:rPr lang="en-US" sz="1000"/>
            <a:t>(= 10 tiết)</a:t>
          </a:r>
        </a:p>
      </dgm:t>
    </dgm:pt>
    <dgm:pt modelId="{23CA6EB6-B47C-4746-A799-90BE28432ED1}" type="parTrans" cxnId="{F4F25D95-5E9F-4DE0-8FBF-FE713931AE92}">
      <dgm:prSet/>
      <dgm:spPr/>
      <dgm:t>
        <a:bodyPr/>
        <a:lstStyle/>
        <a:p>
          <a:endParaRPr lang="en-US"/>
        </a:p>
      </dgm:t>
    </dgm:pt>
    <dgm:pt modelId="{E7E85441-F966-4E20-BA36-66754CC13880}" type="sibTrans" cxnId="{F4F25D95-5E9F-4DE0-8FBF-FE713931AE92}">
      <dgm:prSet/>
      <dgm:spPr/>
      <dgm:t>
        <a:bodyPr/>
        <a:lstStyle/>
        <a:p>
          <a:endParaRPr lang="en-US"/>
        </a:p>
      </dgm:t>
    </dgm:pt>
    <dgm:pt modelId="{65BBB2FC-8E86-438D-A341-AE9D8808A62C}">
      <dgm:prSet custT="1"/>
      <dgm:spPr/>
      <dgm:t>
        <a:bodyPr/>
        <a:lstStyle/>
        <a:p>
          <a:r>
            <a:rPr lang="en-US" sz="1000"/>
            <a:t>Hình học và </a:t>
          </a:r>
        </a:p>
        <a:p>
          <a:r>
            <a:rPr lang="en-US" sz="1000"/>
            <a:t>Đo lường </a:t>
          </a:r>
        </a:p>
        <a:p>
          <a:r>
            <a:rPr lang="en-US" sz="1000">
              <a:latin typeface="+mn-lt"/>
            </a:rPr>
            <a:t>(</a:t>
          </a:r>
          <a:r>
            <a:rPr lang="en-US" sz="1000">
              <a:latin typeface="+mn-lt"/>
              <a:ea typeface="Cambria Math"/>
            </a:rPr>
            <a:t>= 50</a:t>
          </a:r>
          <a:r>
            <a:rPr lang="en-US" sz="1000">
              <a:latin typeface="+mn-lt"/>
            </a:rPr>
            <a:t> tiết )</a:t>
          </a:r>
        </a:p>
      </dgm:t>
    </dgm:pt>
    <dgm:pt modelId="{BDF31C9E-E6A4-4B0E-BF20-C3DD99028A94}" type="parTrans" cxnId="{4249BA36-3F54-42D8-A203-4588EC71895F}">
      <dgm:prSet/>
      <dgm:spPr/>
      <dgm:t>
        <a:bodyPr/>
        <a:lstStyle/>
        <a:p>
          <a:endParaRPr lang="en-US"/>
        </a:p>
      </dgm:t>
    </dgm:pt>
    <dgm:pt modelId="{0FAFCA55-0ED2-41D2-8FA4-FBC8BE23F9BA}" type="sibTrans" cxnId="{4249BA36-3F54-42D8-A203-4588EC71895F}">
      <dgm:prSet/>
      <dgm:spPr/>
      <dgm:t>
        <a:bodyPr/>
        <a:lstStyle/>
        <a:p>
          <a:endParaRPr lang="en-US"/>
        </a:p>
      </dgm:t>
    </dgm:pt>
    <dgm:pt modelId="{17B9DF42-1F58-42CC-95A2-7DF950E595C7}">
      <dgm:prSet custT="1"/>
      <dgm:spPr/>
      <dgm:t>
        <a:bodyPr/>
        <a:lstStyle/>
        <a:p>
          <a:r>
            <a:rPr lang="en-US" sz="1000"/>
            <a:t>Khoảng 36% </a:t>
          </a:r>
        </a:p>
        <a:p>
          <a:r>
            <a:rPr lang="en-US" sz="1000"/>
            <a:t>thời lượng</a:t>
          </a:r>
        </a:p>
      </dgm:t>
    </dgm:pt>
    <dgm:pt modelId="{E8D5FD6E-7E7E-4DA8-A969-5E9C558A8459}" type="parTrans" cxnId="{DCC90B55-6112-44E2-9FC9-0BECFE307E3A}">
      <dgm:prSet/>
      <dgm:spPr/>
      <dgm:t>
        <a:bodyPr/>
        <a:lstStyle/>
        <a:p>
          <a:endParaRPr lang="en-US"/>
        </a:p>
      </dgm:t>
    </dgm:pt>
    <dgm:pt modelId="{32A739CF-2FA9-4F10-8D8D-90569E99616C}" type="sibTrans" cxnId="{DCC90B55-6112-44E2-9FC9-0BECFE307E3A}">
      <dgm:prSet/>
      <dgm:spPr/>
      <dgm:t>
        <a:bodyPr/>
        <a:lstStyle/>
        <a:p>
          <a:endParaRPr lang="en-US"/>
        </a:p>
      </dgm:t>
    </dgm:pt>
    <dgm:pt modelId="{2746CC5E-0669-4BE6-83B7-64A56E2B1BC2}">
      <dgm:prSet custT="1"/>
      <dgm:spPr/>
      <dgm:t>
        <a:bodyPr/>
        <a:lstStyle/>
        <a:p>
          <a:r>
            <a:rPr lang="en-US" sz="1000"/>
            <a:t>Khoảng 7% </a:t>
          </a:r>
        </a:p>
        <a:p>
          <a:r>
            <a:rPr lang="en-US" sz="1000"/>
            <a:t>thời lượng</a:t>
          </a:r>
        </a:p>
      </dgm:t>
    </dgm:pt>
    <dgm:pt modelId="{7815C9B8-5335-44B1-B324-A036102069CB}" type="parTrans" cxnId="{66F6E8D3-4639-49DA-BD90-68947AF163AC}">
      <dgm:prSet/>
      <dgm:spPr/>
      <dgm:t>
        <a:bodyPr/>
        <a:lstStyle/>
        <a:p>
          <a:endParaRPr lang="en-US"/>
        </a:p>
      </dgm:t>
    </dgm:pt>
    <dgm:pt modelId="{C5CC16E3-F55B-4E35-AC8B-83961239D4B8}" type="sibTrans" cxnId="{66F6E8D3-4639-49DA-BD90-68947AF163AC}">
      <dgm:prSet/>
      <dgm:spPr/>
      <dgm:t>
        <a:bodyPr/>
        <a:lstStyle/>
        <a:p>
          <a:endParaRPr lang="en-US"/>
        </a:p>
      </dgm:t>
    </dgm:pt>
    <dgm:pt modelId="{027AADAF-6538-4BA6-9EB8-8ADF1A9904F3}">
      <dgm:prSet custT="1"/>
      <dgm:spPr/>
      <dgm:t>
        <a:bodyPr/>
        <a:lstStyle/>
        <a:p>
          <a:r>
            <a:rPr lang="en-US" sz="1400"/>
            <a:t>Toán 8</a:t>
          </a:r>
        </a:p>
      </dgm:t>
    </dgm:pt>
    <dgm:pt modelId="{19AFC20B-87E1-43B8-9C4A-0D8F3B5751C6}" type="parTrans" cxnId="{00BA5BC4-C7C0-4B49-8188-BFED1175B2D2}">
      <dgm:prSet/>
      <dgm:spPr/>
      <dgm:t>
        <a:bodyPr/>
        <a:lstStyle/>
        <a:p>
          <a:endParaRPr lang="en-US"/>
        </a:p>
      </dgm:t>
    </dgm:pt>
    <dgm:pt modelId="{F26BAED1-1E2F-439A-9C61-6BD4A9FDCBF8}" type="sibTrans" cxnId="{00BA5BC4-C7C0-4B49-8188-BFED1175B2D2}">
      <dgm:prSet/>
      <dgm:spPr/>
      <dgm:t>
        <a:bodyPr/>
        <a:lstStyle/>
        <a:p>
          <a:endParaRPr lang="en-US"/>
        </a:p>
      </dgm:t>
    </dgm:pt>
    <dgm:pt modelId="{11811D9B-434D-4655-8825-549BDD5268C0}" type="pres">
      <dgm:prSet presAssocID="{19D72A4B-5B8D-4637-B5FC-AA6AD6A9D415}" presName="hierChild1" presStyleCnt="0">
        <dgm:presLayoutVars>
          <dgm:chPref val="1"/>
          <dgm:dir/>
          <dgm:animOne val="branch"/>
          <dgm:animLvl val="lvl"/>
          <dgm:resizeHandles/>
        </dgm:presLayoutVars>
      </dgm:prSet>
      <dgm:spPr/>
    </dgm:pt>
    <dgm:pt modelId="{A4172E10-99FA-4C36-BC6D-1C4E292B1E3B}" type="pres">
      <dgm:prSet presAssocID="{027AADAF-6538-4BA6-9EB8-8ADF1A9904F3}" presName="hierRoot1" presStyleCnt="0"/>
      <dgm:spPr/>
    </dgm:pt>
    <dgm:pt modelId="{69FC31B5-63FB-402A-98B3-1C6A9BC50A3B}" type="pres">
      <dgm:prSet presAssocID="{027AADAF-6538-4BA6-9EB8-8ADF1A9904F3}" presName="composite" presStyleCnt="0"/>
      <dgm:spPr/>
    </dgm:pt>
    <dgm:pt modelId="{6F8FE013-4098-411E-88AB-664E4D8AFB75}" type="pres">
      <dgm:prSet presAssocID="{027AADAF-6538-4BA6-9EB8-8ADF1A9904F3}" presName="background" presStyleLbl="node0" presStyleIdx="0" presStyleCnt="1"/>
      <dgm:spPr/>
    </dgm:pt>
    <dgm:pt modelId="{56E956DE-AC6F-406C-887A-235B14975034}" type="pres">
      <dgm:prSet presAssocID="{027AADAF-6538-4BA6-9EB8-8ADF1A9904F3}" presName="text" presStyleLbl="fgAcc0" presStyleIdx="0" presStyleCnt="1">
        <dgm:presLayoutVars>
          <dgm:chPref val="3"/>
        </dgm:presLayoutVars>
      </dgm:prSet>
      <dgm:spPr/>
    </dgm:pt>
    <dgm:pt modelId="{44997E92-55BD-41FD-90D3-B9C7BB06901F}" type="pres">
      <dgm:prSet presAssocID="{027AADAF-6538-4BA6-9EB8-8ADF1A9904F3}" presName="hierChild2" presStyleCnt="0"/>
      <dgm:spPr/>
    </dgm:pt>
    <dgm:pt modelId="{7DE878E6-A76C-4359-AA42-C751EB6D1204}" type="pres">
      <dgm:prSet presAssocID="{8A20B6BD-F28F-4527-BE73-4E0CB306F865}" presName="Name10" presStyleLbl="parChTrans1D2" presStyleIdx="0" presStyleCnt="1"/>
      <dgm:spPr/>
    </dgm:pt>
    <dgm:pt modelId="{9B9C47BE-E0FC-4B9C-8D11-55C091D4E985}" type="pres">
      <dgm:prSet presAssocID="{EA6435A1-8C5A-40E0-B929-8AB23B3C6F71}" presName="hierRoot2" presStyleCnt="0"/>
      <dgm:spPr/>
    </dgm:pt>
    <dgm:pt modelId="{913ABE22-1276-448D-A269-2C92E5B69275}" type="pres">
      <dgm:prSet presAssocID="{EA6435A1-8C5A-40E0-B929-8AB23B3C6F71}" presName="composite2" presStyleCnt="0"/>
      <dgm:spPr/>
    </dgm:pt>
    <dgm:pt modelId="{E081CE35-1811-4953-981F-EF6955A28A7B}" type="pres">
      <dgm:prSet presAssocID="{EA6435A1-8C5A-40E0-B929-8AB23B3C6F71}" presName="background2" presStyleLbl="node2" presStyleIdx="0" presStyleCnt="1"/>
      <dgm:spPr/>
    </dgm:pt>
    <dgm:pt modelId="{0A9993CE-1299-4CE6-8A0B-D77C552275CF}" type="pres">
      <dgm:prSet presAssocID="{EA6435A1-8C5A-40E0-B929-8AB23B3C6F71}" presName="text2" presStyleLbl="fgAcc2" presStyleIdx="0" presStyleCnt="1" custScaleX="144900">
        <dgm:presLayoutVars>
          <dgm:chPref val="3"/>
        </dgm:presLayoutVars>
      </dgm:prSet>
      <dgm:spPr/>
    </dgm:pt>
    <dgm:pt modelId="{5149FD1D-BDF1-4707-B47A-D5C72E9DCA9F}" type="pres">
      <dgm:prSet presAssocID="{EA6435A1-8C5A-40E0-B929-8AB23B3C6F71}" presName="hierChild3" presStyleCnt="0"/>
      <dgm:spPr/>
    </dgm:pt>
    <dgm:pt modelId="{F66775A7-4DB5-4332-B837-F13F0E6DC888}" type="pres">
      <dgm:prSet presAssocID="{459E2E30-BBFB-4BD9-8857-DE6C14F0BEA8}" presName="Name17" presStyleLbl="parChTrans1D3" presStyleIdx="0" presStyleCnt="4"/>
      <dgm:spPr/>
    </dgm:pt>
    <dgm:pt modelId="{00EF7BA1-020B-4B24-8DB6-08A93F36E8B3}" type="pres">
      <dgm:prSet presAssocID="{E1C13833-F13A-44E3-BE36-411804D4A398}" presName="hierRoot3" presStyleCnt="0"/>
      <dgm:spPr/>
    </dgm:pt>
    <dgm:pt modelId="{FEBCC18B-06FA-4DE4-98B4-440EB6AC328F}" type="pres">
      <dgm:prSet presAssocID="{E1C13833-F13A-44E3-BE36-411804D4A398}" presName="composite3" presStyleCnt="0"/>
      <dgm:spPr/>
    </dgm:pt>
    <dgm:pt modelId="{6C7FCC37-E57E-4180-A05A-16E68358A3A6}" type="pres">
      <dgm:prSet presAssocID="{E1C13833-F13A-44E3-BE36-411804D4A398}" presName="background3" presStyleLbl="node3" presStyleIdx="0" presStyleCnt="4"/>
      <dgm:spPr/>
    </dgm:pt>
    <dgm:pt modelId="{AC10780A-6F41-4233-A54D-6B0AC74E2DBF}" type="pres">
      <dgm:prSet presAssocID="{E1C13833-F13A-44E3-BE36-411804D4A398}" presName="text3" presStyleLbl="fgAcc3" presStyleIdx="0" presStyleCnt="4">
        <dgm:presLayoutVars>
          <dgm:chPref val="3"/>
        </dgm:presLayoutVars>
      </dgm:prSet>
      <dgm:spPr/>
    </dgm:pt>
    <dgm:pt modelId="{0B878574-54B3-4E7C-AA3A-ABF8042A17DF}" type="pres">
      <dgm:prSet presAssocID="{E1C13833-F13A-44E3-BE36-411804D4A398}" presName="hierChild4" presStyleCnt="0"/>
      <dgm:spPr/>
    </dgm:pt>
    <dgm:pt modelId="{62D54BBC-6AB3-4B54-A2A2-223A2FAF714C}" type="pres">
      <dgm:prSet presAssocID="{D0A643A7-22A6-41BC-AFBC-85062D54793D}" presName="Name23" presStyleLbl="parChTrans1D4" presStyleIdx="0" presStyleCnt="4"/>
      <dgm:spPr/>
    </dgm:pt>
    <dgm:pt modelId="{B0ABD256-291A-4332-ADE5-B246E0D351EF}" type="pres">
      <dgm:prSet presAssocID="{D6355B06-0524-4109-9780-1D5BA903BD42}" presName="hierRoot4" presStyleCnt="0"/>
      <dgm:spPr/>
    </dgm:pt>
    <dgm:pt modelId="{0FA4237C-CA9F-4733-A616-F92A2CC16E00}" type="pres">
      <dgm:prSet presAssocID="{D6355B06-0524-4109-9780-1D5BA903BD42}" presName="composite4" presStyleCnt="0"/>
      <dgm:spPr/>
    </dgm:pt>
    <dgm:pt modelId="{3528C455-D162-4C77-9714-171A7A531DC6}" type="pres">
      <dgm:prSet presAssocID="{D6355B06-0524-4109-9780-1D5BA903BD42}" presName="background4" presStyleLbl="node4" presStyleIdx="0" presStyleCnt="4"/>
      <dgm:spPr/>
    </dgm:pt>
    <dgm:pt modelId="{64A93310-E766-42BB-A257-30E1C55C5E53}" type="pres">
      <dgm:prSet presAssocID="{D6355B06-0524-4109-9780-1D5BA903BD42}" presName="text4" presStyleLbl="fgAcc4" presStyleIdx="0" presStyleCnt="4">
        <dgm:presLayoutVars>
          <dgm:chPref val="3"/>
        </dgm:presLayoutVars>
      </dgm:prSet>
      <dgm:spPr/>
    </dgm:pt>
    <dgm:pt modelId="{EDD33CA7-C64E-45B8-9F11-C278B5C7F390}" type="pres">
      <dgm:prSet presAssocID="{D6355B06-0524-4109-9780-1D5BA903BD42}" presName="hierChild5" presStyleCnt="0"/>
      <dgm:spPr/>
    </dgm:pt>
    <dgm:pt modelId="{BE12F879-8905-463C-AC51-3BC409A42122}" type="pres">
      <dgm:prSet presAssocID="{BDF31C9E-E6A4-4B0E-BF20-C3DD99028A94}" presName="Name17" presStyleLbl="parChTrans1D3" presStyleIdx="1" presStyleCnt="4"/>
      <dgm:spPr/>
    </dgm:pt>
    <dgm:pt modelId="{E6C5A7FA-BBD7-4534-A808-EDCF1674865B}" type="pres">
      <dgm:prSet presAssocID="{65BBB2FC-8E86-438D-A341-AE9D8808A62C}" presName="hierRoot3" presStyleCnt="0"/>
      <dgm:spPr/>
    </dgm:pt>
    <dgm:pt modelId="{AAD46E52-F93F-474E-A36B-658EF5C9602D}" type="pres">
      <dgm:prSet presAssocID="{65BBB2FC-8E86-438D-A341-AE9D8808A62C}" presName="composite3" presStyleCnt="0"/>
      <dgm:spPr/>
    </dgm:pt>
    <dgm:pt modelId="{32C5E6F9-5B01-4829-A2B5-56275A22AAAC}" type="pres">
      <dgm:prSet presAssocID="{65BBB2FC-8E86-438D-A341-AE9D8808A62C}" presName="background3" presStyleLbl="node3" presStyleIdx="1" presStyleCnt="4"/>
      <dgm:spPr/>
    </dgm:pt>
    <dgm:pt modelId="{B001B653-255A-48EC-AC7A-B60012D383D8}" type="pres">
      <dgm:prSet presAssocID="{65BBB2FC-8E86-438D-A341-AE9D8808A62C}" presName="text3" presStyleLbl="fgAcc3" presStyleIdx="1" presStyleCnt="4">
        <dgm:presLayoutVars>
          <dgm:chPref val="3"/>
        </dgm:presLayoutVars>
      </dgm:prSet>
      <dgm:spPr/>
    </dgm:pt>
    <dgm:pt modelId="{58B9A8B8-1280-4DD7-B6F3-4512CCB20CC9}" type="pres">
      <dgm:prSet presAssocID="{65BBB2FC-8E86-438D-A341-AE9D8808A62C}" presName="hierChild4" presStyleCnt="0"/>
      <dgm:spPr/>
    </dgm:pt>
    <dgm:pt modelId="{D3E1EA15-BB9F-4E48-8286-62717CA2A303}" type="pres">
      <dgm:prSet presAssocID="{E8D5FD6E-7E7E-4DA8-A969-5E9C558A8459}" presName="Name23" presStyleLbl="parChTrans1D4" presStyleIdx="1" presStyleCnt="4"/>
      <dgm:spPr/>
    </dgm:pt>
    <dgm:pt modelId="{756E8687-8C08-40BC-A06E-C724B9ABFCFD}" type="pres">
      <dgm:prSet presAssocID="{17B9DF42-1F58-42CC-95A2-7DF950E595C7}" presName="hierRoot4" presStyleCnt="0"/>
      <dgm:spPr/>
    </dgm:pt>
    <dgm:pt modelId="{6A3C2BF7-98EC-40A6-96AE-4CD26D8A995F}" type="pres">
      <dgm:prSet presAssocID="{17B9DF42-1F58-42CC-95A2-7DF950E595C7}" presName="composite4" presStyleCnt="0"/>
      <dgm:spPr/>
    </dgm:pt>
    <dgm:pt modelId="{31D28898-FB4B-4FF4-8FA6-4DA4680EC25F}" type="pres">
      <dgm:prSet presAssocID="{17B9DF42-1F58-42CC-95A2-7DF950E595C7}" presName="background4" presStyleLbl="node4" presStyleIdx="1" presStyleCnt="4"/>
      <dgm:spPr/>
    </dgm:pt>
    <dgm:pt modelId="{C8795A8F-757B-454C-8F8E-8AAFB16D0B72}" type="pres">
      <dgm:prSet presAssocID="{17B9DF42-1F58-42CC-95A2-7DF950E595C7}" presName="text4" presStyleLbl="fgAcc4" presStyleIdx="1" presStyleCnt="4">
        <dgm:presLayoutVars>
          <dgm:chPref val="3"/>
        </dgm:presLayoutVars>
      </dgm:prSet>
      <dgm:spPr/>
    </dgm:pt>
    <dgm:pt modelId="{0F4F89CE-5CFB-4376-A71F-BE714A7F2242}" type="pres">
      <dgm:prSet presAssocID="{17B9DF42-1F58-42CC-95A2-7DF950E595C7}" presName="hierChild5" presStyleCnt="0"/>
      <dgm:spPr/>
    </dgm:pt>
    <dgm:pt modelId="{B3507474-83AD-45CB-BB73-57BB259C4594}" type="pres">
      <dgm:prSet presAssocID="{59ACB3AC-88B6-48CD-BA10-9EBD3C9D905F}" presName="Name17" presStyleLbl="parChTrans1D3" presStyleIdx="2" presStyleCnt="4"/>
      <dgm:spPr/>
    </dgm:pt>
    <dgm:pt modelId="{3926335A-66F7-4350-84EE-100217BE3810}" type="pres">
      <dgm:prSet presAssocID="{293408D0-5F9B-4A42-92B6-10E8F149D06D}" presName="hierRoot3" presStyleCnt="0"/>
      <dgm:spPr/>
    </dgm:pt>
    <dgm:pt modelId="{E46FF41D-EE4D-4F3B-86B2-1178EA9450A6}" type="pres">
      <dgm:prSet presAssocID="{293408D0-5F9B-4A42-92B6-10E8F149D06D}" presName="composite3" presStyleCnt="0"/>
      <dgm:spPr/>
    </dgm:pt>
    <dgm:pt modelId="{2F38030F-A73D-4EB5-A2B7-8B6A09A81471}" type="pres">
      <dgm:prSet presAssocID="{293408D0-5F9B-4A42-92B6-10E8F149D06D}" presName="background3" presStyleLbl="node3" presStyleIdx="2" presStyleCnt="4"/>
      <dgm:spPr/>
    </dgm:pt>
    <dgm:pt modelId="{59F9D6AB-E147-411B-8517-1B13A1BFBC7D}" type="pres">
      <dgm:prSet presAssocID="{293408D0-5F9B-4A42-92B6-10E8F149D06D}" presName="text3" presStyleLbl="fgAcc3" presStyleIdx="2" presStyleCnt="4" custScaleX="121753">
        <dgm:presLayoutVars>
          <dgm:chPref val="3"/>
        </dgm:presLayoutVars>
      </dgm:prSet>
      <dgm:spPr/>
    </dgm:pt>
    <dgm:pt modelId="{58DF3819-E2E0-4ABB-9698-E59818B50CDB}" type="pres">
      <dgm:prSet presAssocID="{293408D0-5F9B-4A42-92B6-10E8F149D06D}" presName="hierChild4" presStyleCnt="0"/>
      <dgm:spPr/>
    </dgm:pt>
    <dgm:pt modelId="{8E08C47E-8CE5-4AA1-9E30-F488F2605544}" type="pres">
      <dgm:prSet presAssocID="{20F9F8C7-CB41-4A29-AD48-692DC2C40A18}" presName="Name23" presStyleLbl="parChTrans1D4" presStyleIdx="2" presStyleCnt="4"/>
      <dgm:spPr/>
    </dgm:pt>
    <dgm:pt modelId="{4F514AF7-AECF-4408-B483-5E42B25DEAA1}" type="pres">
      <dgm:prSet presAssocID="{D3419133-AB0D-47B2-91E3-210F71C7B816}" presName="hierRoot4" presStyleCnt="0"/>
      <dgm:spPr/>
    </dgm:pt>
    <dgm:pt modelId="{88AA6788-E99B-4FBD-BCB3-C16EAAB5A2D8}" type="pres">
      <dgm:prSet presAssocID="{D3419133-AB0D-47B2-91E3-210F71C7B816}" presName="composite4" presStyleCnt="0"/>
      <dgm:spPr/>
    </dgm:pt>
    <dgm:pt modelId="{6F5CA126-096F-47DD-801C-46E3EC3E36D4}" type="pres">
      <dgm:prSet presAssocID="{D3419133-AB0D-47B2-91E3-210F71C7B816}" presName="background4" presStyleLbl="node4" presStyleIdx="2" presStyleCnt="4"/>
      <dgm:spPr/>
    </dgm:pt>
    <dgm:pt modelId="{C4EA67C4-CD52-4765-9A27-02962030A7ED}" type="pres">
      <dgm:prSet presAssocID="{D3419133-AB0D-47B2-91E3-210F71C7B816}" presName="text4" presStyleLbl="fgAcc4" presStyleIdx="2" presStyleCnt="4">
        <dgm:presLayoutVars>
          <dgm:chPref val="3"/>
        </dgm:presLayoutVars>
      </dgm:prSet>
      <dgm:spPr/>
    </dgm:pt>
    <dgm:pt modelId="{C93A4CBD-1BCF-4D04-B359-BD1FA2CAB69F}" type="pres">
      <dgm:prSet presAssocID="{D3419133-AB0D-47B2-91E3-210F71C7B816}" presName="hierChild5" presStyleCnt="0"/>
      <dgm:spPr/>
    </dgm:pt>
    <dgm:pt modelId="{F8DF66A8-6EDF-4222-93B0-47D2A2C6AA3C}" type="pres">
      <dgm:prSet presAssocID="{23CA6EB6-B47C-4746-A799-90BE28432ED1}" presName="Name17" presStyleLbl="parChTrans1D3" presStyleIdx="3" presStyleCnt="4"/>
      <dgm:spPr/>
    </dgm:pt>
    <dgm:pt modelId="{1F051E32-6A44-4F1E-A9FF-38446F8F42DE}" type="pres">
      <dgm:prSet presAssocID="{2B6AD2A4-EBFF-4E09-8AA4-8AC55CA28B55}" presName="hierRoot3" presStyleCnt="0"/>
      <dgm:spPr/>
    </dgm:pt>
    <dgm:pt modelId="{ED132C36-87AA-409B-B3F8-676F786395B5}" type="pres">
      <dgm:prSet presAssocID="{2B6AD2A4-EBFF-4E09-8AA4-8AC55CA28B55}" presName="composite3" presStyleCnt="0"/>
      <dgm:spPr/>
    </dgm:pt>
    <dgm:pt modelId="{8C1687B6-F35B-426B-B7CF-9AACBEF12390}" type="pres">
      <dgm:prSet presAssocID="{2B6AD2A4-EBFF-4E09-8AA4-8AC55CA28B55}" presName="background3" presStyleLbl="node3" presStyleIdx="3" presStyleCnt="4"/>
      <dgm:spPr/>
    </dgm:pt>
    <dgm:pt modelId="{2A65C67D-8C85-4EF1-96FE-24F93CD773C2}" type="pres">
      <dgm:prSet presAssocID="{2B6AD2A4-EBFF-4E09-8AA4-8AC55CA28B55}" presName="text3" presStyleLbl="fgAcc3" presStyleIdx="3" presStyleCnt="4" custScaleX="121254">
        <dgm:presLayoutVars>
          <dgm:chPref val="3"/>
        </dgm:presLayoutVars>
      </dgm:prSet>
      <dgm:spPr/>
    </dgm:pt>
    <dgm:pt modelId="{8AFA97FA-0D7B-42DE-9595-7BB9D644B61F}" type="pres">
      <dgm:prSet presAssocID="{2B6AD2A4-EBFF-4E09-8AA4-8AC55CA28B55}" presName="hierChild4" presStyleCnt="0"/>
      <dgm:spPr/>
    </dgm:pt>
    <dgm:pt modelId="{6E5AE6CE-A9BD-4482-9DFA-3EB21F2BFD47}" type="pres">
      <dgm:prSet presAssocID="{7815C9B8-5335-44B1-B324-A036102069CB}" presName="Name23" presStyleLbl="parChTrans1D4" presStyleIdx="3" presStyleCnt="4"/>
      <dgm:spPr/>
    </dgm:pt>
    <dgm:pt modelId="{9E42BBB8-69B8-449D-963C-C71057918490}" type="pres">
      <dgm:prSet presAssocID="{2746CC5E-0669-4BE6-83B7-64A56E2B1BC2}" presName="hierRoot4" presStyleCnt="0"/>
      <dgm:spPr/>
    </dgm:pt>
    <dgm:pt modelId="{5DA78E22-64E1-4E38-AB0E-23AD4A53970B}" type="pres">
      <dgm:prSet presAssocID="{2746CC5E-0669-4BE6-83B7-64A56E2B1BC2}" presName="composite4" presStyleCnt="0"/>
      <dgm:spPr/>
    </dgm:pt>
    <dgm:pt modelId="{3E9B2B89-C065-4D62-B09F-66D852DDD361}" type="pres">
      <dgm:prSet presAssocID="{2746CC5E-0669-4BE6-83B7-64A56E2B1BC2}" presName="background4" presStyleLbl="node4" presStyleIdx="3" presStyleCnt="4"/>
      <dgm:spPr/>
    </dgm:pt>
    <dgm:pt modelId="{C6DC8A43-CF68-4BED-ADE7-062F8085915F}" type="pres">
      <dgm:prSet presAssocID="{2746CC5E-0669-4BE6-83B7-64A56E2B1BC2}" presName="text4" presStyleLbl="fgAcc4" presStyleIdx="3" presStyleCnt="4">
        <dgm:presLayoutVars>
          <dgm:chPref val="3"/>
        </dgm:presLayoutVars>
      </dgm:prSet>
      <dgm:spPr/>
    </dgm:pt>
    <dgm:pt modelId="{4AAB6F43-1B89-47E4-BA06-4910C875C075}" type="pres">
      <dgm:prSet presAssocID="{2746CC5E-0669-4BE6-83B7-64A56E2B1BC2}" presName="hierChild5" presStyleCnt="0"/>
      <dgm:spPr/>
    </dgm:pt>
  </dgm:ptLst>
  <dgm:cxnLst>
    <dgm:cxn modelId="{73DA4506-E45D-4C95-8FC4-FFF2FAAB8568}" type="presOf" srcId="{027AADAF-6538-4BA6-9EB8-8ADF1A9904F3}" destId="{56E956DE-AC6F-406C-887A-235B14975034}" srcOrd="0" destOrd="0" presId="urn:microsoft.com/office/officeart/2005/8/layout/hierarchy1"/>
    <dgm:cxn modelId="{94C29314-408A-495B-869D-78C1373D4389}" type="presOf" srcId="{2746CC5E-0669-4BE6-83B7-64A56E2B1BC2}" destId="{C6DC8A43-CF68-4BED-ADE7-062F8085915F}" srcOrd="0" destOrd="0" presId="urn:microsoft.com/office/officeart/2005/8/layout/hierarchy1"/>
    <dgm:cxn modelId="{45919C15-D739-4712-8683-59A88650DD4D}" type="presOf" srcId="{E8D5FD6E-7E7E-4DA8-A969-5E9C558A8459}" destId="{D3E1EA15-BB9F-4E48-8286-62717CA2A303}" srcOrd="0" destOrd="0" presId="urn:microsoft.com/office/officeart/2005/8/layout/hierarchy1"/>
    <dgm:cxn modelId="{127B0F26-97E1-4C06-A730-F3725783CA02}" type="presOf" srcId="{20F9F8C7-CB41-4A29-AD48-692DC2C40A18}" destId="{8E08C47E-8CE5-4AA1-9E30-F488F2605544}" srcOrd="0" destOrd="0" presId="urn:microsoft.com/office/officeart/2005/8/layout/hierarchy1"/>
    <dgm:cxn modelId="{09997B36-6F80-4250-861E-A9F60C0647C4}" srcId="{EA6435A1-8C5A-40E0-B929-8AB23B3C6F71}" destId="{293408D0-5F9B-4A42-92B6-10E8F149D06D}" srcOrd="2" destOrd="0" parTransId="{59ACB3AC-88B6-48CD-BA10-9EBD3C9D905F}" sibTransId="{4D33C846-F13B-463B-91BF-4EC8302E91E7}"/>
    <dgm:cxn modelId="{4249BA36-3F54-42D8-A203-4588EC71895F}" srcId="{EA6435A1-8C5A-40E0-B929-8AB23B3C6F71}" destId="{65BBB2FC-8E86-438D-A341-AE9D8808A62C}" srcOrd="1" destOrd="0" parTransId="{BDF31C9E-E6A4-4B0E-BF20-C3DD99028A94}" sibTransId="{0FAFCA55-0ED2-41D2-8FA4-FBC8BE23F9BA}"/>
    <dgm:cxn modelId="{48CEB05C-3B48-4103-BAC4-5A912A7FD039}" type="presOf" srcId="{7815C9B8-5335-44B1-B324-A036102069CB}" destId="{6E5AE6CE-A9BD-4482-9DFA-3EB21F2BFD47}" srcOrd="0" destOrd="0" presId="urn:microsoft.com/office/officeart/2005/8/layout/hierarchy1"/>
    <dgm:cxn modelId="{E6C19D41-935B-4E3E-828C-DE0B20CB87CA}" type="presOf" srcId="{293408D0-5F9B-4A42-92B6-10E8F149D06D}" destId="{59F9D6AB-E147-411B-8517-1B13A1BFBC7D}" srcOrd="0" destOrd="0" presId="urn:microsoft.com/office/officeart/2005/8/layout/hierarchy1"/>
    <dgm:cxn modelId="{DCC90B55-6112-44E2-9FC9-0BECFE307E3A}" srcId="{65BBB2FC-8E86-438D-A341-AE9D8808A62C}" destId="{17B9DF42-1F58-42CC-95A2-7DF950E595C7}" srcOrd="0" destOrd="0" parTransId="{E8D5FD6E-7E7E-4DA8-A969-5E9C558A8459}" sibTransId="{32A739CF-2FA9-4F10-8D8D-90569E99616C}"/>
    <dgm:cxn modelId="{8D0EF85A-6AD7-475A-BC48-558FE16B144B}" srcId="{293408D0-5F9B-4A42-92B6-10E8F149D06D}" destId="{D3419133-AB0D-47B2-91E3-210F71C7B816}" srcOrd="0" destOrd="0" parTransId="{20F9F8C7-CB41-4A29-AD48-692DC2C40A18}" sibTransId="{0731F631-0D57-42A1-806B-44361B92DFA2}"/>
    <dgm:cxn modelId="{7879A37B-B8B1-45A0-B3F7-1C9DCFE9F5B7}" type="presOf" srcId="{59ACB3AC-88B6-48CD-BA10-9EBD3C9D905F}" destId="{B3507474-83AD-45CB-BB73-57BB259C4594}" srcOrd="0" destOrd="0" presId="urn:microsoft.com/office/officeart/2005/8/layout/hierarchy1"/>
    <dgm:cxn modelId="{39F4E28D-F339-4074-AC5A-81E581C583F8}" type="presOf" srcId="{17B9DF42-1F58-42CC-95A2-7DF950E595C7}" destId="{C8795A8F-757B-454C-8F8E-8AAFB16D0B72}" srcOrd="0" destOrd="0" presId="urn:microsoft.com/office/officeart/2005/8/layout/hierarchy1"/>
    <dgm:cxn modelId="{AC9FE792-4A96-40AC-B9D7-A71C52C72906}" type="presOf" srcId="{23CA6EB6-B47C-4746-A799-90BE28432ED1}" destId="{F8DF66A8-6EDF-4222-93B0-47D2A2C6AA3C}" srcOrd="0" destOrd="0" presId="urn:microsoft.com/office/officeart/2005/8/layout/hierarchy1"/>
    <dgm:cxn modelId="{F4F25D95-5E9F-4DE0-8FBF-FE713931AE92}" srcId="{EA6435A1-8C5A-40E0-B929-8AB23B3C6F71}" destId="{2B6AD2A4-EBFF-4E09-8AA4-8AC55CA28B55}" srcOrd="3" destOrd="0" parTransId="{23CA6EB6-B47C-4746-A799-90BE28432ED1}" sibTransId="{E7E85441-F966-4E20-BA36-66754CC13880}"/>
    <dgm:cxn modelId="{919E8797-2DF3-4B80-89C6-7C84813F55AB}" type="presOf" srcId="{8A20B6BD-F28F-4527-BE73-4E0CB306F865}" destId="{7DE878E6-A76C-4359-AA42-C751EB6D1204}" srcOrd="0" destOrd="0" presId="urn:microsoft.com/office/officeart/2005/8/layout/hierarchy1"/>
    <dgm:cxn modelId="{AD05E09A-DCD5-48EE-8D68-4816649A471A}" type="presOf" srcId="{EA6435A1-8C5A-40E0-B929-8AB23B3C6F71}" destId="{0A9993CE-1299-4CE6-8A0B-D77C552275CF}" srcOrd="0" destOrd="0" presId="urn:microsoft.com/office/officeart/2005/8/layout/hierarchy1"/>
    <dgm:cxn modelId="{00BA5BC4-C7C0-4B49-8188-BFED1175B2D2}" srcId="{19D72A4B-5B8D-4637-B5FC-AA6AD6A9D415}" destId="{027AADAF-6538-4BA6-9EB8-8ADF1A9904F3}" srcOrd="0" destOrd="0" parTransId="{19AFC20B-87E1-43B8-9C4A-0D8F3B5751C6}" sibTransId="{F26BAED1-1E2F-439A-9C61-6BD4A9FDCBF8}"/>
    <dgm:cxn modelId="{978BEDC5-5C9A-46F5-AB44-B0DE9B18457C}" type="presOf" srcId="{D3419133-AB0D-47B2-91E3-210F71C7B816}" destId="{C4EA67C4-CD52-4765-9A27-02962030A7ED}" srcOrd="0" destOrd="0" presId="urn:microsoft.com/office/officeart/2005/8/layout/hierarchy1"/>
    <dgm:cxn modelId="{00F3B1D0-7CB3-4813-A5C3-59273BF98358}" type="presOf" srcId="{2B6AD2A4-EBFF-4E09-8AA4-8AC55CA28B55}" destId="{2A65C67D-8C85-4EF1-96FE-24F93CD773C2}" srcOrd="0" destOrd="0" presId="urn:microsoft.com/office/officeart/2005/8/layout/hierarchy1"/>
    <dgm:cxn modelId="{66F6E8D3-4639-49DA-BD90-68947AF163AC}" srcId="{2B6AD2A4-EBFF-4E09-8AA4-8AC55CA28B55}" destId="{2746CC5E-0669-4BE6-83B7-64A56E2B1BC2}" srcOrd="0" destOrd="0" parTransId="{7815C9B8-5335-44B1-B324-A036102069CB}" sibTransId="{C5CC16E3-F55B-4E35-AC8B-83961239D4B8}"/>
    <dgm:cxn modelId="{88E831D5-E37F-47BC-BB08-13804848653B}" type="presOf" srcId="{19D72A4B-5B8D-4637-B5FC-AA6AD6A9D415}" destId="{11811D9B-434D-4655-8825-549BDD5268C0}" srcOrd="0" destOrd="0" presId="urn:microsoft.com/office/officeart/2005/8/layout/hierarchy1"/>
    <dgm:cxn modelId="{BDEAF5D5-1A97-430E-8E2D-46D5966B2071}" type="presOf" srcId="{BDF31C9E-E6A4-4B0E-BF20-C3DD99028A94}" destId="{BE12F879-8905-463C-AC51-3BC409A42122}" srcOrd="0" destOrd="0" presId="urn:microsoft.com/office/officeart/2005/8/layout/hierarchy1"/>
    <dgm:cxn modelId="{5FF40ADC-6795-4D12-9E12-1F2F091EF538}" type="presOf" srcId="{E1C13833-F13A-44E3-BE36-411804D4A398}" destId="{AC10780A-6F41-4233-A54D-6B0AC74E2DBF}" srcOrd="0" destOrd="0" presId="urn:microsoft.com/office/officeart/2005/8/layout/hierarchy1"/>
    <dgm:cxn modelId="{5A6FE7E1-2AD0-4092-B966-777C1632ACE8}" type="presOf" srcId="{459E2E30-BBFB-4BD9-8857-DE6C14F0BEA8}" destId="{F66775A7-4DB5-4332-B837-F13F0E6DC888}" srcOrd="0" destOrd="0" presId="urn:microsoft.com/office/officeart/2005/8/layout/hierarchy1"/>
    <dgm:cxn modelId="{F4613BE2-3058-4986-8BDC-7BD3672C6C9B}" srcId="{027AADAF-6538-4BA6-9EB8-8ADF1A9904F3}" destId="{EA6435A1-8C5A-40E0-B929-8AB23B3C6F71}" srcOrd="0" destOrd="0" parTransId="{8A20B6BD-F28F-4527-BE73-4E0CB306F865}" sibTransId="{F4309D32-13D5-4D76-BB7F-C4B28CE073FB}"/>
    <dgm:cxn modelId="{E77C4BE7-2298-4A9F-A1F2-EFEB2F35C401}" srcId="{EA6435A1-8C5A-40E0-B929-8AB23B3C6F71}" destId="{E1C13833-F13A-44E3-BE36-411804D4A398}" srcOrd="0" destOrd="0" parTransId="{459E2E30-BBFB-4BD9-8857-DE6C14F0BEA8}" sibTransId="{1308CE08-2F04-48D7-943F-4FEDB379D5E4}"/>
    <dgm:cxn modelId="{7F3DB2E8-ACE4-4F71-B46D-786B03BBA961}" type="presOf" srcId="{D6355B06-0524-4109-9780-1D5BA903BD42}" destId="{64A93310-E766-42BB-A257-30E1C55C5E53}" srcOrd="0" destOrd="0" presId="urn:microsoft.com/office/officeart/2005/8/layout/hierarchy1"/>
    <dgm:cxn modelId="{6DCE3FEF-E9A3-4758-862C-E1F5DD51D166}" type="presOf" srcId="{65BBB2FC-8E86-438D-A341-AE9D8808A62C}" destId="{B001B653-255A-48EC-AC7A-B60012D383D8}" srcOrd="0" destOrd="0" presId="urn:microsoft.com/office/officeart/2005/8/layout/hierarchy1"/>
    <dgm:cxn modelId="{5A58D8F6-5A55-4B29-9956-42B240E768FC}" srcId="{E1C13833-F13A-44E3-BE36-411804D4A398}" destId="{D6355B06-0524-4109-9780-1D5BA903BD42}" srcOrd="0" destOrd="0" parTransId="{D0A643A7-22A6-41BC-AFBC-85062D54793D}" sibTransId="{E4994D95-DF5F-46E7-A2F1-166596687028}"/>
    <dgm:cxn modelId="{063751FC-3FDC-444B-A99F-791DA3469E2E}" type="presOf" srcId="{D0A643A7-22A6-41BC-AFBC-85062D54793D}" destId="{62D54BBC-6AB3-4B54-A2A2-223A2FAF714C}" srcOrd="0" destOrd="0" presId="urn:microsoft.com/office/officeart/2005/8/layout/hierarchy1"/>
    <dgm:cxn modelId="{0F400753-EED6-4FA2-9F99-22335080EBF3}" type="presParOf" srcId="{11811D9B-434D-4655-8825-549BDD5268C0}" destId="{A4172E10-99FA-4C36-BC6D-1C4E292B1E3B}" srcOrd="0" destOrd="0" presId="urn:microsoft.com/office/officeart/2005/8/layout/hierarchy1"/>
    <dgm:cxn modelId="{869C7882-289E-4925-8768-1BF44BBDC58B}" type="presParOf" srcId="{A4172E10-99FA-4C36-BC6D-1C4E292B1E3B}" destId="{69FC31B5-63FB-402A-98B3-1C6A9BC50A3B}" srcOrd="0" destOrd="0" presId="urn:microsoft.com/office/officeart/2005/8/layout/hierarchy1"/>
    <dgm:cxn modelId="{CCCC5384-3B58-4A4F-8D8E-CEFD97238517}" type="presParOf" srcId="{69FC31B5-63FB-402A-98B3-1C6A9BC50A3B}" destId="{6F8FE013-4098-411E-88AB-664E4D8AFB75}" srcOrd="0" destOrd="0" presId="urn:microsoft.com/office/officeart/2005/8/layout/hierarchy1"/>
    <dgm:cxn modelId="{96046854-330C-47C3-B7A0-E6771F545180}" type="presParOf" srcId="{69FC31B5-63FB-402A-98B3-1C6A9BC50A3B}" destId="{56E956DE-AC6F-406C-887A-235B14975034}" srcOrd="1" destOrd="0" presId="urn:microsoft.com/office/officeart/2005/8/layout/hierarchy1"/>
    <dgm:cxn modelId="{9F151C8B-E69B-4E0C-9FD7-6C1A8BCD7EF3}" type="presParOf" srcId="{A4172E10-99FA-4C36-BC6D-1C4E292B1E3B}" destId="{44997E92-55BD-41FD-90D3-B9C7BB06901F}" srcOrd="1" destOrd="0" presId="urn:microsoft.com/office/officeart/2005/8/layout/hierarchy1"/>
    <dgm:cxn modelId="{38430022-DB57-438A-8E94-9E013EF50FD6}" type="presParOf" srcId="{44997E92-55BD-41FD-90D3-B9C7BB06901F}" destId="{7DE878E6-A76C-4359-AA42-C751EB6D1204}" srcOrd="0" destOrd="0" presId="urn:microsoft.com/office/officeart/2005/8/layout/hierarchy1"/>
    <dgm:cxn modelId="{F6F95DC4-6851-4260-BA41-A0424E05C1D0}" type="presParOf" srcId="{44997E92-55BD-41FD-90D3-B9C7BB06901F}" destId="{9B9C47BE-E0FC-4B9C-8D11-55C091D4E985}" srcOrd="1" destOrd="0" presId="urn:microsoft.com/office/officeart/2005/8/layout/hierarchy1"/>
    <dgm:cxn modelId="{5ECA6A7E-3C6E-444F-9DA9-F948C765175C}" type="presParOf" srcId="{9B9C47BE-E0FC-4B9C-8D11-55C091D4E985}" destId="{913ABE22-1276-448D-A269-2C92E5B69275}" srcOrd="0" destOrd="0" presId="urn:microsoft.com/office/officeart/2005/8/layout/hierarchy1"/>
    <dgm:cxn modelId="{3526F1DA-201C-4062-A09E-AF279071F95C}" type="presParOf" srcId="{913ABE22-1276-448D-A269-2C92E5B69275}" destId="{E081CE35-1811-4953-981F-EF6955A28A7B}" srcOrd="0" destOrd="0" presId="urn:microsoft.com/office/officeart/2005/8/layout/hierarchy1"/>
    <dgm:cxn modelId="{872A2235-62D4-4063-BCAE-0A8526E5EB88}" type="presParOf" srcId="{913ABE22-1276-448D-A269-2C92E5B69275}" destId="{0A9993CE-1299-4CE6-8A0B-D77C552275CF}" srcOrd="1" destOrd="0" presId="urn:microsoft.com/office/officeart/2005/8/layout/hierarchy1"/>
    <dgm:cxn modelId="{8985EB99-E576-4924-85B5-0E06CA6E0033}" type="presParOf" srcId="{9B9C47BE-E0FC-4B9C-8D11-55C091D4E985}" destId="{5149FD1D-BDF1-4707-B47A-D5C72E9DCA9F}" srcOrd="1" destOrd="0" presId="urn:microsoft.com/office/officeart/2005/8/layout/hierarchy1"/>
    <dgm:cxn modelId="{599E943D-147D-4B94-9159-5BA2B5E15DA1}" type="presParOf" srcId="{5149FD1D-BDF1-4707-B47A-D5C72E9DCA9F}" destId="{F66775A7-4DB5-4332-B837-F13F0E6DC888}" srcOrd="0" destOrd="0" presId="urn:microsoft.com/office/officeart/2005/8/layout/hierarchy1"/>
    <dgm:cxn modelId="{E0FAE21E-BB6F-4862-AC9F-DAE60CA2699E}" type="presParOf" srcId="{5149FD1D-BDF1-4707-B47A-D5C72E9DCA9F}" destId="{00EF7BA1-020B-4B24-8DB6-08A93F36E8B3}" srcOrd="1" destOrd="0" presId="urn:microsoft.com/office/officeart/2005/8/layout/hierarchy1"/>
    <dgm:cxn modelId="{DF9A3BBE-BABB-4771-960F-DB2E43BB82E7}" type="presParOf" srcId="{00EF7BA1-020B-4B24-8DB6-08A93F36E8B3}" destId="{FEBCC18B-06FA-4DE4-98B4-440EB6AC328F}" srcOrd="0" destOrd="0" presId="urn:microsoft.com/office/officeart/2005/8/layout/hierarchy1"/>
    <dgm:cxn modelId="{D6985C13-95F6-4CC6-BCF1-F551D988382D}" type="presParOf" srcId="{FEBCC18B-06FA-4DE4-98B4-440EB6AC328F}" destId="{6C7FCC37-E57E-4180-A05A-16E68358A3A6}" srcOrd="0" destOrd="0" presId="urn:microsoft.com/office/officeart/2005/8/layout/hierarchy1"/>
    <dgm:cxn modelId="{D2BEE164-ADDD-4D83-BB01-7416C5EF5E25}" type="presParOf" srcId="{FEBCC18B-06FA-4DE4-98B4-440EB6AC328F}" destId="{AC10780A-6F41-4233-A54D-6B0AC74E2DBF}" srcOrd="1" destOrd="0" presId="urn:microsoft.com/office/officeart/2005/8/layout/hierarchy1"/>
    <dgm:cxn modelId="{757A3C5F-2117-4424-AD3C-F921500828FF}" type="presParOf" srcId="{00EF7BA1-020B-4B24-8DB6-08A93F36E8B3}" destId="{0B878574-54B3-4E7C-AA3A-ABF8042A17DF}" srcOrd="1" destOrd="0" presId="urn:microsoft.com/office/officeart/2005/8/layout/hierarchy1"/>
    <dgm:cxn modelId="{2D9EBA42-CD7F-4916-8DD5-C0C4F9D5CF26}" type="presParOf" srcId="{0B878574-54B3-4E7C-AA3A-ABF8042A17DF}" destId="{62D54BBC-6AB3-4B54-A2A2-223A2FAF714C}" srcOrd="0" destOrd="0" presId="urn:microsoft.com/office/officeart/2005/8/layout/hierarchy1"/>
    <dgm:cxn modelId="{CCB2B095-7FD7-462B-B54C-F28A7B7A3FEF}" type="presParOf" srcId="{0B878574-54B3-4E7C-AA3A-ABF8042A17DF}" destId="{B0ABD256-291A-4332-ADE5-B246E0D351EF}" srcOrd="1" destOrd="0" presId="urn:microsoft.com/office/officeart/2005/8/layout/hierarchy1"/>
    <dgm:cxn modelId="{417F9891-632C-4931-94B7-CB8BEEC822AF}" type="presParOf" srcId="{B0ABD256-291A-4332-ADE5-B246E0D351EF}" destId="{0FA4237C-CA9F-4733-A616-F92A2CC16E00}" srcOrd="0" destOrd="0" presId="urn:microsoft.com/office/officeart/2005/8/layout/hierarchy1"/>
    <dgm:cxn modelId="{8C7FDD8D-E5AF-419A-8ED3-4A5313949FC8}" type="presParOf" srcId="{0FA4237C-CA9F-4733-A616-F92A2CC16E00}" destId="{3528C455-D162-4C77-9714-171A7A531DC6}" srcOrd="0" destOrd="0" presId="urn:microsoft.com/office/officeart/2005/8/layout/hierarchy1"/>
    <dgm:cxn modelId="{8D22394F-9DC3-4FD0-A67A-E4F3B9398E1F}" type="presParOf" srcId="{0FA4237C-CA9F-4733-A616-F92A2CC16E00}" destId="{64A93310-E766-42BB-A257-30E1C55C5E53}" srcOrd="1" destOrd="0" presId="urn:microsoft.com/office/officeart/2005/8/layout/hierarchy1"/>
    <dgm:cxn modelId="{DF17AF86-0A81-4A60-8724-D1A6D525740B}" type="presParOf" srcId="{B0ABD256-291A-4332-ADE5-B246E0D351EF}" destId="{EDD33CA7-C64E-45B8-9F11-C278B5C7F390}" srcOrd="1" destOrd="0" presId="urn:microsoft.com/office/officeart/2005/8/layout/hierarchy1"/>
    <dgm:cxn modelId="{7A1084EB-7375-445B-8017-C374581D8C00}" type="presParOf" srcId="{5149FD1D-BDF1-4707-B47A-D5C72E9DCA9F}" destId="{BE12F879-8905-463C-AC51-3BC409A42122}" srcOrd="2" destOrd="0" presId="urn:microsoft.com/office/officeart/2005/8/layout/hierarchy1"/>
    <dgm:cxn modelId="{7E44088F-0CA2-4287-9820-BED361F58507}" type="presParOf" srcId="{5149FD1D-BDF1-4707-B47A-D5C72E9DCA9F}" destId="{E6C5A7FA-BBD7-4534-A808-EDCF1674865B}" srcOrd="3" destOrd="0" presId="urn:microsoft.com/office/officeart/2005/8/layout/hierarchy1"/>
    <dgm:cxn modelId="{A4894ACC-56D9-47B7-899E-6F456B5F9087}" type="presParOf" srcId="{E6C5A7FA-BBD7-4534-A808-EDCF1674865B}" destId="{AAD46E52-F93F-474E-A36B-658EF5C9602D}" srcOrd="0" destOrd="0" presId="urn:microsoft.com/office/officeart/2005/8/layout/hierarchy1"/>
    <dgm:cxn modelId="{DE0A0953-9200-4B5E-AB1F-4769FADA6790}" type="presParOf" srcId="{AAD46E52-F93F-474E-A36B-658EF5C9602D}" destId="{32C5E6F9-5B01-4829-A2B5-56275A22AAAC}" srcOrd="0" destOrd="0" presId="urn:microsoft.com/office/officeart/2005/8/layout/hierarchy1"/>
    <dgm:cxn modelId="{2AD33AE3-CB2C-42D7-8029-06525C6E098A}" type="presParOf" srcId="{AAD46E52-F93F-474E-A36B-658EF5C9602D}" destId="{B001B653-255A-48EC-AC7A-B60012D383D8}" srcOrd="1" destOrd="0" presId="urn:microsoft.com/office/officeart/2005/8/layout/hierarchy1"/>
    <dgm:cxn modelId="{B3E1F593-97AD-4725-B7E9-41CFB2E5F283}" type="presParOf" srcId="{E6C5A7FA-BBD7-4534-A808-EDCF1674865B}" destId="{58B9A8B8-1280-4DD7-B6F3-4512CCB20CC9}" srcOrd="1" destOrd="0" presId="urn:microsoft.com/office/officeart/2005/8/layout/hierarchy1"/>
    <dgm:cxn modelId="{0A08138F-5E2C-4025-B106-96F3624C09D3}" type="presParOf" srcId="{58B9A8B8-1280-4DD7-B6F3-4512CCB20CC9}" destId="{D3E1EA15-BB9F-4E48-8286-62717CA2A303}" srcOrd="0" destOrd="0" presId="urn:microsoft.com/office/officeart/2005/8/layout/hierarchy1"/>
    <dgm:cxn modelId="{8B28C281-B1B6-4118-92AF-307C2E0A44E2}" type="presParOf" srcId="{58B9A8B8-1280-4DD7-B6F3-4512CCB20CC9}" destId="{756E8687-8C08-40BC-A06E-C724B9ABFCFD}" srcOrd="1" destOrd="0" presId="urn:microsoft.com/office/officeart/2005/8/layout/hierarchy1"/>
    <dgm:cxn modelId="{16FEBD47-75AB-4181-8E47-58FCFD148891}" type="presParOf" srcId="{756E8687-8C08-40BC-A06E-C724B9ABFCFD}" destId="{6A3C2BF7-98EC-40A6-96AE-4CD26D8A995F}" srcOrd="0" destOrd="0" presId="urn:microsoft.com/office/officeart/2005/8/layout/hierarchy1"/>
    <dgm:cxn modelId="{10231DCE-A6E5-4942-A513-4D2C590BEAB2}" type="presParOf" srcId="{6A3C2BF7-98EC-40A6-96AE-4CD26D8A995F}" destId="{31D28898-FB4B-4FF4-8FA6-4DA4680EC25F}" srcOrd="0" destOrd="0" presId="urn:microsoft.com/office/officeart/2005/8/layout/hierarchy1"/>
    <dgm:cxn modelId="{767BB133-4F1A-4B6A-A5B9-7457D26B7C86}" type="presParOf" srcId="{6A3C2BF7-98EC-40A6-96AE-4CD26D8A995F}" destId="{C8795A8F-757B-454C-8F8E-8AAFB16D0B72}" srcOrd="1" destOrd="0" presId="urn:microsoft.com/office/officeart/2005/8/layout/hierarchy1"/>
    <dgm:cxn modelId="{F2F51D7E-5EC0-4F25-B210-B523F18586BA}" type="presParOf" srcId="{756E8687-8C08-40BC-A06E-C724B9ABFCFD}" destId="{0F4F89CE-5CFB-4376-A71F-BE714A7F2242}" srcOrd="1" destOrd="0" presId="urn:microsoft.com/office/officeart/2005/8/layout/hierarchy1"/>
    <dgm:cxn modelId="{1A48CC5F-F148-484A-98B5-689E68D35336}" type="presParOf" srcId="{5149FD1D-BDF1-4707-B47A-D5C72E9DCA9F}" destId="{B3507474-83AD-45CB-BB73-57BB259C4594}" srcOrd="4" destOrd="0" presId="urn:microsoft.com/office/officeart/2005/8/layout/hierarchy1"/>
    <dgm:cxn modelId="{1FBCA5F4-2400-47EE-AB2E-7A1076DFE15F}" type="presParOf" srcId="{5149FD1D-BDF1-4707-B47A-D5C72E9DCA9F}" destId="{3926335A-66F7-4350-84EE-100217BE3810}" srcOrd="5" destOrd="0" presId="urn:microsoft.com/office/officeart/2005/8/layout/hierarchy1"/>
    <dgm:cxn modelId="{30B503A1-055E-4D26-84C4-B87EAA13C047}" type="presParOf" srcId="{3926335A-66F7-4350-84EE-100217BE3810}" destId="{E46FF41D-EE4D-4F3B-86B2-1178EA9450A6}" srcOrd="0" destOrd="0" presId="urn:microsoft.com/office/officeart/2005/8/layout/hierarchy1"/>
    <dgm:cxn modelId="{77726DAC-45ED-408B-92F4-4C6A460C03FB}" type="presParOf" srcId="{E46FF41D-EE4D-4F3B-86B2-1178EA9450A6}" destId="{2F38030F-A73D-4EB5-A2B7-8B6A09A81471}" srcOrd="0" destOrd="0" presId="urn:microsoft.com/office/officeart/2005/8/layout/hierarchy1"/>
    <dgm:cxn modelId="{170FD6EB-3FC2-43E6-BAE3-47FF9DCB0E12}" type="presParOf" srcId="{E46FF41D-EE4D-4F3B-86B2-1178EA9450A6}" destId="{59F9D6AB-E147-411B-8517-1B13A1BFBC7D}" srcOrd="1" destOrd="0" presId="urn:microsoft.com/office/officeart/2005/8/layout/hierarchy1"/>
    <dgm:cxn modelId="{ED43A686-5086-4735-9F21-B21FCD22B1F7}" type="presParOf" srcId="{3926335A-66F7-4350-84EE-100217BE3810}" destId="{58DF3819-E2E0-4ABB-9698-E59818B50CDB}" srcOrd="1" destOrd="0" presId="urn:microsoft.com/office/officeart/2005/8/layout/hierarchy1"/>
    <dgm:cxn modelId="{6DC5D354-C60A-4485-B3D0-7BB37D5EB171}" type="presParOf" srcId="{58DF3819-E2E0-4ABB-9698-E59818B50CDB}" destId="{8E08C47E-8CE5-4AA1-9E30-F488F2605544}" srcOrd="0" destOrd="0" presId="urn:microsoft.com/office/officeart/2005/8/layout/hierarchy1"/>
    <dgm:cxn modelId="{3D3AC6C8-9261-4B02-8EB6-EBA50A06287E}" type="presParOf" srcId="{58DF3819-E2E0-4ABB-9698-E59818B50CDB}" destId="{4F514AF7-AECF-4408-B483-5E42B25DEAA1}" srcOrd="1" destOrd="0" presId="urn:microsoft.com/office/officeart/2005/8/layout/hierarchy1"/>
    <dgm:cxn modelId="{BD253D67-73A1-43C4-B897-45CFE93DBF32}" type="presParOf" srcId="{4F514AF7-AECF-4408-B483-5E42B25DEAA1}" destId="{88AA6788-E99B-4FBD-BCB3-C16EAAB5A2D8}" srcOrd="0" destOrd="0" presId="urn:microsoft.com/office/officeart/2005/8/layout/hierarchy1"/>
    <dgm:cxn modelId="{817DFE2B-5CF5-4E23-AF18-162F8A55B7FA}" type="presParOf" srcId="{88AA6788-E99B-4FBD-BCB3-C16EAAB5A2D8}" destId="{6F5CA126-096F-47DD-801C-46E3EC3E36D4}" srcOrd="0" destOrd="0" presId="urn:microsoft.com/office/officeart/2005/8/layout/hierarchy1"/>
    <dgm:cxn modelId="{4705F792-FCFA-41E6-A277-0DFD17D1E8DD}" type="presParOf" srcId="{88AA6788-E99B-4FBD-BCB3-C16EAAB5A2D8}" destId="{C4EA67C4-CD52-4765-9A27-02962030A7ED}" srcOrd="1" destOrd="0" presId="urn:microsoft.com/office/officeart/2005/8/layout/hierarchy1"/>
    <dgm:cxn modelId="{D88CCDDF-4F3B-49F4-A867-A05AD9D1526A}" type="presParOf" srcId="{4F514AF7-AECF-4408-B483-5E42B25DEAA1}" destId="{C93A4CBD-1BCF-4D04-B359-BD1FA2CAB69F}" srcOrd="1" destOrd="0" presId="urn:microsoft.com/office/officeart/2005/8/layout/hierarchy1"/>
    <dgm:cxn modelId="{29C0B05A-AF42-415F-AFB6-CB3D77BABBBF}" type="presParOf" srcId="{5149FD1D-BDF1-4707-B47A-D5C72E9DCA9F}" destId="{F8DF66A8-6EDF-4222-93B0-47D2A2C6AA3C}" srcOrd="6" destOrd="0" presId="urn:microsoft.com/office/officeart/2005/8/layout/hierarchy1"/>
    <dgm:cxn modelId="{102ECF16-63EE-40DF-9C1D-F87CDB2D0C00}" type="presParOf" srcId="{5149FD1D-BDF1-4707-B47A-D5C72E9DCA9F}" destId="{1F051E32-6A44-4F1E-A9FF-38446F8F42DE}" srcOrd="7" destOrd="0" presId="urn:microsoft.com/office/officeart/2005/8/layout/hierarchy1"/>
    <dgm:cxn modelId="{4FA7A8CB-C61A-4B36-9111-90DBDD5BF3C9}" type="presParOf" srcId="{1F051E32-6A44-4F1E-A9FF-38446F8F42DE}" destId="{ED132C36-87AA-409B-B3F8-676F786395B5}" srcOrd="0" destOrd="0" presId="urn:microsoft.com/office/officeart/2005/8/layout/hierarchy1"/>
    <dgm:cxn modelId="{F55B4B98-1648-439A-9071-D5F3B8E758F8}" type="presParOf" srcId="{ED132C36-87AA-409B-B3F8-676F786395B5}" destId="{8C1687B6-F35B-426B-B7CF-9AACBEF12390}" srcOrd="0" destOrd="0" presId="urn:microsoft.com/office/officeart/2005/8/layout/hierarchy1"/>
    <dgm:cxn modelId="{9FE387F5-D503-4FB7-A14C-AF47269367AC}" type="presParOf" srcId="{ED132C36-87AA-409B-B3F8-676F786395B5}" destId="{2A65C67D-8C85-4EF1-96FE-24F93CD773C2}" srcOrd="1" destOrd="0" presId="urn:microsoft.com/office/officeart/2005/8/layout/hierarchy1"/>
    <dgm:cxn modelId="{9E2D8A64-8907-4AD2-8BD7-F52F8351D082}" type="presParOf" srcId="{1F051E32-6A44-4F1E-A9FF-38446F8F42DE}" destId="{8AFA97FA-0D7B-42DE-9595-7BB9D644B61F}" srcOrd="1" destOrd="0" presId="urn:microsoft.com/office/officeart/2005/8/layout/hierarchy1"/>
    <dgm:cxn modelId="{10D62825-CFDE-416B-B541-376FE003D3D2}" type="presParOf" srcId="{8AFA97FA-0D7B-42DE-9595-7BB9D644B61F}" destId="{6E5AE6CE-A9BD-4482-9DFA-3EB21F2BFD47}" srcOrd="0" destOrd="0" presId="urn:microsoft.com/office/officeart/2005/8/layout/hierarchy1"/>
    <dgm:cxn modelId="{C63E75FA-A960-4F11-9C9F-04205CC99D11}" type="presParOf" srcId="{8AFA97FA-0D7B-42DE-9595-7BB9D644B61F}" destId="{9E42BBB8-69B8-449D-963C-C71057918490}" srcOrd="1" destOrd="0" presId="urn:microsoft.com/office/officeart/2005/8/layout/hierarchy1"/>
    <dgm:cxn modelId="{D6CDD33A-64DE-4474-90E5-CD0DE87B053C}" type="presParOf" srcId="{9E42BBB8-69B8-449D-963C-C71057918490}" destId="{5DA78E22-64E1-4E38-AB0E-23AD4A53970B}" srcOrd="0" destOrd="0" presId="urn:microsoft.com/office/officeart/2005/8/layout/hierarchy1"/>
    <dgm:cxn modelId="{F4B50402-665E-4D39-8031-01F25A6A95C6}" type="presParOf" srcId="{5DA78E22-64E1-4E38-AB0E-23AD4A53970B}" destId="{3E9B2B89-C065-4D62-B09F-66D852DDD361}" srcOrd="0" destOrd="0" presId="urn:microsoft.com/office/officeart/2005/8/layout/hierarchy1"/>
    <dgm:cxn modelId="{0FEB87FA-C53A-436D-9160-5002D166599D}" type="presParOf" srcId="{5DA78E22-64E1-4E38-AB0E-23AD4A53970B}" destId="{C6DC8A43-CF68-4BED-ADE7-062F8085915F}" srcOrd="1" destOrd="0" presId="urn:microsoft.com/office/officeart/2005/8/layout/hierarchy1"/>
    <dgm:cxn modelId="{9936C42D-37C2-4153-BCCB-BBF28331093F}" type="presParOf" srcId="{9E42BBB8-69B8-449D-963C-C71057918490}" destId="{4AAB6F43-1B89-47E4-BA06-4910C875C07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7F815-E97C-4A52-AC6B-86362B15F351}"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en-US"/>
        </a:p>
      </dgm:t>
    </dgm:pt>
    <dgm:pt modelId="{9E425D01-B876-456E-A345-9340FE6802EF}">
      <dgm:prSet phldrT="[Text]" custT="1"/>
      <dgm:spPr/>
      <dgm:t>
        <a:bodyPr/>
        <a:lstStyle/>
        <a:p>
          <a:r>
            <a:rPr lang="en-US" sz="2400" b="1"/>
            <a:t>1. CÁC BÀI HỌC ĐỀU ĐƯỢC XÂY DỰNG TRÊN CẤU TRÚC 5 K</a:t>
          </a:r>
          <a:endParaRPr lang="en-US" sz="2400" b="1" dirty="0"/>
        </a:p>
      </dgm:t>
    </dgm:pt>
    <dgm:pt modelId="{ED42E629-2D06-4EAD-A800-B46D2E8AFA17}" type="parTrans" cxnId="{7785AC1D-F051-4E8D-81B6-E7B46E448A2E}">
      <dgm:prSet/>
      <dgm:spPr/>
      <dgm:t>
        <a:bodyPr/>
        <a:lstStyle/>
        <a:p>
          <a:endParaRPr lang="en-US"/>
        </a:p>
      </dgm:t>
    </dgm:pt>
    <dgm:pt modelId="{72FA4CB7-075D-4871-9323-7C8BCA653D40}" type="sibTrans" cxnId="{7785AC1D-F051-4E8D-81B6-E7B46E448A2E}">
      <dgm:prSet/>
      <dgm:spPr/>
      <dgm:t>
        <a:bodyPr/>
        <a:lstStyle/>
        <a:p>
          <a:endParaRPr lang="en-US"/>
        </a:p>
      </dgm:t>
    </dgm:pt>
    <dgm:pt modelId="{A2BA0BC6-1764-40B8-9641-F5A7CA6D762F}">
      <dgm:prSet phldrT="[Text]" custT="1"/>
      <dgm:spPr/>
      <dgm:t>
        <a:bodyPr/>
        <a:lstStyle/>
        <a:p>
          <a:r>
            <a:rPr lang="en-US" sz="2400" b="1"/>
            <a:t>2. </a:t>
          </a:r>
          <a:r>
            <a:rPr lang="vi-VN" sz="2400" b="1"/>
            <a:t>TẬP TRUNG VÀO VIỆC TỔ CHỨC CÁC HOẠT ĐỘNG CỦA HS</a:t>
          </a:r>
          <a:endParaRPr lang="en-US" sz="2400" b="1" dirty="0"/>
        </a:p>
      </dgm:t>
    </dgm:pt>
    <dgm:pt modelId="{9182FFDC-19FC-46D8-898E-A0139B82FEFE}" type="parTrans" cxnId="{69EEAD91-5AC3-4065-977F-526A969D2E97}">
      <dgm:prSet/>
      <dgm:spPr/>
      <dgm:t>
        <a:bodyPr/>
        <a:lstStyle/>
        <a:p>
          <a:endParaRPr lang="en-US"/>
        </a:p>
      </dgm:t>
    </dgm:pt>
    <dgm:pt modelId="{B572E3BF-237B-476B-A45E-7BEED274822F}" type="sibTrans" cxnId="{69EEAD91-5AC3-4065-977F-526A969D2E97}">
      <dgm:prSet/>
      <dgm:spPr/>
      <dgm:t>
        <a:bodyPr/>
        <a:lstStyle/>
        <a:p>
          <a:endParaRPr lang="en-US"/>
        </a:p>
      </dgm:t>
    </dgm:pt>
    <dgm:pt modelId="{60C74902-66E6-4474-842B-4D09418EB1EE}">
      <dgm:prSet phldrT="[Text]" custT="1"/>
      <dgm:spPr/>
      <dgm:t>
        <a:bodyPr/>
        <a:lstStyle/>
        <a:p>
          <a:r>
            <a:rPr lang="en-US" sz="2400" b="1"/>
            <a:t>3. TĂNG CƯỜNG TÍNH TÍCH HỢP LIÊN MÔN</a:t>
          </a:r>
          <a:endParaRPr lang="en-US" sz="2400" dirty="0"/>
        </a:p>
      </dgm:t>
    </dgm:pt>
    <dgm:pt modelId="{3B38E65E-861C-402A-966B-349BEB7A5621}" type="parTrans" cxnId="{3F1865D4-2C19-44E4-A811-66F9182E2AF2}">
      <dgm:prSet/>
      <dgm:spPr/>
      <dgm:t>
        <a:bodyPr/>
        <a:lstStyle/>
        <a:p>
          <a:endParaRPr lang="en-US"/>
        </a:p>
      </dgm:t>
    </dgm:pt>
    <dgm:pt modelId="{39EEA355-91CD-4C5B-A179-1F57A6F6D13F}" type="sibTrans" cxnId="{3F1865D4-2C19-44E4-A811-66F9182E2AF2}">
      <dgm:prSet/>
      <dgm:spPr/>
      <dgm:t>
        <a:bodyPr/>
        <a:lstStyle/>
        <a:p>
          <a:endParaRPr lang="en-US"/>
        </a:p>
      </dgm:t>
    </dgm:pt>
    <dgm:pt modelId="{129BD92B-B5A7-44B3-86B5-4F17FC47E0A4}">
      <dgm:prSet phldrT="[Text]" custT="1"/>
      <dgm:spPr/>
      <dgm:t>
        <a:bodyPr/>
        <a:lstStyle/>
        <a:p>
          <a:r>
            <a:rPr lang="en-US" sz="2400" b="1"/>
            <a:t>4. </a:t>
          </a:r>
          <a:r>
            <a:rPr lang="vi-VN" sz="2400" b="1"/>
            <a:t>HỆ THỐNG BÀI TẬP TOÁN ĐƯỢC CHỌN LỌC ĐẦY ĐỦ</a:t>
          </a:r>
          <a:r>
            <a:rPr lang="en-US" sz="2400" b="1"/>
            <a:t> </a:t>
          </a:r>
          <a:r>
            <a:rPr lang="en-US" sz="2500" b="1"/>
            <a:t>VÀ PHÂN HÓA</a:t>
          </a:r>
          <a:endParaRPr lang="en-US" sz="2500" dirty="0"/>
        </a:p>
      </dgm:t>
    </dgm:pt>
    <dgm:pt modelId="{B48CF10F-F2C3-4F74-982C-F8C86EFEC14D}" type="parTrans" cxnId="{61A60A57-7490-4291-AE3C-79C3151960FB}">
      <dgm:prSet/>
      <dgm:spPr/>
      <dgm:t>
        <a:bodyPr/>
        <a:lstStyle/>
        <a:p>
          <a:endParaRPr lang="en-US"/>
        </a:p>
      </dgm:t>
    </dgm:pt>
    <dgm:pt modelId="{B35BE618-9767-4A13-ACD0-65992FD6EC04}" type="sibTrans" cxnId="{61A60A57-7490-4291-AE3C-79C3151960FB}">
      <dgm:prSet/>
      <dgm:spPr/>
      <dgm:t>
        <a:bodyPr/>
        <a:lstStyle/>
        <a:p>
          <a:endParaRPr lang="en-US"/>
        </a:p>
      </dgm:t>
    </dgm:pt>
    <dgm:pt modelId="{1005039A-19F1-42E9-B120-3E63D53AC445}">
      <dgm:prSet phldrT="[Text]" custT="1"/>
      <dgm:spPr/>
      <dgm:t>
        <a:bodyPr/>
        <a:lstStyle/>
        <a:p>
          <a:r>
            <a:rPr lang="en-US" sz="2400" b="1"/>
            <a:t>5. THỰC HÀNH TRẢI NGHIỆM ĐA DẠNG HẤP DẪN VÀ PHÙ HỢP</a:t>
          </a:r>
          <a:endParaRPr lang="en-US" sz="2400" dirty="0"/>
        </a:p>
      </dgm:t>
    </dgm:pt>
    <dgm:pt modelId="{DDD905F7-6ADA-4E1B-8C33-83E7460E78A3}" type="parTrans" cxnId="{BA144F42-6A71-4204-9CAC-812ABCE1264F}">
      <dgm:prSet/>
      <dgm:spPr/>
      <dgm:t>
        <a:bodyPr/>
        <a:lstStyle/>
        <a:p>
          <a:endParaRPr lang="en-US"/>
        </a:p>
      </dgm:t>
    </dgm:pt>
    <dgm:pt modelId="{9961F79B-049B-4192-9930-BBF0687BD71E}" type="sibTrans" cxnId="{BA144F42-6A71-4204-9CAC-812ABCE1264F}">
      <dgm:prSet/>
      <dgm:spPr/>
      <dgm:t>
        <a:bodyPr/>
        <a:lstStyle/>
        <a:p>
          <a:endParaRPr lang="en-US"/>
        </a:p>
      </dgm:t>
    </dgm:pt>
    <dgm:pt modelId="{80678450-BA36-4872-AC50-F6EDCF9E7D56}" type="pres">
      <dgm:prSet presAssocID="{E587F815-E97C-4A52-AC6B-86362B15F351}" presName="Name0" presStyleCnt="0">
        <dgm:presLayoutVars>
          <dgm:chMax val="7"/>
          <dgm:chPref val="7"/>
          <dgm:dir/>
        </dgm:presLayoutVars>
      </dgm:prSet>
      <dgm:spPr/>
    </dgm:pt>
    <dgm:pt modelId="{9027FE60-22F7-4665-BB2B-FD5A1824BF81}" type="pres">
      <dgm:prSet presAssocID="{E587F815-E97C-4A52-AC6B-86362B15F351}" presName="Name1" presStyleCnt="0"/>
      <dgm:spPr/>
    </dgm:pt>
    <dgm:pt modelId="{7193E144-C645-44FD-A2D7-4522947AA6A7}" type="pres">
      <dgm:prSet presAssocID="{E587F815-E97C-4A52-AC6B-86362B15F351}" presName="cycle" presStyleCnt="0"/>
      <dgm:spPr/>
    </dgm:pt>
    <dgm:pt modelId="{92E6E912-618F-452C-8150-286FF0716CB7}" type="pres">
      <dgm:prSet presAssocID="{E587F815-E97C-4A52-AC6B-86362B15F351}" presName="srcNode" presStyleLbl="node1" presStyleIdx="0" presStyleCnt="5"/>
      <dgm:spPr/>
    </dgm:pt>
    <dgm:pt modelId="{1E439D68-1C39-42FD-AFB8-9FC9B063BBCD}" type="pres">
      <dgm:prSet presAssocID="{E587F815-E97C-4A52-AC6B-86362B15F351}" presName="conn" presStyleLbl="parChTrans1D2" presStyleIdx="0" presStyleCnt="1"/>
      <dgm:spPr/>
    </dgm:pt>
    <dgm:pt modelId="{27804BAA-B560-4049-A334-7DECDE387492}" type="pres">
      <dgm:prSet presAssocID="{E587F815-E97C-4A52-AC6B-86362B15F351}" presName="extraNode" presStyleLbl="node1" presStyleIdx="0" presStyleCnt="5"/>
      <dgm:spPr/>
    </dgm:pt>
    <dgm:pt modelId="{01DDCA25-FC25-417F-BADC-5345CCB95FE5}" type="pres">
      <dgm:prSet presAssocID="{E587F815-E97C-4A52-AC6B-86362B15F351}" presName="dstNode" presStyleLbl="node1" presStyleIdx="0" presStyleCnt="5"/>
      <dgm:spPr/>
    </dgm:pt>
    <dgm:pt modelId="{6CCB5A42-215D-4D2D-8B14-4E2D17296CCE}" type="pres">
      <dgm:prSet presAssocID="{9E425D01-B876-456E-A345-9340FE6802EF}" presName="text_1" presStyleLbl="node1" presStyleIdx="0" presStyleCnt="5">
        <dgm:presLayoutVars>
          <dgm:bulletEnabled val="1"/>
        </dgm:presLayoutVars>
      </dgm:prSet>
      <dgm:spPr/>
    </dgm:pt>
    <dgm:pt modelId="{7F06ECDE-6312-4370-9976-83467D9961CA}" type="pres">
      <dgm:prSet presAssocID="{9E425D01-B876-456E-A345-9340FE6802EF}" presName="accent_1" presStyleCnt="0"/>
      <dgm:spPr/>
    </dgm:pt>
    <dgm:pt modelId="{DF541EB1-2D4C-40B0-8FD9-8FBA8BB1D2A9}" type="pres">
      <dgm:prSet presAssocID="{9E425D01-B876-456E-A345-9340FE6802EF}" presName="accentRepeatNode" presStyleLbl="solidFgAcc1" presStyleIdx="0" presStyleCnt="5" custLinFactNeighborX="3239"/>
      <dgm:spPr>
        <a:blipFill rotWithShape="0">
          <a:blip xmlns:r="http://schemas.openxmlformats.org/officeDocument/2006/relationships" r:embed="rId1"/>
          <a:stretch>
            <a:fillRect/>
          </a:stretch>
        </a:blipFill>
      </dgm:spPr>
    </dgm:pt>
    <dgm:pt modelId="{E879ED28-8315-49E1-8362-4EF0D2D774BE}" type="pres">
      <dgm:prSet presAssocID="{A2BA0BC6-1764-40B8-9641-F5A7CA6D762F}" presName="text_2" presStyleLbl="node1" presStyleIdx="1" presStyleCnt="5">
        <dgm:presLayoutVars>
          <dgm:bulletEnabled val="1"/>
        </dgm:presLayoutVars>
      </dgm:prSet>
      <dgm:spPr/>
    </dgm:pt>
    <dgm:pt modelId="{88B2FDA4-495A-4F20-8E5B-E6AFD645F5B7}" type="pres">
      <dgm:prSet presAssocID="{A2BA0BC6-1764-40B8-9641-F5A7CA6D762F}" presName="accent_2" presStyleCnt="0"/>
      <dgm:spPr/>
    </dgm:pt>
    <dgm:pt modelId="{332FF001-3F7D-4B88-B740-DD0D2A4574FA}" type="pres">
      <dgm:prSet presAssocID="{A2BA0BC6-1764-40B8-9641-F5A7CA6D762F}" presName="accentRepeatNode" presStyleLbl="solidFgAcc1" presStyleIdx="1" presStyleCnt="5"/>
      <dgm:spPr>
        <a:blipFill rotWithShape="0">
          <a:blip xmlns:r="http://schemas.openxmlformats.org/officeDocument/2006/relationships" r:embed="rId2"/>
          <a:stretch>
            <a:fillRect/>
          </a:stretch>
        </a:blipFill>
      </dgm:spPr>
    </dgm:pt>
    <dgm:pt modelId="{06D47B32-9577-4778-AA3B-00852DE95902}" type="pres">
      <dgm:prSet presAssocID="{60C74902-66E6-4474-842B-4D09418EB1EE}" presName="text_3" presStyleLbl="node1" presStyleIdx="2" presStyleCnt="5">
        <dgm:presLayoutVars>
          <dgm:bulletEnabled val="1"/>
        </dgm:presLayoutVars>
      </dgm:prSet>
      <dgm:spPr/>
    </dgm:pt>
    <dgm:pt modelId="{59A2FCCC-2481-4C32-815B-21AD1C35B1E3}" type="pres">
      <dgm:prSet presAssocID="{60C74902-66E6-4474-842B-4D09418EB1EE}" presName="accent_3" presStyleCnt="0"/>
      <dgm:spPr/>
    </dgm:pt>
    <dgm:pt modelId="{67C8ADE0-C8CC-4CA6-B036-7B542CB2CC48}" type="pres">
      <dgm:prSet presAssocID="{60C74902-66E6-4474-842B-4D09418EB1EE}" presName="accentRepeatNode" presStyleLbl="solidFgAcc1" presStyleIdx="2" presStyleCnt="5"/>
      <dgm:spPr>
        <a:blipFill rotWithShape="0">
          <a:blip xmlns:r="http://schemas.openxmlformats.org/officeDocument/2006/relationships" r:embed="rId3"/>
          <a:stretch>
            <a:fillRect/>
          </a:stretch>
        </a:blipFill>
      </dgm:spPr>
    </dgm:pt>
    <dgm:pt modelId="{87DA1914-569E-445F-8B41-760DB5FED647}" type="pres">
      <dgm:prSet presAssocID="{129BD92B-B5A7-44B3-86B5-4F17FC47E0A4}" presName="text_4" presStyleLbl="node1" presStyleIdx="3" presStyleCnt="5">
        <dgm:presLayoutVars>
          <dgm:bulletEnabled val="1"/>
        </dgm:presLayoutVars>
      </dgm:prSet>
      <dgm:spPr/>
    </dgm:pt>
    <dgm:pt modelId="{B67EF851-8306-4A21-A41F-D33D509FD46C}" type="pres">
      <dgm:prSet presAssocID="{129BD92B-B5A7-44B3-86B5-4F17FC47E0A4}" presName="accent_4" presStyleCnt="0"/>
      <dgm:spPr/>
    </dgm:pt>
    <dgm:pt modelId="{50EC2B37-8DDC-49BA-AEB2-3EF64F48CE64}" type="pres">
      <dgm:prSet presAssocID="{129BD92B-B5A7-44B3-86B5-4F17FC47E0A4}" presName="accentRepeatNode" presStyleLbl="solidFgAcc1" presStyleIdx="3" presStyleCnt="5"/>
      <dgm:spPr>
        <a:blipFill rotWithShape="0">
          <a:blip xmlns:r="http://schemas.openxmlformats.org/officeDocument/2006/relationships" r:embed="rId4"/>
          <a:stretch>
            <a:fillRect/>
          </a:stretch>
        </a:blipFill>
      </dgm:spPr>
    </dgm:pt>
    <dgm:pt modelId="{B687E664-88EF-4B99-AE9D-761CCBD5B15A}" type="pres">
      <dgm:prSet presAssocID="{1005039A-19F1-42E9-B120-3E63D53AC445}" presName="text_5" presStyleLbl="node1" presStyleIdx="4" presStyleCnt="5">
        <dgm:presLayoutVars>
          <dgm:bulletEnabled val="1"/>
        </dgm:presLayoutVars>
      </dgm:prSet>
      <dgm:spPr/>
    </dgm:pt>
    <dgm:pt modelId="{89E21FF3-6717-4364-A76B-D2DB640CDEEF}" type="pres">
      <dgm:prSet presAssocID="{1005039A-19F1-42E9-B120-3E63D53AC445}" presName="accent_5" presStyleCnt="0"/>
      <dgm:spPr/>
    </dgm:pt>
    <dgm:pt modelId="{9DD2BFFC-F264-455A-B6AC-B2152EE0F7A1}" type="pres">
      <dgm:prSet presAssocID="{1005039A-19F1-42E9-B120-3E63D53AC445}" presName="accentRepeatNode" presStyleLbl="solidFgAcc1" presStyleIdx="4" presStyleCnt="5"/>
      <dgm:spPr>
        <a:blipFill rotWithShape="0">
          <a:blip xmlns:r="http://schemas.openxmlformats.org/officeDocument/2006/relationships" r:embed="rId5"/>
          <a:stretch>
            <a:fillRect/>
          </a:stretch>
        </a:blipFill>
      </dgm:spPr>
    </dgm:pt>
  </dgm:ptLst>
  <dgm:cxnLst>
    <dgm:cxn modelId="{A9581915-0D23-44C5-AF4D-34644BBEB47E}" type="presOf" srcId="{9E425D01-B876-456E-A345-9340FE6802EF}" destId="{6CCB5A42-215D-4D2D-8B14-4E2D17296CCE}" srcOrd="0" destOrd="0" presId="urn:microsoft.com/office/officeart/2008/layout/VerticalCurvedList"/>
    <dgm:cxn modelId="{7785AC1D-F051-4E8D-81B6-E7B46E448A2E}" srcId="{E587F815-E97C-4A52-AC6B-86362B15F351}" destId="{9E425D01-B876-456E-A345-9340FE6802EF}" srcOrd="0" destOrd="0" parTransId="{ED42E629-2D06-4EAD-A800-B46D2E8AFA17}" sibTransId="{72FA4CB7-075D-4871-9323-7C8BCA653D40}"/>
    <dgm:cxn modelId="{F474D11F-63D7-4410-BE95-C7702F1DC1DE}" type="presOf" srcId="{E587F815-E97C-4A52-AC6B-86362B15F351}" destId="{80678450-BA36-4872-AC50-F6EDCF9E7D56}" srcOrd="0" destOrd="0" presId="urn:microsoft.com/office/officeart/2008/layout/VerticalCurvedList"/>
    <dgm:cxn modelId="{9010F932-A16E-41CD-B241-0C44A0C3EBCA}" type="presOf" srcId="{A2BA0BC6-1764-40B8-9641-F5A7CA6D762F}" destId="{E879ED28-8315-49E1-8362-4EF0D2D774BE}" srcOrd="0" destOrd="0" presId="urn:microsoft.com/office/officeart/2008/layout/VerticalCurvedList"/>
    <dgm:cxn modelId="{71127C3C-EB56-4619-990D-C2ED69225CAD}" type="presOf" srcId="{1005039A-19F1-42E9-B120-3E63D53AC445}" destId="{B687E664-88EF-4B99-AE9D-761CCBD5B15A}" srcOrd="0" destOrd="0" presId="urn:microsoft.com/office/officeart/2008/layout/VerticalCurvedList"/>
    <dgm:cxn modelId="{BA144F42-6A71-4204-9CAC-812ABCE1264F}" srcId="{E587F815-E97C-4A52-AC6B-86362B15F351}" destId="{1005039A-19F1-42E9-B120-3E63D53AC445}" srcOrd="4" destOrd="0" parTransId="{DDD905F7-6ADA-4E1B-8C33-83E7460E78A3}" sibTransId="{9961F79B-049B-4192-9930-BBF0687BD71E}"/>
    <dgm:cxn modelId="{6A41C470-1D59-444D-9724-679AFA0AEBDF}" type="presOf" srcId="{60C74902-66E6-4474-842B-4D09418EB1EE}" destId="{06D47B32-9577-4778-AA3B-00852DE95902}" srcOrd="0" destOrd="0" presId="urn:microsoft.com/office/officeart/2008/layout/VerticalCurvedList"/>
    <dgm:cxn modelId="{61A60A57-7490-4291-AE3C-79C3151960FB}" srcId="{E587F815-E97C-4A52-AC6B-86362B15F351}" destId="{129BD92B-B5A7-44B3-86B5-4F17FC47E0A4}" srcOrd="3" destOrd="0" parTransId="{B48CF10F-F2C3-4F74-982C-F8C86EFEC14D}" sibTransId="{B35BE618-9767-4A13-ACD0-65992FD6EC04}"/>
    <dgm:cxn modelId="{69EEAD91-5AC3-4065-977F-526A969D2E97}" srcId="{E587F815-E97C-4A52-AC6B-86362B15F351}" destId="{A2BA0BC6-1764-40B8-9641-F5A7CA6D762F}" srcOrd="1" destOrd="0" parTransId="{9182FFDC-19FC-46D8-898E-A0139B82FEFE}" sibTransId="{B572E3BF-237B-476B-A45E-7BEED274822F}"/>
    <dgm:cxn modelId="{F3D47AA7-2E82-4DA7-90F8-278747ECF778}" type="presOf" srcId="{129BD92B-B5A7-44B3-86B5-4F17FC47E0A4}" destId="{87DA1914-569E-445F-8B41-760DB5FED647}" srcOrd="0" destOrd="0" presId="urn:microsoft.com/office/officeart/2008/layout/VerticalCurvedList"/>
    <dgm:cxn modelId="{55215CC8-25CE-4696-89EC-299C1C86575B}" type="presOf" srcId="{72FA4CB7-075D-4871-9323-7C8BCA653D40}" destId="{1E439D68-1C39-42FD-AFB8-9FC9B063BBCD}" srcOrd="0" destOrd="0" presId="urn:microsoft.com/office/officeart/2008/layout/VerticalCurvedList"/>
    <dgm:cxn modelId="{3F1865D4-2C19-44E4-A811-66F9182E2AF2}" srcId="{E587F815-E97C-4A52-AC6B-86362B15F351}" destId="{60C74902-66E6-4474-842B-4D09418EB1EE}" srcOrd="2" destOrd="0" parTransId="{3B38E65E-861C-402A-966B-349BEB7A5621}" sibTransId="{39EEA355-91CD-4C5B-A179-1F57A6F6D13F}"/>
    <dgm:cxn modelId="{FEF53786-5D27-456E-B0C7-1D01A55C3FC4}" type="presParOf" srcId="{80678450-BA36-4872-AC50-F6EDCF9E7D56}" destId="{9027FE60-22F7-4665-BB2B-FD5A1824BF81}" srcOrd="0" destOrd="0" presId="urn:microsoft.com/office/officeart/2008/layout/VerticalCurvedList"/>
    <dgm:cxn modelId="{FFD2BBD6-B43F-4C87-9328-F3A5B47E2ACF}" type="presParOf" srcId="{9027FE60-22F7-4665-BB2B-FD5A1824BF81}" destId="{7193E144-C645-44FD-A2D7-4522947AA6A7}" srcOrd="0" destOrd="0" presId="urn:microsoft.com/office/officeart/2008/layout/VerticalCurvedList"/>
    <dgm:cxn modelId="{70584708-98EA-4CE5-BB48-ED018A891E22}" type="presParOf" srcId="{7193E144-C645-44FD-A2D7-4522947AA6A7}" destId="{92E6E912-618F-452C-8150-286FF0716CB7}" srcOrd="0" destOrd="0" presId="urn:microsoft.com/office/officeart/2008/layout/VerticalCurvedList"/>
    <dgm:cxn modelId="{A6E8B176-37F0-43FC-8C23-13F16A3FFADB}" type="presParOf" srcId="{7193E144-C645-44FD-A2D7-4522947AA6A7}" destId="{1E439D68-1C39-42FD-AFB8-9FC9B063BBCD}" srcOrd="1" destOrd="0" presId="urn:microsoft.com/office/officeart/2008/layout/VerticalCurvedList"/>
    <dgm:cxn modelId="{4ECD50E7-1308-41B9-9D72-150706ED6C9F}" type="presParOf" srcId="{7193E144-C645-44FD-A2D7-4522947AA6A7}" destId="{27804BAA-B560-4049-A334-7DECDE387492}" srcOrd="2" destOrd="0" presId="urn:microsoft.com/office/officeart/2008/layout/VerticalCurvedList"/>
    <dgm:cxn modelId="{4586F98A-1B89-44C8-AA07-BB95179B56D2}" type="presParOf" srcId="{7193E144-C645-44FD-A2D7-4522947AA6A7}" destId="{01DDCA25-FC25-417F-BADC-5345CCB95FE5}" srcOrd="3" destOrd="0" presId="urn:microsoft.com/office/officeart/2008/layout/VerticalCurvedList"/>
    <dgm:cxn modelId="{632F5544-BD4B-4BA9-8BDD-D113809623A6}" type="presParOf" srcId="{9027FE60-22F7-4665-BB2B-FD5A1824BF81}" destId="{6CCB5A42-215D-4D2D-8B14-4E2D17296CCE}" srcOrd="1" destOrd="0" presId="urn:microsoft.com/office/officeart/2008/layout/VerticalCurvedList"/>
    <dgm:cxn modelId="{BD777E10-B2A1-4FE0-A66B-DB7B494B4963}" type="presParOf" srcId="{9027FE60-22F7-4665-BB2B-FD5A1824BF81}" destId="{7F06ECDE-6312-4370-9976-83467D9961CA}" srcOrd="2" destOrd="0" presId="urn:microsoft.com/office/officeart/2008/layout/VerticalCurvedList"/>
    <dgm:cxn modelId="{390A1C2D-74C1-402C-9CE9-E47CB0F17B07}" type="presParOf" srcId="{7F06ECDE-6312-4370-9976-83467D9961CA}" destId="{DF541EB1-2D4C-40B0-8FD9-8FBA8BB1D2A9}" srcOrd="0" destOrd="0" presId="urn:microsoft.com/office/officeart/2008/layout/VerticalCurvedList"/>
    <dgm:cxn modelId="{FB02566C-444A-4216-AB10-5E722EFB06DF}" type="presParOf" srcId="{9027FE60-22F7-4665-BB2B-FD5A1824BF81}" destId="{E879ED28-8315-49E1-8362-4EF0D2D774BE}" srcOrd="3" destOrd="0" presId="urn:microsoft.com/office/officeart/2008/layout/VerticalCurvedList"/>
    <dgm:cxn modelId="{376C7BE5-FA40-4350-B00E-4BE052BBD804}" type="presParOf" srcId="{9027FE60-22F7-4665-BB2B-FD5A1824BF81}" destId="{88B2FDA4-495A-4F20-8E5B-E6AFD645F5B7}" srcOrd="4" destOrd="0" presId="urn:microsoft.com/office/officeart/2008/layout/VerticalCurvedList"/>
    <dgm:cxn modelId="{7D87D12E-E8E3-45D2-B0F3-123B0E5DA771}" type="presParOf" srcId="{88B2FDA4-495A-4F20-8E5B-E6AFD645F5B7}" destId="{332FF001-3F7D-4B88-B740-DD0D2A4574FA}" srcOrd="0" destOrd="0" presId="urn:microsoft.com/office/officeart/2008/layout/VerticalCurvedList"/>
    <dgm:cxn modelId="{52D619A7-A58A-47C0-B8B9-FA36259FD818}" type="presParOf" srcId="{9027FE60-22F7-4665-BB2B-FD5A1824BF81}" destId="{06D47B32-9577-4778-AA3B-00852DE95902}" srcOrd="5" destOrd="0" presId="urn:microsoft.com/office/officeart/2008/layout/VerticalCurvedList"/>
    <dgm:cxn modelId="{260F7489-3CB9-4A71-9E56-0E2DF5A6EFF1}" type="presParOf" srcId="{9027FE60-22F7-4665-BB2B-FD5A1824BF81}" destId="{59A2FCCC-2481-4C32-815B-21AD1C35B1E3}" srcOrd="6" destOrd="0" presId="urn:microsoft.com/office/officeart/2008/layout/VerticalCurvedList"/>
    <dgm:cxn modelId="{39C94585-1C6C-4B90-B281-B3E846966F96}" type="presParOf" srcId="{59A2FCCC-2481-4C32-815B-21AD1C35B1E3}" destId="{67C8ADE0-C8CC-4CA6-B036-7B542CB2CC48}" srcOrd="0" destOrd="0" presId="urn:microsoft.com/office/officeart/2008/layout/VerticalCurvedList"/>
    <dgm:cxn modelId="{A5C6AF5F-FC47-42ED-B9F6-1AD8BAB472D5}" type="presParOf" srcId="{9027FE60-22F7-4665-BB2B-FD5A1824BF81}" destId="{87DA1914-569E-445F-8B41-760DB5FED647}" srcOrd="7" destOrd="0" presId="urn:microsoft.com/office/officeart/2008/layout/VerticalCurvedList"/>
    <dgm:cxn modelId="{A959ED5A-B29E-43A5-8AE4-8476C84D3535}" type="presParOf" srcId="{9027FE60-22F7-4665-BB2B-FD5A1824BF81}" destId="{B67EF851-8306-4A21-A41F-D33D509FD46C}" srcOrd="8" destOrd="0" presId="urn:microsoft.com/office/officeart/2008/layout/VerticalCurvedList"/>
    <dgm:cxn modelId="{089BD000-5C75-4396-B634-D7D78279569A}" type="presParOf" srcId="{B67EF851-8306-4A21-A41F-D33D509FD46C}" destId="{50EC2B37-8DDC-49BA-AEB2-3EF64F48CE64}" srcOrd="0" destOrd="0" presId="urn:microsoft.com/office/officeart/2008/layout/VerticalCurvedList"/>
    <dgm:cxn modelId="{6EB9B8B2-4468-4CD8-BDE0-5CDC781E8818}" type="presParOf" srcId="{9027FE60-22F7-4665-BB2B-FD5A1824BF81}" destId="{B687E664-88EF-4B99-AE9D-761CCBD5B15A}" srcOrd="9" destOrd="0" presId="urn:microsoft.com/office/officeart/2008/layout/VerticalCurvedList"/>
    <dgm:cxn modelId="{A69F8C70-67EE-44BF-8C1F-B1C313F3E6EB}" type="presParOf" srcId="{9027FE60-22F7-4665-BB2B-FD5A1824BF81}" destId="{89E21FF3-6717-4364-A76B-D2DB640CDEEF}" srcOrd="10" destOrd="0" presId="urn:microsoft.com/office/officeart/2008/layout/VerticalCurvedList"/>
    <dgm:cxn modelId="{F3036326-9F6B-4B6F-87DB-67ED0AE9666D}" type="presParOf" srcId="{89E21FF3-6717-4364-A76B-D2DB640CDEEF}" destId="{9DD2BFFC-F264-455A-B6AC-B2152EE0F7A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39D68-1C39-42FD-AFB8-9FC9B063BBCD}">
      <dsp:nvSpPr>
        <dsp:cNvPr id="0" name=""/>
        <dsp:cNvSpPr/>
      </dsp:nvSpPr>
      <dsp:spPr>
        <a:xfrm>
          <a:off x="-6254883"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CCB5A42-215D-4D2D-8B14-4E2D17296CCE}">
      <dsp:nvSpPr>
        <dsp:cNvPr id="0" name=""/>
        <dsp:cNvSpPr/>
      </dsp:nvSpPr>
      <dsp:spPr>
        <a:xfrm>
          <a:off x="113497" y="262469"/>
          <a:ext cx="12096990" cy="67755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1. ĐỊNH HƯỚNG PHÁT TRIỂN NĂNG LỰC</a:t>
          </a:r>
        </a:p>
      </dsp:txBody>
      <dsp:txXfrm>
        <a:off x="113497" y="262469"/>
        <a:ext cx="12096990" cy="677550"/>
      </dsp:txXfrm>
    </dsp:sp>
    <dsp:sp modelId="{DF541EB1-2D4C-40B0-8FD9-8FBA8BB1D2A9}">
      <dsp:nvSpPr>
        <dsp:cNvPr id="0" name=""/>
        <dsp:cNvSpPr/>
      </dsp:nvSpPr>
      <dsp:spPr>
        <a:xfrm>
          <a:off x="-41653" y="253864"/>
          <a:ext cx="846937" cy="846937"/>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879ED28-8315-49E1-8362-4EF0D2D774BE}">
      <dsp:nvSpPr>
        <dsp:cNvPr id="0" name=""/>
        <dsp:cNvSpPr/>
      </dsp:nvSpPr>
      <dsp:spPr>
        <a:xfrm>
          <a:off x="639058" y="1354558"/>
          <a:ext cx="11556405" cy="67755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2.PHỐI HỢP PHÁT TRIỂN NĂNG LỰC TOÁN HỌC VÀ  NĂNG LỰC CHUNG </a:t>
          </a:r>
        </a:p>
      </dsp:txBody>
      <dsp:txXfrm>
        <a:off x="639058" y="1354558"/>
        <a:ext cx="11556405" cy="677550"/>
      </dsp:txXfrm>
    </dsp:sp>
    <dsp:sp modelId="{332FF001-3F7D-4B88-B740-DD0D2A4574FA}">
      <dsp:nvSpPr>
        <dsp:cNvPr id="0" name=""/>
        <dsp:cNvSpPr/>
      </dsp:nvSpPr>
      <dsp:spPr>
        <a:xfrm>
          <a:off x="267712" y="1278469"/>
          <a:ext cx="846937" cy="846937"/>
        </a:xfrm>
        <a:prstGeom prst="ellipse">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6D47B32-9577-4778-AA3B-00852DE95902}">
      <dsp:nvSpPr>
        <dsp:cNvPr id="0" name=""/>
        <dsp:cNvSpPr/>
      </dsp:nvSpPr>
      <dsp:spPr>
        <a:xfrm>
          <a:off x="814571" y="2294469"/>
          <a:ext cx="11329425" cy="677550"/>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3. GẮN KẾT TOÁN HỌC VỚI THỰC TIỄN </a:t>
          </a:r>
          <a:endParaRPr lang="en-US" sz="1800" kern="1200" dirty="0"/>
        </a:p>
      </dsp:txBody>
      <dsp:txXfrm>
        <a:off x="814571" y="2294469"/>
        <a:ext cx="11329425" cy="677550"/>
      </dsp:txXfrm>
    </dsp:sp>
    <dsp:sp modelId="{67C8ADE0-C8CC-4CA6-B036-7B542CB2CC48}">
      <dsp:nvSpPr>
        <dsp:cNvPr id="0" name=""/>
        <dsp:cNvSpPr/>
      </dsp:nvSpPr>
      <dsp:spPr>
        <a:xfrm>
          <a:off x="592872" y="2285864"/>
          <a:ext cx="846937" cy="846937"/>
        </a:xfrm>
        <a:prstGeom prst="ellipse">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7DA1914-569E-445F-8B41-760DB5FED647}">
      <dsp:nvSpPr>
        <dsp:cNvPr id="0" name=""/>
        <dsp:cNvSpPr/>
      </dsp:nvSpPr>
      <dsp:spPr>
        <a:xfrm>
          <a:off x="662923" y="3310469"/>
          <a:ext cx="11483590" cy="67755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4. TĂNG CƯỜNG ĐỔI MỚI PHƯƠNG PHÁP DẠY HỌC </a:t>
          </a:r>
        </a:p>
      </dsp:txBody>
      <dsp:txXfrm>
        <a:off x="662923" y="3310469"/>
        <a:ext cx="11483590" cy="677550"/>
      </dsp:txXfrm>
    </dsp:sp>
    <dsp:sp modelId="{50EC2B37-8DDC-49BA-AEB2-3EF64F48CE64}">
      <dsp:nvSpPr>
        <dsp:cNvPr id="0" name=""/>
        <dsp:cNvSpPr/>
      </dsp:nvSpPr>
      <dsp:spPr>
        <a:xfrm>
          <a:off x="443858" y="3301864"/>
          <a:ext cx="846937" cy="846937"/>
        </a:xfrm>
        <a:prstGeom prst="ellipse">
          <a:avLst/>
        </a:prstGeom>
        <a:blipFill rotWithShape="0">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687E664-88EF-4B99-AE9D-761CCBD5B15A}">
      <dsp:nvSpPr>
        <dsp:cNvPr id="0" name=""/>
        <dsp:cNvSpPr/>
      </dsp:nvSpPr>
      <dsp:spPr>
        <a:xfrm>
          <a:off x="169049" y="4326469"/>
          <a:ext cx="11985886" cy="67755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780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  5. HỖ TRỢ GV VÀ HS THỰC HIỆN ĐÁNH GIÁ VÀ TỰ ĐÁNH GIA NĂNG LỰC</a:t>
          </a:r>
        </a:p>
      </dsp:txBody>
      <dsp:txXfrm>
        <a:off x="169049" y="4326469"/>
        <a:ext cx="11985886" cy="677550"/>
      </dsp:txXfrm>
    </dsp:sp>
    <dsp:sp modelId="{9DD2BFFC-F264-455A-B6AC-B2152EE0F7A1}">
      <dsp:nvSpPr>
        <dsp:cNvPr id="0" name=""/>
        <dsp:cNvSpPr/>
      </dsp:nvSpPr>
      <dsp:spPr>
        <a:xfrm>
          <a:off x="-41653" y="4224871"/>
          <a:ext cx="846937" cy="846937"/>
        </a:xfrm>
        <a:prstGeom prst="ellipse">
          <a:avLst/>
        </a:prstGeom>
        <a:blipFill rotWithShape="0">
          <a:blip xmlns:r="http://schemas.openxmlformats.org/officeDocument/2006/relationships" r:embed="rId5"/>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AE6CE-A9BD-4482-9DFA-3EB21F2BFD47}">
      <dsp:nvSpPr>
        <dsp:cNvPr id="0" name=""/>
        <dsp:cNvSpPr/>
      </dsp:nvSpPr>
      <dsp:spPr>
        <a:xfrm>
          <a:off x="6212735"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DF66A8-6EDF-4222-93B0-47D2A2C6AA3C}">
      <dsp:nvSpPr>
        <dsp:cNvPr id="0" name=""/>
        <dsp:cNvSpPr/>
      </dsp:nvSpPr>
      <dsp:spPr>
        <a:xfrm>
          <a:off x="3595128" y="2142218"/>
          <a:ext cx="2663326" cy="398838"/>
        </a:xfrm>
        <a:custGeom>
          <a:avLst/>
          <a:gdLst/>
          <a:ahLst/>
          <a:cxnLst/>
          <a:rect l="0" t="0" r="0" b="0"/>
          <a:pathLst>
            <a:path>
              <a:moveTo>
                <a:pt x="0" y="0"/>
              </a:moveTo>
              <a:lnTo>
                <a:pt x="0" y="271797"/>
              </a:lnTo>
              <a:lnTo>
                <a:pt x="2663326" y="271797"/>
              </a:lnTo>
              <a:lnTo>
                <a:pt x="2663326"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08C47E-8CE5-4AA1-9E30-F488F2605544}">
      <dsp:nvSpPr>
        <dsp:cNvPr id="0" name=""/>
        <dsp:cNvSpPr/>
      </dsp:nvSpPr>
      <dsp:spPr>
        <a:xfrm>
          <a:off x="4241730"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507474-83AD-45CB-BB73-57BB259C4594}">
      <dsp:nvSpPr>
        <dsp:cNvPr id="0" name=""/>
        <dsp:cNvSpPr/>
      </dsp:nvSpPr>
      <dsp:spPr>
        <a:xfrm>
          <a:off x="3595128" y="2142218"/>
          <a:ext cx="692321" cy="398838"/>
        </a:xfrm>
        <a:custGeom>
          <a:avLst/>
          <a:gdLst/>
          <a:ahLst/>
          <a:cxnLst/>
          <a:rect l="0" t="0" r="0" b="0"/>
          <a:pathLst>
            <a:path>
              <a:moveTo>
                <a:pt x="0" y="0"/>
              </a:moveTo>
              <a:lnTo>
                <a:pt x="0" y="271797"/>
              </a:lnTo>
              <a:lnTo>
                <a:pt x="692321" y="271797"/>
              </a:lnTo>
              <a:lnTo>
                <a:pt x="692321"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1EA15-BB9F-4E48-8286-62717CA2A303}">
      <dsp:nvSpPr>
        <dsp:cNvPr id="0" name=""/>
        <dsp:cNvSpPr/>
      </dsp:nvSpPr>
      <dsp:spPr>
        <a:xfrm>
          <a:off x="2416460"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12F879-8905-463C-AC51-3BC409A42122}">
      <dsp:nvSpPr>
        <dsp:cNvPr id="0" name=""/>
        <dsp:cNvSpPr/>
      </dsp:nvSpPr>
      <dsp:spPr>
        <a:xfrm>
          <a:off x="2462180" y="2142218"/>
          <a:ext cx="1132948" cy="398838"/>
        </a:xfrm>
        <a:custGeom>
          <a:avLst/>
          <a:gdLst/>
          <a:ahLst/>
          <a:cxnLst/>
          <a:rect l="0" t="0" r="0" b="0"/>
          <a:pathLst>
            <a:path>
              <a:moveTo>
                <a:pt x="1132948" y="0"/>
              </a:moveTo>
              <a:lnTo>
                <a:pt x="1132948" y="271797"/>
              </a:lnTo>
              <a:lnTo>
                <a:pt x="0" y="271797"/>
              </a:lnTo>
              <a:lnTo>
                <a:pt x="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D54BBC-6AB3-4B54-A2A2-223A2FAF714C}">
      <dsp:nvSpPr>
        <dsp:cNvPr id="0" name=""/>
        <dsp:cNvSpPr/>
      </dsp:nvSpPr>
      <dsp:spPr>
        <a:xfrm>
          <a:off x="740347" y="3411874"/>
          <a:ext cx="91440" cy="398838"/>
        </a:xfrm>
        <a:custGeom>
          <a:avLst/>
          <a:gdLst/>
          <a:ahLst/>
          <a:cxnLst/>
          <a:rect l="0" t="0" r="0" b="0"/>
          <a:pathLst>
            <a:path>
              <a:moveTo>
                <a:pt x="45720" y="0"/>
              </a:moveTo>
              <a:lnTo>
                <a:pt x="4572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6775A7-4DB5-4332-B837-F13F0E6DC888}">
      <dsp:nvSpPr>
        <dsp:cNvPr id="0" name=""/>
        <dsp:cNvSpPr/>
      </dsp:nvSpPr>
      <dsp:spPr>
        <a:xfrm>
          <a:off x="786067" y="2142218"/>
          <a:ext cx="2809061" cy="398838"/>
        </a:xfrm>
        <a:custGeom>
          <a:avLst/>
          <a:gdLst/>
          <a:ahLst/>
          <a:cxnLst/>
          <a:rect l="0" t="0" r="0" b="0"/>
          <a:pathLst>
            <a:path>
              <a:moveTo>
                <a:pt x="2809061" y="0"/>
              </a:moveTo>
              <a:lnTo>
                <a:pt x="2809061" y="271797"/>
              </a:lnTo>
              <a:lnTo>
                <a:pt x="0" y="271797"/>
              </a:lnTo>
              <a:lnTo>
                <a:pt x="0" y="39883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878E6-A76C-4359-AA42-C751EB6D1204}">
      <dsp:nvSpPr>
        <dsp:cNvPr id="0" name=""/>
        <dsp:cNvSpPr/>
      </dsp:nvSpPr>
      <dsp:spPr>
        <a:xfrm>
          <a:off x="3549408" y="872562"/>
          <a:ext cx="91440" cy="398838"/>
        </a:xfrm>
        <a:custGeom>
          <a:avLst/>
          <a:gdLst/>
          <a:ahLst/>
          <a:cxnLst/>
          <a:rect l="0" t="0" r="0" b="0"/>
          <a:pathLst>
            <a:path>
              <a:moveTo>
                <a:pt x="45720" y="0"/>
              </a:moveTo>
              <a:lnTo>
                <a:pt x="45720" y="398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8FE013-4098-411E-88AB-664E4D8AFB75}">
      <dsp:nvSpPr>
        <dsp:cNvPr id="0" name=""/>
        <dsp:cNvSpPr/>
      </dsp:nvSpPr>
      <dsp:spPr>
        <a:xfrm>
          <a:off x="2909445" y="1745"/>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E956DE-AC6F-406C-887A-235B14975034}">
      <dsp:nvSpPr>
        <dsp:cNvPr id="0" name=""/>
        <dsp:cNvSpPr/>
      </dsp:nvSpPr>
      <dsp:spPr>
        <a:xfrm>
          <a:off x="3061819" y="146500"/>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Toán 8</a:t>
          </a:r>
        </a:p>
      </dsp:txBody>
      <dsp:txXfrm>
        <a:off x="3087324" y="172005"/>
        <a:ext cx="1320355" cy="819807"/>
      </dsp:txXfrm>
    </dsp:sp>
    <dsp:sp modelId="{E081CE35-1811-4953-981F-EF6955A28A7B}">
      <dsp:nvSpPr>
        <dsp:cNvPr id="0" name=""/>
        <dsp:cNvSpPr/>
      </dsp:nvSpPr>
      <dsp:spPr>
        <a:xfrm>
          <a:off x="2601574" y="1271401"/>
          <a:ext cx="1987108"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9993CE-1299-4CE6-8A0B-D77C552275CF}">
      <dsp:nvSpPr>
        <dsp:cNvPr id="0" name=""/>
        <dsp:cNvSpPr/>
      </dsp:nvSpPr>
      <dsp:spPr>
        <a:xfrm>
          <a:off x="2753948" y="1416156"/>
          <a:ext cx="1987108"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Ba mạch nội dung và </a:t>
          </a:r>
        </a:p>
        <a:p>
          <a:pPr marL="0" lvl="0" indent="0" algn="ctr" defTabSz="444500">
            <a:lnSpc>
              <a:spcPct val="90000"/>
            </a:lnSpc>
            <a:spcBef>
              <a:spcPct val="0"/>
            </a:spcBef>
            <a:spcAft>
              <a:spcPct val="35000"/>
            </a:spcAft>
            <a:buNone/>
          </a:pPr>
          <a:r>
            <a:rPr lang="en-US" sz="1000" kern="1200"/>
            <a:t>hoạt động trải nghiệm</a:t>
          </a:r>
        </a:p>
      </dsp:txBody>
      <dsp:txXfrm>
        <a:off x="2779453" y="1441661"/>
        <a:ext cx="1936098" cy="819807"/>
      </dsp:txXfrm>
    </dsp:sp>
    <dsp:sp modelId="{6C7FCC37-E57E-4180-A05A-16E68358A3A6}">
      <dsp:nvSpPr>
        <dsp:cNvPr id="0" name=""/>
        <dsp:cNvSpPr/>
      </dsp:nvSpPr>
      <dsp:spPr>
        <a:xfrm>
          <a:off x="100384" y="2541057"/>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10780A-6F41-4233-A54D-6B0AC74E2DBF}">
      <dsp:nvSpPr>
        <dsp:cNvPr id="0" name=""/>
        <dsp:cNvSpPr/>
      </dsp:nvSpPr>
      <dsp:spPr>
        <a:xfrm>
          <a:off x="252758" y="2685812"/>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Số và Đại số</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a:t>
          </a:r>
          <a:r>
            <a:rPr lang="en-US" sz="1000" kern="1200" baseline="0">
              <a:latin typeface="+mn-lt"/>
              <a:ea typeface="Cambria Math"/>
            </a:rPr>
            <a:t> 60 </a:t>
          </a:r>
          <a:r>
            <a:rPr lang="en-US" sz="1000" kern="1200">
              <a:latin typeface="+mn-lt"/>
            </a:rPr>
            <a:t>tiết)</a:t>
          </a:r>
        </a:p>
      </dsp:txBody>
      <dsp:txXfrm>
        <a:off x="278263" y="2711317"/>
        <a:ext cx="1320355" cy="819807"/>
      </dsp:txXfrm>
    </dsp:sp>
    <dsp:sp modelId="{3528C455-D162-4C77-9714-171A7A531DC6}">
      <dsp:nvSpPr>
        <dsp:cNvPr id="0" name=""/>
        <dsp:cNvSpPr/>
      </dsp:nvSpPr>
      <dsp:spPr>
        <a:xfrm>
          <a:off x="100384"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A93310-E766-42BB-A257-30E1C55C5E53}">
      <dsp:nvSpPr>
        <dsp:cNvPr id="0" name=""/>
        <dsp:cNvSpPr/>
      </dsp:nvSpPr>
      <dsp:spPr>
        <a:xfrm>
          <a:off x="252758"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43% </a:t>
          </a:r>
        </a:p>
        <a:p>
          <a:pPr marL="0" lvl="0" indent="0" algn="ctr" defTabSz="444500">
            <a:lnSpc>
              <a:spcPct val="90000"/>
            </a:lnSpc>
            <a:spcBef>
              <a:spcPct val="0"/>
            </a:spcBef>
            <a:spcAft>
              <a:spcPct val="35000"/>
            </a:spcAft>
            <a:buNone/>
          </a:pPr>
          <a:r>
            <a:rPr lang="en-US" sz="1000" kern="1200"/>
            <a:t>thời lượng</a:t>
          </a:r>
        </a:p>
      </dsp:txBody>
      <dsp:txXfrm>
        <a:off x="278263" y="3980973"/>
        <a:ext cx="1320355" cy="819807"/>
      </dsp:txXfrm>
    </dsp:sp>
    <dsp:sp modelId="{32C5E6F9-5B01-4829-A2B5-56275A22AAAC}">
      <dsp:nvSpPr>
        <dsp:cNvPr id="0" name=""/>
        <dsp:cNvSpPr/>
      </dsp:nvSpPr>
      <dsp:spPr>
        <a:xfrm>
          <a:off x="1776497" y="2541057"/>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01B653-255A-48EC-AC7A-B60012D383D8}">
      <dsp:nvSpPr>
        <dsp:cNvPr id="0" name=""/>
        <dsp:cNvSpPr/>
      </dsp:nvSpPr>
      <dsp:spPr>
        <a:xfrm>
          <a:off x="1928871" y="2685812"/>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Hình học và </a:t>
          </a:r>
        </a:p>
        <a:p>
          <a:pPr marL="0" lvl="0" indent="0" algn="ctr" defTabSz="444500">
            <a:lnSpc>
              <a:spcPct val="90000"/>
            </a:lnSpc>
            <a:spcBef>
              <a:spcPct val="0"/>
            </a:spcBef>
            <a:spcAft>
              <a:spcPct val="35000"/>
            </a:spcAft>
            <a:buNone/>
          </a:pPr>
          <a:r>
            <a:rPr lang="en-US" sz="1000" kern="1200"/>
            <a:t>Đo lường </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 50</a:t>
          </a:r>
          <a:r>
            <a:rPr lang="en-US" sz="1000" kern="1200">
              <a:latin typeface="+mn-lt"/>
            </a:rPr>
            <a:t> tiết )</a:t>
          </a:r>
        </a:p>
      </dsp:txBody>
      <dsp:txXfrm>
        <a:off x="1954376" y="2711317"/>
        <a:ext cx="1320355" cy="819807"/>
      </dsp:txXfrm>
    </dsp:sp>
    <dsp:sp modelId="{31D28898-FB4B-4FF4-8FA6-4DA4680EC25F}">
      <dsp:nvSpPr>
        <dsp:cNvPr id="0" name=""/>
        <dsp:cNvSpPr/>
      </dsp:nvSpPr>
      <dsp:spPr>
        <a:xfrm>
          <a:off x="1776497"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795A8F-757B-454C-8F8E-8AAFB16D0B72}">
      <dsp:nvSpPr>
        <dsp:cNvPr id="0" name=""/>
        <dsp:cNvSpPr/>
      </dsp:nvSpPr>
      <dsp:spPr>
        <a:xfrm>
          <a:off x="1928871"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36% </a:t>
          </a:r>
        </a:p>
        <a:p>
          <a:pPr marL="0" lvl="0" indent="0" algn="ctr" defTabSz="444500">
            <a:lnSpc>
              <a:spcPct val="90000"/>
            </a:lnSpc>
            <a:spcBef>
              <a:spcPct val="0"/>
            </a:spcBef>
            <a:spcAft>
              <a:spcPct val="35000"/>
            </a:spcAft>
            <a:buNone/>
          </a:pPr>
          <a:r>
            <a:rPr lang="en-US" sz="1000" kern="1200"/>
            <a:t>thời lượng</a:t>
          </a:r>
        </a:p>
      </dsp:txBody>
      <dsp:txXfrm>
        <a:off x="1954376" y="3980973"/>
        <a:ext cx="1320355" cy="819807"/>
      </dsp:txXfrm>
    </dsp:sp>
    <dsp:sp modelId="{2F38030F-A73D-4EB5-A2B7-8B6A09A81471}">
      <dsp:nvSpPr>
        <dsp:cNvPr id="0" name=""/>
        <dsp:cNvSpPr/>
      </dsp:nvSpPr>
      <dsp:spPr>
        <a:xfrm>
          <a:off x="3452610" y="2541057"/>
          <a:ext cx="1669678"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F9D6AB-E147-411B-8517-1B13A1BFBC7D}">
      <dsp:nvSpPr>
        <dsp:cNvPr id="0" name=""/>
        <dsp:cNvSpPr/>
      </dsp:nvSpPr>
      <dsp:spPr>
        <a:xfrm>
          <a:off x="3604984" y="2685812"/>
          <a:ext cx="1669678"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Một số yếu tố </a:t>
          </a:r>
          <a:br>
            <a:rPr lang="en-US" sz="1000" kern="1200"/>
          </a:br>
          <a:r>
            <a:rPr lang="en-US" sz="1000" kern="1200"/>
            <a:t>Thống kê và Xác suất </a:t>
          </a:r>
        </a:p>
        <a:p>
          <a:pPr marL="0" lvl="0" indent="0" algn="ctr" defTabSz="444500">
            <a:lnSpc>
              <a:spcPct val="90000"/>
            </a:lnSpc>
            <a:spcBef>
              <a:spcPct val="0"/>
            </a:spcBef>
            <a:spcAft>
              <a:spcPct val="35000"/>
            </a:spcAft>
            <a:buNone/>
          </a:pPr>
          <a:r>
            <a:rPr lang="en-US" sz="1000" kern="1200">
              <a:latin typeface="+mn-lt"/>
            </a:rPr>
            <a:t>(</a:t>
          </a:r>
          <a:r>
            <a:rPr lang="en-US" sz="1000" kern="1200">
              <a:latin typeface="+mn-lt"/>
              <a:ea typeface="Cambria Math"/>
            </a:rPr>
            <a:t>= 20</a:t>
          </a:r>
          <a:r>
            <a:rPr lang="en-US" sz="1000" kern="1200">
              <a:latin typeface="+mn-lt"/>
            </a:rPr>
            <a:t> tiết )</a:t>
          </a:r>
        </a:p>
      </dsp:txBody>
      <dsp:txXfrm>
        <a:off x="3630489" y="2711317"/>
        <a:ext cx="1618668" cy="819807"/>
      </dsp:txXfrm>
    </dsp:sp>
    <dsp:sp modelId="{6F5CA126-096F-47DD-801C-46E3EC3E36D4}">
      <dsp:nvSpPr>
        <dsp:cNvPr id="0" name=""/>
        <dsp:cNvSpPr/>
      </dsp:nvSpPr>
      <dsp:spPr>
        <a:xfrm>
          <a:off x="3601767"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4EA67C4-CD52-4765-9A27-02962030A7ED}">
      <dsp:nvSpPr>
        <dsp:cNvPr id="0" name=""/>
        <dsp:cNvSpPr/>
      </dsp:nvSpPr>
      <dsp:spPr>
        <a:xfrm>
          <a:off x="3754141"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14% </a:t>
          </a:r>
        </a:p>
        <a:p>
          <a:pPr marL="0" lvl="0" indent="0" algn="ctr" defTabSz="444500">
            <a:lnSpc>
              <a:spcPct val="90000"/>
            </a:lnSpc>
            <a:spcBef>
              <a:spcPct val="0"/>
            </a:spcBef>
            <a:spcAft>
              <a:spcPct val="35000"/>
            </a:spcAft>
            <a:buNone/>
          </a:pPr>
          <a:r>
            <a:rPr lang="en-US" sz="1000" kern="1200"/>
            <a:t>thời lượng</a:t>
          </a:r>
        </a:p>
      </dsp:txBody>
      <dsp:txXfrm>
        <a:off x="3779646" y="3980973"/>
        <a:ext cx="1320355" cy="819807"/>
      </dsp:txXfrm>
    </dsp:sp>
    <dsp:sp modelId="{8C1687B6-F35B-426B-B7CF-9AACBEF12390}">
      <dsp:nvSpPr>
        <dsp:cNvPr id="0" name=""/>
        <dsp:cNvSpPr/>
      </dsp:nvSpPr>
      <dsp:spPr>
        <a:xfrm>
          <a:off x="5427037" y="2541057"/>
          <a:ext cx="166283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65C67D-8C85-4EF1-96FE-24F93CD773C2}">
      <dsp:nvSpPr>
        <dsp:cNvPr id="0" name=""/>
        <dsp:cNvSpPr/>
      </dsp:nvSpPr>
      <dsp:spPr>
        <a:xfrm>
          <a:off x="5579411" y="2685812"/>
          <a:ext cx="166283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Hoạt động thực hành và trải nghiệm</a:t>
          </a:r>
        </a:p>
        <a:p>
          <a:pPr marL="0" lvl="0" indent="0" algn="ctr" defTabSz="444500">
            <a:lnSpc>
              <a:spcPct val="90000"/>
            </a:lnSpc>
            <a:spcBef>
              <a:spcPct val="0"/>
            </a:spcBef>
            <a:spcAft>
              <a:spcPct val="35000"/>
            </a:spcAft>
            <a:buNone/>
          </a:pPr>
          <a:r>
            <a:rPr lang="en-US" sz="1000" kern="1200"/>
            <a:t>(= 10 tiết)</a:t>
          </a:r>
        </a:p>
      </dsp:txBody>
      <dsp:txXfrm>
        <a:off x="5604916" y="2711317"/>
        <a:ext cx="1611825" cy="819807"/>
      </dsp:txXfrm>
    </dsp:sp>
    <dsp:sp modelId="{3E9B2B89-C065-4D62-B09F-66D852DDD361}">
      <dsp:nvSpPr>
        <dsp:cNvPr id="0" name=""/>
        <dsp:cNvSpPr/>
      </dsp:nvSpPr>
      <dsp:spPr>
        <a:xfrm>
          <a:off x="5572772" y="3810713"/>
          <a:ext cx="1371365" cy="87081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DC8A43-CF68-4BED-ADE7-062F8085915F}">
      <dsp:nvSpPr>
        <dsp:cNvPr id="0" name=""/>
        <dsp:cNvSpPr/>
      </dsp:nvSpPr>
      <dsp:spPr>
        <a:xfrm>
          <a:off x="5725146" y="3955468"/>
          <a:ext cx="1371365" cy="8708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Khoảng 7% </a:t>
          </a:r>
        </a:p>
        <a:p>
          <a:pPr marL="0" lvl="0" indent="0" algn="ctr" defTabSz="444500">
            <a:lnSpc>
              <a:spcPct val="90000"/>
            </a:lnSpc>
            <a:spcBef>
              <a:spcPct val="0"/>
            </a:spcBef>
            <a:spcAft>
              <a:spcPct val="35000"/>
            </a:spcAft>
            <a:buNone/>
          </a:pPr>
          <a:r>
            <a:rPr lang="en-US" sz="1000" kern="1200"/>
            <a:t>thời lượng</a:t>
          </a:r>
        </a:p>
      </dsp:txBody>
      <dsp:txXfrm>
        <a:off x="5750651" y="3980973"/>
        <a:ext cx="1320355" cy="819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39D68-1C39-42FD-AFB8-9FC9B063BBCD}">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CB5A42-215D-4D2D-8B14-4E2D17296CCE}">
      <dsp:nvSpPr>
        <dsp:cNvPr id="0" name=""/>
        <dsp:cNvSpPr/>
      </dsp:nvSpPr>
      <dsp:spPr>
        <a:xfrm>
          <a:off x="509717" y="338558"/>
          <a:ext cx="11585380" cy="67755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1. CÁC BÀI HỌC ĐỀU ĐƯỢC XÂY DỰNG TRÊN CẤU TRÚC 5 K</a:t>
          </a:r>
          <a:endParaRPr lang="en-US" sz="2400" b="1" kern="1200" dirty="0"/>
        </a:p>
      </dsp:txBody>
      <dsp:txXfrm>
        <a:off x="509717" y="338558"/>
        <a:ext cx="11585380" cy="677550"/>
      </dsp:txXfrm>
    </dsp:sp>
    <dsp:sp modelId="{DF541EB1-2D4C-40B0-8FD9-8FBA8BB1D2A9}">
      <dsp:nvSpPr>
        <dsp:cNvPr id="0" name=""/>
        <dsp:cNvSpPr/>
      </dsp:nvSpPr>
      <dsp:spPr>
        <a:xfrm>
          <a:off x="113681" y="253864"/>
          <a:ext cx="846937" cy="846937"/>
        </a:xfrm>
        <a:prstGeom prst="ellipse">
          <a:avLst/>
        </a:prstGeom>
        <a:blipFill rotWithShape="0">
          <a:blip xmlns:r="http://schemas.openxmlformats.org/officeDocument/2006/relationships" r:embed="rId1"/>
          <a:stretch>
            <a:fillRect/>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79ED28-8315-49E1-8362-4EF0D2D774BE}">
      <dsp:nvSpPr>
        <dsp:cNvPr id="0" name=""/>
        <dsp:cNvSpPr/>
      </dsp:nvSpPr>
      <dsp:spPr>
        <a:xfrm>
          <a:off x="995230" y="1354558"/>
          <a:ext cx="11099867" cy="677550"/>
        </a:xfrm>
        <a:prstGeom prst="rect">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2. </a:t>
          </a:r>
          <a:r>
            <a:rPr lang="vi-VN" sz="2400" b="1" kern="1200"/>
            <a:t>TẬP TRUNG VÀO VIỆC TỔ CHỨC CÁC HOẠT ĐỘNG CỦA HS</a:t>
          </a:r>
          <a:endParaRPr lang="en-US" sz="2400" b="1" kern="1200" dirty="0"/>
        </a:p>
      </dsp:txBody>
      <dsp:txXfrm>
        <a:off x="995230" y="1354558"/>
        <a:ext cx="11099867" cy="677550"/>
      </dsp:txXfrm>
    </dsp:sp>
    <dsp:sp modelId="{332FF001-3F7D-4B88-B740-DD0D2A4574FA}">
      <dsp:nvSpPr>
        <dsp:cNvPr id="0" name=""/>
        <dsp:cNvSpPr/>
      </dsp:nvSpPr>
      <dsp:spPr>
        <a:xfrm>
          <a:off x="571761" y="1269864"/>
          <a:ext cx="846937" cy="846937"/>
        </a:xfrm>
        <a:prstGeom prst="ellipse">
          <a:avLst/>
        </a:prstGeom>
        <a:blipFill rotWithShape="0">
          <a:blip xmlns:r="http://schemas.openxmlformats.org/officeDocument/2006/relationships" r:embed="rId2"/>
          <a:stretch>
            <a:fillRect/>
          </a:stretch>
        </a:blipFill>
        <a:ln w="6350" cap="flat" cmpd="sng" algn="ctr">
          <a:solidFill>
            <a:schemeClr val="accent4">
              <a:hueOff val="2598923"/>
              <a:satOff val="-11992"/>
              <a:lumOff val="4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6D47B32-9577-4778-AA3B-00852DE95902}">
      <dsp:nvSpPr>
        <dsp:cNvPr id="0" name=""/>
        <dsp:cNvSpPr/>
      </dsp:nvSpPr>
      <dsp:spPr>
        <a:xfrm>
          <a:off x="1144243" y="2370558"/>
          <a:ext cx="10950854" cy="677550"/>
        </a:xfrm>
        <a:prstGeom prst="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3. TĂNG CƯỜNG TÍNH TÍCH HỢP LIÊN MÔN</a:t>
          </a:r>
          <a:endParaRPr lang="en-US" sz="2400" kern="1200" dirty="0"/>
        </a:p>
      </dsp:txBody>
      <dsp:txXfrm>
        <a:off x="1144243" y="2370558"/>
        <a:ext cx="10950854" cy="677550"/>
      </dsp:txXfrm>
    </dsp:sp>
    <dsp:sp modelId="{67C8ADE0-C8CC-4CA6-B036-7B542CB2CC48}">
      <dsp:nvSpPr>
        <dsp:cNvPr id="0" name=""/>
        <dsp:cNvSpPr/>
      </dsp:nvSpPr>
      <dsp:spPr>
        <a:xfrm>
          <a:off x="720774" y="2285864"/>
          <a:ext cx="846937" cy="846937"/>
        </a:xfrm>
        <a:prstGeom prst="ellipse">
          <a:avLst/>
        </a:prstGeom>
        <a:blipFill rotWithShape="0">
          <a:blip xmlns:r="http://schemas.openxmlformats.org/officeDocument/2006/relationships" r:embed="rId3"/>
          <a:stretch>
            <a:fillRect/>
          </a:stretch>
        </a:blipFill>
        <a:ln w="6350" cap="flat" cmpd="sng" algn="ctr">
          <a:solidFill>
            <a:schemeClr val="accent4">
              <a:hueOff val="5197846"/>
              <a:satOff val="-23984"/>
              <a:lumOff val="8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DA1914-569E-445F-8B41-760DB5FED647}">
      <dsp:nvSpPr>
        <dsp:cNvPr id="0" name=""/>
        <dsp:cNvSpPr/>
      </dsp:nvSpPr>
      <dsp:spPr>
        <a:xfrm>
          <a:off x="995230" y="3386558"/>
          <a:ext cx="11099867" cy="677550"/>
        </a:xfrm>
        <a:prstGeom prst="rect">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4. </a:t>
          </a:r>
          <a:r>
            <a:rPr lang="vi-VN" sz="2400" b="1" kern="1200"/>
            <a:t>HỆ THỐNG BÀI TẬP TOÁN ĐƯỢC CHỌN LỌC ĐẦY ĐỦ</a:t>
          </a:r>
          <a:r>
            <a:rPr lang="en-US" sz="2400" b="1" kern="1200"/>
            <a:t> </a:t>
          </a:r>
          <a:r>
            <a:rPr lang="en-US" sz="2500" b="1" kern="1200"/>
            <a:t>VÀ PHÂN HÓA</a:t>
          </a:r>
          <a:endParaRPr lang="en-US" sz="2500" kern="1200" dirty="0"/>
        </a:p>
      </dsp:txBody>
      <dsp:txXfrm>
        <a:off x="995230" y="3386558"/>
        <a:ext cx="11099867" cy="677550"/>
      </dsp:txXfrm>
    </dsp:sp>
    <dsp:sp modelId="{50EC2B37-8DDC-49BA-AEB2-3EF64F48CE64}">
      <dsp:nvSpPr>
        <dsp:cNvPr id="0" name=""/>
        <dsp:cNvSpPr/>
      </dsp:nvSpPr>
      <dsp:spPr>
        <a:xfrm>
          <a:off x="571761" y="3301864"/>
          <a:ext cx="846937" cy="846937"/>
        </a:xfrm>
        <a:prstGeom prst="ellipse">
          <a:avLst/>
        </a:prstGeom>
        <a:blipFill rotWithShape="0">
          <a:blip xmlns:r="http://schemas.openxmlformats.org/officeDocument/2006/relationships" r:embed="rId4"/>
          <a:stretch>
            <a:fillRect/>
          </a:stretch>
        </a:blipFill>
        <a:ln w="6350" cap="flat" cmpd="sng" algn="ctr">
          <a:solidFill>
            <a:schemeClr val="accent4">
              <a:hueOff val="7796769"/>
              <a:satOff val="-35976"/>
              <a:lumOff val="132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687E664-88EF-4B99-AE9D-761CCBD5B15A}">
      <dsp:nvSpPr>
        <dsp:cNvPr id="0" name=""/>
        <dsp:cNvSpPr/>
      </dsp:nvSpPr>
      <dsp:spPr>
        <a:xfrm>
          <a:off x="509717" y="4402558"/>
          <a:ext cx="11585380" cy="677550"/>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5. THỰC HÀNH TRẢI NGHIỆM ĐA DẠNG HẤP DẪN VÀ PHÙ HỢP</a:t>
          </a:r>
          <a:endParaRPr lang="en-US" sz="2400" kern="1200" dirty="0"/>
        </a:p>
      </dsp:txBody>
      <dsp:txXfrm>
        <a:off x="509717" y="4402558"/>
        <a:ext cx="11585380" cy="677550"/>
      </dsp:txXfrm>
    </dsp:sp>
    <dsp:sp modelId="{9DD2BFFC-F264-455A-B6AC-B2152EE0F7A1}">
      <dsp:nvSpPr>
        <dsp:cNvPr id="0" name=""/>
        <dsp:cNvSpPr/>
      </dsp:nvSpPr>
      <dsp:spPr>
        <a:xfrm>
          <a:off x="86248" y="4317864"/>
          <a:ext cx="846937" cy="846937"/>
        </a:xfrm>
        <a:prstGeom prst="ellipse">
          <a:avLst/>
        </a:prstGeom>
        <a:blipFill rotWithShape="0">
          <a:blip xmlns:r="http://schemas.openxmlformats.org/officeDocument/2006/relationships" r:embed="rId5"/>
          <a:stretch>
            <a:fillRect/>
          </a:stretch>
        </a:blip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24D955-4707-4E74-9A7A-845C47EE62F0}"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80664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92619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613346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
        <p:cNvGrpSpPr/>
        <p:nvPr/>
      </p:nvGrpSpPr>
      <p:grpSpPr>
        <a:xfrm>
          <a:off x="0" y="0"/>
          <a:ext cx="0" cy="0"/>
          <a:chOff x="0" y="0"/>
          <a:chExt cx="0" cy="0"/>
        </a:xfrm>
      </p:grpSpPr>
      <p:sp>
        <p:nvSpPr>
          <p:cNvPr id="209" name="Google Shape;209;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824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4D955-4707-4E74-9A7A-845C47EE62F0}"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66855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24D955-4707-4E74-9A7A-845C47EE62F0}"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3062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4D955-4707-4E74-9A7A-845C47EE62F0}"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47180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4D955-4707-4E74-9A7A-845C47EE62F0}"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70565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4D955-4707-4E74-9A7A-845C47EE62F0}"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21437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4D955-4707-4E74-9A7A-845C47EE62F0}"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341304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4D955-4707-4E74-9A7A-845C47EE62F0}"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190260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4D955-4707-4E74-9A7A-845C47EE62F0}"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CCF20E-9C4F-455C-B0EA-D81568962541}" type="slidenum">
              <a:rPr lang="en-US" smtClean="0"/>
              <a:t>‹#›</a:t>
            </a:fld>
            <a:endParaRPr lang="en-US"/>
          </a:p>
        </p:txBody>
      </p:sp>
    </p:spTree>
    <p:extLst>
      <p:ext uri="{BB962C8B-B14F-4D97-AF65-F5344CB8AC3E}">
        <p14:creationId xmlns:p14="http://schemas.microsoft.com/office/powerpoint/2010/main" val="302036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4D955-4707-4E74-9A7A-845C47EE62F0}" type="datetimeFigureOut">
              <a:rPr lang="en-US" smtClean="0"/>
              <a:t>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CF20E-9C4F-455C-B0EA-D81568962541}" type="slidenum">
              <a:rPr lang="en-US" smtClean="0"/>
              <a:t>‹#›</a:t>
            </a:fld>
            <a:endParaRPr lang="en-US"/>
          </a:p>
        </p:txBody>
      </p:sp>
    </p:spTree>
    <p:extLst>
      <p:ext uri="{BB962C8B-B14F-4D97-AF65-F5344CB8AC3E}">
        <p14:creationId xmlns:p14="http://schemas.microsoft.com/office/powerpoint/2010/main" val="295546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0.png"/><Relationship Id="rId7"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mIZ0ZGrfNVk" TargetMode="External"/><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3" name="TextBox 2">
            <a:extLst>
              <a:ext uri="{FF2B5EF4-FFF2-40B4-BE49-F238E27FC236}">
                <a16:creationId xmlns:a16="http://schemas.microsoft.com/office/drawing/2014/main" id="{ABB31A8B-D4EB-461F-9EBF-6BB269FF2B02}"/>
              </a:ext>
            </a:extLst>
          </p:cNvPr>
          <p:cNvSpPr txBox="1"/>
          <p:nvPr/>
        </p:nvSpPr>
        <p:spPr>
          <a:xfrm>
            <a:off x="3053311" y="924133"/>
            <a:ext cx="4339527" cy="810478"/>
          </a:xfrm>
          <a:prstGeom prst="rect">
            <a:avLst/>
          </a:prstGeom>
          <a:noFill/>
        </p:spPr>
        <p:txBody>
          <a:bodyPr wrap="square" rtlCol="0">
            <a:spAutoFit/>
          </a:bodyPr>
          <a:lstStyle/>
          <a:p>
            <a:pPr algn="ctr">
              <a:lnSpc>
                <a:spcPts val="2800"/>
              </a:lnSpc>
            </a:pPr>
            <a:r>
              <a:rPr lang="en-US" sz="2400" dirty="0">
                <a:solidFill>
                  <a:srgbClr val="91191D"/>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lnSpc>
                <a:spcPts val="2800"/>
              </a:lnSpc>
            </a:pPr>
            <a:r>
              <a:rPr lang="en-US" sz="2400" dirty="0">
                <a:solidFill>
                  <a:srgbClr val="1B3868"/>
                </a:solidFill>
                <a:latin typeface="Open Sans Extrabold" panose="020B0906030804020204" pitchFamily="34" charset="0"/>
                <a:ea typeface="Open Sans Extrabold" panose="020B0906030804020204" pitchFamily="34" charset="0"/>
                <a:cs typeface="Open Sans Extrabold" panose="020B0906030804020204" pitchFamily="34" charset="0"/>
              </a:rPr>
              <a:t>CHÂN TRỜI SÁNG TẠO</a:t>
            </a:r>
          </a:p>
        </p:txBody>
      </p:sp>
      <p:pic>
        <p:nvPicPr>
          <p:cNvPr id="5" name="Picture 4">
            <a:extLst>
              <a:ext uri="{FF2B5EF4-FFF2-40B4-BE49-F238E27FC236}">
                <a16:creationId xmlns:a16="http://schemas.microsoft.com/office/drawing/2014/main" id="{535FCA7A-5ED4-4EAD-BFDA-A3FD7EB4E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529" y="1017071"/>
            <a:ext cx="1539085" cy="572844"/>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306219"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endPar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 name="Hình ảnh 1">
            <a:extLst>
              <a:ext uri="{FF2B5EF4-FFF2-40B4-BE49-F238E27FC236}">
                <a16:creationId xmlns:a16="http://schemas.microsoft.com/office/drawing/2014/main" id="{2F081234-DDB2-90DF-5FC1-889434307F7D}"/>
              </a:ext>
            </a:extLst>
          </p:cNvPr>
          <p:cNvPicPr>
            <a:picLocks noChangeAspect="1"/>
          </p:cNvPicPr>
          <p:nvPr/>
        </p:nvPicPr>
        <p:blipFill>
          <a:blip r:embed="rId4"/>
          <a:stretch>
            <a:fillRect/>
          </a:stretch>
        </p:blipFill>
        <p:spPr>
          <a:xfrm>
            <a:off x="2440124" y="1887585"/>
            <a:ext cx="3099542" cy="4302097"/>
          </a:xfrm>
          <a:prstGeom prst="rect">
            <a:avLst/>
          </a:prstGeom>
        </p:spPr>
      </p:pic>
      <p:pic>
        <p:nvPicPr>
          <p:cNvPr id="7" name="Hình ảnh 6">
            <a:extLst>
              <a:ext uri="{FF2B5EF4-FFF2-40B4-BE49-F238E27FC236}">
                <a16:creationId xmlns:a16="http://schemas.microsoft.com/office/drawing/2014/main" id="{10A67A9D-7093-904E-F526-90DB6152030E}"/>
              </a:ext>
            </a:extLst>
          </p:cNvPr>
          <p:cNvPicPr>
            <a:picLocks noChangeAspect="1"/>
          </p:cNvPicPr>
          <p:nvPr/>
        </p:nvPicPr>
        <p:blipFill>
          <a:blip r:embed="rId5"/>
          <a:stretch>
            <a:fillRect/>
          </a:stretch>
        </p:blipFill>
        <p:spPr>
          <a:xfrm>
            <a:off x="6008457" y="1887584"/>
            <a:ext cx="3030246" cy="4302097"/>
          </a:xfrm>
          <a:prstGeom prst="rect">
            <a:avLst/>
          </a:prstGeom>
        </p:spPr>
      </p:pic>
    </p:spTree>
    <p:extLst>
      <p:ext uri="{BB962C8B-B14F-4D97-AF65-F5344CB8AC3E}">
        <p14:creationId xmlns:p14="http://schemas.microsoft.com/office/powerpoint/2010/main" val="295632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E07D8E1-0A31-C5D2-DF6E-7D1CD9F0426E}"/>
              </a:ext>
            </a:extLst>
          </p:cNvPr>
          <p:cNvPicPr>
            <a:picLocks noChangeAspect="1"/>
          </p:cNvPicPr>
          <p:nvPr/>
        </p:nvPicPr>
        <p:blipFill>
          <a:blip r:embed="rId3"/>
          <a:stretch>
            <a:fillRect/>
          </a:stretch>
        </p:blipFill>
        <p:spPr>
          <a:xfrm>
            <a:off x="1354089" y="969499"/>
            <a:ext cx="3788182" cy="5257914"/>
          </a:xfrm>
          <a:prstGeom prst="rect">
            <a:avLst/>
          </a:prstGeom>
        </p:spPr>
      </p:pic>
      <p:sp>
        <p:nvSpPr>
          <p:cNvPr id="3" name="Hộp Văn bản 2">
            <a:extLst>
              <a:ext uri="{FF2B5EF4-FFF2-40B4-BE49-F238E27FC236}">
                <a16:creationId xmlns:a16="http://schemas.microsoft.com/office/drawing/2014/main" id="{678BE384-EBF7-5962-68C8-4CE880FE8C5C}"/>
              </a:ext>
            </a:extLst>
          </p:cNvPr>
          <p:cNvSpPr txBox="1"/>
          <p:nvPr/>
        </p:nvSpPr>
        <p:spPr>
          <a:xfrm>
            <a:off x="6096000" y="1750142"/>
            <a:ext cx="5447071" cy="584775"/>
          </a:xfrm>
          <a:prstGeom prst="rect">
            <a:avLst/>
          </a:prstGeom>
          <a:noFill/>
        </p:spPr>
        <p:txBody>
          <a:bodyPr wrap="square" rtlCol="0">
            <a:spAutoFit/>
          </a:bodyPr>
          <a:lstStyle/>
          <a:p>
            <a:r>
              <a:rPr lang="en-US" sz="3200" b="1" dirty="0">
                <a:solidFill>
                  <a:srgbClr val="FF0000"/>
                </a:solidFill>
              </a:rPr>
              <a:t>TẬP 1 DÙNG TRONG HỌC KÌ I</a:t>
            </a:r>
            <a:endParaRPr lang="vi-VN" sz="3200" b="1" dirty="0">
              <a:solidFill>
                <a:srgbClr val="FF0000"/>
              </a:solidFill>
            </a:endParaRPr>
          </a:p>
        </p:txBody>
      </p:sp>
    </p:spTree>
    <p:extLst>
      <p:ext uri="{BB962C8B-B14F-4D97-AF65-F5344CB8AC3E}">
        <p14:creationId xmlns:p14="http://schemas.microsoft.com/office/powerpoint/2010/main" val="25343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EEBB26D-B4DA-036F-8554-8626038E6052}"/>
              </a:ext>
            </a:extLst>
          </p:cNvPr>
          <p:cNvPicPr>
            <a:picLocks noChangeAspect="1"/>
          </p:cNvPicPr>
          <p:nvPr/>
        </p:nvPicPr>
        <p:blipFill>
          <a:blip r:embed="rId3"/>
          <a:stretch>
            <a:fillRect/>
          </a:stretch>
        </p:blipFill>
        <p:spPr>
          <a:xfrm>
            <a:off x="211817" y="809529"/>
            <a:ext cx="3238740" cy="3543288"/>
          </a:xfrm>
          <a:prstGeom prst="rect">
            <a:avLst/>
          </a:prstGeom>
        </p:spPr>
      </p:pic>
      <p:pic>
        <p:nvPicPr>
          <p:cNvPr id="3" name="Hình ảnh 2">
            <a:extLst>
              <a:ext uri="{FF2B5EF4-FFF2-40B4-BE49-F238E27FC236}">
                <a16:creationId xmlns:a16="http://schemas.microsoft.com/office/drawing/2014/main" id="{7D60A38C-5CA1-E14D-DD00-D690C588A83A}"/>
              </a:ext>
            </a:extLst>
          </p:cNvPr>
          <p:cNvPicPr>
            <a:picLocks noChangeAspect="1"/>
          </p:cNvPicPr>
          <p:nvPr/>
        </p:nvPicPr>
        <p:blipFill>
          <a:blip r:embed="rId4"/>
          <a:stretch>
            <a:fillRect/>
          </a:stretch>
        </p:blipFill>
        <p:spPr>
          <a:xfrm>
            <a:off x="3574218" y="193271"/>
            <a:ext cx="3238741" cy="3290935"/>
          </a:xfrm>
          <a:prstGeom prst="rect">
            <a:avLst/>
          </a:prstGeom>
        </p:spPr>
      </p:pic>
      <p:pic>
        <p:nvPicPr>
          <p:cNvPr id="5" name="Hình ảnh 4">
            <a:extLst>
              <a:ext uri="{FF2B5EF4-FFF2-40B4-BE49-F238E27FC236}">
                <a16:creationId xmlns:a16="http://schemas.microsoft.com/office/drawing/2014/main" id="{A8E56D5C-3FCE-2DE2-E0FE-3131D9B2889B}"/>
              </a:ext>
            </a:extLst>
          </p:cNvPr>
          <p:cNvPicPr>
            <a:picLocks noChangeAspect="1"/>
          </p:cNvPicPr>
          <p:nvPr/>
        </p:nvPicPr>
        <p:blipFill>
          <a:blip r:embed="rId5"/>
          <a:stretch>
            <a:fillRect/>
          </a:stretch>
        </p:blipFill>
        <p:spPr>
          <a:xfrm>
            <a:off x="6998412" y="163774"/>
            <a:ext cx="3144879" cy="3595779"/>
          </a:xfrm>
          <a:prstGeom prst="rect">
            <a:avLst/>
          </a:prstGeom>
        </p:spPr>
      </p:pic>
      <p:pic>
        <p:nvPicPr>
          <p:cNvPr id="6" name="Hình ảnh 5">
            <a:extLst>
              <a:ext uri="{FF2B5EF4-FFF2-40B4-BE49-F238E27FC236}">
                <a16:creationId xmlns:a16="http://schemas.microsoft.com/office/drawing/2014/main" id="{CA411EB8-5B4A-E0DF-00D0-7BAA3A21E0CE}"/>
              </a:ext>
            </a:extLst>
          </p:cNvPr>
          <p:cNvPicPr>
            <a:picLocks noChangeAspect="1"/>
          </p:cNvPicPr>
          <p:nvPr/>
        </p:nvPicPr>
        <p:blipFill>
          <a:blip r:embed="rId6"/>
          <a:stretch>
            <a:fillRect/>
          </a:stretch>
        </p:blipFill>
        <p:spPr>
          <a:xfrm>
            <a:off x="8916277" y="2995404"/>
            <a:ext cx="3238740" cy="3698822"/>
          </a:xfrm>
          <a:prstGeom prst="rect">
            <a:avLst/>
          </a:prstGeom>
        </p:spPr>
      </p:pic>
      <p:pic>
        <p:nvPicPr>
          <p:cNvPr id="7" name="Hình ảnh 6">
            <a:extLst>
              <a:ext uri="{FF2B5EF4-FFF2-40B4-BE49-F238E27FC236}">
                <a16:creationId xmlns:a16="http://schemas.microsoft.com/office/drawing/2014/main" id="{F1D713DB-3C52-4E6E-C07F-26381A5067C5}"/>
              </a:ext>
            </a:extLst>
          </p:cNvPr>
          <p:cNvPicPr>
            <a:picLocks noChangeAspect="1"/>
          </p:cNvPicPr>
          <p:nvPr/>
        </p:nvPicPr>
        <p:blipFill>
          <a:blip r:embed="rId7"/>
          <a:stretch>
            <a:fillRect/>
          </a:stretch>
        </p:blipFill>
        <p:spPr>
          <a:xfrm>
            <a:off x="3681420" y="3905663"/>
            <a:ext cx="4812874" cy="927174"/>
          </a:xfrm>
          <a:prstGeom prst="rect">
            <a:avLst/>
          </a:prstGeom>
        </p:spPr>
      </p:pic>
      <p:pic>
        <p:nvPicPr>
          <p:cNvPr id="8" name="Hình ảnh 7">
            <a:extLst>
              <a:ext uri="{FF2B5EF4-FFF2-40B4-BE49-F238E27FC236}">
                <a16:creationId xmlns:a16="http://schemas.microsoft.com/office/drawing/2014/main" id="{12F4FC56-36CC-9B90-21E7-0E8AD009CD25}"/>
              </a:ext>
            </a:extLst>
          </p:cNvPr>
          <p:cNvPicPr>
            <a:picLocks noChangeAspect="1"/>
          </p:cNvPicPr>
          <p:nvPr/>
        </p:nvPicPr>
        <p:blipFill>
          <a:blip r:embed="rId8"/>
          <a:stretch>
            <a:fillRect/>
          </a:stretch>
        </p:blipFill>
        <p:spPr>
          <a:xfrm>
            <a:off x="52989" y="4352817"/>
            <a:ext cx="3940980" cy="1160278"/>
          </a:xfrm>
          <a:prstGeom prst="rect">
            <a:avLst/>
          </a:prstGeom>
        </p:spPr>
      </p:pic>
      <p:pic>
        <p:nvPicPr>
          <p:cNvPr id="9" name="Hình ảnh 8">
            <a:extLst>
              <a:ext uri="{FF2B5EF4-FFF2-40B4-BE49-F238E27FC236}">
                <a16:creationId xmlns:a16="http://schemas.microsoft.com/office/drawing/2014/main" id="{83EE4BFB-0FE9-2E7F-27B4-BD1B41E21168}"/>
              </a:ext>
            </a:extLst>
          </p:cNvPr>
          <p:cNvPicPr>
            <a:picLocks noChangeAspect="1"/>
          </p:cNvPicPr>
          <p:nvPr/>
        </p:nvPicPr>
        <p:blipFill>
          <a:blip r:embed="rId9"/>
          <a:stretch>
            <a:fillRect/>
          </a:stretch>
        </p:blipFill>
        <p:spPr>
          <a:xfrm>
            <a:off x="4574780" y="4844277"/>
            <a:ext cx="1582369" cy="1770350"/>
          </a:xfrm>
          <a:prstGeom prst="rect">
            <a:avLst/>
          </a:prstGeom>
        </p:spPr>
      </p:pic>
      <p:pic>
        <p:nvPicPr>
          <p:cNvPr id="10" name="Hình ảnh 9">
            <a:extLst>
              <a:ext uri="{FF2B5EF4-FFF2-40B4-BE49-F238E27FC236}">
                <a16:creationId xmlns:a16="http://schemas.microsoft.com/office/drawing/2014/main" id="{C513A766-B1C2-450A-15DF-AC8DE2D1077B}"/>
              </a:ext>
            </a:extLst>
          </p:cNvPr>
          <p:cNvPicPr>
            <a:picLocks noChangeAspect="1"/>
          </p:cNvPicPr>
          <p:nvPr/>
        </p:nvPicPr>
        <p:blipFill>
          <a:blip r:embed="rId10"/>
          <a:stretch>
            <a:fillRect/>
          </a:stretch>
        </p:blipFill>
        <p:spPr>
          <a:xfrm>
            <a:off x="6281532" y="4844815"/>
            <a:ext cx="2000598" cy="1770350"/>
          </a:xfrm>
          <a:prstGeom prst="rect">
            <a:avLst/>
          </a:prstGeom>
        </p:spPr>
      </p:pic>
      <p:pic>
        <p:nvPicPr>
          <p:cNvPr id="11" name="Hình ảnh 10">
            <a:extLst>
              <a:ext uri="{FF2B5EF4-FFF2-40B4-BE49-F238E27FC236}">
                <a16:creationId xmlns:a16="http://schemas.microsoft.com/office/drawing/2014/main" id="{48341AE4-776E-7669-C232-F96DD2BF6DE2}"/>
              </a:ext>
            </a:extLst>
          </p:cNvPr>
          <p:cNvPicPr>
            <a:picLocks noChangeAspect="1"/>
          </p:cNvPicPr>
          <p:nvPr/>
        </p:nvPicPr>
        <p:blipFill>
          <a:blip r:embed="rId11"/>
          <a:stretch>
            <a:fillRect/>
          </a:stretch>
        </p:blipFill>
        <p:spPr>
          <a:xfrm>
            <a:off x="52989" y="5472959"/>
            <a:ext cx="4130500" cy="927174"/>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71CDE4F1-EC7F-2B96-B51D-1E5A73C150B0}"/>
              </a:ext>
            </a:extLst>
          </p:cNvPr>
          <p:cNvPicPr>
            <a:picLocks noChangeAspect="1"/>
          </p:cNvPicPr>
          <p:nvPr/>
        </p:nvPicPr>
        <p:blipFill>
          <a:blip r:embed="rId3"/>
          <a:stretch>
            <a:fillRect/>
          </a:stretch>
        </p:blipFill>
        <p:spPr>
          <a:xfrm>
            <a:off x="679730" y="1083203"/>
            <a:ext cx="3666128" cy="5204870"/>
          </a:xfrm>
          <a:prstGeom prst="rect">
            <a:avLst/>
          </a:prstGeom>
        </p:spPr>
      </p:pic>
      <p:sp>
        <p:nvSpPr>
          <p:cNvPr id="3" name="Hộp Văn bản 2">
            <a:extLst>
              <a:ext uri="{FF2B5EF4-FFF2-40B4-BE49-F238E27FC236}">
                <a16:creationId xmlns:a16="http://schemas.microsoft.com/office/drawing/2014/main" id="{DD1D6FF9-892C-05F5-E1BD-ED91F4ECFDB3}"/>
              </a:ext>
            </a:extLst>
          </p:cNvPr>
          <p:cNvSpPr txBox="1"/>
          <p:nvPr/>
        </p:nvSpPr>
        <p:spPr>
          <a:xfrm>
            <a:off x="4719485" y="1995948"/>
            <a:ext cx="5810864" cy="584775"/>
          </a:xfrm>
          <a:prstGeom prst="rect">
            <a:avLst/>
          </a:prstGeom>
          <a:noFill/>
        </p:spPr>
        <p:txBody>
          <a:bodyPr wrap="square" rtlCol="0">
            <a:spAutoFit/>
          </a:bodyPr>
          <a:lstStyle/>
          <a:p>
            <a:r>
              <a:rPr lang="en-US" sz="3200" b="1" dirty="0">
                <a:solidFill>
                  <a:srgbClr val="FF0000"/>
                </a:solidFill>
              </a:rPr>
              <a:t>TẬP 2 DÙNG TRONG HỌC KÌ II</a:t>
            </a:r>
            <a:endParaRPr lang="vi-VN" sz="3200" b="1" dirty="0">
              <a:solidFill>
                <a:srgbClr val="FF0000"/>
              </a:solidFill>
            </a:endParaRPr>
          </a:p>
        </p:txBody>
      </p:sp>
    </p:spTree>
    <p:extLst>
      <p:ext uri="{BB962C8B-B14F-4D97-AF65-F5344CB8AC3E}">
        <p14:creationId xmlns:p14="http://schemas.microsoft.com/office/powerpoint/2010/main" val="261446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 y="0"/>
            <a:ext cx="12198284" cy="6858000"/>
          </a:xfrm>
          <a:prstGeom prst="rect">
            <a:avLst/>
          </a:prstGeom>
        </p:spPr>
      </p:pic>
      <p:pic>
        <p:nvPicPr>
          <p:cNvPr id="2" name="Hình ảnh 1">
            <a:extLst>
              <a:ext uri="{FF2B5EF4-FFF2-40B4-BE49-F238E27FC236}">
                <a16:creationId xmlns:a16="http://schemas.microsoft.com/office/drawing/2014/main" id="{AC8A4CD0-7E73-2AF7-C6F6-6854A197FFA0}"/>
              </a:ext>
            </a:extLst>
          </p:cNvPr>
          <p:cNvPicPr>
            <a:picLocks noChangeAspect="1"/>
          </p:cNvPicPr>
          <p:nvPr/>
        </p:nvPicPr>
        <p:blipFill>
          <a:blip r:embed="rId3"/>
          <a:stretch>
            <a:fillRect/>
          </a:stretch>
        </p:blipFill>
        <p:spPr>
          <a:xfrm>
            <a:off x="259024" y="869413"/>
            <a:ext cx="2828305" cy="2985143"/>
          </a:xfrm>
          <a:prstGeom prst="rect">
            <a:avLst/>
          </a:prstGeom>
        </p:spPr>
      </p:pic>
      <p:pic>
        <p:nvPicPr>
          <p:cNvPr id="3" name="Hình ảnh 2">
            <a:extLst>
              <a:ext uri="{FF2B5EF4-FFF2-40B4-BE49-F238E27FC236}">
                <a16:creationId xmlns:a16="http://schemas.microsoft.com/office/drawing/2014/main" id="{BE7F5836-D3D5-7CD5-E495-2C7B6D14CFD0}"/>
              </a:ext>
            </a:extLst>
          </p:cNvPr>
          <p:cNvPicPr>
            <a:picLocks noChangeAspect="1"/>
          </p:cNvPicPr>
          <p:nvPr/>
        </p:nvPicPr>
        <p:blipFill>
          <a:blip r:embed="rId4"/>
          <a:stretch>
            <a:fillRect/>
          </a:stretch>
        </p:blipFill>
        <p:spPr>
          <a:xfrm>
            <a:off x="3264057" y="171322"/>
            <a:ext cx="3158210" cy="3399821"/>
          </a:xfrm>
          <a:prstGeom prst="rect">
            <a:avLst/>
          </a:prstGeom>
        </p:spPr>
      </p:pic>
      <p:pic>
        <p:nvPicPr>
          <p:cNvPr id="5" name="Hình ảnh 4">
            <a:extLst>
              <a:ext uri="{FF2B5EF4-FFF2-40B4-BE49-F238E27FC236}">
                <a16:creationId xmlns:a16="http://schemas.microsoft.com/office/drawing/2014/main" id="{CF4ABDF2-0138-D920-0A27-6095B48A6ABC}"/>
              </a:ext>
            </a:extLst>
          </p:cNvPr>
          <p:cNvPicPr>
            <a:picLocks noChangeAspect="1"/>
          </p:cNvPicPr>
          <p:nvPr/>
        </p:nvPicPr>
        <p:blipFill>
          <a:blip r:embed="rId5"/>
          <a:stretch>
            <a:fillRect/>
          </a:stretch>
        </p:blipFill>
        <p:spPr>
          <a:xfrm>
            <a:off x="7051280" y="255638"/>
            <a:ext cx="3521456" cy="3173362"/>
          </a:xfrm>
          <a:prstGeom prst="rect">
            <a:avLst/>
          </a:prstGeom>
        </p:spPr>
      </p:pic>
      <p:pic>
        <p:nvPicPr>
          <p:cNvPr id="6" name="Hình ảnh 5">
            <a:extLst>
              <a:ext uri="{FF2B5EF4-FFF2-40B4-BE49-F238E27FC236}">
                <a16:creationId xmlns:a16="http://schemas.microsoft.com/office/drawing/2014/main" id="{E453FB04-5A96-4547-FDA2-D75165E6E032}"/>
              </a:ext>
            </a:extLst>
          </p:cNvPr>
          <p:cNvPicPr>
            <a:picLocks noChangeAspect="1"/>
          </p:cNvPicPr>
          <p:nvPr/>
        </p:nvPicPr>
        <p:blipFill>
          <a:blip r:embed="rId6"/>
          <a:stretch>
            <a:fillRect/>
          </a:stretch>
        </p:blipFill>
        <p:spPr>
          <a:xfrm>
            <a:off x="5148471" y="3608186"/>
            <a:ext cx="3279324" cy="3212770"/>
          </a:xfrm>
          <a:prstGeom prst="rect">
            <a:avLst/>
          </a:prstGeom>
        </p:spPr>
      </p:pic>
      <p:pic>
        <p:nvPicPr>
          <p:cNvPr id="7" name="Hình ảnh 6">
            <a:extLst>
              <a:ext uri="{FF2B5EF4-FFF2-40B4-BE49-F238E27FC236}">
                <a16:creationId xmlns:a16="http://schemas.microsoft.com/office/drawing/2014/main" id="{494CD8BF-CA4F-C24A-1CA2-69296EB21C17}"/>
              </a:ext>
            </a:extLst>
          </p:cNvPr>
          <p:cNvPicPr>
            <a:picLocks noChangeAspect="1"/>
          </p:cNvPicPr>
          <p:nvPr/>
        </p:nvPicPr>
        <p:blipFill>
          <a:blip r:embed="rId7"/>
          <a:stretch>
            <a:fillRect/>
          </a:stretch>
        </p:blipFill>
        <p:spPr>
          <a:xfrm>
            <a:off x="8658971" y="3684638"/>
            <a:ext cx="3173362" cy="3173362"/>
          </a:xfrm>
          <a:prstGeom prst="rect">
            <a:avLst/>
          </a:prstGeom>
        </p:spPr>
      </p:pic>
      <p:pic>
        <p:nvPicPr>
          <p:cNvPr id="8" name="Hình ảnh 7">
            <a:extLst>
              <a:ext uri="{FF2B5EF4-FFF2-40B4-BE49-F238E27FC236}">
                <a16:creationId xmlns:a16="http://schemas.microsoft.com/office/drawing/2014/main" id="{3864E061-DEBC-041D-CD59-C6738C0EDEEA}"/>
              </a:ext>
            </a:extLst>
          </p:cNvPr>
          <p:cNvPicPr>
            <a:picLocks noChangeAspect="1"/>
          </p:cNvPicPr>
          <p:nvPr/>
        </p:nvPicPr>
        <p:blipFill>
          <a:blip r:embed="rId8"/>
          <a:stretch>
            <a:fillRect/>
          </a:stretch>
        </p:blipFill>
        <p:spPr>
          <a:xfrm>
            <a:off x="239864" y="3901437"/>
            <a:ext cx="3878036" cy="1059272"/>
          </a:xfrm>
          <a:prstGeom prst="rect">
            <a:avLst/>
          </a:prstGeom>
        </p:spPr>
      </p:pic>
      <p:pic>
        <p:nvPicPr>
          <p:cNvPr id="9" name="Hình ảnh 8">
            <a:extLst>
              <a:ext uri="{FF2B5EF4-FFF2-40B4-BE49-F238E27FC236}">
                <a16:creationId xmlns:a16="http://schemas.microsoft.com/office/drawing/2014/main" id="{4B91DD23-FD66-6999-CF87-C8C2A723E728}"/>
              </a:ext>
            </a:extLst>
          </p:cNvPr>
          <p:cNvPicPr>
            <a:picLocks noChangeAspect="1"/>
          </p:cNvPicPr>
          <p:nvPr/>
        </p:nvPicPr>
        <p:blipFill>
          <a:blip r:embed="rId9"/>
          <a:stretch>
            <a:fillRect/>
          </a:stretch>
        </p:blipFill>
        <p:spPr>
          <a:xfrm>
            <a:off x="211184" y="5007590"/>
            <a:ext cx="4159450" cy="678239"/>
          </a:xfrm>
          <a:prstGeom prst="rect">
            <a:avLst/>
          </a:prstGeom>
        </p:spPr>
      </p:pic>
      <p:pic>
        <p:nvPicPr>
          <p:cNvPr id="10" name="Hình ảnh 9">
            <a:extLst>
              <a:ext uri="{FF2B5EF4-FFF2-40B4-BE49-F238E27FC236}">
                <a16:creationId xmlns:a16="http://schemas.microsoft.com/office/drawing/2014/main" id="{60A25309-A9FD-ED88-0F16-348D56A793D7}"/>
              </a:ext>
            </a:extLst>
          </p:cNvPr>
          <p:cNvPicPr>
            <a:picLocks noChangeAspect="1"/>
          </p:cNvPicPr>
          <p:nvPr/>
        </p:nvPicPr>
        <p:blipFill>
          <a:blip r:embed="rId10"/>
          <a:stretch>
            <a:fillRect/>
          </a:stretch>
        </p:blipFill>
        <p:spPr>
          <a:xfrm>
            <a:off x="359667" y="5988587"/>
            <a:ext cx="3821299" cy="678239"/>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5" name="Diagram 4"/>
          <p:cNvGraphicFramePr/>
          <p:nvPr>
            <p:extLst>
              <p:ext uri="{D42A27DB-BD31-4B8C-83A1-F6EECF244321}">
                <p14:modId xmlns:p14="http://schemas.microsoft.com/office/powerpoint/2010/main" val="1209251492"/>
              </p:ext>
            </p:extLst>
          </p:nvPr>
        </p:nvGraphicFramePr>
        <p:xfrm>
          <a:off x="2231136" y="1106424"/>
          <a:ext cx="7342631" cy="4828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723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34696964-D228-CC03-0679-A0A5E35CE7B2}"/>
              </a:ext>
            </a:extLst>
          </p:cNvPr>
          <p:cNvPicPr>
            <a:picLocks noChangeAspect="1"/>
          </p:cNvPicPr>
          <p:nvPr/>
        </p:nvPicPr>
        <p:blipFill>
          <a:blip r:embed="rId3"/>
          <a:stretch>
            <a:fillRect/>
          </a:stretch>
        </p:blipFill>
        <p:spPr>
          <a:xfrm>
            <a:off x="452284" y="1486086"/>
            <a:ext cx="3392130" cy="4708203"/>
          </a:xfrm>
          <a:prstGeom prst="rect">
            <a:avLst/>
          </a:prstGeom>
        </p:spPr>
      </p:pic>
      <p:pic>
        <p:nvPicPr>
          <p:cNvPr id="3" name="Hình ảnh 2">
            <a:extLst>
              <a:ext uri="{FF2B5EF4-FFF2-40B4-BE49-F238E27FC236}">
                <a16:creationId xmlns:a16="http://schemas.microsoft.com/office/drawing/2014/main" id="{8FEBE30D-4320-033B-9801-92167102CD3E}"/>
              </a:ext>
            </a:extLst>
          </p:cNvPr>
          <p:cNvPicPr>
            <a:picLocks noChangeAspect="1"/>
          </p:cNvPicPr>
          <p:nvPr/>
        </p:nvPicPr>
        <p:blipFill>
          <a:blip r:embed="rId4"/>
          <a:stretch>
            <a:fillRect/>
          </a:stretch>
        </p:blipFill>
        <p:spPr>
          <a:xfrm>
            <a:off x="4109966" y="1324821"/>
            <a:ext cx="7138138" cy="5351545"/>
          </a:xfrm>
          <a:prstGeom prst="rect">
            <a:avLst/>
          </a:prstGeom>
        </p:spPr>
      </p:pic>
    </p:spTree>
    <p:extLst>
      <p:ext uri="{BB962C8B-B14F-4D97-AF65-F5344CB8AC3E}">
        <p14:creationId xmlns:p14="http://schemas.microsoft.com/office/powerpoint/2010/main" val="4219879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DFD6F498-39DF-5A9D-BD96-815B76F68492}"/>
              </a:ext>
            </a:extLst>
          </p:cNvPr>
          <p:cNvPicPr>
            <a:picLocks noChangeAspect="1"/>
          </p:cNvPicPr>
          <p:nvPr/>
        </p:nvPicPr>
        <p:blipFill>
          <a:blip r:embed="rId3"/>
          <a:stretch>
            <a:fillRect/>
          </a:stretch>
        </p:blipFill>
        <p:spPr>
          <a:xfrm>
            <a:off x="198316" y="1457666"/>
            <a:ext cx="3164316" cy="4492438"/>
          </a:xfrm>
          <a:prstGeom prst="rect">
            <a:avLst/>
          </a:prstGeom>
        </p:spPr>
      </p:pic>
      <p:pic>
        <p:nvPicPr>
          <p:cNvPr id="3" name="Hình ảnh 2">
            <a:extLst>
              <a:ext uri="{FF2B5EF4-FFF2-40B4-BE49-F238E27FC236}">
                <a16:creationId xmlns:a16="http://schemas.microsoft.com/office/drawing/2014/main" id="{7EDEC303-E138-1EF0-F13E-DA279ADF47CC}"/>
              </a:ext>
            </a:extLst>
          </p:cNvPr>
          <p:cNvPicPr>
            <a:picLocks noChangeAspect="1"/>
          </p:cNvPicPr>
          <p:nvPr/>
        </p:nvPicPr>
        <p:blipFill>
          <a:blip r:embed="rId4"/>
          <a:stretch>
            <a:fillRect/>
          </a:stretch>
        </p:blipFill>
        <p:spPr>
          <a:xfrm>
            <a:off x="3560947" y="821571"/>
            <a:ext cx="7588834" cy="5835372"/>
          </a:xfrm>
          <a:prstGeom prst="rect">
            <a:avLst/>
          </a:prstGeom>
        </p:spPr>
      </p:pic>
    </p:spTree>
    <p:extLst>
      <p:ext uri="{BB962C8B-B14F-4D97-AF65-F5344CB8AC3E}">
        <p14:creationId xmlns:p14="http://schemas.microsoft.com/office/powerpoint/2010/main" val="1059715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508760" y="658369"/>
            <a:ext cx="8833270" cy="1220783"/>
          </a:xfrm>
          <a:prstGeom prst="rect">
            <a:avLst/>
          </a:prstGeom>
        </p:spPr>
        <p:txBody>
          <a:bodyPr wrap="square">
            <a:spAutoFit/>
          </a:bodyPr>
          <a:lstStyle/>
          <a:p>
            <a:r>
              <a:rPr lang="en-US" sz="3600" b="1">
                <a:solidFill>
                  <a:srgbClr val="FF0000"/>
                </a:solidFill>
              </a:rPr>
              <a:t> </a:t>
            </a:r>
            <a:r>
              <a:rPr lang="en-US" sz="2400" b="1">
                <a:solidFill>
                  <a:srgbClr val="FF0000"/>
                </a:solidFill>
                <a:latin typeface="Times New Roman" panose="02020603050405020304" pitchFamily="18" charset="0"/>
                <a:ea typeface="Calibri" panose="020F0502020204030204" pitchFamily="34" charset="0"/>
              </a:rPr>
              <a:t>III. ĐIỂM NỔI BẬT VỀ NỘI DUNG CỦA SGK TOÁN 7 CTST </a:t>
            </a:r>
            <a:endParaRPr lang="en-US" sz="3600" b="1">
              <a:solidFill>
                <a:srgbClr val="FF0000"/>
              </a:solidFill>
            </a:endParaRPr>
          </a:p>
          <a:p>
            <a:endParaRPr lang="en-US" sz="3733" b="1" dirty="0">
              <a:solidFill>
                <a:srgbClr val="FF0000"/>
              </a:solidFill>
            </a:endParaRPr>
          </a:p>
        </p:txBody>
      </p:sp>
      <p:graphicFrame>
        <p:nvGraphicFramePr>
          <p:cNvPr id="5" name="Diagram 4"/>
          <p:cNvGraphicFramePr/>
          <p:nvPr>
            <p:extLst>
              <p:ext uri="{D42A27DB-BD31-4B8C-83A1-F6EECF244321}">
                <p14:modId xmlns:p14="http://schemas.microsoft.com/office/powerpoint/2010/main" val="2295939528"/>
              </p:ext>
            </p:extLst>
          </p:nvPr>
        </p:nvGraphicFramePr>
        <p:xfrm>
          <a:off x="20320" y="1439333"/>
          <a:ext cx="121716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92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203394" y="786384"/>
            <a:ext cx="8906062" cy="461665"/>
          </a:xfrm>
          <a:prstGeom prst="rect">
            <a:avLst/>
          </a:prstGeom>
        </p:spPr>
        <p:txBody>
          <a:bodyPr wrap="square">
            <a:spAutoFit/>
          </a:bodyPr>
          <a:lstStyle/>
          <a:p>
            <a:r>
              <a:rPr lang="en-US" sz="2400" b="1">
                <a:solidFill>
                  <a:srgbClr val="FF0000"/>
                </a:solidFill>
              </a:rPr>
              <a:t>1.CÁC BÀI HỌC ĐỀU ĐƯỢC XÂY DỰNG TRÊN CẤU TRÚC 5 K </a:t>
            </a:r>
            <a:endParaRPr lang="en-US" sz="2400">
              <a:solidFill>
                <a:srgbClr val="FF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307" y="1455174"/>
            <a:ext cx="5761318" cy="50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561390" y="2103120"/>
            <a:ext cx="3950548" cy="3751777"/>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237744" y="1048512"/>
            <a:ext cx="10363200" cy="461665"/>
          </a:xfrm>
          <a:prstGeom prst="rect">
            <a:avLst/>
          </a:prstGeom>
        </p:spPr>
        <p:txBody>
          <a:bodyPr wrap="square">
            <a:spAutoFit/>
          </a:bodyPr>
          <a:lstStyle/>
          <a:p>
            <a:r>
              <a:rPr lang="en-US" sz="2400" b="1">
                <a:solidFill>
                  <a:srgbClr val="FF0000"/>
                </a:solidFill>
              </a:rPr>
              <a:t> </a:t>
            </a:r>
            <a:r>
              <a:rPr lang="vi-VN" sz="2400" b="1">
                <a:solidFill>
                  <a:srgbClr val="FF0000"/>
                </a:solidFill>
              </a:rPr>
              <a:t>2.</a:t>
            </a:r>
            <a:r>
              <a:rPr lang="vi-VN" sz="2400">
                <a:solidFill>
                  <a:srgbClr val="FF0000"/>
                </a:solidFill>
              </a:rPr>
              <a:t> </a:t>
            </a:r>
            <a:r>
              <a:rPr lang="vi-VN" sz="2400" b="1">
                <a:solidFill>
                  <a:srgbClr val="FF0000"/>
                </a:solidFill>
              </a:rPr>
              <a:t>TẬP TRUNG VÀO VIỆC TỔ CHỨC CÁC HOẠT ĐỘNG CỦA HS</a:t>
            </a:r>
            <a:endParaRPr lang="en-US" sz="2400">
              <a:solidFill>
                <a:srgbClr val="FF0000"/>
              </a:solidFill>
            </a:endParaRPr>
          </a:p>
        </p:txBody>
      </p:sp>
      <p:pic>
        <p:nvPicPr>
          <p:cNvPr id="2" name="Hình ảnh 1">
            <a:extLst>
              <a:ext uri="{FF2B5EF4-FFF2-40B4-BE49-F238E27FC236}">
                <a16:creationId xmlns:a16="http://schemas.microsoft.com/office/drawing/2014/main" id="{3859FAEC-AF13-5E7C-1E90-569F994E9A4C}"/>
              </a:ext>
            </a:extLst>
          </p:cNvPr>
          <p:cNvPicPr>
            <a:picLocks noChangeAspect="1"/>
          </p:cNvPicPr>
          <p:nvPr/>
        </p:nvPicPr>
        <p:blipFill>
          <a:blip r:embed="rId3"/>
          <a:stretch>
            <a:fillRect/>
          </a:stretch>
        </p:blipFill>
        <p:spPr>
          <a:xfrm>
            <a:off x="172337" y="1501850"/>
            <a:ext cx="4374259" cy="3497883"/>
          </a:xfrm>
          <a:prstGeom prst="rect">
            <a:avLst/>
          </a:prstGeom>
        </p:spPr>
      </p:pic>
      <p:pic>
        <p:nvPicPr>
          <p:cNvPr id="5" name="Hình ảnh 4">
            <a:extLst>
              <a:ext uri="{FF2B5EF4-FFF2-40B4-BE49-F238E27FC236}">
                <a16:creationId xmlns:a16="http://schemas.microsoft.com/office/drawing/2014/main" id="{22BD3E77-47F6-9BD4-442D-FA82AF821390}"/>
              </a:ext>
            </a:extLst>
          </p:cNvPr>
          <p:cNvPicPr>
            <a:picLocks noChangeAspect="1"/>
          </p:cNvPicPr>
          <p:nvPr/>
        </p:nvPicPr>
        <p:blipFill>
          <a:blip r:embed="rId4"/>
          <a:stretch>
            <a:fillRect/>
          </a:stretch>
        </p:blipFill>
        <p:spPr>
          <a:xfrm>
            <a:off x="5501421" y="1501850"/>
            <a:ext cx="5742038" cy="2459457"/>
          </a:xfrm>
          <a:prstGeom prst="rect">
            <a:avLst/>
          </a:prstGeom>
        </p:spPr>
      </p:pic>
      <p:pic>
        <p:nvPicPr>
          <p:cNvPr id="6" name="Hình ảnh 5">
            <a:extLst>
              <a:ext uri="{FF2B5EF4-FFF2-40B4-BE49-F238E27FC236}">
                <a16:creationId xmlns:a16="http://schemas.microsoft.com/office/drawing/2014/main" id="{22043C99-6E1C-9DBA-E7D5-35F506BC09E8}"/>
              </a:ext>
            </a:extLst>
          </p:cNvPr>
          <p:cNvPicPr>
            <a:picLocks noChangeAspect="1"/>
          </p:cNvPicPr>
          <p:nvPr/>
        </p:nvPicPr>
        <p:blipFill>
          <a:blip r:embed="rId5"/>
          <a:stretch>
            <a:fillRect/>
          </a:stretch>
        </p:blipFill>
        <p:spPr>
          <a:xfrm>
            <a:off x="5897033" y="3961307"/>
            <a:ext cx="5016221" cy="2674143"/>
          </a:xfrm>
          <a:prstGeom prst="rect">
            <a:avLst/>
          </a:prstGeom>
        </p:spPr>
      </p:pic>
      <p:pic>
        <p:nvPicPr>
          <p:cNvPr id="7" name="Hình ảnh 6">
            <a:extLst>
              <a:ext uri="{FF2B5EF4-FFF2-40B4-BE49-F238E27FC236}">
                <a16:creationId xmlns:a16="http://schemas.microsoft.com/office/drawing/2014/main" id="{1610746B-F1D9-2E6B-21D8-346A1D3FEF69}"/>
              </a:ext>
            </a:extLst>
          </p:cNvPr>
          <p:cNvPicPr>
            <a:picLocks noChangeAspect="1"/>
          </p:cNvPicPr>
          <p:nvPr/>
        </p:nvPicPr>
        <p:blipFill>
          <a:blip r:embed="rId6"/>
          <a:stretch>
            <a:fillRect/>
          </a:stretch>
        </p:blipFill>
        <p:spPr>
          <a:xfrm>
            <a:off x="237744" y="5065416"/>
            <a:ext cx="2860180" cy="1726901"/>
          </a:xfrm>
          <a:prstGeom prst="rect">
            <a:avLst/>
          </a:prstGeom>
        </p:spPr>
      </p:pic>
      <p:pic>
        <p:nvPicPr>
          <p:cNvPr id="8" name="Hình ảnh 7">
            <a:extLst>
              <a:ext uri="{FF2B5EF4-FFF2-40B4-BE49-F238E27FC236}">
                <a16:creationId xmlns:a16="http://schemas.microsoft.com/office/drawing/2014/main" id="{97FAD4F9-0F10-F4F0-75F4-DAFA66591261}"/>
              </a:ext>
            </a:extLst>
          </p:cNvPr>
          <p:cNvPicPr>
            <a:picLocks noChangeAspect="1"/>
          </p:cNvPicPr>
          <p:nvPr/>
        </p:nvPicPr>
        <p:blipFill>
          <a:blip r:embed="rId7"/>
          <a:stretch>
            <a:fillRect/>
          </a:stretch>
        </p:blipFill>
        <p:spPr>
          <a:xfrm>
            <a:off x="3253326" y="5065417"/>
            <a:ext cx="2736642" cy="1697646"/>
          </a:xfrm>
          <a:prstGeom prst="rect">
            <a:avLst/>
          </a:prstGeom>
        </p:spPr>
      </p:pic>
    </p:spTree>
    <p:extLst>
      <p:ext uri="{BB962C8B-B14F-4D97-AF65-F5344CB8AC3E}">
        <p14:creationId xmlns:p14="http://schemas.microsoft.com/office/powerpoint/2010/main" val="261446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4467"/>
          </a:xfrm>
          <a:prstGeom prst="rect">
            <a:avLst/>
          </a:prstGeom>
        </p:spPr>
      </p:pic>
      <p:sp>
        <p:nvSpPr>
          <p:cNvPr id="8" name="TextBox 7"/>
          <p:cNvSpPr txBox="1"/>
          <p:nvPr/>
        </p:nvSpPr>
        <p:spPr>
          <a:xfrm>
            <a:off x="1041447" y="1955919"/>
            <a:ext cx="3862699" cy="830997"/>
          </a:xfrm>
          <a:prstGeom prst="rect">
            <a:avLst/>
          </a:prstGeom>
          <a:noFill/>
        </p:spPr>
        <p:txBody>
          <a:bodyPr wrap="square" rtlCol="0">
            <a:spAutoFit/>
          </a:bodyPr>
          <a:lstStyle/>
          <a:p>
            <a:r>
              <a:rPr lang="en-US" sz="2400" b="1">
                <a:solidFill>
                  <a:srgbClr val="3EB8EB"/>
                </a:solidFill>
                <a:latin typeface="Myriad Pro" panose="020B0503030403020204" pitchFamily="34" charset="0"/>
                <a:cs typeface="Myriad Arabic" panose="01010101010101010101" pitchFamily="50" charset="-78"/>
              </a:rPr>
              <a:t>TOÁN</a:t>
            </a:r>
            <a:endParaRPr lang="en-US" sz="2400" b="1" dirty="0">
              <a:solidFill>
                <a:srgbClr val="3EB8EB"/>
              </a:solidFill>
              <a:latin typeface="Myriad Pro" panose="020B0503030403020204" pitchFamily="34" charset="0"/>
              <a:cs typeface="Myriad Arabic" panose="01010101010101010101" pitchFamily="50" charset="-78"/>
            </a:endParaRPr>
          </a:p>
          <a:p>
            <a:endParaRPr lang="en-US" sz="2400" b="1" dirty="0">
              <a:solidFill>
                <a:srgbClr val="3EB8EB"/>
              </a:solidFill>
              <a:latin typeface="Myriad Pro" panose="020B0503030403020204" pitchFamily="34" charset="0"/>
              <a:cs typeface="Myriad Arabic" panose="01010101010101010101" pitchFamily="50" charset="-78"/>
            </a:endParaRPr>
          </a:p>
        </p:txBody>
      </p:sp>
      <p:sp>
        <p:nvSpPr>
          <p:cNvPr id="9" name="TextBox 8"/>
          <p:cNvSpPr txBox="1"/>
          <p:nvPr/>
        </p:nvSpPr>
        <p:spPr>
          <a:xfrm>
            <a:off x="1041447" y="2417584"/>
            <a:ext cx="3503775" cy="3439018"/>
          </a:xfrm>
          <a:prstGeom prst="rect">
            <a:avLst/>
          </a:prstGeom>
          <a:noFill/>
        </p:spPr>
        <p:txBody>
          <a:bodyPr wrap="square" rtlCol="0">
            <a:spAutoFit/>
          </a:bodyPr>
          <a:lstStyle/>
          <a:p>
            <a:r>
              <a:rPr lang="en-US" dirty="0">
                <a:latin typeface="Myriad Pro" panose="020B0503030403020204" pitchFamily="34" charset="0"/>
              </a:rPr>
              <a:t>Tác giả:</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Trần Nam Dũng (TCB)</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Trần Đức Huyên (CB)</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Thành Anh (CB)</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Cam</a:t>
            </a:r>
          </a:p>
          <a:p>
            <a:pPr>
              <a:lnSpc>
                <a:spcPct val="107000"/>
              </a:lnSpc>
              <a:spcAft>
                <a:spcPts val="800"/>
              </a:spcAft>
            </a:pPr>
            <a:r>
              <a:rPr lang="en-US" dirty="0" err="1">
                <a:solidFill>
                  <a:srgbClr val="221E1F"/>
                </a:solidFill>
                <a:latin typeface="Times New Roman" panose="02020603050405020304" pitchFamily="18" charset="0"/>
                <a:ea typeface="Calibri" panose="020F0502020204030204" pitchFamily="34" charset="0"/>
              </a:rPr>
              <a:t>Nguyễn</a:t>
            </a:r>
            <a:r>
              <a:rPr lang="en-US" dirty="0">
                <a:solidFill>
                  <a:srgbClr val="221E1F"/>
                </a:solidFill>
                <a:latin typeface="Times New Roman" panose="02020603050405020304" pitchFamily="18" charset="0"/>
                <a:ea typeface="Calibri" panose="020F0502020204030204" pitchFamily="34" charset="0"/>
              </a:rPr>
              <a:t> văn Hiển</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Ngô Hoàng Long</a:t>
            </a:r>
          </a:p>
          <a:p>
            <a:pPr>
              <a:lnSpc>
                <a:spcPct val="107000"/>
              </a:lnSpc>
              <a:spcAft>
                <a:spcPts val="800"/>
              </a:spcAft>
            </a:pPr>
            <a:r>
              <a:rPr lang="en-US" dirty="0">
                <a:solidFill>
                  <a:srgbClr val="221E1F"/>
                </a:solidFill>
                <a:latin typeface="Times New Roman" panose="02020603050405020304" pitchFamily="18" charset="0"/>
                <a:ea typeface="Calibri" panose="020F0502020204030204" pitchFamily="34" charset="0"/>
              </a:rPr>
              <a:t>Huỳnh Ngọc Thanh</a:t>
            </a:r>
          </a:p>
          <a:p>
            <a:endParaRPr lang="en-US" dirty="0">
              <a:latin typeface="Myriad Pro" panose="020B0503030403020204" pitchFamily="34" charset="0"/>
            </a:endParaRPr>
          </a:p>
        </p:txBody>
      </p:sp>
      <p:pic>
        <p:nvPicPr>
          <p:cNvPr id="2" name="Hình ảnh 1">
            <a:extLst>
              <a:ext uri="{FF2B5EF4-FFF2-40B4-BE49-F238E27FC236}">
                <a16:creationId xmlns:a16="http://schemas.microsoft.com/office/drawing/2014/main" id="{47011222-9ADE-E946-32AE-6B1D7C370A92}"/>
              </a:ext>
            </a:extLst>
          </p:cNvPr>
          <p:cNvPicPr>
            <a:picLocks noChangeAspect="1"/>
          </p:cNvPicPr>
          <p:nvPr/>
        </p:nvPicPr>
        <p:blipFill>
          <a:blip r:embed="rId3"/>
          <a:stretch>
            <a:fillRect/>
          </a:stretch>
        </p:blipFill>
        <p:spPr>
          <a:xfrm>
            <a:off x="4455355" y="1771225"/>
            <a:ext cx="2832501" cy="3931450"/>
          </a:xfrm>
          <a:prstGeom prst="rect">
            <a:avLst/>
          </a:prstGeom>
        </p:spPr>
      </p:pic>
      <p:pic>
        <p:nvPicPr>
          <p:cNvPr id="3" name="Hình ảnh 2">
            <a:extLst>
              <a:ext uri="{FF2B5EF4-FFF2-40B4-BE49-F238E27FC236}">
                <a16:creationId xmlns:a16="http://schemas.microsoft.com/office/drawing/2014/main" id="{5A8D8253-BBF2-C5C0-620C-E52FA638BB9A}"/>
              </a:ext>
            </a:extLst>
          </p:cNvPr>
          <p:cNvPicPr>
            <a:picLocks noChangeAspect="1"/>
          </p:cNvPicPr>
          <p:nvPr/>
        </p:nvPicPr>
        <p:blipFill>
          <a:blip r:embed="rId4"/>
          <a:stretch>
            <a:fillRect/>
          </a:stretch>
        </p:blipFill>
        <p:spPr>
          <a:xfrm>
            <a:off x="7512004" y="1771225"/>
            <a:ext cx="2769176" cy="3931450"/>
          </a:xfrm>
          <a:prstGeom prst="rect">
            <a:avLst/>
          </a:prstGeom>
        </p:spPr>
      </p:pic>
    </p:spTree>
    <p:extLst>
      <p:ext uri="{BB962C8B-B14F-4D97-AF65-F5344CB8AC3E}">
        <p14:creationId xmlns:p14="http://schemas.microsoft.com/office/powerpoint/2010/main" val="707348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7200" y="0"/>
            <a:ext cx="10464800" cy="1569660"/>
          </a:xfrm>
          <a:prstGeom prst="rect">
            <a:avLst/>
          </a:prstGeom>
        </p:spPr>
        <p:txBody>
          <a:bodyPr wrap="square">
            <a:spAutoFit/>
          </a:bodyPr>
          <a:lstStyle/>
          <a:p>
            <a:r>
              <a:rPr lang="en-US" sz="2400" b="1" dirty="0">
                <a:solidFill>
                  <a:srgbClr val="C00000"/>
                </a:solidFill>
              </a:rPr>
              <a:t>3</a:t>
            </a:r>
            <a:r>
              <a:rPr lang="en-US" sz="2400" b="1">
                <a:solidFill>
                  <a:srgbClr val="C00000"/>
                </a:solidFill>
              </a:rPr>
              <a:t>. TĂNG CƯỜNG TÍCH </a:t>
            </a:r>
            <a:r>
              <a:rPr lang="en-US" sz="2400" b="1" dirty="0">
                <a:solidFill>
                  <a:srgbClr val="C00000"/>
                </a:solidFill>
              </a:rPr>
              <a:t>HỢP LIÊN MÔN</a:t>
            </a:r>
          </a:p>
          <a:p>
            <a:pPr marL="380990" indent="-380990" algn="just">
              <a:buFont typeface="Wingdings" pitchFamily="2" charset="2"/>
              <a:buChar char="§"/>
            </a:pPr>
            <a:r>
              <a:rPr lang="en-US" sz="2400" dirty="0"/>
              <a:t>NỘI MÔN: SỐ HỌC – HÌNH HỌC – XÁC SUẤT THỐNG KÊ</a:t>
            </a:r>
          </a:p>
          <a:p>
            <a:pPr marL="380990" indent="-380990" algn="just">
              <a:buFont typeface="Wingdings" pitchFamily="2" charset="2"/>
              <a:buChar char="§"/>
            </a:pPr>
            <a:r>
              <a:rPr lang="en-US" sz="2400" dirty="0"/>
              <a:t>LIÊN MÔN:TOÁN – KHOA HỌC – LỊCH SỬ – ĐỊA LÝ – VĂN HỌC – 								KINH TẾ</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27200" cy="1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7A87CD29-6F60-63D6-BF8A-ED0CDBB183C3}"/>
              </a:ext>
            </a:extLst>
          </p:cNvPr>
          <p:cNvPicPr>
            <a:picLocks noChangeAspect="1"/>
          </p:cNvPicPr>
          <p:nvPr/>
        </p:nvPicPr>
        <p:blipFill>
          <a:blip r:embed="rId3"/>
          <a:stretch>
            <a:fillRect/>
          </a:stretch>
        </p:blipFill>
        <p:spPr>
          <a:xfrm>
            <a:off x="331046" y="1659753"/>
            <a:ext cx="1802554" cy="1791695"/>
          </a:xfrm>
          <a:prstGeom prst="rect">
            <a:avLst/>
          </a:prstGeom>
        </p:spPr>
      </p:pic>
      <p:pic>
        <p:nvPicPr>
          <p:cNvPr id="4" name="Hình ảnh 3">
            <a:extLst>
              <a:ext uri="{FF2B5EF4-FFF2-40B4-BE49-F238E27FC236}">
                <a16:creationId xmlns:a16="http://schemas.microsoft.com/office/drawing/2014/main" id="{6294BB3E-2657-97D0-988A-3943F55B795C}"/>
              </a:ext>
            </a:extLst>
          </p:cNvPr>
          <p:cNvPicPr>
            <a:picLocks noChangeAspect="1"/>
          </p:cNvPicPr>
          <p:nvPr/>
        </p:nvPicPr>
        <p:blipFill>
          <a:blip r:embed="rId4"/>
          <a:stretch>
            <a:fillRect/>
          </a:stretch>
        </p:blipFill>
        <p:spPr>
          <a:xfrm>
            <a:off x="2325138" y="1767775"/>
            <a:ext cx="2337805" cy="2027477"/>
          </a:xfrm>
          <a:prstGeom prst="rect">
            <a:avLst/>
          </a:prstGeom>
        </p:spPr>
      </p:pic>
      <p:pic>
        <p:nvPicPr>
          <p:cNvPr id="6" name="Hình ảnh 5">
            <a:extLst>
              <a:ext uri="{FF2B5EF4-FFF2-40B4-BE49-F238E27FC236}">
                <a16:creationId xmlns:a16="http://schemas.microsoft.com/office/drawing/2014/main" id="{E77C7A8A-1E28-63C6-E589-CDC91EADE3B2}"/>
              </a:ext>
            </a:extLst>
          </p:cNvPr>
          <p:cNvPicPr>
            <a:picLocks noChangeAspect="1"/>
          </p:cNvPicPr>
          <p:nvPr/>
        </p:nvPicPr>
        <p:blipFill>
          <a:blip r:embed="rId5"/>
          <a:stretch>
            <a:fillRect/>
          </a:stretch>
        </p:blipFill>
        <p:spPr>
          <a:xfrm>
            <a:off x="4854481" y="1948601"/>
            <a:ext cx="2704696" cy="2013270"/>
          </a:xfrm>
          <a:prstGeom prst="rect">
            <a:avLst/>
          </a:prstGeom>
        </p:spPr>
      </p:pic>
      <p:pic>
        <p:nvPicPr>
          <p:cNvPr id="7" name="Hình ảnh 6">
            <a:extLst>
              <a:ext uri="{FF2B5EF4-FFF2-40B4-BE49-F238E27FC236}">
                <a16:creationId xmlns:a16="http://schemas.microsoft.com/office/drawing/2014/main" id="{276AC875-2B30-C1AE-2B0E-A87CC3715453}"/>
              </a:ext>
            </a:extLst>
          </p:cNvPr>
          <p:cNvPicPr>
            <a:picLocks noChangeAspect="1"/>
          </p:cNvPicPr>
          <p:nvPr/>
        </p:nvPicPr>
        <p:blipFill>
          <a:blip r:embed="rId6"/>
          <a:stretch>
            <a:fillRect/>
          </a:stretch>
        </p:blipFill>
        <p:spPr>
          <a:xfrm>
            <a:off x="8149131" y="1868857"/>
            <a:ext cx="2088061" cy="2072820"/>
          </a:xfrm>
          <a:prstGeom prst="rect">
            <a:avLst/>
          </a:prstGeom>
        </p:spPr>
      </p:pic>
      <p:pic>
        <p:nvPicPr>
          <p:cNvPr id="8" name="Hình ảnh 7">
            <a:extLst>
              <a:ext uri="{FF2B5EF4-FFF2-40B4-BE49-F238E27FC236}">
                <a16:creationId xmlns:a16="http://schemas.microsoft.com/office/drawing/2014/main" id="{DE57380C-DEFD-F130-CD24-62105A855239}"/>
              </a:ext>
            </a:extLst>
          </p:cNvPr>
          <p:cNvPicPr>
            <a:picLocks noChangeAspect="1"/>
          </p:cNvPicPr>
          <p:nvPr/>
        </p:nvPicPr>
        <p:blipFill>
          <a:blip r:embed="rId7"/>
          <a:stretch>
            <a:fillRect/>
          </a:stretch>
        </p:blipFill>
        <p:spPr>
          <a:xfrm>
            <a:off x="4009529" y="4703322"/>
            <a:ext cx="7806473" cy="1569659"/>
          </a:xfrm>
          <a:prstGeom prst="rect">
            <a:avLst/>
          </a:prstGeom>
        </p:spPr>
      </p:pic>
      <p:pic>
        <p:nvPicPr>
          <p:cNvPr id="9" name="Hình ảnh 8">
            <a:extLst>
              <a:ext uri="{FF2B5EF4-FFF2-40B4-BE49-F238E27FC236}">
                <a16:creationId xmlns:a16="http://schemas.microsoft.com/office/drawing/2014/main" id="{9DCBD237-A331-00B4-042D-DC7C2C7C3888}"/>
              </a:ext>
            </a:extLst>
          </p:cNvPr>
          <p:cNvPicPr>
            <a:picLocks noChangeAspect="1"/>
          </p:cNvPicPr>
          <p:nvPr/>
        </p:nvPicPr>
        <p:blipFill>
          <a:blip r:embed="rId8"/>
          <a:stretch>
            <a:fillRect/>
          </a:stretch>
        </p:blipFill>
        <p:spPr>
          <a:xfrm>
            <a:off x="633325" y="4481286"/>
            <a:ext cx="3000549" cy="1791695"/>
          </a:xfrm>
          <a:prstGeom prst="rect">
            <a:avLst/>
          </a:prstGeom>
        </p:spPr>
      </p:pic>
    </p:spTree>
    <p:extLst>
      <p:ext uri="{BB962C8B-B14F-4D97-AF65-F5344CB8AC3E}">
        <p14:creationId xmlns:p14="http://schemas.microsoft.com/office/powerpoint/2010/main" val="29834013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76201"/>
            <a:ext cx="9855200" cy="400110"/>
          </a:xfrm>
          <a:prstGeom prst="rect">
            <a:avLst/>
          </a:prstGeom>
        </p:spPr>
        <p:txBody>
          <a:bodyPr wrap="square">
            <a:spAutoFit/>
          </a:bodyPr>
          <a:lstStyle/>
          <a:p>
            <a:r>
              <a:rPr lang="vi-VN" sz="2000" b="1">
                <a:solidFill>
                  <a:srgbClr val="FF0000"/>
                </a:solidFill>
              </a:rPr>
              <a:t>4.HỆ THỐNG BÀI TẬP TOÁN ĐƯỢC CHỌN LỌC ĐA DẠNG VÀ ĐẦY ĐỦ</a:t>
            </a:r>
            <a:endParaRPr lang="en-US" sz="2000">
              <a:solidFill>
                <a:srgbClr val="FF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32000" cy="167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076BD009-9048-0F96-B0C5-3C956CD3F732}"/>
              </a:ext>
            </a:extLst>
          </p:cNvPr>
          <p:cNvPicPr>
            <a:picLocks noChangeAspect="1"/>
          </p:cNvPicPr>
          <p:nvPr/>
        </p:nvPicPr>
        <p:blipFill>
          <a:blip r:embed="rId3"/>
          <a:stretch>
            <a:fillRect/>
          </a:stretch>
        </p:blipFill>
        <p:spPr>
          <a:xfrm>
            <a:off x="720848" y="2054942"/>
            <a:ext cx="5929460" cy="4271295"/>
          </a:xfrm>
          <a:prstGeom prst="rect">
            <a:avLst/>
          </a:prstGeom>
        </p:spPr>
      </p:pic>
      <p:pic>
        <p:nvPicPr>
          <p:cNvPr id="4" name="Hình ảnh 3">
            <a:extLst>
              <a:ext uri="{FF2B5EF4-FFF2-40B4-BE49-F238E27FC236}">
                <a16:creationId xmlns:a16="http://schemas.microsoft.com/office/drawing/2014/main" id="{C9E67C59-28B2-7F21-AA64-7360FBAA601B}"/>
              </a:ext>
            </a:extLst>
          </p:cNvPr>
          <p:cNvPicPr>
            <a:picLocks noChangeAspect="1"/>
          </p:cNvPicPr>
          <p:nvPr/>
        </p:nvPicPr>
        <p:blipFill>
          <a:blip r:embed="rId4"/>
          <a:stretch>
            <a:fillRect/>
          </a:stretch>
        </p:blipFill>
        <p:spPr>
          <a:xfrm>
            <a:off x="6492941" y="895403"/>
            <a:ext cx="4727843" cy="1677940"/>
          </a:xfrm>
          <a:prstGeom prst="rect">
            <a:avLst/>
          </a:prstGeom>
        </p:spPr>
      </p:pic>
      <p:pic>
        <p:nvPicPr>
          <p:cNvPr id="5" name="Hình ảnh 4">
            <a:extLst>
              <a:ext uri="{FF2B5EF4-FFF2-40B4-BE49-F238E27FC236}">
                <a16:creationId xmlns:a16="http://schemas.microsoft.com/office/drawing/2014/main" id="{250A4059-0876-2815-3334-3FF639CB891A}"/>
              </a:ext>
            </a:extLst>
          </p:cNvPr>
          <p:cNvPicPr>
            <a:picLocks noChangeAspect="1"/>
          </p:cNvPicPr>
          <p:nvPr/>
        </p:nvPicPr>
        <p:blipFill>
          <a:blip r:embed="rId5"/>
          <a:stretch>
            <a:fillRect/>
          </a:stretch>
        </p:blipFill>
        <p:spPr>
          <a:xfrm>
            <a:off x="6828433" y="2865178"/>
            <a:ext cx="4214225" cy="1501270"/>
          </a:xfrm>
          <a:prstGeom prst="rect">
            <a:avLst/>
          </a:prstGeom>
        </p:spPr>
      </p:pic>
      <p:pic>
        <p:nvPicPr>
          <p:cNvPr id="6" name="Hình ảnh 5">
            <a:extLst>
              <a:ext uri="{FF2B5EF4-FFF2-40B4-BE49-F238E27FC236}">
                <a16:creationId xmlns:a16="http://schemas.microsoft.com/office/drawing/2014/main" id="{51C9A92D-3EBC-C4A2-346B-B79C3ABCCCD4}"/>
              </a:ext>
            </a:extLst>
          </p:cNvPr>
          <p:cNvPicPr>
            <a:picLocks noChangeAspect="1"/>
          </p:cNvPicPr>
          <p:nvPr/>
        </p:nvPicPr>
        <p:blipFill>
          <a:blip r:embed="rId6"/>
          <a:stretch>
            <a:fillRect/>
          </a:stretch>
        </p:blipFill>
        <p:spPr>
          <a:xfrm>
            <a:off x="6492941" y="4658283"/>
            <a:ext cx="5268702" cy="1667955"/>
          </a:xfrm>
          <a:prstGeom prst="rect">
            <a:avLst/>
          </a:prstGeom>
        </p:spPr>
      </p:pic>
    </p:spTree>
    <p:extLst>
      <p:ext uri="{BB962C8B-B14F-4D97-AF65-F5344CB8AC3E}">
        <p14:creationId xmlns:p14="http://schemas.microsoft.com/office/powerpoint/2010/main" val="253323790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0" y="2"/>
            <a:ext cx="10566400" cy="502766"/>
          </a:xfrm>
          <a:prstGeom prst="rect">
            <a:avLst/>
          </a:prstGeom>
        </p:spPr>
        <p:txBody>
          <a:bodyPr wrap="square">
            <a:spAutoFit/>
          </a:bodyPr>
          <a:lstStyle/>
          <a:p>
            <a:r>
              <a:rPr lang="en-US" sz="2667" b="1" dirty="0">
                <a:solidFill>
                  <a:srgbClr val="C00000"/>
                </a:solidFill>
              </a:rPr>
              <a:t>5. THỰC HÀNH </a:t>
            </a:r>
            <a:r>
              <a:rPr lang="en-US" sz="2667" b="1">
                <a:solidFill>
                  <a:srgbClr val="C00000"/>
                </a:solidFill>
              </a:rPr>
              <a:t>TRẢI NGHIỆM</a:t>
            </a:r>
            <a:r>
              <a:rPr lang="en-US" sz="2667">
                <a:solidFill>
                  <a:srgbClr val="C00000"/>
                </a:solidFill>
              </a:rPr>
              <a:t> </a:t>
            </a:r>
            <a:r>
              <a:rPr lang="en-US" sz="2667" b="1">
                <a:solidFill>
                  <a:srgbClr val="C00000"/>
                </a:solidFill>
              </a:rPr>
              <a:t>ĐA DẠNG HẤP DẪN VÀ PHÙ HỢP</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625600" cy="134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E2D4A58F-1F07-9444-F955-C676359618DD}"/>
              </a:ext>
            </a:extLst>
          </p:cNvPr>
          <p:cNvPicPr>
            <a:picLocks noChangeAspect="1"/>
          </p:cNvPicPr>
          <p:nvPr/>
        </p:nvPicPr>
        <p:blipFill>
          <a:blip r:embed="rId3"/>
          <a:stretch>
            <a:fillRect/>
          </a:stretch>
        </p:blipFill>
        <p:spPr>
          <a:xfrm>
            <a:off x="427976" y="1531346"/>
            <a:ext cx="5742038" cy="2459457"/>
          </a:xfrm>
          <a:prstGeom prst="rect">
            <a:avLst/>
          </a:prstGeom>
        </p:spPr>
      </p:pic>
      <p:pic>
        <p:nvPicPr>
          <p:cNvPr id="5" name="Hình ảnh 4">
            <a:extLst>
              <a:ext uri="{FF2B5EF4-FFF2-40B4-BE49-F238E27FC236}">
                <a16:creationId xmlns:a16="http://schemas.microsoft.com/office/drawing/2014/main" id="{14015D2A-E530-A277-F4ED-05A79F8B794E}"/>
              </a:ext>
            </a:extLst>
          </p:cNvPr>
          <p:cNvPicPr>
            <a:picLocks noChangeAspect="1"/>
          </p:cNvPicPr>
          <p:nvPr/>
        </p:nvPicPr>
        <p:blipFill>
          <a:blip r:embed="rId4"/>
          <a:stretch>
            <a:fillRect/>
          </a:stretch>
        </p:blipFill>
        <p:spPr>
          <a:xfrm>
            <a:off x="6555795" y="1342353"/>
            <a:ext cx="5016221" cy="2674143"/>
          </a:xfrm>
          <a:prstGeom prst="rect">
            <a:avLst/>
          </a:prstGeom>
        </p:spPr>
      </p:pic>
      <p:pic>
        <p:nvPicPr>
          <p:cNvPr id="6" name="Hình ảnh 5">
            <a:extLst>
              <a:ext uri="{FF2B5EF4-FFF2-40B4-BE49-F238E27FC236}">
                <a16:creationId xmlns:a16="http://schemas.microsoft.com/office/drawing/2014/main" id="{E2C97C1F-7F3F-CDCE-EE4F-B5B0EA41C652}"/>
              </a:ext>
            </a:extLst>
          </p:cNvPr>
          <p:cNvPicPr>
            <a:picLocks noChangeAspect="1"/>
          </p:cNvPicPr>
          <p:nvPr/>
        </p:nvPicPr>
        <p:blipFill>
          <a:blip r:embed="rId5"/>
          <a:stretch>
            <a:fillRect/>
          </a:stretch>
        </p:blipFill>
        <p:spPr>
          <a:xfrm>
            <a:off x="349318" y="4624408"/>
            <a:ext cx="6946217" cy="1468880"/>
          </a:xfrm>
          <a:prstGeom prst="rect">
            <a:avLst/>
          </a:prstGeom>
        </p:spPr>
      </p:pic>
      <p:pic>
        <p:nvPicPr>
          <p:cNvPr id="7" name="Hình ảnh 6">
            <a:extLst>
              <a:ext uri="{FF2B5EF4-FFF2-40B4-BE49-F238E27FC236}">
                <a16:creationId xmlns:a16="http://schemas.microsoft.com/office/drawing/2014/main" id="{AAFD6185-8565-D013-F1EF-D5DA1FD0BEB9}"/>
              </a:ext>
            </a:extLst>
          </p:cNvPr>
          <p:cNvPicPr>
            <a:picLocks noChangeAspect="1"/>
          </p:cNvPicPr>
          <p:nvPr/>
        </p:nvPicPr>
        <p:blipFill>
          <a:blip r:embed="rId6"/>
          <a:stretch>
            <a:fillRect/>
          </a:stretch>
        </p:blipFill>
        <p:spPr>
          <a:xfrm>
            <a:off x="6908800" y="4403652"/>
            <a:ext cx="4457290" cy="2186239"/>
          </a:xfrm>
          <a:prstGeom prst="rect">
            <a:avLst/>
          </a:prstGeom>
        </p:spPr>
      </p:pic>
    </p:spTree>
    <p:extLst>
      <p:ext uri="{BB962C8B-B14F-4D97-AF65-F5344CB8AC3E}">
        <p14:creationId xmlns:p14="http://schemas.microsoft.com/office/powerpoint/2010/main" val="931180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26"/>
            <a:ext cx="12198284" cy="6858000"/>
          </a:xfrm>
          <a:prstGeom prst="rect">
            <a:avLst/>
          </a:prstGeom>
        </p:spPr>
      </p:pic>
      <p:grpSp>
        <p:nvGrpSpPr>
          <p:cNvPr id="3" name="Group 2"/>
          <p:cNvGrpSpPr/>
          <p:nvPr/>
        </p:nvGrpSpPr>
        <p:grpSpPr>
          <a:xfrm>
            <a:off x="2858821" y="152443"/>
            <a:ext cx="7894523" cy="1029704"/>
            <a:chOff x="2434828" y="83"/>
            <a:chExt cx="7322343" cy="1029704"/>
          </a:xfrm>
        </p:grpSpPr>
        <p:sp>
          <p:nvSpPr>
            <p:cNvPr id="25" name="Rounded Rectangle 24"/>
            <p:cNvSpPr/>
            <p:nvPr/>
          </p:nvSpPr>
          <p:spPr>
            <a:xfrm>
              <a:off x="2434828" y="83"/>
              <a:ext cx="7322343" cy="1029704"/>
            </a:xfrm>
            <a:prstGeom prst="roundRect">
              <a:avLst>
                <a:gd name="adj" fmla="val 10000"/>
              </a:avLst>
            </a:prstGeom>
            <a:solidFill>
              <a:srgbClr val="FF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Rounded Rectangle 4"/>
            <p:cNvSpPr/>
            <p:nvPr/>
          </p:nvSpPr>
          <p:spPr>
            <a:xfrm>
              <a:off x="2464987" y="30242"/>
              <a:ext cx="7262025" cy="9693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a:r>
                <a:rPr lang="en-US" sz="2400" b="1"/>
                <a:t>KẾT LUẬN : SGK TOÁN 7 CTST CÓ  ĐẦY ĐỦ CÁC ĐẶC  TRƯNG CỦA SGK ĐỊNH HƯỚNG PHÁT TRIỂN  NĂNG LỰC</a:t>
              </a:r>
              <a:endParaRPr lang="en-US" sz="2400" dirty="0"/>
            </a:p>
          </p:txBody>
        </p:sp>
      </p:grpSp>
      <p:sp>
        <p:nvSpPr>
          <p:cNvPr id="5" name="Rounded Rectangle 4"/>
          <p:cNvSpPr/>
          <p:nvPr/>
        </p:nvSpPr>
        <p:spPr>
          <a:xfrm>
            <a:off x="68392" y="1295360"/>
            <a:ext cx="1029704" cy="1029704"/>
          </a:xfrm>
          <a:prstGeom prst="roundRect">
            <a:avLst>
              <a:gd name="adj" fmla="val 166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6" name="Group 5"/>
          <p:cNvGrpSpPr/>
          <p:nvPr/>
        </p:nvGrpSpPr>
        <p:grpSpPr>
          <a:xfrm>
            <a:off x="1185963" y="1291365"/>
            <a:ext cx="10937646" cy="1029704"/>
            <a:chOff x="1219170" y="1291405"/>
            <a:chExt cx="10937646" cy="1029704"/>
          </a:xfrm>
        </p:grpSpPr>
        <p:sp>
          <p:nvSpPr>
            <p:cNvPr id="23" name="Rounded Rectangle 22"/>
            <p:cNvSpPr/>
            <p:nvPr/>
          </p:nvSpPr>
          <p:spPr>
            <a:xfrm>
              <a:off x="1219170" y="1291405"/>
              <a:ext cx="10937646" cy="1029704"/>
            </a:xfrm>
            <a:prstGeom prst="roundRect">
              <a:avLst>
                <a:gd name="adj" fmla="val 1667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4" name="Rounded Rectangle 7"/>
            <p:cNvSpPr/>
            <p:nvPr/>
          </p:nvSpPr>
          <p:spPr>
            <a:xfrm>
              <a:off x="1269445" y="1341680"/>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Tạo hứng thú học Toán cho học sinh </a:t>
              </a:r>
              <a:r>
                <a:rPr lang="en-US" sz="2700" b="1" i="0" u="none" strike="noStrike" kern="1200" cap="none">
                  <a:effectLst/>
                  <a:latin typeface="Arial"/>
                  <a:ea typeface="Arial"/>
                  <a:cs typeface="Arial"/>
                  <a:sym typeface="Arial"/>
                </a:rPr>
                <a:t>.</a:t>
              </a:r>
              <a:endParaRPr lang="en-US" sz="2700" b="1" kern="1200" dirty="0"/>
            </a:p>
          </p:txBody>
        </p:sp>
      </p:grpSp>
      <p:sp>
        <p:nvSpPr>
          <p:cNvPr id="7" name="Rounded Rectangle 6"/>
          <p:cNvSpPr/>
          <p:nvPr/>
        </p:nvSpPr>
        <p:spPr>
          <a:xfrm>
            <a:off x="68392" y="2412960"/>
            <a:ext cx="1029704" cy="1029704"/>
          </a:xfrm>
          <a:prstGeom prst="roundRect">
            <a:avLst>
              <a:gd name="adj" fmla="val 16670"/>
            </a:avLst>
          </a:pr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sp>
      <p:grpSp>
        <p:nvGrpSpPr>
          <p:cNvPr id="8" name="Group 7"/>
          <p:cNvGrpSpPr/>
          <p:nvPr/>
        </p:nvGrpSpPr>
        <p:grpSpPr>
          <a:xfrm>
            <a:off x="1185963" y="2444634"/>
            <a:ext cx="10937646" cy="1029704"/>
            <a:chOff x="1219170" y="2444674"/>
            <a:chExt cx="10937646" cy="1029704"/>
          </a:xfrm>
        </p:grpSpPr>
        <p:sp>
          <p:nvSpPr>
            <p:cNvPr id="21" name="Rounded Rectangle 20"/>
            <p:cNvSpPr/>
            <p:nvPr/>
          </p:nvSpPr>
          <p:spPr>
            <a:xfrm>
              <a:off x="1219170" y="2444674"/>
              <a:ext cx="10937646" cy="1029704"/>
            </a:xfrm>
            <a:prstGeom prst="roundRect">
              <a:avLst>
                <a:gd name="adj" fmla="val 16670"/>
              </a:avLst>
            </a:pr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sp>
        <p:sp>
          <p:nvSpPr>
            <p:cNvPr id="22" name="Rounded Rectangle 10"/>
            <p:cNvSpPr/>
            <p:nvPr/>
          </p:nvSpPr>
          <p:spPr>
            <a:xfrm>
              <a:off x="1269445" y="2494949"/>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Hỗ trợ GV tổ chức các hoạt động của học sinh </a:t>
              </a:r>
              <a:r>
                <a:rPr lang="en-US" sz="2700" b="1" kern="1200">
                  <a:effectLst/>
                </a:rPr>
                <a:t>. </a:t>
              </a:r>
              <a:endParaRPr lang="en-US" sz="2700" b="1" kern="1200" dirty="0"/>
            </a:p>
          </p:txBody>
        </p:sp>
      </p:grpSp>
      <p:sp>
        <p:nvSpPr>
          <p:cNvPr id="9" name="Rounded Rectangle 8"/>
          <p:cNvSpPr/>
          <p:nvPr/>
        </p:nvSpPr>
        <p:spPr>
          <a:xfrm>
            <a:off x="68392" y="3632161"/>
            <a:ext cx="1029704" cy="1029704"/>
          </a:xfrm>
          <a:prstGeom prst="roundRect">
            <a:avLst>
              <a:gd name="adj" fmla="val 16670"/>
            </a:avLst>
          </a:prstGeom>
        </p:spPr>
        <p:style>
          <a:lnRef idx="2">
            <a:schemeClr val="lt1">
              <a:hueOff val="0"/>
              <a:satOff val="0"/>
              <a:lumOff val="0"/>
              <a:alphaOff val="0"/>
            </a:schemeClr>
          </a:lnRef>
          <a:fillRef idx="1">
            <a:schemeClr val="accent4">
              <a:hueOff val="5197847"/>
              <a:satOff val="-23984"/>
              <a:lumOff val="883"/>
              <a:alphaOff val="0"/>
            </a:schemeClr>
          </a:fillRef>
          <a:effectRef idx="0">
            <a:schemeClr val="accent4">
              <a:hueOff val="5197847"/>
              <a:satOff val="-23984"/>
              <a:lumOff val="883"/>
              <a:alphaOff val="0"/>
            </a:schemeClr>
          </a:effectRef>
          <a:fontRef idx="minor">
            <a:schemeClr val="lt1"/>
          </a:fontRef>
        </p:style>
      </p:sp>
      <p:grpSp>
        <p:nvGrpSpPr>
          <p:cNvPr id="10" name="Group 9"/>
          <p:cNvGrpSpPr/>
          <p:nvPr/>
        </p:nvGrpSpPr>
        <p:grpSpPr>
          <a:xfrm>
            <a:off x="1185963" y="3597903"/>
            <a:ext cx="10937646" cy="1029704"/>
            <a:chOff x="1219170" y="3597943"/>
            <a:chExt cx="10937646" cy="1029704"/>
          </a:xfrm>
        </p:grpSpPr>
        <p:sp>
          <p:nvSpPr>
            <p:cNvPr id="19" name="Rounded Rectangle 18"/>
            <p:cNvSpPr/>
            <p:nvPr/>
          </p:nvSpPr>
          <p:spPr>
            <a:xfrm>
              <a:off x="1219170" y="3597943"/>
              <a:ext cx="10937646" cy="1029704"/>
            </a:xfrm>
            <a:prstGeom prst="roundRect">
              <a:avLst>
                <a:gd name="adj" fmla="val 16670"/>
              </a:avLst>
            </a:prstGeom>
          </p:spPr>
          <p:style>
            <a:lnRef idx="2">
              <a:schemeClr val="lt1">
                <a:hueOff val="0"/>
                <a:satOff val="0"/>
                <a:lumOff val="0"/>
                <a:alphaOff val="0"/>
              </a:schemeClr>
            </a:lnRef>
            <a:fillRef idx="1">
              <a:schemeClr val="accent4">
                <a:hueOff val="5197847"/>
                <a:satOff val="-23984"/>
                <a:lumOff val="883"/>
                <a:alphaOff val="0"/>
              </a:schemeClr>
            </a:fillRef>
            <a:effectRef idx="0">
              <a:schemeClr val="accent4">
                <a:hueOff val="5197847"/>
                <a:satOff val="-23984"/>
                <a:lumOff val="883"/>
                <a:alphaOff val="0"/>
              </a:schemeClr>
            </a:effectRef>
            <a:fontRef idx="minor">
              <a:schemeClr val="lt1"/>
            </a:fontRef>
          </p:style>
        </p:sp>
        <p:sp>
          <p:nvSpPr>
            <p:cNvPr id="20" name="Rounded Rectangle 13"/>
            <p:cNvSpPr/>
            <p:nvPr/>
          </p:nvSpPr>
          <p:spPr>
            <a:xfrm>
              <a:off x="1269445" y="3648218"/>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Tăng cường cơ hội giúp HS trải nghiệm vận dụng Toán vào thực tiễn</a:t>
              </a:r>
              <a:r>
                <a:rPr lang="en-US" sz="2700" b="1" kern="1200">
                  <a:effectLst/>
                </a:rPr>
                <a:t>.</a:t>
              </a:r>
              <a:endParaRPr lang="en-US" sz="2700" b="1" kern="1200" dirty="0"/>
            </a:p>
          </p:txBody>
        </p:sp>
      </p:grpSp>
      <p:sp>
        <p:nvSpPr>
          <p:cNvPr id="11" name="Rounded Rectangle 10"/>
          <p:cNvSpPr/>
          <p:nvPr/>
        </p:nvSpPr>
        <p:spPr>
          <a:xfrm>
            <a:off x="68392" y="4749762"/>
            <a:ext cx="1029704" cy="1029704"/>
          </a:xfrm>
          <a:prstGeom prst="roundRect">
            <a:avLst>
              <a:gd name="adj" fmla="val 16670"/>
            </a:avLst>
          </a:prstGeom>
        </p:spPr>
        <p:style>
          <a:lnRef idx="2">
            <a:schemeClr val="lt1">
              <a:hueOff val="0"/>
              <a:satOff val="0"/>
              <a:lumOff val="0"/>
              <a:alphaOff val="0"/>
            </a:schemeClr>
          </a:lnRef>
          <a:fillRef idx="1">
            <a:schemeClr val="accent4">
              <a:hueOff val="7796770"/>
              <a:satOff val="-35976"/>
              <a:lumOff val="1324"/>
              <a:alphaOff val="0"/>
            </a:schemeClr>
          </a:fillRef>
          <a:effectRef idx="0">
            <a:schemeClr val="accent4">
              <a:hueOff val="7796770"/>
              <a:satOff val="-35976"/>
              <a:lumOff val="1324"/>
              <a:alphaOff val="0"/>
            </a:schemeClr>
          </a:effectRef>
          <a:fontRef idx="minor">
            <a:schemeClr val="lt1"/>
          </a:fontRef>
        </p:style>
      </p:sp>
      <p:grpSp>
        <p:nvGrpSpPr>
          <p:cNvPr id="12" name="Group 11"/>
          <p:cNvGrpSpPr/>
          <p:nvPr/>
        </p:nvGrpSpPr>
        <p:grpSpPr>
          <a:xfrm>
            <a:off x="1150883" y="4765012"/>
            <a:ext cx="10937646" cy="1029704"/>
            <a:chOff x="1184090" y="4765052"/>
            <a:chExt cx="10937646" cy="1029704"/>
          </a:xfrm>
        </p:grpSpPr>
        <p:sp>
          <p:nvSpPr>
            <p:cNvPr id="17" name="Rounded Rectangle 16"/>
            <p:cNvSpPr/>
            <p:nvPr/>
          </p:nvSpPr>
          <p:spPr>
            <a:xfrm>
              <a:off x="1184090" y="4765052"/>
              <a:ext cx="10937646" cy="1029704"/>
            </a:xfrm>
            <a:prstGeom prst="roundRect">
              <a:avLst>
                <a:gd name="adj" fmla="val 16670"/>
              </a:avLst>
            </a:prstGeom>
          </p:spPr>
          <p:style>
            <a:lnRef idx="2">
              <a:schemeClr val="lt1">
                <a:hueOff val="0"/>
                <a:satOff val="0"/>
                <a:lumOff val="0"/>
                <a:alphaOff val="0"/>
              </a:schemeClr>
            </a:lnRef>
            <a:fillRef idx="1">
              <a:schemeClr val="accent4">
                <a:hueOff val="7796770"/>
                <a:satOff val="-35976"/>
                <a:lumOff val="1324"/>
                <a:alphaOff val="0"/>
              </a:schemeClr>
            </a:fillRef>
            <a:effectRef idx="0">
              <a:schemeClr val="accent4">
                <a:hueOff val="7796770"/>
                <a:satOff val="-35976"/>
                <a:lumOff val="1324"/>
                <a:alphaOff val="0"/>
              </a:schemeClr>
            </a:effectRef>
            <a:fontRef idx="minor">
              <a:schemeClr val="lt1"/>
            </a:fontRef>
          </p:style>
        </p:sp>
        <p:sp>
          <p:nvSpPr>
            <p:cNvPr id="18" name="Rounded Rectangle 16"/>
            <p:cNvSpPr/>
            <p:nvPr/>
          </p:nvSpPr>
          <p:spPr>
            <a:xfrm>
              <a:off x="1234365" y="4815327"/>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vi-VN" sz="2700" b="1" kern="1200">
                  <a:solidFill>
                    <a:schemeClr val="bg1"/>
                  </a:solidFill>
                  <a:latin typeface="Times New Roman" panose="02020603050405020304" pitchFamily="18" charset="0"/>
                  <a:ea typeface="Calibri" panose="020F0502020204030204" pitchFamily="34" charset="0"/>
                </a:rPr>
                <a:t>Phát huy</a:t>
              </a:r>
              <a:r>
                <a:rPr lang="en-US" sz="2700" b="1" kern="1200">
                  <a:solidFill>
                    <a:schemeClr val="bg1"/>
                  </a:solidFill>
                  <a:latin typeface="Times New Roman" panose="02020603050405020304" pitchFamily="18" charset="0"/>
                  <a:ea typeface="Calibri" panose="020F0502020204030204" pitchFamily="34" charset="0"/>
                </a:rPr>
                <a:t> năng khiếu và</a:t>
              </a:r>
              <a:r>
                <a:rPr lang="vi-VN" sz="2700" b="1" kern="1200">
                  <a:solidFill>
                    <a:schemeClr val="bg1"/>
                  </a:solidFill>
                  <a:latin typeface="Times New Roman" panose="02020603050405020304" pitchFamily="18" charset="0"/>
                  <a:ea typeface="Calibri" panose="020F0502020204030204" pitchFamily="34" charset="0"/>
                </a:rPr>
                <a:t> óc sáng tạo của HS trong học Toán .</a:t>
              </a:r>
              <a:endParaRPr lang="en-US" sz="2700" b="1" kern="1200" dirty="0"/>
            </a:p>
          </p:txBody>
        </p:sp>
      </p:grpSp>
      <p:sp>
        <p:nvSpPr>
          <p:cNvPr id="13" name="Rounded Rectangle 12"/>
          <p:cNvSpPr/>
          <p:nvPr/>
        </p:nvSpPr>
        <p:spPr>
          <a:xfrm>
            <a:off x="68392" y="5828254"/>
            <a:ext cx="1029704" cy="1029704"/>
          </a:xfrm>
          <a:prstGeom prst="roundRect">
            <a:avLst>
              <a:gd name="adj" fmla="val 16670"/>
            </a:avLst>
          </a:prstGeom>
        </p:spPr>
        <p:style>
          <a:lnRef idx="2">
            <a:schemeClr val="lt1">
              <a:hueOff val="0"/>
              <a:satOff val="0"/>
              <a:lumOff val="0"/>
              <a:alphaOff val="0"/>
            </a:schemeClr>
          </a:lnRef>
          <a:fillRef idx="1">
            <a:schemeClr val="accent4">
              <a:hueOff val="10395693"/>
              <a:satOff val="-47968"/>
              <a:lumOff val="1765"/>
              <a:alphaOff val="0"/>
            </a:schemeClr>
          </a:fillRef>
          <a:effectRef idx="0">
            <a:schemeClr val="accent4">
              <a:hueOff val="10395693"/>
              <a:satOff val="-47968"/>
              <a:lumOff val="1765"/>
              <a:alphaOff val="0"/>
            </a:schemeClr>
          </a:effectRef>
          <a:fontRef idx="minor">
            <a:schemeClr val="lt1"/>
          </a:fontRef>
        </p:style>
      </p:sp>
      <p:grpSp>
        <p:nvGrpSpPr>
          <p:cNvPr id="14" name="Group 13"/>
          <p:cNvGrpSpPr/>
          <p:nvPr/>
        </p:nvGrpSpPr>
        <p:grpSpPr>
          <a:xfrm>
            <a:off x="1150883" y="5824258"/>
            <a:ext cx="10937646" cy="1029704"/>
            <a:chOff x="1184090" y="5824298"/>
            <a:chExt cx="10937646" cy="1029704"/>
          </a:xfrm>
        </p:grpSpPr>
        <p:sp>
          <p:nvSpPr>
            <p:cNvPr id="15" name="Rounded Rectangle 14"/>
            <p:cNvSpPr/>
            <p:nvPr/>
          </p:nvSpPr>
          <p:spPr>
            <a:xfrm>
              <a:off x="1184090" y="5824298"/>
              <a:ext cx="10937646" cy="1029704"/>
            </a:xfrm>
            <a:prstGeom prst="roundRect">
              <a:avLst>
                <a:gd name="adj" fmla="val 16670"/>
              </a:avLst>
            </a:prstGeom>
          </p:spPr>
          <p:style>
            <a:lnRef idx="2">
              <a:schemeClr val="lt1">
                <a:hueOff val="0"/>
                <a:satOff val="0"/>
                <a:lumOff val="0"/>
                <a:alphaOff val="0"/>
              </a:schemeClr>
            </a:lnRef>
            <a:fillRef idx="1">
              <a:schemeClr val="accent4">
                <a:hueOff val="10395693"/>
                <a:satOff val="-47968"/>
                <a:lumOff val="1765"/>
                <a:alphaOff val="0"/>
              </a:schemeClr>
            </a:fillRef>
            <a:effectRef idx="0">
              <a:schemeClr val="accent4">
                <a:hueOff val="10395693"/>
                <a:satOff val="-47968"/>
                <a:lumOff val="1765"/>
                <a:alphaOff val="0"/>
              </a:schemeClr>
            </a:effectRef>
            <a:fontRef idx="minor">
              <a:schemeClr val="lt1"/>
            </a:fontRef>
          </p:style>
        </p:sp>
        <p:sp>
          <p:nvSpPr>
            <p:cNvPr id="16" name="Rounded Rectangle 19"/>
            <p:cNvSpPr/>
            <p:nvPr/>
          </p:nvSpPr>
          <p:spPr>
            <a:xfrm>
              <a:off x="1234365" y="5874573"/>
              <a:ext cx="10837096" cy="929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lvl="0" algn="just"/>
              <a:r>
                <a:rPr lang="vi-VN" sz="2800" b="1">
                  <a:solidFill>
                    <a:schemeClr val="bg1"/>
                  </a:solidFill>
                  <a:latin typeface="Times New Roman" panose="02020603050405020304" pitchFamily="18" charset="0"/>
                  <a:ea typeface="Calibri" panose="020F0502020204030204" pitchFamily="34" charset="0"/>
                </a:rPr>
                <a:t>Mở ra một chân trời sáng tạo trong dạy Toán cho GV</a:t>
              </a:r>
              <a:r>
                <a:rPr lang="en-US" sz="2800" b="1">
                  <a:solidFill>
                    <a:schemeClr val="bg1"/>
                  </a:solidFill>
                  <a:latin typeface="Times New Roman" panose="02020603050405020304" pitchFamily="18" charset="0"/>
                  <a:ea typeface="Calibri" panose="020F0502020204030204" pitchFamily="34" charset="0"/>
                </a:rPr>
                <a:t>.</a:t>
              </a:r>
              <a:endParaRPr lang="en-US" sz="2800" b="1" dirty="0"/>
            </a:p>
          </p:txBody>
        </p:sp>
      </p:grpSp>
      <p:sp>
        <p:nvSpPr>
          <p:cNvPr id="27" name="Rectangle 26"/>
          <p:cNvSpPr/>
          <p:nvPr/>
        </p:nvSpPr>
        <p:spPr>
          <a:xfrm>
            <a:off x="320040" y="1150619"/>
            <a:ext cx="419100"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8" name="Rectangle 27"/>
          <p:cNvSpPr/>
          <p:nvPr/>
        </p:nvSpPr>
        <p:spPr>
          <a:xfrm>
            <a:off x="225643" y="2311401"/>
            <a:ext cx="681137"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9" name="Rectangle 28"/>
          <p:cNvSpPr/>
          <p:nvPr/>
        </p:nvSpPr>
        <p:spPr>
          <a:xfrm>
            <a:off x="232986" y="3542507"/>
            <a:ext cx="714298"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32" name="Rectangle 31"/>
          <p:cNvSpPr/>
          <p:nvPr/>
        </p:nvSpPr>
        <p:spPr>
          <a:xfrm>
            <a:off x="271363" y="4716779"/>
            <a:ext cx="589697" cy="1231106"/>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33" name="Rectangle 32"/>
          <p:cNvSpPr/>
          <p:nvPr/>
        </p:nvSpPr>
        <p:spPr>
          <a:xfrm>
            <a:off x="189528" y="5633721"/>
            <a:ext cx="714298"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Tree>
    <p:extLst>
      <p:ext uri="{BB962C8B-B14F-4D97-AF65-F5344CB8AC3E}">
        <p14:creationId xmlns:p14="http://schemas.microsoft.com/office/powerpoint/2010/main" val="279960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
            <a:ext cx="1727200" cy="1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30400" y="88101"/>
            <a:ext cx="10160000" cy="523220"/>
          </a:xfrm>
          <a:prstGeom prst="rect">
            <a:avLst/>
          </a:prstGeom>
        </p:spPr>
        <p:txBody>
          <a:bodyPr wrap="square">
            <a:spAutoFit/>
          </a:bodyPr>
          <a:lstStyle/>
          <a:p>
            <a:r>
              <a:rPr lang="vi-VN" sz="2800" b="1">
                <a:solidFill>
                  <a:srgbClr val="FF0000"/>
                </a:solidFill>
              </a:rPr>
              <a:t>1. Tạo hứng thú học Toán cho học sinh </a:t>
            </a:r>
            <a:endParaRPr lang="en-US" sz="2800" b="1">
              <a:solidFill>
                <a:srgbClr val="FF0000"/>
              </a:solidFill>
            </a:endParaRPr>
          </a:p>
        </p:txBody>
      </p:sp>
      <p:pic>
        <p:nvPicPr>
          <p:cNvPr id="3" name="Hình ảnh 2">
            <a:extLst>
              <a:ext uri="{FF2B5EF4-FFF2-40B4-BE49-F238E27FC236}">
                <a16:creationId xmlns:a16="http://schemas.microsoft.com/office/drawing/2014/main" id="{FDCF4A7F-2703-DCF5-AE4D-7511CBFC7354}"/>
              </a:ext>
            </a:extLst>
          </p:cNvPr>
          <p:cNvPicPr>
            <a:picLocks noChangeAspect="1"/>
          </p:cNvPicPr>
          <p:nvPr/>
        </p:nvPicPr>
        <p:blipFill>
          <a:blip r:embed="rId3"/>
          <a:stretch>
            <a:fillRect/>
          </a:stretch>
        </p:blipFill>
        <p:spPr>
          <a:xfrm>
            <a:off x="718317" y="1691148"/>
            <a:ext cx="6272349" cy="4546466"/>
          </a:xfrm>
          <a:prstGeom prst="rect">
            <a:avLst/>
          </a:prstGeom>
        </p:spPr>
      </p:pic>
      <p:pic>
        <p:nvPicPr>
          <p:cNvPr id="5" name="Hình ảnh 4">
            <a:extLst>
              <a:ext uri="{FF2B5EF4-FFF2-40B4-BE49-F238E27FC236}">
                <a16:creationId xmlns:a16="http://schemas.microsoft.com/office/drawing/2014/main" id="{61E82EAA-276D-25A1-5E0A-D699E2C16D0E}"/>
              </a:ext>
            </a:extLst>
          </p:cNvPr>
          <p:cNvPicPr>
            <a:picLocks noChangeAspect="1"/>
          </p:cNvPicPr>
          <p:nvPr/>
        </p:nvPicPr>
        <p:blipFill>
          <a:blip r:embed="rId4"/>
          <a:stretch>
            <a:fillRect/>
          </a:stretch>
        </p:blipFill>
        <p:spPr>
          <a:xfrm>
            <a:off x="7010400" y="1622322"/>
            <a:ext cx="4945809" cy="4416089"/>
          </a:xfrm>
          <a:prstGeom prst="rect">
            <a:avLst/>
          </a:prstGeom>
        </p:spPr>
      </p:pic>
    </p:spTree>
    <p:extLst>
      <p:ext uri="{BB962C8B-B14F-4D97-AF65-F5344CB8AC3E}">
        <p14:creationId xmlns:p14="http://schemas.microsoft.com/office/powerpoint/2010/main" val="683965014"/>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1"/>
            <a:ext cx="11582400" cy="515334"/>
          </a:xfrm>
          <a:prstGeom prst="rect">
            <a:avLst/>
          </a:prstGeom>
        </p:spPr>
        <p:txBody>
          <a:bodyPr wrap="square">
            <a:spAutoFit/>
          </a:bodyPr>
          <a:lstStyle/>
          <a:p>
            <a:pPr algn="just">
              <a:lnSpc>
                <a:spcPct val="105000"/>
              </a:lnSpc>
              <a:spcAft>
                <a:spcPts val="753"/>
              </a:spcAft>
              <a:tabLst>
                <a:tab pos="480048" algn="l"/>
                <a:tab pos="960096" algn="l"/>
                <a:tab pos="1440144" algn="l"/>
                <a:tab pos="1920192" algn="l"/>
                <a:tab pos="2400240" algn="l"/>
                <a:tab pos="2880288" algn="l"/>
                <a:tab pos="3360336" algn="l"/>
                <a:tab pos="3840384" algn="l"/>
                <a:tab pos="4320432" algn="l"/>
                <a:tab pos="4800480" algn="l"/>
                <a:tab pos="6720672" algn="l"/>
              </a:tabLst>
            </a:pPr>
            <a:r>
              <a:rPr lang="vi-VN" sz="2800" b="1">
                <a:solidFill>
                  <a:srgbClr val="FF0000"/>
                </a:solidFill>
              </a:rPr>
              <a:t>2. Hỗ trợ GV tổ chức các hoạt động của học sinh. </a:t>
            </a:r>
            <a:endParaRPr lang="en-US" sz="2800" b="1" dirty="0">
              <a:solidFill>
                <a:srgbClr val="FF0000"/>
              </a:solidFill>
              <a:latin typeface="Times New Roman"/>
              <a:ea typeface="Times New Roman"/>
              <a:cs typeface="Times New Roman"/>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90600"/>
            <a:ext cx="5709813" cy="504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ình ảnh 2">
            <a:extLst>
              <a:ext uri="{FF2B5EF4-FFF2-40B4-BE49-F238E27FC236}">
                <a16:creationId xmlns:a16="http://schemas.microsoft.com/office/drawing/2014/main" id="{D5334225-4BA6-D5F2-C931-4814714F1309}"/>
              </a:ext>
            </a:extLst>
          </p:cNvPr>
          <p:cNvPicPr>
            <a:picLocks noChangeAspect="1"/>
          </p:cNvPicPr>
          <p:nvPr/>
        </p:nvPicPr>
        <p:blipFill>
          <a:blip r:embed="rId3"/>
          <a:stretch>
            <a:fillRect/>
          </a:stretch>
        </p:blipFill>
        <p:spPr>
          <a:xfrm>
            <a:off x="489536" y="990600"/>
            <a:ext cx="5372566" cy="3026116"/>
          </a:xfrm>
          <a:prstGeom prst="rect">
            <a:avLst/>
          </a:prstGeom>
        </p:spPr>
      </p:pic>
      <p:pic>
        <p:nvPicPr>
          <p:cNvPr id="5" name="Hình ảnh 4">
            <a:extLst>
              <a:ext uri="{FF2B5EF4-FFF2-40B4-BE49-F238E27FC236}">
                <a16:creationId xmlns:a16="http://schemas.microsoft.com/office/drawing/2014/main" id="{FF46B6B8-3428-E9AA-AD44-D84B9A9497F9}"/>
              </a:ext>
            </a:extLst>
          </p:cNvPr>
          <p:cNvPicPr>
            <a:picLocks noChangeAspect="1"/>
          </p:cNvPicPr>
          <p:nvPr/>
        </p:nvPicPr>
        <p:blipFill>
          <a:blip r:embed="rId4"/>
          <a:stretch>
            <a:fillRect/>
          </a:stretch>
        </p:blipFill>
        <p:spPr>
          <a:xfrm>
            <a:off x="489536" y="4227871"/>
            <a:ext cx="5223005" cy="2155549"/>
          </a:xfrm>
          <a:prstGeom prst="rect">
            <a:avLst/>
          </a:prstGeom>
        </p:spPr>
      </p:pic>
    </p:spTree>
    <p:extLst>
      <p:ext uri="{BB962C8B-B14F-4D97-AF65-F5344CB8AC3E}">
        <p14:creationId xmlns:p14="http://schemas.microsoft.com/office/powerpoint/2010/main" val="1448637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40641"/>
            <a:ext cx="11887200" cy="461665"/>
          </a:xfrm>
          <a:prstGeom prst="rect">
            <a:avLst/>
          </a:prstGeom>
        </p:spPr>
        <p:txBody>
          <a:bodyPr wrap="square">
            <a:spAutoFit/>
          </a:bodyPr>
          <a:lstStyle/>
          <a:p>
            <a:r>
              <a:rPr lang="vi-VN" sz="2400" b="1">
                <a:solidFill>
                  <a:srgbClr val="FF0000"/>
                </a:solidFill>
              </a:rPr>
              <a:t>3. Tăng cường cơ hội giúp HS trải nghiệm vận dụng Toán vào thực tiễn</a:t>
            </a:r>
            <a:endParaRPr lang="en-US" sz="2400" b="1">
              <a:solidFill>
                <a:srgbClr val="FF0000"/>
              </a:solidFill>
            </a:endParaRPr>
          </a:p>
        </p:txBody>
      </p:sp>
      <p:pic>
        <p:nvPicPr>
          <p:cNvPr id="3" name="Hình ảnh 2">
            <a:extLst>
              <a:ext uri="{FF2B5EF4-FFF2-40B4-BE49-F238E27FC236}">
                <a16:creationId xmlns:a16="http://schemas.microsoft.com/office/drawing/2014/main" id="{737E755D-473E-4F4F-1A10-C851BC28B72E}"/>
              </a:ext>
            </a:extLst>
          </p:cNvPr>
          <p:cNvPicPr>
            <a:picLocks noChangeAspect="1"/>
          </p:cNvPicPr>
          <p:nvPr/>
        </p:nvPicPr>
        <p:blipFill>
          <a:blip r:embed="rId2"/>
          <a:stretch>
            <a:fillRect/>
          </a:stretch>
        </p:blipFill>
        <p:spPr>
          <a:xfrm>
            <a:off x="614659" y="835742"/>
            <a:ext cx="6377860" cy="2129729"/>
          </a:xfrm>
          <a:prstGeom prst="rect">
            <a:avLst/>
          </a:prstGeom>
        </p:spPr>
      </p:pic>
      <p:pic>
        <p:nvPicPr>
          <p:cNvPr id="4" name="Hình ảnh 3">
            <a:extLst>
              <a:ext uri="{FF2B5EF4-FFF2-40B4-BE49-F238E27FC236}">
                <a16:creationId xmlns:a16="http://schemas.microsoft.com/office/drawing/2014/main" id="{AE437B1E-6340-3739-940B-8C1720320FB1}"/>
              </a:ext>
            </a:extLst>
          </p:cNvPr>
          <p:cNvPicPr>
            <a:picLocks noChangeAspect="1"/>
          </p:cNvPicPr>
          <p:nvPr/>
        </p:nvPicPr>
        <p:blipFill>
          <a:blip r:embed="rId3"/>
          <a:stretch>
            <a:fillRect/>
          </a:stretch>
        </p:blipFill>
        <p:spPr>
          <a:xfrm>
            <a:off x="788263" y="3429000"/>
            <a:ext cx="5358537" cy="2858469"/>
          </a:xfrm>
          <a:prstGeom prst="rect">
            <a:avLst/>
          </a:prstGeom>
        </p:spPr>
      </p:pic>
      <p:pic>
        <p:nvPicPr>
          <p:cNvPr id="5" name="Hình ảnh 4">
            <a:extLst>
              <a:ext uri="{FF2B5EF4-FFF2-40B4-BE49-F238E27FC236}">
                <a16:creationId xmlns:a16="http://schemas.microsoft.com/office/drawing/2014/main" id="{7A204DFF-FDE1-F60D-89C3-F84845524414}"/>
              </a:ext>
            </a:extLst>
          </p:cNvPr>
          <p:cNvPicPr>
            <a:picLocks noChangeAspect="1"/>
          </p:cNvPicPr>
          <p:nvPr/>
        </p:nvPicPr>
        <p:blipFill>
          <a:blip r:embed="rId4"/>
          <a:stretch>
            <a:fillRect/>
          </a:stretch>
        </p:blipFill>
        <p:spPr>
          <a:xfrm>
            <a:off x="6612466" y="969543"/>
            <a:ext cx="5330450" cy="2459457"/>
          </a:xfrm>
          <a:prstGeom prst="rect">
            <a:avLst/>
          </a:prstGeom>
        </p:spPr>
      </p:pic>
      <p:pic>
        <p:nvPicPr>
          <p:cNvPr id="6" name="Hình ảnh 5">
            <a:extLst>
              <a:ext uri="{FF2B5EF4-FFF2-40B4-BE49-F238E27FC236}">
                <a16:creationId xmlns:a16="http://schemas.microsoft.com/office/drawing/2014/main" id="{B506A713-BDA2-CE3F-80FC-F18E8AC73710}"/>
              </a:ext>
            </a:extLst>
          </p:cNvPr>
          <p:cNvPicPr>
            <a:picLocks noChangeAspect="1"/>
          </p:cNvPicPr>
          <p:nvPr/>
        </p:nvPicPr>
        <p:blipFill>
          <a:blip r:embed="rId5"/>
          <a:stretch>
            <a:fillRect/>
          </a:stretch>
        </p:blipFill>
        <p:spPr>
          <a:xfrm>
            <a:off x="6903259" y="4038387"/>
            <a:ext cx="4953429" cy="2065199"/>
          </a:xfrm>
          <a:prstGeom prst="rect">
            <a:avLst/>
          </a:prstGeom>
        </p:spPr>
      </p:pic>
    </p:spTree>
    <p:extLst>
      <p:ext uri="{BB962C8B-B14F-4D97-AF65-F5344CB8AC3E}">
        <p14:creationId xmlns:p14="http://schemas.microsoft.com/office/powerpoint/2010/main" val="2419444058"/>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72720"/>
            <a:ext cx="10668000" cy="461665"/>
          </a:xfrm>
          <a:prstGeom prst="rect">
            <a:avLst/>
          </a:prstGeom>
        </p:spPr>
        <p:txBody>
          <a:bodyPr wrap="square">
            <a:spAutoFit/>
          </a:bodyPr>
          <a:lstStyle/>
          <a:p>
            <a:r>
              <a:rPr lang="vi-VN" sz="2400" b="1">
                <a:solidFill>
                  <a:srgbClr val="FF0000"/>
                </a:solidFill>
              </a:rPr>
              <a:t>4. Phát huy óc sáng tạo của HS trong học Toán .</a:t>
            </a:r>
            <a:endParaRPr lang="en-US" sz="2400" b="1">
              <a:solidFill>
                <a:srgbClr val="FF0000"/>
              </a:solidFill>
            </a:endParaRPr>
          </a:p>
        </p:txBody>
      </p:sp>
      <p:pic>
        <p:nvPicPr>
          <p:cNvPr id="3" name="Hình ảnh 2">
            <a:extLst>
              <a:ext uri="{FF2B5EF4-FFF2-40B4-BE49-F238E27FC236}">
                <a16:creationId xmlns:a16="http://schemas.microsoft.com/office/drawing/2014/main" id="{CE649F80-5BC4-434B-1794-7E4BC4136E56}"/>
              </a:ext>
            </a:extLst>
          </p:cNvPr>
          <p:cNvPicPr>
            <a:picLocks noChangeAspect="1"/>
          </p:cNvPicPr>
          <p:nvPr/>
        </p:nvPicPr>
        <p:blipFill>
          <a:blip r:embed="rId2"/>
          <a:stretch>
            <a:fillRect/>
          </a:stretch>
        </p:blipFill>
        <p:spPr>
          <a:xfrm>
            <a:off x="914400" y="1046770"/>
            <a:ext cx="4572396" cy="2758679"/>
          </a:xfrm>
          <a:prstGeom prst="rect">
            <a:avLst/>
          </a:prstGeom>
        </p:spPr>
      </p:pic>
      <p:pic>
        <p:nvPicPr>
          <p:cNvPr id="4" name="Hình ảnh 3">
            <a:extLst>
              <a:ext uri="{FF2B5EF4-FFF2-40B4-BE49-F238E27FC236}">
                <a16:creationId xmlns:a16="http://schemas.microsoft.com/office/drawing/2014/main" id="{C96C9366-C389-045D-3928-31B79A21B335}"/>
              </a:ext>
            </a:extLst>
          </p:cNvPr>
          <p:cNvPicPr>
            <a:picLocks noChangeAspect="1"/>
          </p:cNvPicPr>
          <p:nvPr/>
        </p:nvPicPr>
        <p:blipFill>
          <a:blip r:embed="rId3"/>
          <a:stretch>
            <a:fillRect/>
          </a:stretch>
        </p:blipFill>
        <p:spPr>
          <a:xfrm>
            <a:off x="995750" y="4140104"/>
            <a:ext cx="3763063" cy="2496380"/>
          </a:xfrm>
          <a:prstGeom prst="rect">
            <a:avLst/>
          </a:prstGeom>
        </p:spPr>
      </p:pic>
      <p:pic>
        <p:nvPicPr>
          <p:cNvPr id="5" name="Hình ảnh 4">
            <a:extLst>
              <a:ext uri="{FF2B5EF4-FFF2-40B4-BE49-F238E27FC236}">
                <a16:creationId xmlns:a16="http://schemas.microsoft.com/office/drawing/2014/main" id="{E834262C-7684-5F88-F7AD-E0BD9D87FBF0}"/>
              </a:ext>
            </a:extLst>
          </p:cNvPr>
          <p:cNvPicPr>
            <a:picLocks noChangeAspect="1"/>
          </p:cNvPicPr>
          <p:nvPr/>
        </p:nvPicPr>
        <p:blipFill>
          <a:blip r:embed="rId4"/>
          <a:stretch>
            <a:fillRect/>
          </a:stretch>
        </p:blipFill>
        <p:spPr>
          <a:xfrm>
            <a:off x="6705206" y="1046770"/>
            <a:ext cx="3916060" cy="2615746"/>
          </a:xfrm>
          <a:prstGeom prst="rect">
            <a:avLst/>
          </a:prstGeom>
        </p:spPr>
      </p:pic>
      <p:pic>
        <p:nvPicPr>
          <p:cNvPr id="6" name="Hình ảnh 5">
            <a:extLst>
              <a:ext uri="{FF2B5EF4-FFF2-40B4-BE49-F238E27FC236}">
                <a16:creationId xmlns:a16="http://schemas.microsoft.com/office/drawing/2014/main" id="{54EF751B-385C-058F-206E-3A7C7E2EED8C}"/>
              </a:ext>
            </a:extLst>
          </p:cNvPr>
          <p:cNvPicPr>
            <a:picLocks noChangeAspect="1"/>
          </p:cNvPicPr>
          <p:nvPr/>
        </p:nvPicPr>
        <p:blipFill>
          <a:blip r:embed="rId5"/>
          <a:stretch>
            <a:fillRect/>
          </a:stretch>
        </p:blipFill>
        <p:spPr>
          <a:xfrm>
            <a:off x="6166587" y="4020182"/>
            <a:ext cx="4904536" cy="2318651"/>
          </a:xfrm>
          <a:prstGeom prst="rect">
            <a:avLst/>
          </a:prstGeom>
        </p:spPr>
      </p:pic>
    </p:spTree>
    <p:extLst>
      <p:ext uri="{BB962C8B-B14F-4D97-AF65-F5344CB8AC3E}">
        <p14:creationId xmlns:p14="http://schemas.microsoft.com/office/powerpoint/2010/main" val="1768794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381000"/>
            <a:ext cx="11277600" cy="523220"/>
          </a:xfrm>
          <a:prstGeom prst="rect">
            <a:avLst/>
          </a:prstGeom>
        </p:spPr>
        <p:txBody>
          <a:bodyPr wrap="square">
            <a:spAutoFit/>
          </a:bodyPr>
          <a:lstStyle/>
          <a:p>
            <a:r>
              <a:rPr lang="vi-VN" sz="2800" b="1">
                <a:solidFill>
                  <a:srgbClr val="FF0000"/>
                </a:solidFill>
              </a:rPr>
              <a:t>5. Mở ra một chân trời sáng tạo trong dạy Toán cho GV.</a:t>
            </a:r>
            <a:endParaRPr lang="en-US" sz="2800" b="1">
              <a:solidFill>
                <a:srgbClr val="FF0000"/>
              </a:solidFill>
            </a:endParaRPr>
          </a:p>
        </p:txBody>
      </p:sp>
      <p:pic>
        <p:nvPicPr>
          <p:cNvPr id="3" name="Hình ảnh 2">
            <a:extLst>
              <a:ext uri="{FF2B5EF4-FFF2-40B4-BE49-F238E27FC236}">
                <a16:creationId xmlns:a16="http://schemas.microsoft.com/office/drawing/2014/main" id="{4767F719-E670-9919-90FE-C8DF4DAEF3AB}"/>
              </a:ext>
            </a:extLst>
          </p:cNvPr>
          <p:cNvPicPr>
            <a:picLocks noChangeAspect="1"/>
          </p:cNvPicPr>
          <p:nvPr/>
        </p:nvPicPr>
        <p:blipFill>
          <a:blip r:embed="rId2"/>
          <a:stretch>
            <a:fillRect/>
          </a:stretch>
        </p:blipFill>
        <p:spPr>
          <a:xfrm>
            <a:off x="508000" y="1217401"/>
            <a:ext cx="4860891" cy="2468224"/>
          </a:xfrm>
          <a:prstGeom prst="rect">
            <a:avLst/>
          </a:prstGeom>
        </p:spPr>
      </p:pic>
      <p:pic>
        <p:nvPicPr>
          <p:cNvPr id="4" name="Hình ảnh 3">
            <a:extLst>
              <a:ext uri="{FF2B5EF4-FFF2-40B4-BE49-F238E27FC236}">
                <a16:creationId xmlns:a16="http://schemas.microsoft.com/office/drawing/2014/main" id="{BC80C8CF-23B2-AC32-B0F0-65EDA35E31B7}"/>
              </a:ext>
            </a:extLst>
          </p:cNvPr>
          <p:cNvPicPr>
            <a:picLocks noChangeAspect="1"/>
          </p:cNvPicPr>
          <p:nvPr/>
        </p:nvPicPr>
        <p:blipFill>
          <a:blip r:embed="rId3"/>
          <a:stretch>
            <a:fillRect/>
          </a:stretch>
        </p:blipFill>
        <p:spPr>
          <a:xfrm>
            <a:off x="5783179" y="1306879"/>
            <a:ext cx="4860890" cy="1954973"/>
          </a:xfrm>
          <a:prstGeom prst="rect">
            <a:avLst/>
          </a:prstGeom>
        </p:spPr>
      </p:pic>
      <p:pic>
        <p:nvPicPr>
          <p:cNvPr id="5" name="Hình ảnh 4">
            <a:extLst>
              <a:ext uri="{FF2B5EF4-FFF2-40B4-BE49-F238E27FC236}">
                <a16:creationId xmlns:a16="http://schemas.microsoft.com/office/drawing/2014/main" id="{DD8BC46E-28EC-4165-1730-615C62C19A4C}"/>
              </a:ext>
            </a:extLst>
          </p:cNvPr>
          <p:cNvPicPr>
            <a:picLocks noChangeAspect="1"/>
          </p:cNvPicPr>
          <p:nvPr/>
        </p:nvPicPr>
        <p:blipFill>
          <a:blip r:embed="rId4"/>
          <a:stretch>
            <a:fillRect/>
          </a:stretch>
        </p:blipFill>
        <p:spPr>
          <a:xfrm>
            <a:off x="1145381" y="3978454"/>
            <a:ext cx="4006722" cy="2457988"/>
          </a:xfrm>
          <a:prstGeom prst="rect">
            <a:avLst/>
          </a:prstGeom>
        </p:spPr>
      </p:pic>
      <p:pic>
        <p:nvPicPr>
          <p:cNvPr id="6" name="Hình ảnh 5">
            <a:extLst>
              <a:ext uri="{FF2B5EF4-FFF2-40B4-BE49-F238E27FC236}">
                <a16:creationId xmlns:a16="http://schemas.microsoft.com/office/drawing/2014/main" id="{23BEBDD8-0236-2F49-8EEB-5F776BAFA2E3}"/>
              </a:ext>
            </a:extLst>
          </p:cNvPr>
          <p:cNvPicPr>
            <a:picLocks noChangeAspect="1"/>
          </p:cNvPicPr>
          <p:nvPr/>
        </p:nvPicPr>
        <p:blipFill>
          <a:blip r:embed="rId5"/>
          <a:stretch>
            <a:fillRect/>
          </a:stretch>
        </p:blipFill>
        <p:spPr>
          <a:xfrm>
            <a:off x="7211976" y="3845299"/>
            <a:ext cx="2915251" cy="2631701"/>
          </a:xfrm>
          <a:prstGeom prst="rect">
            <a:avLst/>
          </a:prstGeom>
        </p:spPr>
      </p:pic>
    </p:spTree>
    <p:extLst>
      <p:ext uri="{BB962C8B-B14F-4D97-AF65-F5344CB8AC3E}">
        <p14:creationId xmlns:p14="http://schemas.microsoft.com/office/powerpoint/2010/main" val="3828309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9494"/>
            <a:ext cx="12198284" cy="6858000"/>
          </a:xfrm>
          <a:prstGeom prst="rect">
            <a:avLst/>
          </a:prstGeom>
        </p:spPr>
      </p:pic>
      <p:sp>
        <p:nvSpPr>
          <p:cNvPr id="3" name="Rectangle 2"/>
          <p:cNvSpPr/>
          <p:nvPr/>
        </p:nvSpPr>
        <p:spPr>
          <a:xfrm>
            <a:off x="0" y="1706251"/>
            <a:ext cx="12028601" cy="1086836"/>
          </a:xfrm>
          <a:prstGeom prst="rect">
            <a:avLst/>
          </a:prstGeom>
        </p:spPr>
        <p:txBody>
          <a:bodyPr wrap="square">
            <a:spAutoFit/>
          </a:bodyPr>
          <a:lstStyle/>
          <a:p>
            <a:pPr algn="ctr">
              <a:lnSpc>
                <a:spcPct val="107000"/>
              </a:lnSpc>
              <a:spcAft>
                <a:spcPts val="800"/>
              </a:spcAft>
            </a:pPr>
            <a:r>
              <a:rPr lang="en-US" sz="2800" b="1">
                <a:solidFill>
                  <a:srgbClr val="FF0000"/>
                </a:solidFill>
                <a:latin typeface="Times New Roman" panose="02020603050405020304" pitchFamily="18" charset="0"/>
                <a:ea typeface="Calibri" panose="020F0502020204030204" pitchFamily="34" charset="0"/>
              </a:rPr>
              <a:t>TOÁN HỌC CHO MỌI NGƯỜI</a:t>
            </a:r>
          </a:p>
          <a:p>
            <a:pPr algn="ctr"/>
            <a:r>
              <a:rPr lang="en-US" sz="2800" b="1">
                <a:solidFill>
                  <a:srgbClr val="FF0000"/>
                </a:solidFill>
                <a:latin typeface="Times New Roman" panose="02020603050405020304" pitchFamily="18" charset="0"/>
                <a:ea typeface="Calibri" panose="020F0502020204030204" pitchFamily="34" charset="0"/>
              </a:rPr>
              <a:t>DỄ DẠY–DỄ HỌC–CHUẨN MỰC–KHOA HỌC–HIỆN ĐẠI</a:t>
            </a:r>
            <a:endParaRPr lang="en-US" sz="2800" b="1">
              <a:solidFill>
                <a:srgbClr val="FF0000"/>
              </a:solidFill>
            </a:endParaRPr>
          </a:p>
        </p:txBody>
      </p:sp>
      <p:sp>
        <p:nvSpPr>
          <p:cNvPr id="5" name="Rectangle 4"/>
          <p:cNvSpPr/>
          <p:nvPr/>
        </p:nvSpPr>
        <p:spPr>
          <a:xfrm>
            <a:off x="3296051" y="642536"/>
            <a:ext cx="5607304" cy="461665"/>
          </a:xfrm>
          <a:prstGeom prst="rect">
            <a:avLst/>
          </a:prstGeom>
        </p:spPr>
        <p:txBody>
          <a:bodyPr wrap="none">
            <a:spAutoFit/>
          </a:bodyPr>
          <a:lstStyle/>
          <a:p>
            <a:r>
              <a:rPr lang="en-US" sz="2400" b="1">
                <a:solidFill>
                  <a:srgbClr val="FF0000"/>
                </a:solidFill>
                <a:effectLst/>
                <a:latin typeface="Times New Roman" panose="02020603050405020304" pitchFamily="18" charset="0"/>
                <a:ea typeface="Calibri" panose="020F0502020204030204" pitchFamily="34" charset="0"/>
              </a:rPr>
              <a:t>THÔNG ĐIỆP CHUNG CỦA BỘ SÁCH </a:t>
            </a:r>
            <a:endParaRPr lang="en-US" sz="2400" b="1">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5283" y="3354997"/>
            <a:ext cx="1918085" cy="268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099703" y="3354997"/>
            <a:ext cx="1889492" cy="2655411"/>
          </a:xfrm>
          <a:prstGeom prst="rect">
            <a:avLst/>
          </a:prstGeom>
        </p:spPr>
      </p:pic>
      <p:pic>
        <p:nvPicPr>
          <p:cNvPr id="2" name="Hình ảnh 1">
            <a:extLst>
              <a:ext uri="{FF2B5EF4-FFF2-40B4-BE49-F238E27FC236}">
                <a16:creationId xmlns:a16="http://schemas.microsoft.com/office/drawing/2014/main" id="{86A0812C-E003-BE19-2286-EA08E206F247}"/>
              </a:ext>
            </a:extLst>
          </p:cNvPr>
          <p:cNvPicPr>
            <a:picLocks noChangeAspect="1"/>
          </p:cNvPicPr>
          <p:nvPr/>
        </p:nvPicPr>
        <p:blipFill>
          <a:blip r:embed="rId5"/>
          <a:stretch>
            <a:fillRect/>
          </a:stretch>
        </p:blipFill>
        <p:spPr>
          <a:xfrm>
            <a:off x="8160510" y="3298133"/>
            <a:ext cx="1918085" cy="2662261"/>
          </a:xfrm>
          <a:prstGeom prst="rect">
            <a:avLst/>
          </a:prstGeom>
        </p:spPr>
      </p:pic>
      <p:pic>
        <p:nvPicPr>
          <p:cNvPr id="8" name="Hình ảnh 7">
            <a:extLst>
              <a:ext uri="{FF2B5EF4-FFF2-40B4-BE49-F238E27FC236}">
                <a16:creationId xmlns:a16="http://schemas.microsoft.com/office/drawing/2014/main" id="{0055CA74-5C63-A847-D0B8-2EBDB939B535}"/>
              </a:ext>
            </a:extLst>
          </p:cNvPr>
          <p:cNvPicPr>
            <a:picLocks noChangeAspect="1"/>
          </p:cNvPicPr>
          <p:nvPr/>
        </p:nvPicPr>
        <p:blipFill>
          <a:blip r:embed="rId6"/>
          <a:stretch>
            <a:fillRect/>
          </a:stretch>
        </p:blipFill>
        <p:spPr>
          <a:xfrm>
            <a:off x="10192684" y="3268315"/>
            <a:ext cx="1813365" cy="2574468"/>
          </a:xfrm>
          <a:prstGeom prst="rect">
            <a:avLst/>
          </a:prstGeom>
        </p:spPr>
      </p:pic>
      <p:pic>
        <p:nvPicPr>
          <p:cNvPr id="9" name="Picture 2" descr="C:\Users\WIN10\OneDrive\TOAN 6 TAP HUAN\PPT TAP HUAN TOAN 6\LATEST VERSION\BIA TOAN 6 T 1.png">
            <a:extLst>
              <a:ext uri="{FF2B5EF4-FFF2-40B4-BE49-F238E27FC236}">
                <a16:creationId xmlns:a16="http://schemas.microsoft.com/office/drawing/2014/main" id="{57B7F3F3-62BF-80CB-AEEA-E3680A8429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34" y="3326386"/>
            <a:ext cx="1901844" cy="2684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WIN10\OneDrive\TOAN 6 TAP HUAN\PPT TAP HUAN TOAN 6\LATEST VERSION\BIA TOAN 6 TAP 2.png">
            <a:extLst>
              <a:ext uri="{FF2B5EF4-FFF2-40B4-BE49-F238E27FC236}">
                <a16:creationId xmlns:a16="http://schemas.microsoft.com/office/drawing/2014/main" id="{9AA14344-001E-B6F3-61E9-3D28F09A00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0448" y="3371790"/>
            <a:ext cx="1889492" cy="26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2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3" name="Diagram 2"/>
          <p:cNvGraphicFramePr/>
          <p:nvPr>
            <p:extLst>
              <p:ext uri="{D42A27DB-BD31-4B8C-83A1-F6EECF244321}">
                <p14:modId xmlns:p14="http://schemas.microsoft.com/office/powerpoint/2010/main" val="2413841885"/>
              </p:ext>
            </p:extLst>
          </p:nvPr>
        </p:nvGraphicFramePr>
        <p:xfrm>
          <a:off x="20320" y="1439333"/>
          <a:ext cx="121716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048256" y="804672"/>
            <a:ext cx="7388352" cy="707886"/>
          </a:xfrm>
          <a:prstGeom prst="rect">
            <a:avLst/>
          </a:prstGeom>
          <a:noFill/>
        </p:spPr>
        <p:txBody>
          <a:bodyPr wrap="square" rtlCol="0">
            <a:spAutoFit/>
          </a:bodyPr>
          <a:lstStyle/>
          <a:p>
            <a:pPr algn="ctr"/>
            <a:r>
              <a:rPr lang="en-US" sz="4000" b="1">
                <a:solidFill>
                  <a:srgbClr val="FF0000"/>
                </a:solidFill>
              </a:rPr>
              <a:t>I.QUAN ĐIỂM BIÊN SOẠN</a:t>
            </a:r>
          </a:p>
        </p:txBody>
      </p:sp>
    </p:spTree>
    <p:extLst>
      <p:ext uri="{BB962C8B-B14F-4D97-AF65-F5344CB8AC3E}">
        <p14:creationId xmlns:p14="http://schemas.microsoft.com/office/powerpoint/2010/main" val="3422440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400887" y="1095872"/>
            <a:ext cx="9568389" cy="461665"/>
          </a:xfrm>
          <a:prstGeom prst="rect">
            <a:avLst/>
          </a:prstGeom>
        </p:spPr>
        <p:txBody>
          <a:bodyPr wrap="none">
            <a:spAutoFit/>
          </a:bodyPr>
          <a:lstStyle/>
          <a:p>
            <a:r>
              <a:rPr lang="en-US" sz="2400" b="1">
                <a:solidFill>
                  <a:srgbClr val="FF0000"/>
                </a:solidFill>
                <a:latin typeface="Times New Roman" panose="02020603050405020304" pitchFamily="18" charset="0"/>
                <a:ea typeface="Calibri" panose="020F0502020204030204" pitchFamily="34" charset="0"/>
              </a:rPr>
              <a:t>V. SGK TOÁN 7 CTST </a:t>
            </a:r>
            <a:r>
              <a:rPr lang="en-US" sz="2400" b="1">
                <a:solidFill>
                  <a:srgbClr val="FF0000"/>
                </a:solidFill>
                <a:effectLst/>
                <a:latin typeface="Times New Roman" panose="02020603050405020304" pitchFamily="18" charset="0"/>
                <a:ea typeface="Calibri" panose="020F0502020204030204" pitchFamily="34" charset="0"/>
              </a:rPr>
              <a:t>CAM KẾT ĐỒNG HÀNH CÙNG GIÁO VIÊN.</a:t>
            </a:r>
            <a:endParaRPr lang="en-US" sz="2400" b="1">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9" y="2608207"/>
            <a:ext cx="1776754" cy="248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2161440" y="2628003"/>
            <a:ext cx="1771956" cy="2490231"/>
          </a:xfrm>
          <a:prstGeom prst="rect">
            <a:avLst/>
          </a:prstGeom>
        </p:spPr>
      </p:pic>
      <p:sp>
        <p:nvSpPr>
          <p:cNvPr id="9" name="Right Arrow 8"/>
          <p:cNvSpPr/>
          <p:nvPr/>
        </p:nvSpPr>
        <p:spPr>
          <a:xfrm rot="21081969">
            <a:off x="4152694" y="4407786"/>
            <a:ext cx="6108569" cy="254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15691" y="5268433"/>
            <a:ext cx="8528116" cy="1257845"/>
          </a:xfrm>
          <a:prstGeom prst="rect">
            <a:avLst/>
          </a:prstGeom>
        </p:spPr>
        <p:txBody>
          <a:bodyPr wrap="square">
            <a:spAutoFit/>
          </a:bodyPr>
          <a:lstStyle/>
          <a:p>
            <a:pPr>
              <a:lnSpc>
                <a:spcPct val="107000"/>
              </a:lnSpc>
              <a:spcAft>
                <a:spcPts val="800"/>
              </a:spcAft>
            </a:pPr>
            <a:r>
              <a:rPr lang="en-US">
                <a:solidFill>
                  <a:srgbClr val="221E1F"/>
                </a:solidFill>
                <a:latin typeface="Times New Roman" panose="02020603050405020304" pitchFamily="18" charset="0"/>
                <a:ea typeface="Calibri" panose="020F0502020204030204" pitchFamily="34" charset="0"/>
              </a:rPr>
              <a:t>Tập thể biên soạn SGK Toán 7 CTST cùng với Hệ sinh thái SGV-SBT-SKHBD và các trang Web tài nguyên số của NXB GD VN  cam kết luôn đồng hành cùng quí thầy cô để đảm bảo thực hiện thắng lợi công tác triển khai chương trình môn Toán lớp 7 mới của BGD&amp;ĐT trong năm học sắp tới và cả các năm học tiếp theo trong tương lai.</a:t>
            </a: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0767" y="2084832"/>
            <a:ext cx="1796141" cy="251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0488" y="1877825"/>
            <a:ext cx="1682496" cy="241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4547" y="1517904"/>
            <a:ext cx="1718127" cy="244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69357" cy="7010400"/>
          </a:xfrm>
          <a:prstGeom prst="rect">
            <a:avLst/>
          </a:prstGeom>
        </p:spPr>
      </p:pic>
      <p:sp>
        <p:nvSpPr>
          <p:cNvPr id="15" name="Rectangle 14"/>
          <p:cNvSpPr/>
          <p:nvPr/>
        </p:nvSpPr>
        <p:spPr>
          <a:xfrm>
            <a:off x="128016" y="905256"/>
            <a:ext cx="7370064" cy="2359152"/>
          </a:xfrm>
          <a:prstGeom prst="rect">
            <a:avLst/>
          </a:prstGeom>
        </p:spPr>
        <p:txBody>
          <a:bodyPr wrap="square">
            <a:spAutoFit/>
          </a:bodyPr>
          <a:lstStyle/>
          <a:p>
            <a:r>
              <a:rPr lang="vi-VN" b="1"/>
              <a:t>Hành trang số: </a:t>
            </a:r>
            <a:r>
              <a:rPr lang="vi-VN"/>
              <a:t>là nền tảng sách điện tử của NXBGDVN cung cấp các phiên bản SGK, SGV và công cụ hỗ trợ việc giảng dạy và học tập của GV và HS.   Được cung cấp miễn phí tại  các trang  web :  </a:t>
            </a:r>
            <a:r>
              <a:rPr lang="vi-VN" b="1" i="1"/>
              <a:t>chantroisangtao.vn</a:t>
            </a:r>
            <a:r>
              <a:rPr lang="vi-VN"/>
              <a:t> và </a:t>
            </a:r>
            <a:r>
              <a:rPr lang="vi-VN" b="1" i="1"/>
              <a:t>hanhtrangso.nxbgd.vn</a:t>
            </a:r>
            <a:endParaRPr lang="en-US"/>
          </a:p>
          <a:p>
            <a:r>
              <a:rPr lang="vi-VN"/>
              <a:t> </a:t>
            </a:r>
            <a:r>
              <a:rPr lang="vi-VN" b="1"/>
              <a:t>Tập huấn trực tuyến:</a:t>
            </a:r>
            <a:r>
              <a:rPr lang="vi-VN"/>
              <a:t> là nền tảng cung cấp tài liệu tập huấn, các video minh họa bài giảng, video hướng dẫn sử dụng thiết bị, đồ dùng dạy học,… Được cung cấp miễn phí tại  trang  web (</a:t>
            </a:r>
            <a:r>
              <a:rPr lang="vi-VN" b="1" i="1"/>
              <a:t>taphuan.nxbgd.vn</a:t>
            </a:r>
            <a:r>
              <a:rPr lang="vi-VN"/>
              <a:t>).</a:t>
            </a:r>
            <a:endParaRPr lang="en-US"/>
          </a:p>
        </p:txBody>
      </p:sp>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8023" y="118872"/>
            <a:ext cx="2730759" cy="216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64994" y="3300796"/>
            <a:ext cx="5303520" cy="646331"/>
          </a:xfrm>
          <a:prstGeom prst="rect">
            <a:avLst/>
          </a:prstGeom>
          <a:noFill/>
        </p:spPr>
        <p:txBody>
          <a:bodyPr wrap="square" rtlCol="0">
            <a:spAutoFit/>
          </a:bodyPr>
          <a:lstStyle/>
          <a:p>
            <a:r>
              <a:rPr lang="vi-VN" sz="3600" b="1" i="1"/>
              <a:t>chantroisangtao.vn</a:t>
            </a:r>
            <a:endParaRPr lang="en-US" sz="3600"/>
          </a:p>
        </p:txBody>
      </p:sp>
      <p:sp>
        <p:nvSpPr>
          <p:cNvPr id="6" name="TextBox 5"/>
          <p:cNvSpPr txBox="1"/>
          <p:nvPr/>
        </p:nvSpPr>
        <p:spPr>
          <a:xfrm>
            <a:off x="82296" y="3182326"/>
            <a:ext cx="2002536" cy="769441"/>
          </a:xfrm>
          <a:prstGeom prst="rect">
            <a:avLst/>
          </a:prstGeom>
          <a:noFill/>
        </p:spPr>
        <p:txBody>
          <a:bodyPr wrap="square" rtlCol="0">
            <a:spAutoFit/>
          </a:bodyPr>
          <a:lstStyle/>
          <a:p>
            <a:r>
              <a:rPr lang="en-US" sz="4400" b="1">
                <a:solidFill>
                  <a:srgbClr val="FF0000"/>
                </a:solidFill>
              </a:rPr>
              <a:t>CHÚ Ý:</a:t>
            </a:r>
          </a:p>
        </p:txBody>
      </p:sp>
      <p:pic>
        <p:nvPicPr>
          <p:cNvPr id="1026" name="Picture 2" descr="new - Công ty TNHH VNSEA Việt N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895" y="4883084"/>
            <a:ext cx="3072257" cy="168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296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5DA4651-3348-1622-DFB8-935E08DDFFFE}"/>
              </a:ext>
            </a:extLst>
          </p:cNvPr>
          <p:cNvPicPr>
            <a:picLocks noChangeAspect="1"/>
          </p:cNvPicPr>
          <p:nvPr/>
        </p:nvPicPr>
        <p:blipFill>
          <a:blip r:embed="rId2"/>
          <a:stretch>
            <a:fillRect/>
          </a:stretch>
        </p:blipFill>
        <p:spPr>
          <a:xfrm>
            <a:off x="301071" y="402755"/>
            <a:ext cx="3484348" cy="4929758"/>
          </a:xfrm>
          <a:prstGeom prst="rect">
            <a:avLst/>
          </a:prstGeom>
        </p:spPr>
      </p:pic>
      <p:pic>
        <p:nvPicPr>
          <p:cNvPr id="3" name="Hình ảnh 2">
            <a:extLst>
              <a:ext uri="{FF2B5EF4-FFF2-40B4-BE49-F238E27FC236}">
                <a16:creationId xmlns:a16="http://schemas.microsoft.com/office/drawing/2014/main" id="{E7983407-B5A6-8951-9F3C-234161589E84}"/>
              </a:ext>
            </a:extLst>
          </p:cNvPr>
          <p:cNvPicPr>
            <a:picLocks noChangeAspect="1"/>
          </p:cNvPicPr>
          <p:nvPr/>
        </p:nvPicPr>
        <p:blipFill>
          <a:blip r:embed="rId3"/>
          <a:stretch>
            <a:fillRect/>
          </a:stretch>
        </p:blipFill>
        <p:spPr>
          <a:xfrm>
            <a:off x="4067427" y="1356851"/>
            <a:ext cx="3356953" cy="4834276"/>
          </a:xfrm>
          <a:prstGeom prst="rect">
            <a:avLst/>
          </a:prstGeom>
        </p:spPr>
      </p:pic>
      <p:pic>
        <p:nvPicPr>
          <p:cNvPr id="4" name="Hình ảnh 3">
            <a:extLst>
              <a:ext uri="{FF2B5EF4-FFF2-40B4-BE49-F238E27FC236}">
                <a16:creationId xmlns:a16="http://schemas.microsoft.com/office/drawing/2014/main" id="{497BBB74-42BF-A50B-72B2-C16AF509E591}"/>
              </a:ext>
            </a:extLst>
          </p:cNvPr>
          <p:cNvPicPr>
            <a:picLocks noChangeAspect="1"/>
          </p:cNvPicPr>
          <p:nvPr/>
        </p:nvPicPr>
        <p:blipFill>
          <a:blip r:embed="rId4"/>
          <a:stretch>
            <a:fillRect/>
          </a:stretch>
        </p:blipFill>
        <p:spPr>
          <a:xfrm>
            <a:off x="7706389" y="1979179"/>
            <a:ext cx="3305741" cy="4574909"/>
          </a:xfrm>
          <a:prstGeom prst="rect">
            <a:avLst/>
          </a:prstGeom>
        </p:spPr>
      </p:pic>
    </p:spTree>
    <p:extLst>
      <p:ext uri="{BB962C8B-B14F-4D97-AF65-F5344CB8AC3E}">
        <p14:creationId xmlns:p14="http://schemas.microsoft.com/office/powerpoint/2010/main" val="1908993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Hình ảnh 1">
            <a:extLst>
              <a:ext uri="{FF2B5EF4-FFF2-40B4-BE49-F238E27FC236}">
                <a16:creationId xmlns:a16="http://schemas.microsoft.com/office/drawing/2014/main" id="{413A6A12-33BA-9EBB-1BB4-10F4986CA9FB}"/>
              </a:ext>
            </a:extLst>
          </p:cNvPr>
          <p:cNvPicPr>
            <a:picLocks noChangeAspect="1"/>
          </p:cNvPicPr>
          <p:nvPr/>
        </p:nvPicPr>
        <p:blipFill>
          <a:blip r:embed="rId3"/>
          <a:stretch>
            <a:fillRect/>
          </a:stretch>
        </p:blipFill>
        <p:spPr>
          <a:xfrm>
            <a:off x="3008671" y="478707"/>
            <a:ext cx="6174658" cy="3099280"/>
          </a:xfrm>
          <a:prstGeom prst="rect">
            <a:avLst/>
          </a:prstGeom>
        </p:spPr>
      </p:pic>
      <p:pic>
        <p:nvPicPr>
          <p:cNvPr id="3" name="Hình ảnh 2">
            <a:extLst>
              <a:ext uri="{FF2B5EF4-FFF2-40B4-BE49-F238E27FC236}">
                <a16:creationId xmlns:a16="http://schemas.microsoft.com/office/drawing/2014/main" id="{4DABEAE7-062B-D5BA-B745-ED64AA8D474D}"/>
              </a:ext>
            </a:extLst>
          </p:cNvPr>
          <p:cNvPicPr>
            <a:picLocks noChangeAspect="1"/>
          </p:cNvPicPr>
          <p:nvPr/>
        </p:nvPicPr>
        <p:blipFill>
          <a:blip r:embed="rId4"/>
          <a:stretch>
            <a:fillRect/>
          </a:stretch>
        </p:blipFill>
        <p:spPr>
          <a:xfrm>
            <a:off x="2383858" y="4056693"/>
            <a:ext cx="7856901" cy="2225233"/>
          </a:xfrm>
          <a:prstGeom prst="rect">
            <a:avLst/>
          </a:prstGeom>
        </p:spPr>
      </p:pic>
    </p:spTree>
    <p:extLst>
      <p:ext uri="{BB962C8B-B14F-4D97-AF65-F5344CB8AC3E}">
        <p14:creationId xmlns:p14="http://schemas.microsoft.com/office/powerpoint/2010/main" val="2650289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3"/>
            <a:ext cx="12192000" cy="6854467"/>
          </a:xfrm>
          <a:prstGeom prst="rect">
            <a:avLst/>
          </a:prstGeom>
        </p:spPr>
      </p:pic>
      <p:sp>
        <p:nvSpPr>
          <p:cNvPr id="2" name="TextBox 1"/>
          <p:cNvSpPr txBox="1"/>
          <p:nvPr/>
        </p:nvSpPr>
        <p:spPr>
          <a:xfrm>
            <a:off x="4837176" y="3950208"/>
            <a:ext cx="4965192" cy="923330"/>
          </a:xfrm>
          <a:prstGeom prst="rect">
            <a:avLst/>
          </a:prstGeom>
          <a:noFill/>
        </p:spPr>
        <p:txBody>
          <a:bodyPr wrap="square" rtlCol="0">
            <a:spAutoFit/>
          </a:bodyPr>
          <a:lstStyle/>
          <a:p>
            <a:r>
              <a:rPr lang="en-US">
                <a:hlinkClick r:id="rId3"/>
              </a:rPr>
              <a:t>https://youtu.be/mIZ0ZGrfNVk</a:t>
            </a:r>
            <a:endParaRPr lang="en-US"/>
          </a:p>
          <a:p>
            <a:r>
              <a:rPr lang="en-US"/>
              <a:t>GIỚI THIỆU TOÁN 8 CHÂN TRỜI SÁNG TẠO</a:t>
            </a:r>
          </a:p>
          <a:p>
            <a:endParaRPr lang="en-US"/>
          </a:p>
        </p:txBody>
      </p:sp>
      <p:pic>
        <p:nvPicPr>
          <p:cNvPr id="6" name="Hình ảnh 5">
            <a:extLst>
              <a:ext uri="{FF2B5EF4-FFF2-40B4-BE49-F238E27FC236}">
                <a16:creationId xmlns:a16="http://schemas.microsoft.com/office/drawing/2014/main" id="{CF790821-5E31-916D-DDF9-AA8C3A5E2593}"/>
              </a:ext>
            </a:extLst>
          </p:cNvPr>
          <p:cNvPicPr>
            <a:picLocks noChangeAspect="1"/>
          </p:cNvPicPr>
          <p:nvPr/>
        </p:nvPicPr>
        <p:blipFill>
          <a:blip r:embed="rId4"/>
          <a:stretch>
            <a:fillRect/>
          </a:stretch>
        </p:blipFill>
        <p:spPr>
          <a:xfrm>
            <a:off x="335328" y="1098878"/>
            <a:ext cx="2054304" cy="2851330"/>
          </a:xfrm>
          <a:prstGeom prst="rect">
            <a:avLst/>
          </a:prstGeom>
        </p:spPr>
      </p:pic>
      <p:pic>
        <p:nvPicPr>
          <p:cNvPr id="7" name="Hình ảnh 6">
            <a:extLst>
              <a:ext uri="{FF2B5EF4-FFF2-40B4-BE49-F238E27FC236}">
                <a16:creationId xmlns:a16="http://schemas.microsoft.com/office/drawing/2014/main" id="{84CE4314-9907-D5B0-CD67-8108A9641F1F}"/>
              </a:ext>
            </a:extLst>
          </p:cNvPr>
          <p:cNvPicPr>
            <a:picLocks noChangeAspect="1"/>
          </p:cNvPicPr>
          <p:nvPr/>
        </p:nvPicPr>
        <p:blipFill>
          <a:blip r:embed="rId5"/>
          <a:stretch>
            <a:fillRect/>
          </a:stretch>
        </p:blipFill>
        <p:spPr>
          <a:xfrm>
            <a:off x="1736900" y="3336921"/>
            <a:ext cx="2054304" cy="2916533"/>
          </a:xfrm>
          <a:prstGeom prst="rect">
            <a:avLst/>
          </a:prstGeom>
        </p:spPr>
      </p:pic>
    </p:spTree>
    <p:extLst>
      <p:ext uri="{BB962C8B-B14F-4D97-AF65-F5344CB8AC3E}">
        <p14:creationId xmlns:p14="http://schemas.microsoft.com/office/powerpoint/2010/main" val="3115122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83312" y="817706"/>
            <a:ext cx="4876800" cy="2554930"/>
          </a:xfrm>
          <a:prstGeom prst="rect">
            <a:avLst/>
          </a:prstGeom>
        </p:spPr>
        <p:txBody>
          <a:bodyPr wrap="square">
            <a:spAutoFit/>
          </a:bodyPr>
          <a:lstStyle/>
          <a:p>
            <a:pPr algn="just"/>
            <a:r>
              <a:rPr lang="en-US" sz="2667" b="1" dirty="0">
                <a:solidFill>
                  <a:srgbClr val="C00000"/>
                </a:solidFill>
              </a:rPr>
              <a:t>1. </a:t>
            </a:r>
            <a:r>
              <a:rPr lang="en-US" sz="2667" b="1" dirty="0" err="1">
                <a:solidFill>
                  <a:srgbClr val="C00000"/>
                </a:solidFill>
              </a:rPr>
              <a:t>Hỗ</a:t>
            </a:r>
            <a:r>
              <a:rPr lang="en-US" sz="2667" b="1" dirty="0">
                <a:solidFill>
                  <a:srgbClr val="C00000"/>
                </a:solidFill>
              </a:rPr>
              <a:t> </a:t>
            </a:r>
            <a:r>
              <a:rPr lang="en-US" sz="2667" b="1" dirty="0" err="1">
                <a:solidFill>
                  <a:srgbClr val="C00000"/>
                </a:solidFill>
              </a:rPr>
              <a:t>trợ</a:t>
            </a:r>
            <a:r>
              <a:rPr lang="en-US" sz="2667" b="1" dirty="0">
                <a:solidFill>
                  <a:srgbClr val="C00000"/>
                </a:solidFill>
              </a:rPr>
              <a:t> </a:t>
            </a:r>
            <a:r>
              <a:rPr lang="en-US" sz="2667" b="1" dirty="0" err="1">
                <a:solidFill>
                  <a:srgbClr val="C00000"/>
                </a:solidFill>
              </a:rPr>
              <a:t>định</a:t>
            </a:r>
            <a:r>
              <a:rPr lang="en-US" sz="2667" b="1" dirty="0">
                <a:solidFill>
                  <a:srgbClr val="C00000"/>
                </a:solidFill>
              </a:rPr>
              <a:t> </a:t>
            </a:r>
            <a:r>
              <a:rPr lang="en-US" sz="2667" b="1" dirty="0" err="1">
                <a:solidFill>
                  <a:srgbClr val="C00000"/>
                </a:solidFill>
              </a:rPr>
              <a:t>hướng</a:t>
            </a:r>
            <a:r>
              <a:rPr lang="en-US" sz="2667" b="1" dirty="0">
                <a:solidFill>
                  <a:srgbClr val="C00000"/>
                </a:solidFill>
              </a:rPr>
              <a:t> </a:t>
            </a:r>
            <a:r>
              <a:rPr lang="en-US" sz="2667" b="1" dirty="0" err="1">
                <a:solidFill>
                  <a:srgbClr val="C00000"/>
                </a:solidFill>
              </a:rPr>
              <a:t>phát</a:t>
            </a:r>
            <a:r>
              <a:rPr lang="en-US" sz="2667" b="1" dirty="0">
                <a:solidFill>
                  <a:srgbClr val="C00000"/>
                </a:solidFill>
              </a:rPr>
              <a:t> </a:t>
            </a:r>
            <a:r>
              <a:rPr lang="en-US" sz="2667" b="1" dirty="0" err="1">
                <a:solidFill>
                  <a:srgbClr val="C00000"/>
                </a:solidFill>
              </a:rPr>
              <a:t>triển</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dirty="0" err="1"/>
              <a:t>Thông</a:t>
            </a:r>
            <a:r>
              <a:rPr lang="en-US" sz="2667" dirty="0"/>
              <a:t> qua </a:t>
            </a:r>
            <a:r>
              <a:rPr lang="en-US" sz="2667" dirty="0" err="1"/>
              <a:t>việc</a:t>
            </a:r>
            <a:r>
              <a:rPr lang="en-US" sz="2667" dirty="0"/>
              <a:t> </a:t>
            </a:r>
            <a:r>
              <a:rPr lang="en-US" sz="2667" dirty="0" err="1"/>
              <a:t>tô</a:t>
            </a:r>
            <a:r>
              <a:rPr lang="en-US" sz="2667" dirty="0"/>
              <a:t>̉ </a:t>
            </a:r>
            <a:r>
              <a:rPr lang="en-US" sz="2667" dirty="0" err="1"/>
              <a:t>chức</a:t>
            </a:r>
            <a:r>
              <a:rPr lang="en-US" sz="2667" dirty="0"/>
              <a:t> </a:t>
            </a:r>
            <a:r>
              <a:rPr lang="en-US" sz="2667" dirty="0" err="1"/>
              <a:t>các</a:t>
            </a:r>
            <a:r>
              <a:rPr lang="en-US" sz="2667" dirty="0"/>
              <a:t> </a:t>
            </a:r>
            <a:r>
              <a:rPr lang="en-US" sz="2667" dirty="0" err="1"/>
              <a:t>hoạt</a:t>
            </a:r>
            <a:r>
              <a:rPr lang="en-US" sz="2667" dirty="0"/>
              <a:t> </a:t>
            </a:r>
            <a:r>
              <a:rPr lang="en-US" sz="2667" dirty="0" err="1"/>
              <a:t>động</a:t>
            </a:r>
            <a:r>
              <a:rPr lang="en-US" sz="2667" dirty="0"/>
              <a:t> </a:t>
            </a:r>
            <a:r>
              <a:rPr lang="en-US" sz="2667" dirty="0" err="1"/>
              <a:t>phù</a:t>
            </a:r>
            <a:r>
              <a:rPr lang="en-US" sz="2667" dirty="0"/>
              <a:t> </a:t>
            </a:r>
            <a:r>
              <a:rPr lang="en-US" sz="2667" dirty="0" err="1"/>
              <a:t>hợp</a:t>
            </a:r>
            <a:r>
              <a:rPr lang="en-US" sz="2667" dirty="0"/>
              <a:t> </a:t>
            </a:r>
            <a:r>
              <a:rPr lang="en-US" sz="2667" dirty="0" err="1"/>
              <a:t>với</a:t>
            </a:r>
            <a:r>
              <a:rPr lang="en-US" sz="2667" dirty="0"/>
              <a:t> </a:t>
            </a:r>
            <a:r>
              <a:rPr lang="en-US" sz="2667" dirty="0" err="1"/>
              <a:t>trình</a:t>
            </a:r>
            <a:r>
              <a:rPr lang="en-US" sz="2667" dirty="0"/>
              <a:t> </a:t>
            </a:r>
            <a:r>
              <a:rPr lang="en-US" sz="2667" dirty="0" err="1"/>
              <a:t>đô</a:t>
            </a:r>
            <a:r>
              <a:rPr lang="en-US" sz="2667" dirty="0"/>
              <a:t>̣, </a:t>
            </a:r>
            <a:r>
              <a:rPr lang="en-US" sz="2667" dirty="0" err="1"/>
              <a:t>giúp</a:t>
            </a:r>
            <a:r>
              <a:rPr lang="en-US" sz="2667" dirty="0"/>
              <a:t> HS </a:t>
            </a:r>
            <a:r>
              <a:rPr lang="en-US" sz="2667" err="1"/>
              <a:t>lớp</a:t>
            </a:r>
            <a:r>
              <a:rPr lang="en-US" sz="2667"/>
              <a:t> 8 kết hợp quan </a:t>
            </a:r>
            <a:r>
              <a:rPr lang="en-US" sz="2667" dirty="0" err="1"/>
              <a:t>sát</a:t>
            </a:r>
            <a:r>
              <a:rPr lang="en-US" sz="2667" dirty="0"/>
              <a:t> </a:t>
            </a:r>
            <a:r>
              <a:rPr lang="en-US" sz="2667" dirty="0" err="1"/>
              <a:t>trực</a:t>
            </a:r>
            <a:r>
              <a:rPr lang="en-US" sz="2667" dirty="0"/>
              <a:t> </a:t>
            </a:r>
            <a:r>
              <a:rPr lang="en-US" sz="2667" err="1"/>
              <a:t>quan</a:t>
            </a:r>
            <a:r>
              <a:rPr lang="en-US" sz="2667"/>
              <a:t> và </a:t>
            </a:r>
            <a:r>
              <a:rPr lang="en-US" sz="2667" dirty="0" err="1"/>
              <a:t>suy</a:t>
            </a:r>
            <a:r>
              <a:rPr lang="en-US" sz="2667" dirty="0"/>
              <a:t> </a:t>
            </a:r>
            <a:r>
              <a:rPr lang="en-US" sz="2667" dirty="0" err="1"/>
              <a:t>luận</a:t>
            </a:r>
            <a:r>
              <a:rPr lang="en-US" sz="2667" dirty="0"/>
              <a:t> logic </a:t>
            </a:r>
            <a:r>
              <a:rPr lang="en-US" sz="2667" dirty="0" err="1"/>
              <a:t>trong</a:t>
            </a:r>
            <a:r>
              <a:rPr lang="en-US" sz="2667" dirty="0"/>
              <a:t> </a:t>
            </a:r>
            <a:r>
              <a:rPr lang="en-US" sz="2667" dirty="0" err="1"/>
              <a:t>học</a:t>
            </a:r>
            <a:r>
              <a:rPr lang="en-US" sz="2667" dirty="0"/>
              <a:t> </a:t>
            </a:r>
            <a:r>
              <a:rPr lang="en-US" sz="2667" dirty="0" err="1"/>
              <a:t>tập</a:t>
            </a:r>
            <a:r>
              <a:rPr lang="en-US" sz="2667" dirty="0"/>
              <a:t> </a:t>
            </a:r>
            <a:r>
              <a:rPr lang="en-US" sz="2667" dirty="0" err="1"/>
              <a:t>môn</a:t>
            </a:r>
            <a:r>
              <a:rPr lang="en-US" sz="2667" dirty="0"/>
              <a:t> </a:t>
            </a:r>
            <a:r>
              <a:rPr lang="en-US" sz="2667" err="1"/>
              <a:t>Toán</a:t>
            </a:r>
            <a:r>
              <a:rPr lang="en-US" sz="2667"/>
              <a:t> </a:t>
            </a:r>
            <a:endParaRPr lang="en-US" sz="2400" dirty="0"/>
          </a:p>
        </p:txBody>
      </p:sp>
      <p:pic>
        <p:nvPicPr>
          <p:cNvPr id="2" name="Hình ảnh 1">
            <a:extLst>
              <a:ext uri="{FF2B5EF4-FFF2-40B4-BE49-F238E27FC236}">
                <a16:creationId xmlns:a16="http://schemas.microsoft.com/office/drawing/2014/main" id="{DFCA0350-A1A4-6F67-5240-C3ECB5C8DB0C}"/>
              </a:ext>
            </a:extLst>
          </p:cNvPr>
          <p:cNvPicPr>
            <a:picLocks noChangeAspect="1"/>
          </p:cNvPicPr>
          <p:nvPr/>
        </p:nvPicPr>
        <p:blipFill>
          <a:blip r:embed="rId3"/>
          <a:stretch>
            <a:fillRect/>
          </a:stretch>
        </p:blipFill>
        <p:spPr>
          <a:xfrm>
            <a:off x="46359" y="3202973"/>
            <a:ext cx="5314708" cy="2165925"/>
          </a:xfrm>
          <a:prstGeom prst="rect">
            <a:avLst/>
          </a:prstGeom>
        </p:spPr>
      </p:pic>
      <p:pic>
        <p:nvPicPr>
          <p:cNvPr id="5" name="Hình ảnh 4">
            <a:extLst>
              <a:ext uri="{FF2B5EF4-FFF2-40B4-BE49-F238E27FC236}">
                <a16:creationId xmlns:a16="http://schemas.microsoft.com/office/drawing/2014/main" id="{EB86D296-7D8F-8134-DC0C-76F659B05CC7}"/>
              </a:ext>
            </a:extLst>
          </p:cNvPr>
          <p:cNvPicPr>
            <a:picLocks noChangeAspect="1"/>
          </p:cNvPicPr>
          <p:nvPr/>
        </p:nvPicPr>
        <p:blipFill>
          <a:blip r:embed="rId4"/>
          <a:stretch>
            <a:fillRect/>
          </a:stretch>
        </p:blipFill>
        <p:spPr>
          <a:xfrm>
            <a:off x="5361067" y="0"/>
            <a:ext cx="5677392" cy="2385267"/>
          </a:xfrm>
          <a:prstGeom prst="rect">
            <a:avLst/>
          </a:prstGeom>
        </p:spPr>
      </p:pic>
      <p:pic>
        <p:nvPicPr>
          <p:cNvPr id="6" name="Hình ảnh 5">
            <a:extLst>
              <a:ext uri="{FF2B5EF4-FFF2-40B4-BE49-F238E27FC236}">
                <a16:creationId xmlns:a16="http://schemas.microsoft.com/office/drawing/2014/main" id="{57BF2743-46D0-5991-1AA9-ED75A4109445}"/>
              </a:ext>
            </a:extLst>
          </p:cNvPr>
          <p:cNvPicPr>
            <a:picLocks noChangeAspect="1"/>
          </p:cNvPicPr>
          <p:nvPr/>
        </p:nvPicPr>
        <p:blipFill>
          <a:blip r:embed="rId5"/>
          <a:stretch>
            <a:fillRect/>
          </a:stretch>
        </p:blipFill>
        <p:spPr>
          <a:xfrm>
            <a:off x="5361067" y="2310147"/>
            <a:ext cx="6361960" cy="1258963"/>
          </a:xfrm>
          <a:prstGeom prst="rect">
            <a:avLst/>
          </a:prstGeom>
        </p:spPr>
      </p:pic>
      <p:pic>
        <p:nvPicPr>
          <p:cNvPr id="7" name="Hình ảnh 6">
            <a:extLst>
              <a:ext uri="{FF2B5EF4-FFF2-40B4-BE49-F238E27FC236}">
                <a16:creationId xmlns:a16="http://schemas.microsoft.com/office/drawing/2014/main" id="{EE86B05B-A335-63D0-6715-B5F30AC09A49}"/>
              </a:ext>
            </a:extLst>
          </p:cNvPr>
          <p:cNvPicPr>
            <a:picLocks noChangeAspect="1"/>
          </p:cNvPicPr>
          <p:nvPr/>
        </p:nvPicPr>
        <p:blipFill>
          <a:blip r:embed="rId6"/>
          <a:stretch>
            <a:fillRect/>
          </a:stretch>
        </p:blipFill>
        <p:spPr>
          <a:xfrm>
            <a:off x="5407426" y="3834639"/>
            <a:ext cx="5678479" cy="2965428"/>
          </a:xfrm>
          <a:prstGeom prst="rect">
            <a:avLst/>
          </a:prstGeom>
        </p:spPr>
      </p:pic>
      <p:pic>
        <p:nvPicPr>
          <p:cNvPr id="8" name="Hình ảnh 7">
            <a:extLst>
              <a:ext uri="{FF2B5EF4-FFF2-40B4-BE49-F238E27FC236}">
                <a16:creationId xmlns:a16="http://schemas.microsoft.com/office/drawing/2014/main" id="{C401DF2F-EB43-C9A3-5F66-BDBE210D94E2}"/>
              </a:ext>
            </a:extLst>
          </p:cNvPr>
          <p:cNvPicPr>
            <a:picLocks noChangeAspect="1"/>
          </p:cNvPicPr>
          <p:nvPr/>
        </p:nvPicPr>
        <p:blipFill>
          <a:blip r:embed="rId7"/>
          <a:stretch>
            <a:fillRect/>
          </a:stretch>
        </p:blipFill>
        <p:spPr>
          <a:xfrm>
            <a:off x="83312" y="5368898"/>
            <a:ext cx="4876800" cy="1431169"/>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09467" y="964381"/>
            <a:ext cx="4762500" cy="3786229"/>
          </a:xfrm>
          <a:prstGeom prst="rect">
            <a:avLst/>
          </a:prstGeom>
        </p:spPr>
        <p:txBody>
          <a:bodyPr wrap="square">
            <a:spAutoFit/>
          </a:bodyPr>
          <a:lstStyle/>
          <a:p>
            <a:pPr algn="just"/>
            <a:r>
              <a:rPr lang="en-US" sz="2667" b="1" dirty="0">
                <a:solidFill>
                  <a:srgbClr val="C00000"/>
                </a:solidFill>
              </a:rPr>
              <a:t>2. </a:t>
            </a:r>
            <a:r>
              <a:rPr lang="en-US" sz="2667" b="1" dirty="0" err="1">
                <a:solidFill>
                  <a:srgbClr val="C00000"/>
                </a:solidFill>
              </a:rPr>
              <a:t>Phối</a:t>
            </a:r>
            <a:r>
              <a:rPr lang="en-US" sz="2667" b="1" dirty="0">
                <a:solidFill>
                  <a:srgbClr val="C00000"/>
                </a:solidFill>
              </a:rPr>
              <a:t> </a:t>
            </a:r>
            <a:r>
              <a:rPr lang="en-US" sz="2667" b="1" dirty="0" err="1">
                <a:solidFill>
                  <a:srgbClr val="C00000"/>
                </a:solidFill>
              </a:rPr>
              <a:t>hợp</a:t>
            </a:r>
            <a:r>
              <a:rPr lang="en-US" sz="2667" b="1" dirty="0">
                <a:solidFill>
                  <a:srgbClr val="C00000"/>
                </a:solidFill>
              </a:rPr>
              <a:t> </a:t>
            </a:r>
            <a:r>
              <a:rPr lang="en-US" sz="2667" b="1" dirty="0" err="1">
                <a:solidFill>
                  <a:srgbClr val="C00000"/>
                </a:solidFill>
              </a:rPr>
              <a:t>phát</a:t>
            </a:r>
            <a:r>
              <a:rPr lang="en-US" sz="2667" b="1" dirty="0">
                <a:solidFill>
                  <a:srgbClr val="C00000"/>
                </a:solidFill>
              </a:rPr>
              <a:t> </a:t>
            </a:r>
            <a:r>
              <a:rPr lang="en-US" sz="2667" b="1" dirty="0" err="1">
                <a:solidFill>
                  <a:srgbClr val="C00000"/>
                </a:solidFill>
              </a:rPr>
              <a:t>triển</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b="1" dirty="0" err="1">
                <a:solidFill>
                  <a:srgbClr val="C00000"/>
                </a:solidFill>
              </a:rPr>
              <a:t>toán</a:t>
            </a:r>
            <a:r>
              <a:rPr lang="en-US" sz="2667" b="1" dirty="0">
                <a:solidFill>
                  <a:srgbClr val="C00000"/>
                </a:solidFill>
              </a:rPr>
              <a:t> </a:t>
            </a:r>
            <a:r>
              <a:rPr lang="en-US" sz="2667" b="1" dirty="0" err="1">
                <a:solidFill>
                  <a:srgbClr val="C00000"/>
                </a:solidFill>
              </a:rPr>
              <a:t>học</a:t>
            </a:r>
            <a:r>
              <a:rPr lang="en-US" sz="2667" b="1" dirty="0">
                <a:solidFill>
                  <a:srgbClr val="C00000"/>
                </a:solidFill>
              </a:rPr>
              <a:t> </a:t>
            </a:r>
            <a:r>
              <a:rPr lang="en-US" sz="2667" b="1" dirty="0" err="1">
                <a:solidFill>
                  <a:srgbClr val="C00000"/>
                </a:solidFill>
              </a:rPr>
              <a:t>và</a:t>
            </a:r>
            <a:r>
              <a:rPr lang="en-US" sz="2667" b="1" dirty="0">
                <a:solidFill>
                  <a:srgbClr val="C00000"/>
                </a:solidFill>
              </a:rPr>
              <a:t>  </a:t>
            </a:r>
            <a:r>
              <a:rPr lang="en-US" sz="2667" b="1" dirty="0" err="1">
                <a:solidFill>
                  <a:srgbClr val="C00000"/>
                </a:solidFill>
              </a:rPr>
              <a:t>năng</a:t>
            </a:r>
            <a:r>
              <a:rPr lang="en-US" sz="2667" b="1" dirty="0">
                <a:solidFill>
                  <a:srgbClr val="C00000"/>
                </a:solidFill>
              </a:rPr>
              <a:t> </a:t>
            </a:r>
            <a:r>
              <a:rPr lang="en-US" sz="2667" b="1" dirty="0" err="1">
                <a:solidFill>
                  <a:srgbClr val="C00000"/>
                </a:solidFill>
              </a:rPr>
              <a:t>lực</a:t>
            </a:r>
            <a:r>
              <a:rPr lang="en-US" sz="2667" b="1" dirty="0">
                <a:solidFill>
                  <a:srgbClr val="C00000"/>
                </a:solidFill>
              </a:rPr>
              <a:t> </a:t>
            </a:r>
            <a:r>
              <a:rPr lang="en-US" sz="2667" b="1" dirty="0" err="1">
                <a:solidFill>
                  <a:srgbClr val="C00000"/>
                </a:solidFill>
              </a:rPr>
              <a:t>chung</a:t>
            </a:r>
            <a:r>
              <a:rPr lang="en-US" sz="2667" b="1" dirty="0">
                <a:solidFill>
                  <a:srgbClr val="C00000"/>
                </a:solidFill>
              </a:rPr>
              <a:t>:</a:t>
            </a:r>
          </a:p>
          <a:p>
            <a:pPr algn="just"/>
            <a:r>
              <a:rPr lang="en-US" sz="2667" dirty="0"/>
              <a:t> </a:t>
            </a:r>
            <a:r>
              <a:rPr lang="en-US" sz="2667" dirty="0" err="1"/>
              <a:t>Năng</a:t>
            </a:r>
            <a:r>
              <a:rPr lang="en-US" sz="2667" dirty="0"/>
              <a:t> </a:t>
            </a:r>
            <a:r>
              <a:rPr lang="en-US" sz="2667" dirty="0" err="1"/>
              <a:t>lực</a:t>
            </a:r>
            <a:r>
              <a:rPr lang="en-US" sz="2667" dirty="0"/>
              <a:t> </a:t>
            </a:r>
            <a:r>
              <a:rPr lang="en-US" sz="2667" dirty="0" err="1"/>
              <a:t>Toán</a:t>
            </a:r>
            <a:r>
              <a:rPr lang="en-US" sz="2667" dirty="0"/>
              <a:t> </a:t>
            </a:r>
            <a:r>
              <a:rPr lang="en-US" sz="2667" dirty="0" err="1"/>
              <a:t>học</a:t>
            </a:r>
            <a:r>
              <a:rPr lang="en-US" sz="2667" dirty="0"/>
              <a:t>: </a:t>
            </a:r>
            <a:r>
              <a:rPr lang="en-US" sz="2667" dirty="0" err="1"/>
              <a:t>Tư</a:t>
            </a:r>
            <a:r>
              <a:rPr lang="en-US" sz="2667" dirty="0"/>
              <a:t> </a:t>
            </a:r>
            <a:r>
              <a:rPr lang="en-US" sz="2667" dirty="0" err="1"/>
              <a:t>duy</a:t>
            </a:r>
            <a:r>
              <a:rPr lang="en-US" sz="2667" dirty="0"/>
              <a:t> logic, </a:t>
            </a:r>
            <a:r>
              <a:rPr lang="en-US" sz="2667" dirty="0" err="1"/>
              <a:t>Mô</a:t>
            </a:r>
            <a:r>
              <a:rPr lang="en-US" sz="2667" dirty="0"/>
              <a:t> </a:t>
            </a:r>
            <a:r>
              <a:rPr lang="en-US" sz="2667" dirty="0" err="1"/>
              <a:t>hình</a:t>
            </a:r>
            <a:r>
              <a:rPr lang="en-US" sz="2667" dirty="0"/>
              <a:t> </a:t>
            </a:r>
            <a:r>
              <a:rPr lang="en-US" sz="2667" dirty="0" err="1"/>
              <a:t>hoa,giải</a:t>
            </a:r>
            <a:r>
              <a:rPr lang="en-US" sz="2667" dirty="0"/>
              <a:t> </a:t>
            </a:r>
            <a:r>
              <a:rPr lang="en-US" sz="2667" dirty="0" err="1"/>
              <a:t>quyết</a:t>
            </a:r>
            <a:r>
              <a:rPr lang="en-US" sz="2667" dirty="0"/>
              <a:t> </a:t>
            </a:r>
            <a:r>
              <a:rPr lang="en-US" sz="2667" dirty="0" err="1"/>
              <a:t>vấn</a:t>
            </a:r>
            <a:r>
              <a:rPr lang="en-US" sz="2667" dirty="0"/>
              <a:t> </a:t>
            </a:r>
            <a:r>
              <a:rPr lang="en-US" sz="2667" dirty="0" err="1"/>
              <a:t>đê</a:t>
            </a:r>
            <a:r>
              <a:rPr lang="en-US" sz="2667" dirty="0"/>
              <a:t>̀, </a:t>
            </a:r>
            <a:r>
              <a:rPr lang="en-US" sz="2667" dirty="0" err="1"/>
              <a:t>giao</a:t>
            </a:r>
            <a:r>
              <a:rPr lang="en-US" sz="2667" dirty="0"/>
              <a:t> </a:t>
            </a:r>
            <a:r>
              <a:rPr lang="en-US" sz="2667" dirty="0" err="1"/>
              <a:t>tiếp</a:t>
            </a:r>
            <a:r>
              <a:rPr lang="en-US" sz="2667" dirty="0"/>
              <a:t> </a:t>
            </a:r>
            <a:r>
              <a:rPr lang="en-US" sz="2667" dirty="0" err="1"/>
              <a:t>toán</a:t>
            </a:r>
            <a:r>
              <a:rPr lang="en-US" sz="2667" dirty="0"/>
              <a:t> </a:t>
            </a:r>
            <a:r>
              <a:rPr lang="en-US" sz="2667" dirty="0" err="1"/>
              <a:t>học</a:t>
            </a:r>
            <a:r>
              <a:rPr lang="en-US" sz="2667" dirty="0"/>
              <a:t> </a:t>
            </a:r>
            <a:r>
              <a:rPr lang="en-US" sz="2667" dirty="0" err="1"/>
              <a:t>va</a:t>
            </a:r>
            <a:r>
              <a:rPr lang="en-US" sz="2667" dirty="0"/>
              <a:t>̀ </a:t>
            </a:r>
            <a:r>
              <a:rPr lang="en-US" sz="2667" dirty="0" err="1"/>
              <a:t>sư</a:t>
            </a:r>
            <a:r>
              <a:rPr lang="en-US" sz="2667" dirty="0"/>
              <a:t>̉ </a:t>
            </a:r>
            <a:r>
              <a:rPr lang="en-US" sz="2667" dirty="0" err="1"/>
              <a:t>dụng</a:t>
            </a:r>
            <a:r>
              <a:rPr lang="en-US" sz="2667" dirty="0"/>
              <a:t> </a:t>
            </a:r>
            <a:r>
              <a:rPr lang="en-US" sz="2667" dirty="0" err="1"/>
              <a:t>công</a:t>
            </a:r>
            <a:r>
              <a:rPr lang="en-US" sz="2667" dirty="0"/>
              <a:t> cụ.</a:t>
            </a:r>
          </a:p>
          <a:p>
            <a:pPr algn="just"/>
            <a:r>
              <a:rPr lang="en-US" sz="2667" dirty="0" err="1"/>
              <a:t>Các</a:t>
            </a:r>
            <a:r>
              <a:rPr lang="en-US" sz="2667" dirty="0"/>
              <a:t> </a:t>
            </a:r>
            <a:r>
              <a:rPr lang="en-US" sz="2667" dirty="0" err="1"/>
              <a:t>năng</a:t>
            </a:r>
            <a:r>
              <a:rPr lang="en-US" sz="2667" dirty="0"/>
              <a:t> </a:t>
            </a:r>
            <a:r>
              <a:rPr lang="en-US" sz="2667" dirty="0" err="1"/>
              <a:t>lực</a:t>
            </a:r>
            <a:r>
              <a:rPr lang="en-US" sz="2667" dirty="0"/>
              <a:t> </a:t>
            </a:r>
            <a:r>
              <a:rPr lang="en-US" sz="2667" dirty="0" err="1"/>
              <a:t>chung</a:t>
            </a:r>
            <a:r>
              <a:rPr lang="en-US" sz="2667" dirty="0"/>
              <a:t>: </a:t>
            </a:r>
            <a:r>
              <a:rPr lang="en-US" sz="2667" dirty="0" err="1"/>
              <a:t>Thông</a:t>
            </a:r>
            <a:r>
              <a:rPr lang="en-US" sz="2667" dirty="0"/>
              <a:t> minh trí </a:t>
            </a:r>
            <a:r>
              <a:rPr lang="en-US" sz="2667" dirty="0" err="1"/>
              <a:t>tuê</a:t>
            </a:r>
            <a:r>
              <a:rPr lang="en-US" sz="2667" dirty="0"/>
              <a:t>̣, </a:t>
            </a:r>
            <a:r>
              <a:rPr lang="en-US" sz="2667" dirty="0" err="1"/>
              <a:t>thông</a:t>
            </a:r>
            <a:r>
              <a:rPr lang="en-US" sz="2667" dirty="0"/>
              <a:t> minh </a:t>
            </a:r>
            <a:r>
              <a:rPr lang="en-US" sz="2667" dirty="0" err="1"/>
              <a:t>cảm</a:t>
            </a:r>
            <a:r>
              <a:rPr lang="en-US" sz="2667" dirty="0"/>
              <a:t> </a:t>
            </a:r>
            <a:r>
              <a:rPr lang="en-US" sz="2667" dirty="0" err="1"/>
              <a:t>xúc</a:t>
            </a:r>
            <a:r>
              <a:rPr lang="en-US" sz="2667" dirty="0"/>
              <a:t> </a:t>
            </a:r>
            <a:r>
              <a:rPr lang="en-US" sz="2667" dirty="0" err="1"/>
              <a:t>và</a:t>
            </a:r>
            <a:r>
              <a:rPr lang="en-US" sz="2667" dirty="0"/>
              <a:t> </a:t>
            </a:r>
            <a:r>
              <a:rPr lang="en-US" sz="2667" dirty="0" err="1"/>
              <a:t>thông</a:t>
            </a:r>
            <a:r>
              <a:rPr lang="en-US" sz="2667" dirty="0"/>
              <a:t> minh </a:t>
            </a:r>
            <a:r>
              <a:rPr lang="en-US" sz="2667" dirty="0" err="1"/>
              <a:t>sáng</a:t>
            </a:r>
            <a:r>
              <a:rPr lang="en-US" sz="2667" dirty="0"/>
              <a:t> </a:t>
            </a:r>
            <a:r>
              <a:rPr lang="en-US" sz="2667" dirty="0" err="1"/>
              <a:t>tạo</a:t>
            </a:r>
            <a:r>
              <a:rPr lang="en-US" sz="2667" dirty="0"/>
              <a:t> (IQ ,EQ,CQ).</a:t>
            </a:r>
          </a:p>
        </p:txBody>
      </p:sp>
      <p:pic>
        <p:nvPicPr>
          <p:cNvPr id="2" name="Hình ảnh 1">
            <a:extLst>
              <a:ext uri="{FF2B5EF4-FFF2-40B4-BE49-F238E27FC236}">
                <a16:creationId xmlns:a16="http://schemas.microsoft.com/office/drawing/2014/main" id="{E79B420E-69CE-D9B7-AFE5-C3E5BFE868C1}"/>
              </a:ext>
            </a:extLst>
          </p:cNvPr>
          <p:cNvPicPr>
            <a:picLocks noChangeAspect="1"/>
          </p:cNvPicPr>
          <p:nvPr/>
        </p:nvPicPr>
        <p:blipFill>
          <a:blip r:embed="rId3"/>
          <a:stretch>
            <a:fillRect/>
          </a:stretch>
        </p:blipFill>
        <p:spPr>
          <a:xfrm>
            <a:off x="5300560" y="192110"/>
            <a:ext cx="4038950" cy="2560542"/>
          </a:xfrm>
          <a:prstGeom prst="rect">
            <a:avLst/>
          </a:prstGeom>
        </p:spPr>
      </p:pic>
      <p:pic>
        <p:nvPicPr>
          <p:cNvPr id="5" name="Hình ảnh 4">
            <a:extLst>
              <a:ext uri="{FF2B5EF4-FFF2-40B4-BE49-F238E27FC236}">
                <a16:creationId xmlns:a16="http://schemas.microsoft.com/office/drawing/2014/main" id="{5E2A6475-A7AB-E515-6EFF-F46700E10F35}"/>
              </a:ext>
            </a:extLst>
          </p:cNvPr>
          <p:cNvPicPr>
            <a:picLocks noChangeAspect="1"/>
          </p:cNvPicPr>
          <p:nvPr/>
        </p:nvPicPr>
        <p:blipFill>
          <a:blip r:embed="rId4"/>
          <a:stretch>
            <a:fillRect/>
          </a:stretch>
        </p:blipFill>
        <p:spPr>
          <a:xfrm>
            <a:off x="5402547" y="2857495"/>
            <a:ext cx="4176776" cy="2004143"/>
          </a:xfrm>
          <a:prstGeom prst="rect">
            <a:avLst/>
          </a:prstGeom>
        </p:spPr>
      </p:pic>
      <p:pic>
        <p:nvPicPr>
          <p:cNvPr id="6" name="Hình ảnh 5">
            <a:extLst>
              <a:ext uri="{FF2B5EF4-FFF2-40B4-BE49-F238E27FC236}">
                <a16:creationId xmlns:a16="http://schemas.microsoft.com/office/drawing/2014/main" id="{C064DA78-6403-3C96-56D8-868CA4AAB91E}"/>
              </a:ext>
            </a:extLst>
          </p:cNvPr>
          <p:cNvPicPr>
            <a:picLocks noChangeAspect="1"/>
          </p:cNvPicPr>
          <p:nvPr/>
        </p:nvPicPr>
        <p:blipFill>
          <a:blip r:embed="rId5"/>
          <a:stretch>
            <a:fillRect/>
          </a:stretch>
        </p:blipFill>
        <p:spPr>
          <a:xfrm>
            <a:off x="9557108" y="1767762"/>
            <a:ext cx="2525426" cy="2728038"/>
          </a:xfrm>
          <a:prstGeom prst="rect">
            <a:avLst/>
          </a:prstGeom>
        </p:spPr>
      </p:pic>
      <p:pic>
        <p:nvPicPr>
          <p:cNvPr id="7" name="Hình ảnh 6">
            <a:extLst>
              <a:ext uri="{FF2B5EF4-FFF2-40B4-BE49-F238E27FC236}">
                <a16:creationId xmlns:a16="http://schemas.microsoft.com/office/drawing/2014/main" id="{D77F42B0-ABB8-0B5F-DFB0-4375E47A1B21}"/>
              </a:ext>
            </a:extLst>
          </p:cNvPr>
          <p:cNvPicPr>
            <a:picLocks noChangeAspect="1"/>
          </p:cNvPicPr>
          <p:nvPr/>
        </p:nvPicPr>
        <p:blipFill>
          <a:blip r:embed="rId6"/>
          <a:stretch>
            <a:fillRect/>
          </a:stretch>
        </p:blipFill>
        <p:spPr>
          <a:xfrm>
            <a:off x="442825" y="5004619"/>
            <a:ext cx="3744577" cy="1630363"/>
          </a:xfrm>
          <a:prstGeom prst="rect">
            <a:avLst/>
          </a:prstGeom>
        </p:spPr>
      </p:pic>
      <p:pic>
        <p:nvPicPr>
          <p:cNvPr id="8" name="Hình ảnh 7">
            <a:extLst>
              <a:ext uri="{FF2B5EF4-FFF2-40B4-BE49-F238E27FC236}">
                <a16:creationId xmlns:a16="http://schemas.microsoft.com/office/drawing/2014/main" id="{E828F69C-90CC-B158-81D8-9088B725AD84}"/>
              </a:ext>
            </a:extLst>
          </p:cNvPr>
          <p:cNvPicPr>
            <a:picLocks noChangeAspect="1"/>
          </p:cNvPicPr>
          <p:nvPr/>
        </p:nvPicPr>
        <p:blipFill>
          <a:blip r:embed="rId7"/>
          <a:stretch>
            <a:fillRect/>
          </a:stretch>
        </p:blipFill>
        <p:spPr>
          <a:xfrm>
            <a:off x="6096000" y="4954801"/>
            <a:ext cx="2720473" cy="1810035"/>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3" name="Rectangle 2"/>
          <p:cNvSpPr/>
          <p:nvPr/>
        </p:nvSpPr>
        <p:spPr>
          <a:xfrm>
            <a:off x="101600" y="1092200"/>
            <a:ext cx="6299200" cy="3375796"/>
          </a:xfrm>
          <a:prstGeom prst="rect">
            <a:avLst/>
          </a:prstGeom>
        </p:spPr>
        <p:txBody>
          <a:bodyPr wrap="square">
            <a:spAutoFit/>
          </a:bodyPr>
          <a:lstStyle/>
          <a:p>
            <a:pPr algn="just"/>
            <a:r>
              <a:rPr lang="en-US" sz="2667" b="1" dirty="0">
                <a:solidFill>
                  <a:srgbClr val="C00000"/>
                </a:solidFill>
              </a:rPr>
              <a:t>3. </a:t>
            </a:r>
            <a:r>
              <a:rPr lang="en-US" sz="2667" b="1" dirty="0" err="1">
                <a:solidFill>
                  <a:srgbClr val="C00000"/>
                </a:solidFill>
              </a:rPr>
              <a:t>Hỗ</a:t>
            </a:r>
            <a:r>
              <a:rPr lang="en-US" sz="2667" b="1" dirty="0">
                <a:solidFill>
                  <a:srgbClr val="C00000"/>
                </a:solidFill>
              </a:rPr>
              <a:t> </a:t>
            </a:r>
            <a:r>
              <a:rPr lang="en-US" sz="2667" b="1" dirty="0" err="1">
                <a:solidFill>
                  <a:srgbClr val="C00000"/>
                </a:solidFill>
              </a:rPr>
              <a:t>trợ</a:t>
            </a:r>
            <a:r>
              <a:rPr lang="en-US" sz="2667" b="1" dirty="0">
                <a:solidFill>
                  <a:srgbClr val="C00000"/>
                </a:solidFill>
              </a:rPr>
              <a:t> </a:t>
            </a:r>
            <a:r>
              <a:rPr lang="en-US" sz="2667" b="1" dirty="0" err="1">
                <a:solidFill>
                  <a:srgbClr val="C00000"/>
                </a:solidFill>
              </a:rPr>
              <a:t>gắn</a:t>
            </a:r>
            <a:r>
              <a:rPr lang="en-US" sz="2667" b="1" dirty="0">
                <a:solidFill>
                  <a:srgbClr val="C00000"/>
                </a:solidFill>
              </a:rPr>
              <a:t> </a:t>
            </a:r>
            <a:r>
              <a:rPr lang="en-US" sz="2667" b="1" dirty="0" err="1">
                <a:solidFill>
                  <a:srgbClr val="C00000"/>
                </a:solidFill>
              </a:rPr>
              <a:t>kết</a:t>
            </a:r>
            <a:r>
              <a:rPr lang="en-US" sz="2667" b="1" dirty="0">
                <a:solidFill>
                  <a:srgbClr val="C00000"/>
                </a:solidFill>
              </a:rPr>
              <a:t> </a:t>
            </a:r>
            <a:r>
              <a:rPr lang="en-US" sz="2667" b="1" dirty="0" err="1">
                <a:solidFill>
                  <a:srgbClr val="C00000"/>
                </a:solidFill>
              </a:rPr>
              <a:t>Toán</a:t>
            </a:r>
            <a:r>
              <a:rPr lang="en-US" sz="2667" b="1" dirty="0">
                <a:solidFill>
                  <a:srgbClr val="C00000"/>
                </a:solidFill>
              </a:rPr>
              <a:t> </a:t>
            </a:r>
            <a:r>
              <a:rPr lang="en-US" sz="2667" b="1" dirty="0" err="1">
                <a:solidFill>
                  <a:srgbClr val="C00000"/>
                </a:solidFill>
              </a:rPr>
              <a:t>học</a:t>
            </a:r>
            <a:r>
              <a:rPr lang="en-US" sz="2667" b="1" dirty="0">
                <a:solidFill>
                  <a:srgbClr val="C00000"/>
                </a:solidFill>
              </a:rPr>
              <a:t> </a:t>
            </a:r>
            <a:r>
              <a:rPr lang="en-US" sz="2667" b="1" dirty="0" err="1">
                <a:solidFill>
                  <a:srgbClr val="C00000"/>
                </a:solidFill>
              </a:rPr>
              <a:t>với</a:t>
            </a:r>
            <a:r>
              <a:rPr lang="en-US" sz="2667" b="1" dirty="0">
                <a:solidFill>
                  <a:srgbClr val="C00000"/>
                </a:solidFill>
              </a:rPr>
              <a:t> </a:t>
            </a:r>
            <a:r>
              <a:rPr lang="en-US" sz="2667" b="1" dirty="0" err="1">
                <a:solidFill>
                  <a:srgbClr val="C00000"/>
                </a:solidFill>
              </a:rPr>
              <a:t>thực</a:t>
            </a:r>
            <a:r>
              <a:rPr lang="en-US" sz="2667" b="1" dirty="0">
                <a:solidFill>
                  <a:srgbClr val="C00000"/>
                </a:solidFill>
              </a:rPr>
              <a:t> </a:t>
            </a:r>
            <a:r>
              <a:rPr lang="en-US" sz="2667" b="1" dirty="0" err="1">
                <a:solidFill>
                  <a:srgbClr val="C00000"/>
                </a:solidFill>
              </a:rPr>
              <a:t>tiễn</a:t>
            </a:r>
            <a:r>
              <a:rPr lang="en-US" sz="2667" b="1" dirty="0">
                <a:solidFill>
                  <a:srgbClr val="C00000"/>
                </a:solidFill>
              </a:rPr>
              <a:t>:</a:t>
            </a:r>
            <a:r>
              <a:rPr lang="en-US" sz="2667" dirty="0"/>
              <a:t> </a:t>
            </a:r>
            <a:r>
              <a:rPr lang="en-US" sz="2667" dirty="0" err="1"/>
              <a:t>Thê</a:t>
            </a:r>
            <a:r>
              <a:rPr lang="en-US" sz="2667" dirty="0"/>
              <a:t>̉ </a:t>
            </a:r>
            <a:r>
              <a:rPr lang="en-US" sz="2667" dirty="0" err="1"/>
              <a:t>hiện</a:t>
            </a:r>
            <a:r>
              <a:rPr lang="en-US" sz="2667" dirty="0"/>
              <a:t> qua </a:t>
            </a:r>
            <a:r>
              <a:rPr lang="en-US" sz="2667" dirty="0" err="1"/>
              <a:t>các</a:t>
            </a:r>
            <a:r>
              <a:rPr lang="en-US" sz="2667" dirty="0"/>
              <a:t> </a:t>
            </a:r>
            <a:r>
              <a:rPr lang="en-US" sz="2667" dirty="0" err="1"/>
              <a:t>các</a:t>
            </a:r>
            <a:r>
              <a:rPr lang="en-US" sz="2667" dirty="0"/>
              <a:t> </a:t>
            </a:r>
            <a:r>
              <a:rPr lang="en-US" sz="2667" dirty="0" err="1"/>
              <a:t>giai</a:t>
            </a:r>
            <a:r>
              <a:rPr lang="en-US" sz="2667" dirty="0"/>
              <a:t> </a:t>
            </a:r>
            <a:r>
              <a:rPr lang="en-US" sz="2667" dirty="0" err="1"/>
              <a:t>đoạn</a:t>
            </a:r>
            <a:r>
              <a:rPr lang="en-US" sz="2667" dirty="0"/>
              <a:t> </a:t>
            </a:r>
            <a:r>
              <a:rPr lang="en-US" sz="2667" dirty="0" err="1"/>
              <a:t>của</a:t>
            </a:r>
            <a:r>
              <a:rPr lang="en-US" sz="2667" dirty="0"/>
              <a:t> </a:t>
            </a:r>
            <a:r>
              <a:rPr lang="en-US" sz="2667" dirty="0" err="1"/>
              <a:t>bài</a:t>
            </a:r>
            <a:r>
              <a:rPr lang="en-US" sz="2667" dirty="0"/>
              <a:t> </a:t>
            </a:r>
            <a:r>
              <a:rPr lang="en-US" sz="2667" dirty="0" err="1"/>
              <a:t>học</a:t>
            </a:r>
            <a:r>
              <a:rPr lang="en-US" sz="2667" dirty="0"/>
              <a:t> </a:t>
            </a:r>
            <a:r>
              <a:rPr lang="en-US" sz="2667" dirty="0" err="1"/>
              <a:t>như</a:t>
            </a:r>
            <a:r>
              <a:rPr lang="en-US" sz="2667" dirty="0"/>
              <a:t>: </a:t>
            </a:r>
            <a:r>
              <a:rPr lang="en-US" sz="2667" dirty="0" err="1"/>
              <a:t>Khởi</a:t>
            </a:r>
            <a:r>
              <a:rPr lang="en-US" sz="2667" dirty="0"/>
              <a:t> </a:t>
            </a:r>
            <a:r>
              <a:rPr lang="en-US" sz="2667" dirty="0" err="1"/>
              <a:t>động</a:t>
            </a:r>
            <a:r>
              <a:rPr lang="en-US" sz="2667" dirty="0"/>
              <a:t>, </a:t>
            </a:r>
            <a:r>
              <a:rPr lang="en-US" sz="2667" dirty="0" err="1"/>
              <a:t>khám</a:t>
            </a:r>
            <a:r>
              <a:rPr lang="en-US" sz="2667" dirty="0"/>
              <a:t> </a:t>
            </a:r>
            <a:r>
              <a:rPr lang="en-US" sz="2667" dirty="0" err="1"/>
              <a:t>phá</a:t>
            </a:r>
            <a:r>
              <a:rPr lang="en-US" sz="2667" dirty="0"/>
              <a:t>, </a:t>
            </a:r>
            <a:r>
              <a:rPr lang="en-US" sz="2667" dirty="0" err="1"/>
              <a:t>giải</a:t>
            </a:r>
            <a:r>
              <a:rPr lang="en-US" sz="2667" dirty="0"/>
              <a:t> </a:t>
            </a:r>
            <a:r>
              <a:rPr lang="en-US" sz="2667" dirty="0" err="1"/>
              <a:t>thích</a:t>
            </a:r>
            <a:r>
              <a:rPr lang="en-US" sz="2667" dirty="0"/>
              <a:t>, </a:t>
            </a:r>
            <a:r>
              <a:rPr lang="en-US" sz="2667" dirty="0" err="1"/>
              <a:t>thực</a:t>
            </a:r>
            <a:r>
              <a:rPr lang="en-US" sz="2667" dirty="0"/>
              <a:t> </a:t>
            </a:r>
            <a:r>
              <a:rPr lang="en-US" sz="2667" dirty="0" err="1"/>
              <a:t>hành</a:t>
            </a:r>
            <a:r>
              <a:rPr lang="en-US" sz="2667" dirty="0"/>
              <a:t> </a:t>
            </a:r>
            <a:r>
              <a:rPr lang="en-US" sz="2667" dirty="0" err="1"/>
              <a:t>và</a:t>
            </a:r>
            <a:r>
              <a:rPr lang="en-US" sz="2667" dirty="0"/>
              <a:t> </a:t>
            </a:r>
            <a:r>
              <a:rPr lang="en-US" sz="2667" dirty="0" err="1"/>
              <a:t>vận</a:t>
            </a:r>
            <a:r>
              <a:rPr lang="en-US" sz="2667" dirty="0"/>
              <a:t> </a:t>
            </a:r>
            <a:r>
              <a:rPr lang="en-US" sz="2667" dirty="0" err="1"/>
              <a:t>dụng</a:t>
            </a:r>
            <a:r>
              <a:rPr lang="en-US" sz="2667" dirty="0"/>
              <a:t>. </a:t>
            </a:r>
            <a:r>
              <a:rPr lang="en-US" sz="2667" dirty="0" err="1"/>
              <a:t>Vận</a:t>
            </a:r>
            <a:r>
              <a:rPr lang="en-US" sz="2667" dirty="0"/>
              <a:t> </a:t>
            </a:r>
            <a:r>
              <a:rPr lang="en-US" sz="2667" dirty="0" err="1"/>
              <a:t>dụng</a:t>
            </a:r>
            <a:r>
              <a:rPr lang="en-US" sz="2667" dirty="0"/>
              <a:t> Lí </a:t>
            </a:r>
            <a:r>
              <a:rPr lang="en-US" sz="2667" dirty="0" err="1"/>
              <a:t>thuyết</a:t>
            </a:r>
            <a:r>
              <a:rPr lang="en-US" sz="2667" dirty="0"/>
              <a:t> </a:t>
            </a:r>
            <a:r>
              <a:rPr lang="en-US" sz="2667" dirty="0" err="1"/>
              <a:t>Giáo</a:t>
            </a:r>
            <a:r>
              <a:rPr lang="en-US" sz="2667" dirty="0"/>
              <a:t> </a:t>
            </a:r>
            <a:r>
              <a:rPr lang="en-US" sz="2667" dirty="0" err="1"/>
              <a:t>dục</a:t>
            </a:r>
            <a:r>
              <a:rPr lang="en-US" sz="2667" dirty="0"/>
              <a:t> </a:t>
            </a:r>
            <a:r>
              <a:rPr lang="en-US" sz="2667" dirty="0" err="1"/>
              <a:t>toán</a:t>
            </a:r>
            <a:r>
              <a:rPr lang="en-US" sz="2667" dirty="0"/>
              <a:t> </a:t>
            </a:r>
            <a:r>
              <a:rPr lang="en-US" sz="2667" dirty="0" err="1"/>
              <a:t>học</a:t>
            </a:r>
            <a:r>
              <a:rPr lang="en-US" sz="2667" dirty="0"/>
              <a:t> </a:t>
            </a:r>
            <a:r>
              <a:rPr lang="en-US" sz="2667" dirty="0" err="1"/>
              <a:t>gắn</a:t>
            </a:r>
            <a:r>
              <a:rPr lang="en-US" sz="2667" dirty="0"/>
              <a:t> </a:t>
            </a:r>
            <a:r>
              <a:rPr lang="en-US" sz="2667" dirty="0" err="1"/>
              <a:t>với</a:t>
            </a:r>
            <a:r>
              <a:rPr lang="en-US" sz="2667" dirty="0"/>
              <a:t> </a:t>
            </a:r>
            <a:r>
              <a:rPr lang="en-US" sz="2667" dirty="0" err="1"/>
              <a:t>thực</a:t>
            </a:r>
            <a:r>
              <a:rPr lang="en-US" sz="2667" dirty="0"/>
              <a:t> </a:t>
            </a:r>
            <a:r>
              <a:rPr lang="en-US" sz="2667" dirty="0" err="1"/>
              <a:t>tiễn</a:t>
            </a:r>
            <a:r>
              <a:rPr lang="en-US" sz="2667" dirty="0"/>
              <a:t> (Realistic Mathematics Education–RME) </a:t>
            </a:r>
            <a:r>
              <a:rPr lang="en-US" sz="2667" dirty="0" err="1"/>
              <a:t>đặc</a:t>
            </a:r>
            <a:r>
              <a:rPr lang="en-US" sz="2667" dirty="0"/>
              <a:t> </a:t>
            </a:r>
            <a:r>
              <a:rPr lang="en-US" sz="2667" dirty="0" err="1"/>
              <a:t>biệt</a:t>
            </a:r>
            <a:r>
              <a:rPr lang="en-US" sz="2667" dirty="0"/>
              <a:t> có </a:t>
            </a:r>
            <a:r>
              <a:rPr lang="en-US" sz="2667" dirty="0" err="1"/>
              <a:t>sư</a:t>
            </a:r>
            <a:r>
              <a:rPr lang="en-US" sz="2667" dirty="0"/>
              <a:t>̣ </a:t>
            </a:r>
            <a:r>
              <a:rPr lang="en-US" sz="2667" dirty="0" err="1"/>
              <a:t>chu</a:t>
            </a:r>
            <a:r>
              <a:rPr lang="en-US" sz="2667" dirty="0"/>
              <a:t>́ </a:t>
            </a:r>
            <a:r>
              <a:rPr lang="en-US" sz="2667" dirty="0" err="1"/>
              <a:t>trọng</a:t>
            </a:r>
            <a:r>
              <a:rPr lang="en-US" sz="2667" dirty="0"/>
              <a:t> </a:t>
            </a:r>
            <a:r>
              <a:rPr lang="en-US" sz="2667" dirty="0" err="1"/>
              <a:t>đến</a:t>
            </a:r>
            <a:r>
              <a:rPr lang="en-US" sz="2667" dirty="0"/>
              <a:t> </a:t>
            </a:r>
            <a:r>
              <a:rPr lang="en-US" sz="2667" dirty="0" err="1"/>
              <a:t>thực</a:t>
            </a:r>
            <a:r>
              <a:rPr lang="en-US" sz="2667" dirty="0"/>
              <a:t> </a:t>
            </a:r>
            <a:r>
              <a:rPr lang="en-US" sz="2667" dirty="0" err="1"/>
              <a:t>tiễn</a:t>
            </a:r>
            <a:r>
              <a:rPr lang="en-US" sz="2667" dirty="0"/>
              <a:t> </a:t>
            </a:r>
            <a:r>
              <a:rPr lang="en-US" sz="2667" dirty="0" err="1"/>
              <a:t>của</a:t>
            </a:r>
            <a:r>
              <a:rPr lang="en-US" sz="2667" dirty="0"/>
              <a:t> </a:t>
            </a:r>
            <a:r>
              <a:rPr lang="en-US" sz="2667" dirty="0" err="1"/>
              <a:t>cuộc</a:t>
            </a:r>
            <a:r>
              <a:rPr lang="en-US" sz="2667" dirty="0"/>
              <a:t>  </a:t>
            </a:r>
            <a:r>
              <a:rPr lang="en-US" sz="2667" dirty="0" err="1"/>
              <a:t>Cách</a:t>
            </a:r>
            <a:r>
              <a:rPr lang="en-US" sz="2667" dirty="0"/>
              <a:t> </a:t>
            </a:r>
            <a:r>
              <a:rPr lang="en-US" sz="2667" dirty="0" err="1"/>
              <a:t>Mạng</a:t>
            </a:r>
            <a:r>
              <a:rPr lang="en-US" sz="2667" dirty="0"/>
              <a:t>  </a:t>
            </a:r>
            <a:r>
              <a:rPr lang="en-US" sz="2667" dirty="0" err="1"/>
              <a:t>Sô</a:t>
            </a:r>
            <a:r>
              <a:rPr lang="en-US" sz="2667" dirty="0"/>
              <a:t>́.</a:t>
            </a:r>
          </a:p>
        </p:txBody>
      </p:sp>
      <p:pic>
        <p:nvPicPr>
          <p:cNvPr id="2" name="Hình ảnh 1">
            <a:extLst>
              <a:ext uri="{FF2B5EF4-FFF2-40B4-BE49-F238E27FC236}">
                <a16:creationId xmlns:a16="http://schemas.microsoft.com/office/drawing/2014/main" id="{77BA34F2-A40F-656A-E777-2882F6B4FA86}"/>
              </a:ext>
            </a:extLst>
          </p:cNvPr>
          <p:cNvPicPr>
            <a:picLocks noChangeAspect="1"/>
          </p:cNvPicPr>
          <p:nvPr/>
        </p:nvPicPr>
        <p:blipFill>
          <a:blip r:embed="rId3"/>
          <a:stretch>
            <a:fillRect/>
          </a:stretch>
        </p:blipFill>
        <p:spPr>
          <a:xfrm>
            <a:off x="488400" y="4467997"/>
            <a:ext cx="3714195" cy="2390004"/>
          </a:xfrm>
          <a:prstGeom prst="rect">
            <a:avLst/>
          </a:prstGeom>
        </p:spPr>
      </p:pic>
      <p:pic>
        <p:nvPicPr>
          <p:cNvPr id="5" name="Hình ảnh 4">
            <a:extLst>
              <a:ext uri="{FF2B5EF4-FFF2-40B4-BE49-F238E27FC236}">
                <a16:creationId xmlns:a16="http://schemas.microsoft.com/office/drawing/2014/main" id="{FFD5E8A0-48A7-D250-CA27-FF2E0CB9D9F5}"/>
              </a:ext>
            </a:extLst>
          </p:cNvPr>
          <p:cNvPicPr>
            <a:picLocks noChangeAspect="1"/>
          </p:cNvPicPr>
          <p:nvPr/>
        </p:nvPicPr>
        <p:blipFill>
          <a:blip r:embed="rId4"/>
          <a:stretch>
            <a:fillRect/>
          </a:stretch>
        </p:blipFill>
        <p:spPr>
          <a:xfrm>
            <a:off x="6606267" y="877197"/>
            <a:ext cx="4146632" cy="2377281"/>
          </a:xfrm>
          <a:prstGeom prst="rect">
            <a:avLst/>
          </a:prstGeom>
        </p:spPr>
      </p:pic>
      <p:pic>
        <p:nvPicPr>
          <p:cNvPr id="6" name="Hình ảnh 5">
            <a:extLst>
              <a:ext uri="{FF2B5EF4-FFF2-40B4-BE49-F238E27FC236}">
                <a16:creationId xmlns:a16="http://schemas.microsoft.com/office/drawing/2014/main" id="{71879F0D-98C8-4070-0C97-2D64762E9AC7}"/>
              </a:ext>
            </a:extLst>
          </p:cNvPr>
          <p:cNvPicPr>
            <a:picLocks noChangeAspect="1"/>
          </p:cNvPicPr>
          <p:nvPr/>
        </p:nvPicPr>
        <p:blipFill>
          <a:blip r:embed="rId5"/>
          <a:stretch>
            <a:fillRect/>
          </a:stretch>
        </p:blipFill>
        <p:spPr>
          <a:xfrm>
            <a:off x="7353588" y="3603523"/>
            <a:ext cx="4507266" cy="2914181"/>
          </a:xfrm>
          <a:prstGeom prst="rect">
            <a:avLst/>
          </a:prstGeom>
        </p:spPr>
      </p:pic>
      <p:pic>
        <p:nvPicPr>
          <p:cNvPr id="8" name="Hình ảnh 7">
            <a:extLst>
              <a:ext uri="{FF2B5EF4-FFF2-40B4-BE49-F238E27FC236}">
                <a16:creationId xmlns:a16="http://schemas.microsoft.com/office/drawing/2014/main" id="{512304B6-4FC5-3B3C-F707-1BC64AC34DCE}"/>
              </a:ext>
            </a:extLst>
          </p:cNvPr>
          <p:cNvPicPr>
            <a:picLocks noChangeAspect="1"/>
          </p:cNvPicPr>
          <p:nvPr/>
        </p:nvPicPr>
        <p:blipFill>
          <a:blip r:embed="rId6"/>
          <a:stretch>
            <a:fillRect/>
          </a:stretch>
        </p:blipFill>
        <p:spPr>
          <a:xfrm>
            <a:off x="4308343" y="4537898"/>
            <a:ext cx="2714099" cy="2244965"/>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32000" cy="167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800" y="1803401"/>
            <a:ext cx="5943600" cy="3046988"/>
          </a:xfrm>
          <a:prstGeom prst="rect">
            <a:avLst/>
          </a:prstGeom>
        </p:spPr>
        <p:txBody>
          <a:bodyPr wrap="square">
            <a:spAutoFit/>
          </a:bodyPr>
          <a:lstStyle/>
          <a:p>
            <a:pPr algn="just"/>
            <a:r>
              <a:rPr lang="en-US" sz="3200" b="1" dirty="0">
                <a:solidFill>
                  <a:srgbClr val="C00000"/>
                </a:solidFill>
              </a:rPr>
              <a:t>4. </a:t>
            </a:r>
            <a:r>
              <a:rPr lang="en-US" sz="3200" b="1" dirty="0" err="1">
                <a:solidFill>
                  <a:srgbClr val="C00000"/>
                </a:solidFill>
              </a:rPr>
              <a:t>Hỗ</a:t>
            </a:r>
            <a:r>
              <a:rPr lang="en-US" sz="3200" b="1" dirty="0">
                <a:solidFill>
                  <a:srgbClr val="C00000"/>
                </a:solidFill>
              </a:rPr>
              <a:t> </a:t>
            </a:r>
            <a:r>
              <a:rPr lang="en-US" sz="3200" b="1" dirty="0" err="1">
                <a:solidFill>
                  <a:srgbClr val="C00000"/>
                </a:solidFill>
              </a:rPr>
              <a:t>trợ</a:t>
            </a:r>
            <a:r>
              <a:rPr lang="en-US" sz="3200" b="1" dirty="0">
                <a:solidFill>
                  <a:srgbClr val="C00000"/>
                </a:solidFill>
              </a:rPr>
              <a:t> </a:t>
            </a:r>
            <a:r>
              <a:rPr lang="en-US" sz="3200" b="1" dirty="0" err="1">
                <a:solidFill>
                  <a:srgbClr val="C00000"/>
                </a:solidFill>
              </a:rPr>
              <a:t>đổi</a:t>
            </a:r>
            <a:r>
              <a:rPr lang="en-US" sz="3200" b="1" dirty="0">
                <a:solidFill>
                  <a:srgbClr val="C00000"/>
                </a:solidFill>
              </a:rPr>
              <a:t> </a:t>
            </a:r>
            <a:r>
              <a:rPr lang="en-US" sz="3200" b="1" dirty="0" err="1">
                <a:solidFill>
                  <a:srgbClr val="C00000"/>
                </a:solidFill>
              </a:rPr>
              <a:t>mới</a:t>
            </a:r>
            <a:r>
              <a:rPr lang="en-US" sz="3200" b="1" dirty="0">
                <a:solidFill>
                  <a:srgbClr val="C00000"/>
                </a:solidFill>
              </a:rPr>
              <a:t> </a:t>
            </a:r>
            <a:r>
              <a:rPr lang="en-US" sz="3200" b="1" dirty="0" err="1">
                <a:solidFill>
                  <a:srgbClr val="C00000"/>
                </a:solidFill>
              </a:rPr>
              <a:t>phương</a:t>
            </a:r>
            <a:r>
              <a:rPr lang="en-US" sz="3200" b="1" dirty="0">
                <a:solidFill>
                  <a:srgbClr val="C00000"/>
                </a:solidFill>
              </a:rPr>
              <a:t> </a:t>
            </a:r>
            <a:r>
              <a:rPr lang="en-US" sz="3200" b="1" dirty="0" err="1">
                <a:solidFill>
                  <a:srgbClr val="C00000"/>
                </a:solidFill>
              </a:rPr>
              <a:t>pháp</a:t>
            </a:r>
            <a:r>
              <a:rPr lang="en-US" sz="3200" b="1" dirty="0">
                <a:solidFill>
                  <a:srgbClr val="C00000"/>
                </a:solidFill>
              </a:rPr>
              <a:t> </a:t>
            </a:r>
            <a:r>
              <a:rPr lang="en-US" sz="3200" b="1" dirty="0" err="1">
                <a:solidFill>
                  <a:srgbClr val="C00000"/>
                </a:solidFill>
              </a:rPr>
              <a:t>dạy</a:t>
            </a:r>
            <a:r>
              <a:rPr lang="en-US" sz="3200" b="1" dirty="0">
                <a:solidFill>
                  <a:srgbClr val="C00000"/>
                </a:solidFill>
              </a:rPr>
              <a:t> </a:t>
            </a:r>
            <a:r>
              <a:rPr lang="en-US" sz="3200" b="1" dirty="0" err="1">
                <a:solidFill>
                  <a:srgbClr val="C00000"/>
                </a:solidFill>
              </a:rPr>
              <a:t>học</a:t>
            </a:r>
            <a:r>
              <a:rPr lang="en-US" sz="3200" b="1" dirty="0">
                <a:solidFill>
                  <a:srgbClr val="C00000"/>
                </a:solidFill>
              </a:rPr>
              <a:t>: </a:t>
            </a:r>
            <a:r>
              <a:rPr lang="en-US" sz="3200" dirty="0" err="1"/>
              <a:t>Thông</a:t>
            </a:r>
            <a:r>
              <a:rPr lang="en-US" sz="3200" dirty="0"/>
              <a:t> qua </a:t>
            </a:r>
            <a:r>
              <a:rPr lang="en-US" sz="3200" dirty="0" err="1"/>
              <a:t>xây</a:t>
            </a:r>
            <a:r>
              <a:rPr lang="en-US" sz="3200" dirty="0"/>
              <a:t> </a:t>
            </a:r>
            <a:r>
              <a:rPr lang="en-US" sz="3200" dirty="0" err="1"/>
              <a:t>đựng</a:t>
            </a:r>
            <a:r>
              <a:rPr lang="en-US" sz="3200" dirty="0"/>
              <a:t> </a:t>
            </a:r>
            <a:r>
              <a:rPr lang="en-US" sz="3200" dirty="0" err="1"/>
              <a:t>các</a:t>
            </a:r>
            <a:r>
              <a:rPr lang="en-US" sz="3200" dirty="0"/>
              <a:t> </a:t>
            </a:r>
            <a:r>
              <a:rPr lang="en-US" sz="3200" dirty="0" err="1"/>
              <a:t>hoạt</a:t>
            </a:r>
            <a:r>
              <a:rPr lang="en-US" sz="3200" dirty="0"/>
              <a:t> </a:t>
            </a:r>
            <a:r>
              <a:rPr lang="en-US" sz="3200" dirty="0" err="1"/>
              <a:t>động</a:t>
            </a:r>
            <a:r>
              <a:rPr lang="en-US" sz="3200" dirty="0"/>
              <a:t>  </a:t>
            </a:r>
            <a:r>
              <a:rPr lang="en-US" sz="3200" dirty="0" err="1"/>
              <a:t>tìm</a:t>
            </a:r>
            <a:r>
              <a:rPr lang="en-US" sz="3200" dirty="0"/>
              <a:t> </a:t>
            </a:r>
            <a:r>
              <a:rPr lang="en-US" sz="3200" dirty="0" err="1"/>
              <a:t>tòi</a:t>
            </a:r>
            <a:r>
              <a:rPr lang="en-US" sz="3200" dirty="0"/>
              <a:t>, </a:t>
            </a:r>
            <a:r>
              <a:rPr lang="en-US" sz="3200" dirty="0" err="1"/>
              <a:t>khám</a:t>
            </a:r>
            <a:r>
              <a:rPr lang="en-US" sz="3200" dirty="0"/>
              <a:t> </a:t>
            </a:r>
            <a:r>
              <a:rPr lang="en-US" sz="3200" dirty="0" err="1"/>
              <a:t>phá</a:t>
            </a:r>
            <a:r>
              <a:rPr lang="en-US" sz="3200" dirty="0"/>
              <a:t> </a:t>
            </a:r>
            <a:r>
              <a:rPr lang="en-US" sz="3200" dirty="0" err="1"/>
              <a:t>dành</a:t>
            </a:r>
            <a:r>
              <a:rPr lang="en-US" sz="3200" dirty="0"/>
              <a:t> </a:t>
            </a:r>
            <a:r>
              <a:rPr lang="en-US" sz="3200" dirty="0" err="1"/>
              <a:t>cho</a:t>
            </a:r>
            <a:r>
              <a:rPr lang="en-US" sz="3200" dirty="0"/>
              <a:t> HS </a:t>
            </a:r>
            <a:r>
              <a:rPr lang="en-US" sz="3200" dirty="0" err="1"/>
              <a:t>nhưng</a:t>
            </a:r>
            <a:r>
              <a:rPr lang="en-US" sz="3200" dirty="0"/>
              <a:t> </a:t>
            </a:r>
            <a:r>
              <a:rPr lang="en-US" sz="3200" dirty="0" err="1"/>
              <a:t>vẫn</a:t>
            </a:r>
            <a:r>
              <a:rPr lang="en-US" sz="3200" dirty="0"/>
              <a:t> </a:t>
            </a:r>
            <a:r>
              <a:rPr lang="en-US" sz="3200" dirty="0" err="1"/>
              <a:t>tạo</a:t>
            </a:r>
            <a:r>
              <a:rPr lang="en-US" sz="3200" dirty="0"/>
              <a:t> </a:t>
            </a:r>
            <a:r>
              <a:rPr lang="en-US" sz="3200" dirty="0" err="1"/>
              <a:t>nhiều</a:t>
            </a:r>
            <a:r>
              <a:rPr lang="en-US" sz="3200" dirty="0"/>
              <a:t> </a:t>
            </a:r>
            <a:r>
              <a:rPr lang="en-US" sz="3200" dirty="0" err="1"/>
              <a:t>cơ</a:t>
            </a:r>
            <a:r>
              <a:rPr lang="en-US" sz="3200" dirty="0"/>
              <a:t> </a:t>
            </a:r>
            <a:r>
              <a:rPr lang="en-US" sz="3200" dirty="0" err="1"/>
              <a:t>hội</a:t>
            </a:r>
            <a:r>
              <a:rPr lang="en-US" sz="3200" dirty="0"/>
              <a:t> </a:t>
            </a:r>
            <a:r>
              <a:rPr lang="en-US" sz="3200" dirty="0" err="1"/>
              <a:t>mơ</a:t>
            </a:r>
            <a:r>
              <a:rPr lang="en-US" sz="3200" dirty="0"/>
              <a:t>̉ </a:t>
            </a:r>
            <a:r>
              <a:rPr lang="en-US" sz="3200" dirty="0" err="1"/>
              <a:t>cho</a:t>
            </a:r>
            <a:r>
              <a:rPr lang="en-US" sz="3200" dirty="0"/>
              <a:t> GV </a:t>
            </a:r>
            <a:r>
              <a:rPr lang="en-US" sz="3200" dirty="0" err="1"/>
              <a:t>sáng</a:t>
            </a:r>
            <a:r>
              <a:rPr lang="en-US" sz="3200" dirty="0"/>
              <a:t> </a:t>
            </a:r>
            <a:r>
              <a:rPr lang="en-US" sz="3200" dirty="0" err="1"/>
              <a:t>tạo</a:t>
            </a:r>
            <a:r>
              <a:rPr lang="en-US" sz="3200" dirty="0"/>
              <a:t> </a:t>
            </a:r>
            <a:r>
              <a:rPr lang="en-US" sz="3200" dirty="0" err="1"/>
              <a:t>trong</a:t>
            </a:r>
            <a:r>
              <a:rPr lang="en-US" sz="3200" dirty="0"/>
              <a:t> </a:t>
            </a:r>
            <a:r>
              <a:rPr lang="en-US" sz="3200" dirty="0" err="1"/>
              <a:t>sử</a:t>
            </a:r>
            <a:r>
              <a:rPr lang="en-US" sz="3200" dirty="0"/>
              <a:t> </a:t>
            </a:r>
            <a:r>
              <a:rPr lang="en-US" sz="3200" dirty="0" err="1"/>
              <a:t>dụng</a:t>
            </a:r>
            <a:r>
              <a:rPr lang="en-US" sz="3200" dirty="0"/>
              <a:t> </a:t>
            </a:r>
            <a:r>
              <a:rPr lang="en-US" sz="3200" dirty="0" err="1"/>
              <a:t>các</a:t>
            </a:r>
            <a:r>
              <a:rPr lang="en-US" sz="3200" dirty="0"/>
              <a:t> </a:t>
            </a:r>
            <a:r>
              <a:rPr lang="en-US" sz="3200" dirty="0" err="1"/>
              <a:t>phương</a:t>
            </a:r>
            <a:r>
              <a:rPr lang="en-US" sz="3200" dirty="0"/>
              <a:t> </a:t>
            </a:r>
            <a:r>
              <a:rPr lang="en-US" sz="3200" dirty="0" err="1"/>
              <a:t>pháp</a:t>
            </a:r>
            <a:r>
              <a:rPr lang="en-US" sz="3200" dirty="0"/>
              <a:t> </a:t>
            </a:r>
            <a:r>
              <a:rPr lang="en-US" sz="3200" dirty="0" err="1"/>
              <a:t>dạy</a:t>
            </a:r>
            <a:r>
              <a:rPr lang="en-US" sz="3200" dirty="0"/>
              <a:t> </a:t>
            </a:r>
            <a:r>
              <a:rPr lang="en-US" sz="3200" dirty="0" err="1"/>
              <a:t>học</a:t>
            </a:r>
            <a:r>
              <a:rPr lang="en-US" sz="3200" dirty="0"/>
              <a:t> </a:t>
            </a:r>
            <a:r>
              <a:rPr lang="en-US" sz="3200" dirty="0" err="1"/>
              <a:t>tích</a:t>
            </a:r>
            <a:r>
              <a:rPr lang="en-US" sz="3200" dirty="0"/>
              <a:t> </a:t>
            </a:r>
            <a:r>
              <a:rPr lang="en-US" sz="3200" dirty="0" err="1"/>
              <a:t>cực</a:t>
            </a:r>
            <a:r>
              <a:rPr lang="en-US" sz="3200" dirty="0"/>
              <a:t>.  </a:t>
            </a:r>
          </a:p>
        </p:txBody>
      </p:sp>
      <p:pic>
        <p:nvPicPr>
          <p:cNvPr id="4" name="Hình ảnh 3">
            <a:extLst>
              <a:ext uri="{FF2B5EF4-FFF2-40B4-BE49-F238E27FC236}">
                <a16:creationId xmlns:a16="http://schemas.microsoft.com/office/drawing/2014/main" id="{6ED2309F-80D8-EE90-D95A-725ED8FF6010}"/>
              </a:ext>
            </a:extLst>
          </p:cNvPr>
          <p:cNvPicPr>
            <a:picLocks noChangeAspect="1"/>
          </p:cNvPicPr>
          <p:nvPr/>
        </p:nvPicPr>
        <p:blipFill>
          <a:blip r:embed="rId3"/>
          <a:stretch>
            <a:fillRect/>
          </a:stretch>
        </p:blipFill>
        <p:spPr>
          <a:xfrm>
            <a:off x="6703976" y="500889"/>
            <a:ext cx="5327919" cy="2605023"/>
          </a:xfrm>
          <a:prstGeom prst="rect">
            <a:avLst/>
          </a:prstGeom>
        </p:spPr>
      </p:pic>
      <p:pic>
        <p:nvPicPr>
          <p:cNvPr id="5" name="Hình ảnh 4">
            <a:extLst>
              <a:ext uri="{FF2B5EF4-FFF2-40B4-BE49-F238E27FC236}">
                <a16:creationId xmlns:a16="http://schemas.microsoft.com/office/drawing/2014/main" id="{D0DCDF06-BB02-3DB6-6A35-C1B99C20CF95}"/>
              </a:ext>
            </a:extLst>
          </p:cNvPr>
          <p:cNvPicPr>
            <a:picLocks noChangeAspect="1"/>
          </p:cNvPicPr>
          <p:nvPr/>
        </p:nvPicPr>
        <p:blipFill>
          <a:blip r:embed="rId4"/>
          <a:stretch>
            <a:fillRect/>
          </a:stretch>
        </p:blipFill>
        <p:spPr>
          <a:xfrm>
            <a:off x="1112139" y="4746117"/>
            <a:ext cx="3764662" cy="2111883"/>
          </a:xfrm>
          <a:prstGeom prst="rect">
            <a:avLst/>
          </a:prstGeom>
        </p:spPr>
      </p:pic>
      <p:pic>
        <p:nvPicPr>
          <p:cNvPr id="6" name="Hình ảnh 5">
            <a:extLst>
              <a:ext uri="{FF2B5EF4-FFF2-40B4-BE49-F238E27FC236}">
                <a16:creationId xmlns:a16="http://schemas.microsoft.com/office/drawing/2014/main" id="{748D2DB7-0EA5-CE5D-31F3-F618F95CD06A}"/>
              </a:ext>
            </a:extLst>
          </p:cNvPr>
          <p:cNvPicPr>
            <a:picLocks noChangeAspect="1"/>
          </p:cNvPicPr>
          <p:nvPr/>
        </p:nvPicPr>
        <p:blipFill>
          <a:blip r:embed="rId5"/>
          <a:stretch>
            <a:fillRect/>
          </a:stretch>
        </p:blipFill>
        <p:spPr>
          <a:xfrm>
            <a:off x="9434049" y="3411649"/>
            <a:ext cx="2446232" cy="3056770"/>
          </a:xfrm>
          <a:prstGeom prst="rect">
            <a:avLst/>
          </a:prstGeom>
        </p:spPr>
      </p:pic>
      <p:pic>
        <p:nvPicPr>
          <p:cNvPr id="7" name="Hình ảnh 6">
            <a:extLst>
              <a:ext uri="{FF2B5EF4-FFF2-40B4-BE49-F238E27FC236}">
                <a16:creationId xmlns:a16="http://schemas.microsoft.com/office/drawing/2014/main" id="{32ADAC79-75B1-A2DC-9781-6EFB810BB976}"/>
              </a:ext>
            </a:extLst>
          </p:cNvPr>
          <p:cNvPicPr>
            <a:picLocks noChangeAspect="1"/>
          </p:cNvPicPr>
          <p:nvPr/>
        </p:nvPicPr>
        <p:blipFill>
          <a:blip r:embed="rId6"/>
          <a:stretch>
            <a:fillRect/>
          </a:stretch>
        </p:blipFill>
        <p:spPr>
          <a:xfrm>
            <a:off x="6538377" y="3417812"/>
            <a:ext cx="2446232" cy="3162574"/>
          </a:xfrm>
          <a:prstGeom prst="rect">
            <a:avLst/>
          </a:prstGeom>
        </p:spPr>
      </p:pic>
    </p:spTree>
    <p:extLst>
      <p:ext uri="{BB962C8B-B14F-4D97-AF65-F5344CB8AC3E}">
        <p14:creationId xmlns:p14="http://schemas.microsoft.com/office/powerpoint/2010/main" val="2534224625"/>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4" y="0"/>
            <a:ext cx="12198284" cy="6858000"/>
          </a:xfrm>
          <a:prstGeom prst="rect">
            <a:avLst/>
          </a:prstGeom>
        </p:spPr>
      </p:pic>
      <p:sp>
        <p:nvSpPr>
          <p:cNvPr id="3" name="Rectangle 2"/>
          <p:cNvSpPr/>
          <p:nvPr/>
        </p:nvSpPr>
        <p:spPr>
          <a:xfrm>
            <a:off x="224536" y="1084274"/>
            <a:ext cx="10129520" cy="707886"/>
          </a:xfrm>
          <a:prstGeom prst="rect">
            <a:avLst/>
          </a:prstGeom>
        </p:spPr>
        <p:txBody>
          <a:bodyPr wrap="square">
            <a:spAutoFit/>
          </a:bodyPr>
          <a:lstStyle/>
          <a:p>
            <a:r>
              <a:rPr lang="en-US" sz="2000" b="1" dirty="0">
                <a:solidFill>
                  <a:srgbClr val="C00000"/>
                </a:solidFill>
              </a:rPr>
              <a:t>5. </a:t>
            </a:r>
            <a:r>
              <a:rPr lang="en-US" sz="2000" b="1" dirty="0" err="1">
                <a:solidFill>
                  <a:srgbClr val="C00000"/>
                </a:solidFill>
              </a:rPr>
              <a:t>Hô</a:t>
            </a:r>
            <a:r>
              <a:rPr lang="en-US" sz="2000" b="1" dirty="0">
                <a:solidFill>
                  <a:srgbClr val="C00000"/>
                </a:solidFill>
              </a:rPr>
              <a:t>̃ </a:t>
            </a:r>
            <a:r>
              <a:rPr lang="en-US" sz="2000" b="1" dirty="0" err="1">
                <a:solidFill>
                  <a:srgbClr val="C00000"/>
                </a:solidFill>
              </a:rPr>
              <a:t>trơ</a:t>
            </a:r>
            <a:r>
              <a:rPr lang="en-US" sz="2000" b="1" dirty="0">
                <a:solidFill>
                  <a:srgbClr val="C00000"/>
                </a:solidFill>
              </a:rPr>
              <a:t>̣ GV </a:t>
            </a:r>
            <a:r>
              <a:rPr lang="en-US" sz="2000" b="1" dirty="0" err="1">
                <a:solidFill>
                  <a:srgbClr val="C00000"/>
                </a:solidFill>
              </a:rPr>
              <a:t>và</a:t>
            </a:r>
            <a:r>
              <a:rPr lang="en-US" sz="2000" b="1" dirty="0">
                <a:solidFill>
                  <a:srgbClr val="C00000"/>
                </a:solidFill>
              </a:rPr>
              <a:t> HS </a:t>
            </a:r>
            <a:r>
              <a:rPr lang="en-US" sz="2000" b="1" dirty="0" err="1">
                <a:solidFill>
                  <a:srgbClr val="C00000"/>
                </a:solidFill>
              </a:rPr>
              <a:t>thực</a:t>
            </a:r>
            <a:r>
              <a:rPr lang="en-US" sz="2000" b="1" dirty="0">
                <a:solidFill>
                  <a:srgbClr val="C00000"/>
                </a:solidFill>
              </a:rPr>
              <a:t> </a:t>
            </a:r>
            <a:r>
              <a:rPr lang="en-US" sz="2000" b="1" dirty="0" err="1">
                <a:solidFill>
                  <a:srgbClr val="C00000"/>
                </a:solidFill>
              </a:rPr>
              <a:t>hiện</a:t>
            </a:r>
            <a:r>
              <a:rPr lang="en-US" sz="2000" b="1" dirty="0">
                <a:solidFill>
                  <a:srgbClr val="C00000"/>
                </a:solidFill>
              </a:rPr>
              <a:t> </a:t>
            </a:r>
            <a:r>
              <a:rPr lang="en-US" sz="2000" b="1" dirty="0" err="1">
                <a:solidFill>
                  <a:srgbClr val="C00000"/>
                </a:solidFill>
              </a:rPr>
              <a:t>đánh</a:t>
            </a:r>
            <a:r>
              <a:rPr lang="en-US" sz="2000" b="1" dirty="0">
                <a:solidFill>
                  <a:srgbClr val="C00000"/>
                </a:solidFill>
              </a:rPr>
              <a:t> </a:t>
            </a:r>
            <a:r>
              <a:rPr lang="en-US" sz="2000" b="1" dirty="0" err="1">
                <a:solidFill>
                  <a:srgbClr val="C00000"/>
                </a:solidFill>
              </a:rPr>
              <a:t>giá</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tư</a:t>
            </a:r>
            <a:r>
              <a:rPr lang="en-US" sz="2000" b="1" dirty="0">
                <a:solidFill>
                  <a:srgbClr val="C00000"/>
                </a:solidFill>
              </a:rPr>
              <a:t>̣ </a:t>
            </a:r>
            <a:r>
              <a:rPr lang="en-US" sz="2000" b="1" dirty="0" err="1">
                <a:solidFill>
                  <a:srgbClr val="C00000"/>
                </a:solidFill>
              </a:rPr>
              <a:t>đánh</a:t>
            </a:r>
            <a:r>
              <a:rPr lang="en-US" sz="2000" b="1" dirty="0">
                <a:solidFill>
                  <a:srgbClr val="C00000"/>
                </a:solidFill>
              </a:rPr>
              <a:t> </a:t>
            </a:r>
            <a:r>
              <a:rPr lang="en-US" sz="2000" b="1" dirty="0" err="1">
                <a:solidFill>
                  <a:srgbClr val="C00000"/>
                </a:solidFill>
              </a:rPr>
              <a:t>gia</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lực</a:t>
            </a:r>
            <a:r>
              <a:rPr lang="en-US" sz="2000" b="1" dirty="0">
                <a:solidFill>
                  <a:srgbClr val="C00000"/>
                </a:solidFill>
              </a:rPr>
              <a:t>: </a:t>
            </a:r>
            <a:r>
              <a:rPr lang="en-US" sz="2000" dirty="0" err="1"/>
              <a:t>Trong</a:t>
            </a:r>
            <a:r>
              <a:rPr lang="en-US" sz="2000" dirty="0"/>
              <a:t> </a:t>
            </a:r>
            <a:r>
              <a:rPr lang="en-US" sz="2000" dirty="0" err="1"/>
              <a:t>từng</a:t>
            </a:r>
            <a:r>
              <a:rPr lang="en-US" sz="2000" dirty="0"/>
              <a:t> </a:t>
            </a:r>
            <a:r>
              <a:rPr lang="en-US" sz="2000" dirty="0" err="1"/>
              <a:t>giai</a:t>
            </a:r>
            <a:r>
              <a:rPr lang="en-US" sz="2000" dirty="0"/>
              <a:t> </a:t>
            </a:r>
            <a:r>
              <a:rPr lang="en-US" sz="2000" dirty="0" err="1"/>
              <a:t>đoạn</a:t>
            </a:r>
            <a:r>
              <a:rPr lang="en-US" sz="2000" dirty="0"/>
              <a:t> </a:t>
            </a:r>
            <a:r>
              <a:rPr lang="en-US" sz="2000" dirty="0" err="1"/>
              <a:t>học</a:t>
            </a:r>
            <a:r>
              <a:rPr lang="en-US" sz="2000" dirty="0"/>
              <a:t> </a:t>
            </a:r>
            <a:r>
              <a:rPr lang="en-US" sz="2000" dirty="0" err="1"/>
              <a:t>tập</a:t>
            </a:r>
            <a:r>
              <a:rPr lang="en-US" sz="2000" dirty="0"/>
              <a:t> </a:t>
            </a:r>
            <a:r>
              <a:rPr lang="en-US" sz="2000" dirty="0" err="1"/>
              <a:t>cũng</a:t>
            </a:r>
            <a:r>
              <a:rPr lang="en-US" sz="2000" dirty="0"/>
              <a:t> </a:t>
            </a:r>
            <a:r>
              <a:rPr lang="en-US" sz="2000" dirty="0" err="1"/>
              <a:t>như</a:t>
            </a:r>
            <a:r>
              <a:rPr lang="en-US" sz="2000" dirty="0"/>
              <a:t> </a:t>
            </a:r>
            <a:r>
              <a:rPr lang="en-US" sz="2000" dirty="0" err="1"/>
              <a:t>cuối</a:t>
            </a:r>
            <a:r>
              <a:rPr lang="en-US" sz="2000" dirty="0"/>
              <a:t> </a:t>
            </a:r>
            <a:r>
              <a:rPr lang="en-US" sz="2000" dirty="0" err="1"/>
              <a:t>mỗi</a:t>
            </a:r>
            <a:r>
              <a:rPr lang="en-US" sz="2000" dirty="0"/>
              <a:t> </a:t>
            </a:r>
            <a:r>
              <a:rPr lang="en-US" sz="2000" dirty="0" err="1"/>
              <a:t>bài</a:t>
            </a:r>
            <a:r>
              <a:rPr lang="en-US" sz="2000" dirty="0"/>
              <a:t> </a:t>
            </a:r>
            <a:r>
              <a:rPr lang="en-US" sz="2000" dirty="0" err="1"/>
              <a:t>học</a:t>
            </a:r>
            <a:r>
              <a:rPr lang="en-US" sz="2000" dirty="0"/>
              <a:t> </a:t>
            </a:r>
            <a:r>
              <a:rPr lang="en-US" sz="2000" dirty="0" err="1"/>
              <a:t>hoặc</a:t>
            </a:r>
            <a:r>
              <a:rPr lang="en-US" sz="2000" dirty="0"/>
              <a:t> </a:t>
            </a:r>
            <a:r>
              <a:rPr lang="en-US" sz="2000" dirty="0" err="1"/>
              <a:t>cuối</a:t>
            </a:r>
            <a:r>
              <a:rPr lang="en-US" sz="2000" dirty="0"/>
              <a:t> </a:t>
            </a:r>
            <a:r>
              <a:rPr lang="en-US" sz="2000" dirty="0" err="1"/>
              <a:t>mỗi</a:t>
            </a:r>
            <a:r>
              <a:rPr lang="en-US" sz="2000" dirty="0"/>
              <a:t> </a:t>
            </a:r>
            <a:r>
              <a:rPr lang="en-US" sz="2000" dirty="0" err="1"/>
              <a:t>chương</a:t>
            </a:r>
            <a:r>
              <a:rPr lang="en-US" sz="2000" dirty="0"/>
              <a:t> .</a:t>
            </a:r>
          </a:p>
        </p:txBody>
      </p:sp>
      <p:pic>
        <p:nvPicPr>
          <p:cNvPr id="2" name="Hình ảnh 1">
            <a:extLst>
              <a:ext uri="{FF2B5EF4-FFF2-40B4-BE49-F238E27FC236}">
                <a16:creationId xmlns:a16="http://schemas.microsoft.com/office/drawing/2014/main" id="{995C12DA-F347-CA50-589E-54A9B5265FA2}"/>
              </a:ext>
            </a:extLst>
          </p:cNvPr>
          <p:cNvPicPr>
            <a:picLocks noChangeAspect="1"/>
          </p:cNvPicPr>
          <p:nvPr/>
        </p:nvPicPr>
        <p:blipFill>
          <a:blip r:embed="rId3"/>
          <a:stretch>
            <a:fillRect/>
          </a:stretch>
        </p:blipFill>
        <p:spPr>
          <a:xfrm>
            <a:off x="147430" y="1792160"/>
            <a:ext cx="3191923" cy="2580929"/>
          </a:xfrm>
          <a:prstGeom prst="rect">
            <a:avLst/>
          </a:prstGeom>
        </p:spPr>
      </p:pic>
      <p:pic>
        <p:nvPicPr>
          <p:cNvPr id="5" name="Hình ảnh 4">
            <a:extLst>
              <a:ext uri="{FF2B5EF4-FFF2-40B4-BE49-F238E27FC236}">
                <a16:creationId xmlns:a16="http://schemas.microsoft.com/office/drawing/2014/main" id="{4AF252AD-48A4-18F3-A3B4-9FC8E43A9B31}"/>
              </a:ext>
            </a:extLst>
          </p:cNvPr>
          <p:cNvPicPr>
            <a:picLocks noChangeAspect="1"/>
          </p:cNvPicPr>
          <p:nvPr/>
        </p:nvPicPr>
        <p:blipFill>
          <a:blip r:embed="rId4"/>
          <a:stretch>
            <a:fillRect/>
          </a:stretch>
        </p:blipFill>
        <p:spPr>
          <a:xfrm>
            <a:off x="5526483" y="1634867"/>
            <a:ext cx="5799980" cy="2738222"/>
          </a:xfrm>
          <a:prstGeom prst="rect">
            <a:avLst/>
          </a:prstGeom>
        </p:spPr>
      </p:pic>
      <p:pic>
        <p:nvPicPr>
          <p:cNvPr id="6" name="Hình ảnh 5">
            <a:extLst>
              <a:ext uri="{FF2B5EF4-FFF2-40B4-BE49-F238E27FC236}">
                <a16:creationId xmlns:a16="http://schemas.microsoft.com/office/drawing/2014/main" id="{CA03397C-DA4E-3685-6FA3-B5ED9E16E71C}"/>
              </a:ext>
            </a:extLst>
          </p:cNvPr>
          <p:cNvPicPr>
            <a:picLocks noChangeAspect="1"/>
          </p:cNvPicPr>
          <p:nvPr/>
        </p:nvPicPr>
        <p:blipFill>
          <a:blip r:embed="rId5"/>
          <a:stretch>
            <a:fillRect/>
          </a:stretch>
        </p:blipFill>
        <p:spPr>
          <a:xfrm>
            <a:off x="3240167" y="2049204"/>
            <a:ext cx="2049129" cy="2377560"/>
          </a:xfrm>
          <a:prstGeom prst="rect">
            <a:avLst/>
          </a:prstGeom>
        </p:spPr>
      </p:pic>
      <p:pic>
        <p:nvPicPr>
          <p:cNvPr id="7" name="Hình ảnh 6">
            <a:extLst>
              <a:ext uri="{FF2B5EF4-FFF2-40B4-BE49-F238E27FC236}">
                <a16:creationId xmlns:a16="http://schemas.microsoft.com/office/drawing/2014/main" id="{74AAC56F-27EE-AD3B-2B78-1A517380A03A}"/>
              </a:ext>
            </a:extLst>
          </p:cNvPr>
          <p:cNvPicPr>
            <a:picLocks noChangeAspect="1"/>
          </p:cNvPicPr>
          <p:nvPr/>
        </p:nvPicPr>
        <p:blipFill>
          <a:blip r:embed="rId6"/>
          <a:stretch>
            <a:fillRect/>
          </a:stretch>
        </p:blipFill>
        <p:spPr>
          <a:xfrm>
            <a:off x="5526483" y="4438787"/>
            <a:ext cx="6121912" cy="1377430"/>
          </a:xfrm>
          <a:prstGeom prst="rect">
            <a:avLst/>
          </a:prstGeom>
        </p:spPr>
      </p:pic>
      <p:pic>
        <p:nvPicPr>
          <p:cNvPr id="8" name="Hình ảnh 7">
            <a:extLst>
              <a:ext uri="{FF2B5EF4-FFF2-40B4-BE49-F238E27FC236}">
                <a16:creationId xmlns:a16="http://schemas.microsoft.com/office/drawing/2014/main" id="{AE433508-D948-1602-16DC-59EDF772A860}"/>
              </a:ext>
            </a:extLst>
          </p:cNvPr>
          <p:cNvPicPr>
            <a:picLocks noChangeAspect="1"/>
          </p:cNvPicPr>
          <p:nvPr/>
        </p:nvPicPr>
        <p:blipFill>
          <a:blip r:embed="rId7"/>
          <a:stretch>
            <a:fillRect/>
          </a:stretch>
        </p:blipFill>
        <p:spPr>
          <a:xfrm>
            <a:off x="446692" y="4702748"/>
            <a:ext cx="4844076" cy="1879268"/>
          </a:xfrm>
          <a:prstGeom prst="rect">
            <a:avLst/>
          </a:prstGeom>
        </p:spPr>
      </p:pic>
    </p:spTree>
    <p:extLst>
      <p:ext uri="{BB962C8B-B14F-4D97-AF65-F5344CB8AC3E}">
        <p14:creationId xmlns:p14="http://schemas.microsoft.com/office/powerpoint/2010/main" val="427725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p:cNvSpPr/>
          <p:nvPr/>
        </p:nvSpPr>
        <p:spPr>
          <a:xfrm>
            <a:off x="184996" y="698328"/>
            <a:ext cx="10972800" cy="666786"/>
          </a:xfrm>
          <a:prstGeom prst="rect">
            <a:avLst/>
          </a:prstGeom>
        </p:spPr>
        <p:txBody>
          <a:bodyPr wrap="square">
            <a:spAutoFit/>
          </a:bodyPr>
          <a:lstStyle/>
          <a:p>
            <a:r>
              <a:rPr lang="en-US" sz="3733" b="1">
                <a:solidFill>
                  <a:srgbClr val="C00000"/>
                </a:solidFill>
              </a:rPr>
              <a:t> </a:t>
            </a:r>
            <a:r>
              <a:rPr lang="en-US" sz="2800" b="1">
                <a:solidFill>
                  <a:srgbClr val="FF0000"/>
                </a:solidFill>
                <a:latin typeface="Times New Roman" panose="02020603050405020304" pitchFamily="18" charset="0"/>
                <a:ea typeface="Calibri" panose="020F0502020204030204" pitchFamily="34" charset="0"/>
              </a:rPr>
              <a:t>II.CẤU TRÚC SÁCH VÀ CẤU TRÚC BÀI HỌC</a:t>
            </a:r>
            <a:endParaRPr lang="en-US" sz="2800" b="1">
              <a:solidFill>
                <a:srgbClr val="FF0000"/>
              </a:solidFill>
            </a:endParaRPr>
          </a:p>
        </p:txBody>
      </p:sp>
      <p:sp>
        <p:nvSpPr>
          <p:cNvPr id="5" name="TextBox 4"/>
          <p:cNvSpPr txBox="1"/>
          <p:nvPr/>
        </p:nvSpPr>
        <p:spPr>
          <a:xfrm>
            <a:off x="1155192" y="1411225"/>
            <a:ext cx="9753600" cy="502766"/>
          </a:xfrm>
          <a:prstGeom prst="rect">
            <a:avLst/>
          </a:prstGeom>
          <a:noFill/>
        </p:spPr>
        <p:txBody>
          <a:bodyPr wrap="square" rtlCol="0">
            <a:spAutoFit/>
          </a:bodyPr>
          <a:lstStyle/>
          <a:p>
            <a:r>
              <a:rPr lang="en-US" sz="2667" b="1" dirty="0">
                <a:solidFill>
                  <a:schemeClr val="tx1">
                    <a:lumMod val="50000"/>
                  </a:schemeClr>
                </a:solidFill>
              </a:rPr>
              <a:t>Sách bao gồm 2 tập, 9 chương, 38 bài dạy trong 140 tiết</a:t>
            </a:r>
          </a:p>
        </p:txBody>
      </p:sp>
      <p:pic>
        <p:nvPicPr>
          <p:cNvPr id="2" name="Hình ảnh 1">
            <a:extLst>
              <a:ext uri="{FF2B5EF4-FFF2-40B4-BE49-F238E27FC236}">
                <a16:creationId xmlns:a16="http://schemas.microsoft.com/office/drawing/2014/main" id="{D50D162F-4AAA-BB56-D285-C95378B424BC}"/>
              </a:ext>
            </a:extLst>
          </p:cNvPr>
          <p:cNvPicPr>
            <a:picLocks noChangeAspect="1"/>
          </p:cNvPicPr>
          <p:nvPr/>
        </p:nvPicPr>
        <p:blipFill>
          <a:blip r:embed="rId3"/>
          <a:stretch>
            <a:fillRect/>
          </a:stretch>
        </p:blipFill>
        <p:spPr>
          <a:xfrm>
            <a:off x="2400794" y="2174338"/>
            <a:ext cx="3099542" cy="4302097"/>
          </a:xfrm>
          <a:prstGeom prst="rect">
            <a:avLst/>
          </a:prstGeom>
        </p:spPr>
      </p:pic>
      <p:pic>
        <p:nvPicPr>
          <p:cNvPr id="6" name="Hình ảnh 5">
            <a:extLst>
              <a:ext uri="{FF2B5EF4-FFF2-40B4-BE49-F238E27FC236}">
                <a16:creationId xmlns:a16="http://schemas.microsoft.com/office/drawing/2014/main" id="{2FC12910-12A5-42AF-EA05-55D5EA336AB4}"/>
              </a:ext>
            </a:extLst>
          </p:cNvPr>
          <p:cNvPicPr>
            <a:picLocks noChangeAspect="1"/>
          </p:cNvPicPr>
          <p:nvPr/>
        </p:nvPicPr>
        <p:blipFill>
          <a:blip r:embed="rId4"/>
          <a:stretch>
            <a:fillRect/>
          </a:stretch>
        </p:blipFill>
        <p:spPr>
          <a:xfrm>
            <a:off x="5969127" y="2174337"/>
            <a:ext cx="3030246" cy="4302097"/>
          </a:xfrm>
          <a:prstGeom prst="rect">
            <a:avLst/>
          </a:prstGeom>
        </p:spPr>
      </p:pic>
    </p:spTree>
    <p:extLst>
      <p:ext uri="{BB962C8B-B14F-4D97-AF65-F5344CB8AC3E}">
        <p14:creationId xmlns:p14="http://schemas.microsoft.com/office/powerpoint/2010/main" val="4176923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2066</TotalTime>
  <Words>1071</Words>
  <Application>Microsoft Office PowerPoint</Application>
  <PresentationFormat>Widescreen</PresentationFormat>
  <Paragraphs>89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Myriad Pro</vt:lpstr>
      <vt:lpstr>Open Sans Extrabold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Huyên Trần Đức</cp:lastModifiedBy>
  <cp:revision>46</cp:revision>
  <dcterms:created xsi:type="dcterms:W3CDTF">2021-11-24T01:50:42Z</dcterms:created>
  <dcterms:modified xsi:type="dcterms:W3CDTF">2023-02-03T17:15:27Z</dcterms:modified>
</cp:coreProperties>
</file>