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</p:sldMasterIdLst>
  <p:notesMasterIdLst>
    <p:notesMasterId r:id="rId26"/>
  </p:notesMasterIdLst>
  <p:sldIdLst>
    <p:sldId id="271" r:id="rId3"/>
    <p:sldId id="257" r:id="rId4"/>
    <p:sldId id="365" r:id="rId5"/>
    <p:sldId id="368" r:id="rId6"/>
    <p:sldId id="369" r:id="rId7"/>
    <p:sldId id="371" r:id="rId8"/>
    <p:sldId id="256" r:id="rId9"/>
    <p:sldId id="311" r:id="rId10"/>
    <p:sldId id="265" r:id="rId11"/>
    <p:sldId id="310" r:id="rId12"/>
    <p:sldId id="361" r:id="rId13"/>
    <p:sldId id="360" r:id="rId14"/>
    <p:sldId id="362" r:id="rId15"/>
    <p:sldId id="363" r:id="rId16"/>
    <p:sldId id="336" r:id="rId17"/>
    <p:sldId id="322" r:id="rId18"/>
    <p:sldId id="341" r:id="rId19"/>
    <p:sldId id="342" r:id="rId20"/>
    <p:sldId id="343" r:id="rId21"/>
    <p:sldId id="344" r:id="rId22"/>
    <p:sldId id="259" r:id="rId23"/>
    <p:sldId id="364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E0A4A5"/>
    <a:srgbClr val="ED7D31"/>
    <a:srgbClr val="5B9BD5"/>
    <a:srgbClr val="5E913B"/>
    <a:srgbClr val="000000"/>
    <a:srgbClr val="61953D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196" autoAdjust="0"/>
  </p:normalViewPr>
  <p:slideViewPr>
    <p:cSldViewPr snapToGrid="0" showGuides="1">
      <p:cViewPr varScale="1">
        <p:scale>
          <a:sx n="69" d="100"/>
          <a:sy n="69" d="100"/>
        </p:scale>
        <p:origin x="93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9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9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167e0f1d92b_1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167e0f1d92b_1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30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82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296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7798" y="-395214"/>
            <a:ext cx="450127" cy="2918817"/>
            <a:chOff x="6172150" y="669825"/>
            <a:chExt cx="89000" cy="577100"/>
          </a:xfrm>
        </p:grpSpPr>
        <p:sp>
          <p:nvSpPr>
            <p:cNvPr id="10" name="Google Shape;10;p2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 rot="5189499" flipH="1">
            <a:off x="3440456" y="6075610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flipH="1">
            <a:off x="288239" y="5291664"/>
            <a:ext cx="1019021" cy="93342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2"/>
          <p:cNvGrpSpPr/>
          <p:nvPr/>
        </p:nvGrpSpPr>
        <p:grpSpPr>
          <a:xfrm>
            <a:off x="2709546" y="-73661"/>
            <a:ext cx="1287780" cy="634399"/>
            <a:chOff x="2032159" y="4"/>
            <a:chExt cx="965835" cy="475799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56385" y="2218666"/>
            <a:ext cx="450113" cy="446303"/>
            <a:chOff x="8786452" y="1048125"/>
            <a:chExt cx="357536" cy="354622"/>
          </a:xfrm>
        </p:grpSpPr>
        <p:sp>
          <p:nvSpPr>
            <p:cNvPr id="21" name="Google Shape;21;p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50800" y="989700"/>
            <a:ext cx="5145200" cy="341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950800" y="5233900"/>
            <a:ext cx="5145200" cy="634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950800" y="4403096"/>
            <a:ext cx="5145200" cy="830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55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280000" y="2421967"/>
            <a:ext cx="7088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23200" y="2421967"/>
            <a:ext cx="1456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823200" y="3748833"/>
            <a:ext cx="8545600" cy="687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594730" y="-73667"/>
            <a:ext cx="1770569" cy="872236"/>
            <a:chOff x="2032159" y="4"/>
            <a:chExt cx="965835" cy="475799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1361468" y="4919855"/>
            <a:ext cx="876792" cy="834836"/>
            <a:chOff x="7353522" y="4394524"/>
            <a:chExt cx="565429" cy="538373"/>
          </a:xfrm>
        </p:grpSpPr>
        <p:sp>
          <p:nvSpPr>
            <p:cNvPr id="35" name="Google Shape;35;p3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11097573" y="5907618"/>
            <a:ext cx="486236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-115068" y="1849499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577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10416679" y="231069"/>
            <a:ext cx="2136445" cy="582667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93899" y="5036367"/>
            <a:ext cx="2276385" cy="623543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049530" y="4870259"/>
            <a:ext cx="475284" cy="471221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69735" y="44576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4" name="Google Shape;94;p4"/>
          <p:cNvGrpSpPr/>
          <p:nvPr/>
        </p:nvGrpSpPr>
        <p:grpSpPr>
          <a:xfrm>
            <a:off x="314097" y="400226"/>
            <a:ext cx="475284" cy="471221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11329746" y="318639"/>
            <a:ext cx="1287780" cy="6343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69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7"/>
          <p:cNvGrpSpPr/>
          <p:nvPr/>
        </p:nvGrpSpPr>
        <p:grpSpPr>
          <a:xfrm>
            <a:off x="608618" y="1179515"/>
            <a:ext cx="450113" cy="446303"/>
            <a:chOff x="8786452" y="1048125"/>
            <a:chExt cx="357536" cy="354622"/>
          </a:xfrm>
        </p:grpSpPr>
        <p:sp>
          <p:nvSpPr>
            <p:cNvPr id="203" name="Google Shape;203;p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7"/>
          <p:cNvGrpSpPr/>
          <p:nvPr/>
        </p:nvGrpSpPr>
        <p:grpSpPr>
          <a:xfrm>
            <a:off x="524025" y="4463583"/>
            <a:ext cx="753904" cy="2584091"/>
            <a:chOff x="7953975" y="2345000"/>
            <a:chExt cx="476913" cy="1634673"/>
          </a:xfrm>
        </p:grpSpPr>
        <p:sp>
          <p:nvSpPr>
            <p:cNvPr id="207" name="Google Shape;207;p7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78652" y="4771055"/>
            <a:ext cx="876792" cy="834836"/>
            <a:chOff x="7353522" y="4394524"/>
            <a:chExt cx="565429" cy="538373"/>
          </a:xfrm>
        </p:grpSpPr>
        <p:sp>
          <p:nvSpPr>
            <p:cNvPr id="225" name="Google Shape;225;p7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1058723" y="6231984"/>
            <a:ext cx="486237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7"/>
          <p:cNvSpPr/>
          <p:nvPr/>
        </p:nvSpPr>
        <p:spPr>
          <a:xfrm rot="5189499" flipH="1">
            <a:off x="11560689" y="50531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960000" y="2044833"/>
            <a:ext cx="6760800" cy="4094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133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7608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4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2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accen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950800" y="1301000"/>
            <a:ext cx="6966800" cy="263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89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32"/>
          <p:cNvSpPr txBox="1">
            <a:spLocks noGrp="1"/>
          </p:cNvSpPr>
          <p:nvPr>
            <p:ph type="subTitle" idx="1"/>
          </p:nvPr>
        </p:nvSpPr>
        <p:spPr>
          <a:xfrm>
            <a:off x="950800" y="3938600"/>
            <a:ext cx="6966800" cy="161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0" name="Google Shape;880;p32"/>
          <p:cNvGrpSpPr/>
          <p:nvPr/>
        </p:nvGrpSpPr>
        <p:grpSpPr>
          <a:xfrm rot="5400000">
            <a:off x="11243607" y="5418973"/>
            <a:ext cx="1287780" cy="634399"/>
            <a:chOff x="2032159" y="4"/>
            <a:chExt cx="965835" cy="475799"/>
          </a:xfrm>
        </p:grpSpPr>
        <p:sp>
          <p:nvSpPr>
            <p:cNvPr id="881" name="Google Shape;881;p3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3" name="Google Shape;883;p32"/>
          <p:cNvGrpSpPr/>
          <p:nvPr/>
        </p:nvGrpSpPr>
        <p:grpSpPr>
          <a:xfrm>
            <a:off x="10848435" y="2377889"/>
            <a:ext cx="876792" cy="834836"/>
            <a:chOff x="7353522" y="4394524"/>
            <a:chExt cx="565429" cy="538373"/>
          </a:xfrm>
        </p:grpSpPr>
        <p:sp>
          <p:nvSpPr>
            <p:cNvPr id="884" name="Google Shape;884;p32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915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53"/>
          <p:cNvGrpSpPr/>
          <p:nvPr/>
        </p:nvGrpSpPr>
        <p:grpSpPr>
          <a:xfrm>
            <a:off x="11092642" y="968381"/>
            <a:ext cx="637892" cy="632551"/>
            <a:chOff x="8786452" y="1048125"/>
            <a:chExt cx="357536" cy="354622"/>
          </a:xfrm>
        </p:grpSpPr>
        <p:sp>
          <p:nvSpPr>
            <p:cNvPr id="1871" name="Google Shape;187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4" name="Google Shape;1874;p53"/>
          <p:cNvGrpSpPr/>
          <p:nvPr/>
        </p:nvGrpSpPr>
        <p:grpSpPr>
          <a:xfrm rot="-5400000">
            <a:off x="533937" y="-550782"/>
            <a:ext cx="632577" cy="2168667"/>
            <a:chOff x="7953975" y="2345000"/>
            <a:chExt cx="476913" cy="1634673"/>
          </a:xfrm>
        </p:grpSpPr>
        <p:sp>
          <p:nvSpPr>
            <p:cNvPr id="1875" name="Google Shape;1875;p53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2" name="Google Shape;1892;p53"/>
          <p:cNvSpPr/>
          <p:nvPr/>
        </p:nvSpPr>
        <p:spPr>
          <a:xfrm rot="-6897814" flipH="1">
            <a:off x="-481524" y="918796"/>
            <a:ext cx="1077807" cy="99996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3" name="Google Shape;1893;p53"/>
          <p:cNvSpPr/>
          <p:nvPr/>
        </p:nvSpPr>
        <p:spPr>
          <a:xfrm rot="979613" flipH="1">
            <a:off x="210378" y="5682913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4" name="Google Shape;1894;p53"/>
          <p:cNvGrpSpPr/>
          <p:nvPr/>
        </p:nvGrpSpPr>
        <p:grpSpPr>
          <a:xfrm rot="5400000">
            <a:off x="5870931" y="5351238"/>
            <a:ext cx="450127" cy="2918817"/>
            <a:chOff x="6172150" y="669825"/>
            <a:chExt cx="89000" cy="577100"/>
          </a:xfrm>
        </p:grpSpPr>
        <p:sp>
          <p:nvSpPr>
            <p:cNvPr id="1895" name="Google Shape;1895;p53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0" name="Google Shape;1900;p53"/>
          <p:cNvGrpSpPr/>
          <p:nvPr/>
        </p:nvGrpSpPr>
        <p:grpSpPr>
          <a:xfrm>
            <a:off x="7308787" y="6384827"/>
            <a:ext cx="364687" cy="361620"/>
            <a:chOff x="8786452" y="1048125"/>
            <a:chExt cx="357536" cy="354622"/>
          </a:xfrm>
        </p:grpSpPr>
        <p:sp>
          <p:nvSpPr>
            <p:cNvPr id="1901" name="Google Shape;190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04" name="Google Shape;1904;p53"/>
          <p:cNvSpPr/>
          <p:nvPr/>
        </p:nvSpPr>
        <p:spPr>
          <a:xfrm rot="979613" flipH="1">
            <a:off x="11803944" y="3623080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723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54"/>
          <p:cNvGrpSpPr/>
          <p:nvPr/>
        </p:nvGrpSpPr>
        <p:grpSpPr>
          <a:xfrm rot="5400000">
            <a:off x="931865" y="5277805"/>
            <a:ext cx="450127" cy="2918817"/>
            <a:chOff x="6172150" y="669825"/>
            <a:chExt cx="89000" cy="577100"/>
          </a:xfrm>
        </p:grpSpPr>
        <p:sp>
          <p:nvSpPr>
            <p:cNvPr id="1907" name="Google Shape;1907;p5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2" name="Google Shape;1912;p54"/>
          <p:cNvGrpSpPr/>
          <p:nvPr/>
        </p:nvGrpSpPr>
        <p:grpSpPr>
          <a:xfrm rot="10800000">
            <a:off x="192433" y="6077655"/>
            <a:ext cx="503459" cy="499212"/>
            <a:chOff x="8786452" y="1048125"/>
            <a:chExt cx="357536" cy="354622"/>
          </a:xfrm>
        </p:grpSpPr>
        <p:sp>
          <p:nvSpPr>
            <p:cNvPr id="1913" name="Google Shape;1913;p5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6" name="Google Shape;1916;p54"/>
          <p:cNvSpPr/>
          <p:nvPr/>
        </p:nvSpPr>
        <p:spPr>
          <a:xfrm rot="10800000">
            <a:off x="11615330" y="1503608"/>
            <a:ext cx="323924" cy="308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7" name="Google Shape;1917;p54"/>
          <p:cNvSpPr/>
          <p:nvPr/>
        </p:nvSpPr>
        <p:spPr>
          <a:xfrm rot="6897850">
            <a:off x="11625765" y="4550035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8" name="Google Shape;1918;p54"/>
          <p:cNvGrpSpPr/>
          <p:nvPr/>
        </p:nvGrpSpPr>
        <p:grpSpPr>
          <a:xfrm rot="10800000">
            <a:off x="10251002" y="273731"/>
            <a:ext cx="2276385" cy="623543"/>
            <a:chOff x="6317075" y="729975"/>
            <a:chExt cx="1707289" cy="467657"/>
          </a:xfrm>
        </p:grpSpPr>
        <p:sp>
          <p:nvSpPr>
            <p:cNvPr id="1919" name="Google Shape;1919;p5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54"/>
          <p:cNvGrpSpPr/>
          <p:nvPr/>
        </p:nvGrpSpPr>
        <p:grpSpPr>
          <a:xfrm rot="10800000">
            <a:off x="11078941" y="801811"/>
            <a:ext cx="620464" cy="590775"/>
            <a:chOff x="7353522" y="4394524"/>
            <a:chExt cx="565429" cy="538373"/>
          </a:xfrm>
        </p:grpSpPr>
        <p:sp>
          <p:nvSpPr>
            <p:cNvPr id="1933" name="Google Shape;1933;p5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5" name="Google Shape;1935;p54"/>
          <p:cNvSpPr/>
          <p:nvPr/>
        </p:nvSpPr>
        <p:spPr>
          <a:xfrm rot="-1306317">
            <a:off x="-353657" y="789602"/>
            <a:ext cx="1059677" cy="98314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6" name="Google Shape;1936;p54"/>
          <p:cNvSpPr/>
          <p:nvPr/>
        </p:nvSpPr>
        <p:spPr>
          <a:xfrm rot="-3917604" flipH="1">
            <a:off x="6140652" y="6450718"/>
            <a:ext cx="696643" cy="544607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734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5"/>
          <p:cNvGrpSpPr/>
          <p:nvPr/>
        </p:nvGrpSpPr>
        <p:grpSpPr>
          <a:xfrm flipH="1">
            <a:off x="-316037" y="231069"/>
            <a:ext cx="2136445" cy="582667"/>
            <a:chOff x="5406475" y="1079600"/>
            <a:chExt cx="530750" cy="144750"/>
          </a:xfrm>
        </p:grpSpPr>
        <p:sp>
          <p:nvSpPr>
            <p:cNvPr id="1939" name="Google Shape;1939;p5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3" name="Google Shape;1973;p55"/>
          <p:cNvGrpSpPr/>
          <p:nvPr/>
        </p:nvGrpSpPr>
        <p:grpSpPr>
          <a:xfrm rot="-5400000">
            <a:off x="10997568" y="5696701"/>
            <a:ext cx="2276385" cy="623543"/>
            <a:chOff x="6317075" y="729975"/>
            <a:chExt cx="1707289" cy="467657"/>
          </a:xfrm>
        </p:grpSpPr>
        <p:sp>
          <p:nvSpPr>
            <p:cNvPr id="1974" name="Google Shape;1974;p5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7" name="Google Shape;1987;p55"/>
          <p:cNvSpPr/>
          <p:nvPr/>
        </p:nvSpPr>
        <p:spPr>
          <a:xfrm flipH="1">
            <a:off x="11577202" y="42997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8" name="Google Shape;1988;p55"/>
          <p:cNvGrpSpPr/>
          <p:nvPr/>
        </p:nvGrpSpPr>
        <p:grpSpPr>
          <a:xfrm rot="-6299883">
            <a:off x="11818780" y="1296804"/>
            <a:ext cx="475267" cy="471197"/>
            <a:chOff x="8786452" y="1048125"/>
            <a:chExt cx="357536" cy="354622"/>
          </a:xfrm>
        </p:grpSpPr>
        <p:sp>
          <p:nvSpPr>
            <p:cNvPr id="1989" name="Google Shape;1989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2" name="Google Shape;1992;p55"/>
          <p:cNvGrpSpPr/>
          <p:nvPr/>
        </p:nvGrpSpPr>
        <p:grpSpPr>
          <a:xfrm rot="-5400000" flipH="1">
            <a:off x="-380438" y="318639"/>
            <a:ext cx="1287780" cy="634399"/>
            <a:chOff x="2032159" y="4"/>
            <a:chExt cx="965835" cy="475799"/>
          </a:xfrm>
        </p:grpSpPr>
        <p:sp>
          <p:nvSpPr>
            <p:cNvPr id="1993" name="Google Shape;1993;p5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5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5" name="Google Shape;1995;p55"/>
          <p:cNvSpPr/>
          <p:nvPr/>
        </p:nvSpPr>
        <p:spPr>
          <a:xfrm rot="5189499" flipH="1">
            <a:off x="-209111" y="51859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96" name="Google Shape;1996;p55"/>
          <p:cNvGrpSpPr/>
          <p:nvPr/>
        </p:nvGrpSpPr>
        <p:grpSpPr>
          <a:xfrm>
            <a:off x="5137977" y="6562464"/>
            <a:ext cx="408116" cy="404600"/>
            <a:chOff x="8786452" y="1048125"/>
            <a:chExt cx="357536" cy="354622"/>
          </a:xfrm>
        </p:grpSpPr>
        <p:sp>
          <p:nvSpPr>
            <p:cNvPr id="1997" name="Google Shape;1997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67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56"/>
          <p:cNvGrpSpPr/>
          <p:nvPr/>
        </p:nvGrpSpPr>
        <p:grpSpPr>
          <a:xfrm rot="-5400000">
            <a:off x="-1439491" y="5705731"/>
            <a:ext cx="2890424" cy="699943"/>
            <a:chOff x="6004850" y="419825"/>
            <a:chExt cx="577100" cy="139750"/>
          </a:xfrm>
        </p:grpSpPr>
        <p:sp>
          <p:nvSpPr>
            <p:cNvPr id="2002" name="Google Shape;2002;p56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2" name="Google Shape;2022;p56"/>
          <p:cNvSpPr/>
          <p:nvPr/>
        </p:nvSpPr>
        <p:spPr>
          <a:xfrm flipH="1">
            <a:off x="-203571" y="1107800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23" name="Google Shape;2023;p56"/>
          <p:cNvGrpSpPr/>
          <p:nvPr/>
        </p:nvGrpSpPr>
        <p:grpSpPr>
          <a:xfrm rot="5400000" flipH="1">
            <a:off x="11250495" y="318639"/>
            <a:ext cx="1287780" cy="634399"/>
            <a:chOff x="2032159" y="4"/>
            <a:chExt cx="965835" cy="475799"/>
          </a:xfrm>
        </p:grpSpPr>
        <p:sp>
          <p:nvSpPr>
            <p:cNvPr id="2024" name="Google Shape;2024;p5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5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6" name="Google Shape;2026;p56"/>
          <p:cNvGrpSpPr/>
          <p:nvPr/>
        </p:nvGrpSpPr>
        <p:grpSpPr>
          <a:xfrm>
            <a:off x="11671943" y="3515031"/>
            <a:ext cx="408116" cy="404600"/>
            <a:chOff x="8786452" y="1048125"/>
            <a:chExt cx="357536" cy="354622"/>
          </a:xfrm>
        </p:grpSpPr>
        <p:sp>
          <p:nvSpPr>
            <p:cNvPr id="2027" name="Google Shape;2027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0" name="Google Shape;2030;p56"/>
          <p:cNvGrpSpPr/>
          <p:nvPr/>
        </p:nvGrpSpPr>
        <p:grpSpPr>
          <a:xfrm>
            <a:off x="66198" y="6232438"/>
            <a:ext cx="738492" cy="491901"/>
            <a:chOff x="6254774" y="965239"/>
            <a:chExt cx="702078" cy="467646"/>
          </a:xfrm>
        </p:grpSpPr>
        <p:sp>
          <p:nvSpPr>
            <p:cNvPr id="2031" name="Google Shape;2031;p5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3" name="Google Shape;2033;p56"/>
          <p:cNvGrpSpPr/>
          <p:nvPr/>
        </p:nvGrpSpPr>
        <p:grpSpPr>
          <a:xfrm>
            <a:off x="5138638" y="6276130"/>
            <a:ext cx="341613" cy="338687"/>
            <a:chOff x="8786452" y="1048125"/>
            <a:chExt cx="357536" cy="354622"/>
          </a:xfrm>
        </p:grpSpPr>
        <p:sp>
          <p:nvSpPr>
            <p:cNvPr id="2034" name="Google Shape;2034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7" name="Google Shape;2037;p56"/>
          <p:cNvSpPr/>
          <p:nvPr/>
        </p:nvSpPr>
        <p:spPr>
          <a:xfrm rot="5400000" flipH="1">
            <a:off x="10473396" y="6309833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20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8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7905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Mark the intonation in these questions.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Then listen and check.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them in pairs.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312CFC-8FA4-419F-9975-4FEC41713F3B}"/>
              </a:ext>
            </a:extLst>
          </p:cNvPr>
          <p:cNvSpPr/>
          <p:nvPr/>
        </p:nvSpPr>
        <p:spPr>
          <a:xfrm>
            <a:off x="4298815" y="5765597"/>
            <a:ext cx="3594370" cy="76848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4563D0-BD55-4E61-BF8B-5CA1AD083DE8}"/>
              </a:ext>
            </a:extLst>
          </p:cNvPr>
          <p:cNvCxnSpPr>
            <a:cxnSpLocks/>
          </p:cNvCxnSpPr>
          <p:nvPr/>
        </p:nvCxnSpPr>
        <p:spPr>
          <a:xfrm flipV="1">
            <a:off x="5024164" y="5862329"/>
            <a:ext cx="312874" cy="575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29859-49A5-41C6-9B89-686DD4D20250}"/>
              </a:ext>
            </a:extLst>
          </p:cNvPr>
          <p:cNvCxnSpPr>
            <a:cxnSpLocks/>
          </p:cNvCxnSpPr>
          <p:nvPr/>
        </p:nvCxnSpPr>
        <p:spPr>
          <a:xfrm>
            <a:off x="7454266" y="5872719"/>
            <a:ext cx="288131" cy="575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447939-4C87-43A1-96AA-DBCD90014796}"/>
              </a:ext>
            </a:extLst>
          </p:cNvPr>
          <p:cNvSpPr txBox="1"/>
          <p:nvPr/>
        </p:nvSpPr>
        <p:spPr>
          <a:xfrm>
            <a:off x="4419544" y="5806701"/>
            <a:ext cx="78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7D31"/>
                </a:solidFill>
              </a:rPr>
              <a:t>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B9D3A-F0B4-4CE0-BA48-B446C387C5DA}"/>
              </a:ext>
            </a:extLst>
          </p:cNvPr>
          <p:cNvSpPr txBox="1"/>
          <p:nvPr/>
        </p:nvSpPr>
        <p:spPr>
          <a:xfrm>
            <a:off x="6262312" y="5806701"/>
            <a:ext cx="135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B9BD5"/>
                </a:solidFill>
              </a:rPr>
              <a:t>down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6F4418-8409-41C6-97D7-2D6B347C9F6C}"/>
              </a:ext>
            </a:extLst>
          </p:cNvPr>
          <p:cNvSpPr txBox="1"/>
          <p:nvPr/>
        </p:nvSpPr>
        <p:spPr>
          <a:xfrm>
            <a:off x="908212" y="2183387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</a:t>
            </a:r>
            <a:r>
              <a:rPr lang="en-US" sz="3600" b="0" i="0" u="none" strike="noStrike" baseline="0" dirty="0">
                <a:latin typeface="UTM-Avo"/>
              </a:rPr>
              <a:t> good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</a:t>
            </a:r>
            <a:r>
              <a:rPr lang="en-US" sz="3600" b="0" i="0" u="none" strike="noStrike" baseline="0" dirty="0">
                <a:solidFill>
                  <a:srgbClr val="00B0F0"/>
                </a:solidFill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social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environmental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issue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crime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overpopulation,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climate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change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parents,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share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problems with your friends,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ask your teachers for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advice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0E4607-2E72-4322-8313-7A27B4F77A7A}"/>
              </a:ext>
            </a:extLst>
          </p:cNvPr>
          <p:cNvSpPr txBox="1"/>
          <p:nvPr/>
        </p:nvSpPr>
        <p:spPr>
          <a:xfrm>
            <a:off x="908213" y="2179252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 </a:t>
            </a:r>
            <a:r>
              <a:rPr lang="en-US" sz="3600" b="0" i="0" u="none" strike="noStrike" baseline="0" dirty="0">
                <a:latin typeface="UTM-Avo"/>
              </a:rPr>
              <a:t>good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or </a:t>
            </a:r>
            <a:r>
              <a:rPr lang="en-US" sz="3600" b="0" i="0" u="none" strike="noStrike" baseline="0" dirty="0"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social or environmental issue?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crime, overpopulation, or climate change?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parents, share problems with your friends, or ask your teachers for advice?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27" grpId="0"/>
      <p:bldP spid="28" grpId="0"/>
      <p:bldP spid="2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Violent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using force to hurt or attack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1545" y="2771761"/>
            <a:ext cx="1916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vaɪə.lənt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B10BC1-8752-40F3-811D-04C878FC7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1931"/>
          <a:stretch/>
        </p:blipFill>
        <p:spPr bwMode="auto">
          <a:xfrm>
            <a:off x="6673174" y="2104746"/>
            <a:ext cx="523112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violent">
            <a:hlinkClick r:id="" action="ppaction://media"/>
            <a:extLst>
              <a:ext uri="{FF2B5EF4-FFF2-40B4-BE49-F238E27FC236}">
                <a16:creationId xmlns:a16="http://schemas.microsoft.com/office/drawing/2014/main" id="{4CBD1FA8-6976-41F3-A768-045B58443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1" y="35755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Drug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any natural or artificially made chemical that is used as a medicine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2352" y="2771761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drʌɡ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drug">
            <a:hlinkClick r:id="" action="ppaction://media"/>
            <a:extLst>
              <a:ext uri="{FF2B5EF4-FFF2-40B4-BE49-F238E27FC236}">
                <a16:creationId xmlns:a16="http://schemas.microsoft.com/office/drawing/2014/main" id="{0A2F27A2-1B01-49D2-97F4-B57040C35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1" y="3575564"/>
            <a:ext cx="487363" cy="487363"/>
          </a:xfrm>
          <a:prstGeom prst="rect">
            <a:avLst/>
          </a:prstGeom>
        </p:spPr>
      </p:pic>
      <p:pic>
        <p:nvPicPr>
          <p:cNvPr id="5" name="Picture 2" descr="Medicine Cartoon">
            <a:extLst>
              <a:ext uri="{FF2B5EF4-FFF2-40B4-BE49-F238E27FC236}">
                <a16:creationId xmlns:a16="http://schemas.microsoft.com/office/drawing/2014/main" id="{8000444F-92CF-45D1-91DA-564EBAE0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00">
                        <a14:foregroundMark x1="25889" y1="37647" x2="33000" y2="55735"/>
                        <a14:foregroundMark x1="52556" y1="35441" x2="56556" y2="37941"/>
                        <a14:foregroundMark x1="53444" y1="27206" x2="51778" y2="31471"/>
                        <a14:foregroundMark x1="66556" y1="38382" x2="69000" y2="37941"/>
                        <a14:foregroundMark x1="64111" y1="23235" x2="70667" y2="22500"/>
                        <a14:foregroundMark x1="36778" y1="60588" x2="34667" y2="59265"/>
                        <a14:foregroundMark x1="46667" y1="59853" x2="44333" y2="56912"/>
                        <a14:foregroundMark x1="56889" y1="60294" x2="62111" y2="55294"/>
                        <a14:foregroundMark x1="57000" y1="70441" x2="70444" y2="56176"/>
                        <a14:foregroundMark x1="28222" y1="58235" x2="30000" y2="5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54" y="1448533"/>
            <a:ext cx="6275413" cy="47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Alcohol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clear liquid that can make you drunk, also used as a solvent (= a substance that dissolves another) and in fuel and medicines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8396" y="2771761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æl.kə.hɒl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alcohol">
            <a:hlinkClick r:id="" action="ppaction://media"/>
            <a:extLst>
              <a:ext uri="{FF2B5EF4-FFF2-40B4-BE49-F238E27FC236}">
                <a16:creationId xmlns:a16="http://schemas.microsoft.com/office/drawing/2014/main" id="{9981596D-7F47-47E2-B3CF-E8AA8F70D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75564"/>
            <a:ext cx="487363" cy="487363"/>
          </a:xfrm>
          <a:prstGeom prst="rect">
            <a:avLst/>
          </a:prstGeom>
        </p:spPr>
      </p:pic>
      <p:pic>
        <p:nvPicPr>
          <p:cNvPr id="2050" name="Picture 2" descr="Alcohol Images - Free Download on Freepik">
            <a:extLst>
              <a:ext uri="{FF2B5EF4-FFF2-40B4-BE49-F238E27FC236}">
                <a16:creationId xmlns:a16="http://schemas.microsoft.com/office/drawing/2014/main" id="{AC806EA4-84F4-46FC-A250-BD289BD4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28" y="1251859"/>
            <a:ext cx="5134771" cy="51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Crime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910" y="4343513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an action or activity that is against the law, or illegal activity generally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703" y="2771761"/>
            <a:ext cx="1372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kraɪm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crime">
            <a:hlinkClick r:id="" action="ppaction://media"/>
            <a:extLst>
              <a:ext uri="{FF2B5EF4-FFF2-40B4-BE49-F238E27FC236}">
                <a16:creationId xmlns:a16="http://schemas.microsoft.com/office/drawing/2014/main" id="{100912F9-4C77-4D4C-8014-0132903A9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31" y="3575565"/>
            <a:ext cx="487363" cy="487363"/>
          </a:xfrm>
          <a:prstGeom prst="rect">
            <a:avLst/>
          </a:prstGeom>
        </p:spPr>
      </p:pic>
      <p:pic>
        <p:nvPicPr>
          <p:cNvPr id="3074" name="Picture 2" descr="Premium Vector | Thief, robber and gangster set. criminal illustration with  men in a mask at the crime scene. vector cartoon characters isolated">
            <a:extLst>
              <a:ext uri="{FF2B5EF4-FFF2-40B4-BE49-F238E27FC236}">
                <a16:creationId xmlns:a16="http://schemas.microsoft.com/office/drawing/2014/main" id="{5BEDD22A-7A08-4A48-A9EB-A0CD7B35F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6171"/>
          <a:stretch/>
        </p:blipFill>
        <p:spPr bwMode="auto">
          <a:xfrm>
            <a:off x="6595353" y="1776126"/>
            <a:ext cx="5340485" cy="408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43146"/>
              </p:ext>
            </p:extLst>
          </p:nvPr>
        </p:nvGraphicFramePr>
        <p:xfrm>
          <a:off x="264269" y="1474334"/>
          <a:ext cx="11663463" cy="46951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5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Pronunciation</a:t>
                      </a:r>
                      <a:endParaRPr lang="en-US" sz="2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Violent (adj) 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/ˈ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vaɪə.lənt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using force to hurt or attack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9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Drug (n) 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drʌɡ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 natural or artificially made chemical that is used as a medicine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Alcohol (n) 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æl.kə.hɒl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clear liquid that can make you drunk, also used as a solvent (= a substance that dissolves another) and in fuel and medicines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9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Crime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kraɪm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action or activity that is against the law, or illegal activity generally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4266" y="109580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38" y="100016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3100" y="985912"/>
            <a:ext cx="10614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Find five words in the word search and write them next to the correct definition. Use the glossary (page 130) to help you.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756E5-541A-4A6A-8276-46A7314C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4" y="2400922"/>
            <a:ext cx="4951986" cy="409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A14B0-8636-4DA1-B5D1-8CE94764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73" y="2523648"/>
            <a:ext cx="5904903" cy="397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FEB81-EEFD-4F84-A989-5FF36D94527F}"/>
              </a:ext>
            </a:extLst>
          </p:cNvPr>
          <p:cNvSpPr txBox="1"/>
          <p:nvPr/>
        </p:nvSpPr>
        <p:spPr>
          <a:xfrm>
            <a:off x="6429980" y="2596909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660E91-0A89-4DA5-A49B-676FE3045D9C}"/>
              </a:ext>
            </a:extLst>
          </p:cNvPr>
          <p:cNvSpPr txBox="1"/>
          <p:nvPr/>
        </p:nvSpPr>
        <p:spPr>
          <a:xfrm>
            <a:off x="6429982" y="3411271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  <a:latin typeface="Bahnschrift" panose="020B0502040204020203" pitchFamily="34" charset="0"/>
              </a:rPr>
              <a:t>poverty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A0315A-ABAD-43FC-9C08-782C9AF1B281}"/>
              </a:ext>
            </a:extLst>
          </p:cNvPr>
          <p:cNvSpPr txBox="1"/>
          <p:nvPr/>
        </p:nvSpPr>
        <p:spPr>
          <a:xfrm>
            <a:off x="6429980" y="3884184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61C12B-8D1A-4D34-ABDD-897A3509FDC0}"/>
              </a:ext>
            </a:extLst>
          </p:cNvPr>
          <p:cNvSpPr txBox="1"/>
          <p:nvPr/>
        </p:nvSpPr>
        <p:spPr>
          <a:xfrm>
            <a:off x="6263469" y="4718437"/>
            <a:ext cx="15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ED7D31"/>
                </a:solidFill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6E6022-23CE-4CF7-8EBC-CE8B693B8745}"/>
              </a:ext>
            </a:extLst>
          </p:cNvPr>
          <p:cNvSpPr txBox="1"/>
          <p:nvPr/>
        </p:nvSpPr>
        <p:spPr>
          <a:xfrm>
            <a:off x="6429980" y="5514289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  <a:latin typeface="Bahnschrift" panose="020B0502040204020203" pitchFamily="34" charset="0"/>
              </a:rPr>
              <a:t>bully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D25CDF-3662-4DFC-B7C3-BD389AAF9B82}"/>
              </a:ext>
            </a:extLst>
          </p:cNvPr>
          <p:cNvSpPr/>
          <p:nvPr/>
        </p:nvSpPr>
        <p:spPr>
          <a:xfrm>
            <a:off x="878041" y="2854294"/>
            <a:ext cx="3449778" cy="408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F902CF8-7E4D-44D9-A4D2-F75B94A60C7B}"/>
              </a:ext>
            </a:extLst>
          </p:cNvPr>
          <p:cNvSpPr/>
          <p:nvPr/>
        </p:nvSpPr>
        <p:spPr>
          <a:xfrm>
            <a:off x="2204744" y="2860884"/>
            <a:ext cx="450907" cy="3559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D0D5A1-717C-4F3D-8759-A4BBBCE7C50A}"/>
              </a:ext>
            </a:extLst>
          </p:cNvPr>
          <p:cNvSpPr/>
          <p:nvPr/>
        </p:nvSpPr>
        <p:spPr>
          <a:xfrm>
            <a:off x="2655651" y="3269445"/>
            <a:ext cx="392324" cy="2800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B0A8267-1885-47CD-B87C-BC48131571A8}"/>
              </a:ext>
            </a:extLst>
          </p:cNvPr>
          <p:cNvSpPr/>
          <p:nvPr/>
        </p:nvSpPr>
        <p:spPr>
          <a:xfrm>
            <a:off x="4739598" y="2808114"/>
            <a:ext cx="450907" cy="3559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1A6F501-49C0-4722-B042-0D05E9A00526}"/>
              </a:ext>
            </a:extLst>
          </p:cNvPr>
          <p:cNvSpPr/>
          <p:nvPr/>
        </p:nvSpPr>
        <p:spPr>
          <a:xfrm>
            <a:off x="4316310" y="2808114"/>
            <a:ext cx="450907" cy="3559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9" grpId="0"/>
      <p:bldP spid="31" grpId="0"/>
      <p:bldP spid="32" grpId="0"/>
      <p:bldP spid="34" grpId="0"/>
      <p:bldP spid="7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2;p69">
            <a:extLst>
              <a:ext uri="{FF2B5EF4-FFF2-40B4-BE49-F238E27FC236}">
                <a16:creationId xmlns:a16="http://schemas.microsoft.com/office/drawing/2014/main" id="{2D98B1F4-A559-4002-1546-0118A2590D02}"/>
              </a:ext>
            </a:extLst>
          </p:cNvPr>
          <p:cNvGrpSpPr/>
          <p:nvPr/>
        </p:nvGrpSpPr>
        <p:grpSpPr>
          <a:xfrm>
            <a:off x="7436901" y="1355972"/>
            <a:ext cx="1710533" cy="1648811"/>
            <a:chOff x="105337" y="676695"/>
            <a:chExt cx="1589729" cy="1609841"/>
          </a:xfrm>
        </p:grpSpPr>
        <p:sp>
          <p:nvSpPr>
            <p:cNvPr id="3" name="Google Shape;2983;p69">
              <a:extLst>
                <a:ext uri="{FF2B5EF4-FFF2-40B4-BE49-F238E27FC236}">
                  <a16:creationId xmlns:a16="http://schemas.microsoft.com/office/drawing/2014/main" id="{9DF8F2BF-2B70-413E-303A-6592A0AA78E3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984;p69">
              <a:extLst>
                <a:ext uri="{FF2B5EF4-FFF2-40B4-BE49-F238E27FC236}">
                  <a16:creationId xmlns:a16="http://schemas.microsoft.com/office/drawing/2014/main" id="{5BC1B61D-1A38-146D-AA59-98EAF2C89B39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985;p69">
              <a:extLst>
                <a:ext uri="{FF2B5EF4-FFF2-40B4-BE49-F238E27FC236}">
                  <a16:creationId xmlns:a16="http://schemas.microsoft.com/office/drawing/2014/main" id="{0A8D7F4B-7F9F-E15A-42E9-5B7012420517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986;p69">
              <a:extLst>
                <a:ext uri="{FF2B5EF4-FFF2-40B4-BE49-F238E27FC236}">
                  <a16:creationId xmlns:a16="http://schemas.microsoft.com/office/drawing/2014/main" id="{18C9E236-A751-894B-92B4-ECD14578F0DF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987;p69">
              <a:extLst>
                <a:ext uri="{FF2B5EF4-FFF2-40B4-BE49-F238E27FC236}">
                  <a16:creationId xmlns:a16="http://schemas.microsoft.com/office/drawing/2014/main" id="{3DF89A11-98C0-036F-FF7F-A9D342286B46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988;p69">
              <a:extLst>
                <a:ext uri="{FF2B5EF4-FFF2-40B4-BE49-F238E27FC236}">
                  <a16:creationId xmlns:a16="http://schemas.microsoft.com/office/drawing/2014/main" id="{3A0C4727-8A56-0EBA-CEE7-A5690A487AF9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989;p69">
              <a:extLst>
                <a:ext uri="{FF2B5EF4-FFF2-40B4-BE49-F238E27FC236}">
                  <a16:creationId xmlns:a16="http://schemas.microsoft.com/office/drawing/2014/main" id="{51BA5BA8-E8B5-8C35-51B0-96508B4B79C0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990;p69">
              <a:extLst>
                <a:ext uri="{FF2B5EF4-FFF2-40B4-BE49-F238E27FC236}">
                  <a16:creationId xmlns:a16="http://schemas.microsoft.com/office/drawing/2014/main" id="{36B7D648-7B1A-6370-3E0E-FC6649E14FD4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991;p69">
              <a:extLst>
                <a:ext uri="{FF2B5EF4-FFF2-40B4-BE49-F238E27FC236}">
                  <a16:creationId xmlns:a16="http://schemas.microsoft.com/office/drawing/2014/main" id="{925C400A-8671-C3E6-2AAC-BE1B2E912AD5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992;p69">
              <a:extLst>
                <a:ext uri="{FF2B5EF4-FFF2-40B4-BE49-F238E27FC236}">
                  <a16:creationId xmlns:a16="http://schemas.microsoft.com/office/drawing/2014/main" id="{AF12D187-85E5-CFD4-D3CF-4FA5671D3ED6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993;p69">
              <a:extLst>
                <a:ext uri="{FF2B5EF4-FFF2-40B4-BE49-F238E27FC236}">
                  <a16:creationId xmlns:a16="http://schemas.microsoft.com/office/drawing/2014/main" id="{BA6A05D8-3066-62C2-C2BC-1F974C079941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994;p69">
              <a:extLst>
                <a:ext uri="{FF2B5EF4-FFF2-40B4-BE49-F238E27FC236}">
                  <a16:creationId xmlns:a16="http://schemas.microsoft.com/office/drawing/2014/main" id="{DA049416-E115-9616-DDA0-B8265965B6E4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995;p69">
              <a:extLst>
                <a:ext uri="{FF2B5EF4-FFF2-40B4-BE49-F238E27FC236}">
                  <a16:creationId xmlns:a16="http://schemas.microsoft.com/office/drawing/2014/main" id="{3F3457B3-0F05-FFA6-0D2F-9B5293770C1B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996;p69">
              <a:extLst>
                <a:ext uri="{FF2B5EF4-FFF2-40B4-BE49-F238E27FC236}">
                  <a16:creationId xmlns:a16="http://schemas.microsoft.com/office/drawing/2014/main" id="{019F22C4-5665-CB08-C3D4-9CBC6B0897BC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997;p69">
              <a:extLst>
                <a:ext uri="{FF2B5EF4-FFF2-40B4-BE49-F238E27FC236}">
                  <a16:creationId xmlns:a16="http://schemas.microsoft.com/office/drawing/2014/main" id="{23A3A127-7B0A-9846-2368-664C5FD50FA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1943" y="986643"/>
            <a:ext cx="9553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correct forms of the words in </a:t>
            </a:r>
            <a:r>
              <a:rPr lang="en-US" sz="28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E0F78-44D1-451C-8733-C729ABBD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1" y="1975323"/>
            <a:ext cx="7704868" cy="4646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74BC0F-C6B5-4630-BC51-1F02F1ED00D1}"/>
              </a:ext>
            </a:extLst>
          </p:cNvPr>
          <p:cNvSpPr txBox="1"/>
          <p:nvPr/>
        </p:nvSpPr>
        <p:spPr>
          <a:xfrm>
            <a:off x="6455099" y="1940750"/>
            <a:ext cx="15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03AE06-4D57-4574-8664-BC17AB2BF40A}"/>
              </a:ext>
            </a:extLst>
          </p:cNvPr>
          <p:cNvSpPr txBox="1"/>
          <p:nvPr/>
        </p:nvSpPr>
        <p:spPr>
          <a:xfrm>
            <a:off x="5688111" y="3264292"/>
            <a:ext cx="15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bullied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3A6533-F084-47B9-A187-4B33CEDE7C5C}"/>
              </a:ext>
            </a:extLst>
          </p:cNvPr>
          <p:cNvSpPr txBox="1"/>
          <p:nvPr/>
        </p:nvSpPr>
        <p:spPr>
          <a:xfrm>
            <a:off x="4175584" y="3841435"/>
            <a:ext cx="15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drugs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79734-8905-49B2-B132-9400C101D3DE}"/>
              </a:ext>
            </a:extLst>
          </p:cNvPr>
          <p:cNvSpPr txBox="1"/>
          <p:nvPr/>
        </p:nvSpPr>
        <p:spPr>
          <a:xfrm>
            <a:off x="1150282" y="5147636"/>
            <a:ext cx="15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F4C9C-9445-4042-9851-6A0E44791672}"/>
              </a:ext>
            </a:extLst>
          </p:cNvPr>
          <p:cNvSpPr txBox="1"/>
          <p:nvPr/>
        </p:nvSpPr>
        <p:spPr>
          <a:xfrm>
            <a:off x="4554963" y="5707547"/>
            <a:ext cx="17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29" name="Google Shape;2998;p69">
            <a:extLst>
              <a:ext uri="{FF2B5EF4-FFF2-40B4-BE49-F238E27FC236}">
                <a16:creationId xmlns:a16="http://schemas.microsoft.com/office/drawing/2014/main" id="{A25539C3-15EF-75FB-F852-6E5EA7E300C0}"/>
              </a:ext>
            </a:extLst>
          </p:cNvPr>
          <p:cNvSpPr/>
          <p:nvPr/>
        </p:nvSpPr>
        <p:spPr>
          <a:xfrm flipH="1">
            <a:off x="11126403" y="4309523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13;p69">
            <a:extLst>
              <a:ext uri="{FF2B5EF4-FFF2-40B4-BE49-F238E27FC236}">
                <a16:creationId xmlns:a16="http://schemas.microsoft.com/office/drawing/2014/main" id="{1D0A8C29-8CE9-FEB9-830C-A7C10A270E4C}"/>
              </a:ext>
            </a:extLst>
          </p:cNvPr>
          <p:cNvSpPr/>
          <p:nvPr/>
        </p:nvSpPr>
        <p:spPr>
          <a:xfrm>
            <a:off x="9167896" y="4081677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" name="Google Shape;3019;p69">
            <a:extLst>
              <a:ext uri="{FF2B5EF4-FFF2-40B4-BE49-F238E27FC236}">
                <a16:creationId xmlns:a16="http://schemas.microsoft.com/office/drawing/2014/main" id="{8C1E2ABC-27D6-0260-12A3-D46A2C0B6380}"/>
              </a:ext>
            </a:extLst>
          </p:cNvPr>
          <p:cNvGrpSpPr/>
          <p:nvPr/>
        </p:nvGrpSpPr>
        <p:grpSpPr>
          <a:xfrm>
            <a:off x="11041122" y="885203"/>
            <a:ext cx="965835" cy="475799"/>
            <a:chOff x="2032159" y="4"/>
            <a:chExt cx="965835" cy="475799"/>
          </a:xfrm>
        </p:grpSpPr>
        <p:sp>
          <p:nvSpPr>
            <p:cNvPr id="37" name="Google Shape;3020;p69">
              <a:extLst>
                <a:ext uri="{FF2B5EF4-FFF2-40B4-BE49-F238E27FC236}">
                  <a16:creationId xmlns:a16="http://schemas.microsoft.com/office/drawing/2014/main" id="{FF22FC72-C419-0B34-430E-754AFCE86F9D}"/>
                </a:ext>
              </a:extLst>
            </p:cNvPr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021;p69">
              <a:extLst>
                <a:ext uri="{FF2B5EF4-FFF2-40B4-BE49-F238E27FC236}">
                  <a16:creationId xmlns:a16="http://schemas.microsoft.com/office/drawing/2014/main" id="{DE584BE2-04DF-B4DC-C6B9-D46605658004}"/>
                </a:ext>
              </a:extLst>
            </p:cNvPr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022;p69">
            <a:extLst>
              <a:ext uri="{FF2B5EF4-FFF2-40B4-BE49-F238E27FC236}">
                <a16:creationId xmlns:a16="http://schemas.microsoft.com/office/drawing/2014/main" id="{EDE0C1DE-34B8-0282-9C8D-89E47E6A3FC8}"/>
              </a:ext>
            </a:extLst>
          </p:cNvPr>
          <p:cNvGrpSpPr/>
          <p:nvPr/>
        </p:nvGrpSpPr>
        <p:grpSpPr>
          <a:xfrm>
            <a:off x="10274602" y="2777390"/>
            <a:ext cx="702078" cy="467646"/>
            <a:chOff x="6254774" y="965239"/>
            <a:chExt cx="702078" cy="467646"/>
          </a:xfrm>
        </p:grpSpPr>
        <p:sp>
          <p:nvSpPr>
            <p:cNvPr id="40" name="Google Shape;3023;p69">
              <a:extLst>
                <a:ext uri="{FF2B5EF4-FFF2-40B4-BE49-F238E27FC236}">
                  <a16:creationId xmlns:a16="http://schemas.microsoft.com/office/drawing/2014/main" id="{6712E74E-3E3C-137D-8A3F-E7874EEF3FB0}"/>
                </a:ext>
              </a:extLst>
            </p:cNvPr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024;p69">
              <a:extLst>
                <a:ext uri="{FF2B5EF4-FFF2-40B4-BE49-F238E27FC236}">
                  <a16:creationId xmlns:a16="http://schemas.microsoft.com/office/drawing/2014/main" id="{23A21DDC-733C-7292-6001-3AD6345D6CD6}"/>
                </a:ext>
              </a:extLst>
            </p:cNvPr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 w="38100" cap="flat" cmpd="sng">
              <a:solidFill>
                <a:srgbClr val="89DB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3031;p69">
            <a:extLst>
              <a:ext uri="{FF2B5EF4-FFF2-40B4-BE49-F238E27FC236}">
                <a16:creationId xmlns:a16="http://schemas.microsoft.com/office/drawing/2014/main" id="{20EEA679-4693-035E-4A0A-DCAF4041183A}"/>
              </a:ext>
            </a:extLst>
          </p:cNvPr>
          <p:cNvGrpSpPr/>
          <p:nvPr/>
        </p:nvGrpSpPr>
        <p:grpSpPr>
          <a:xfrm>
            <a:off x="8128674" y="4430505"/>
            <a:ext cx="2167067" cy="2162797"/>
            <a:chOff x="105337" y="676695"/>
            <a:chExt cx="1589729" cy="1609841"/>
          </a:xfrm>
        </p:grpSpPr>
        <p:sp>
          <p:nvSpPr>
            <p:cNvPr id="43" name="Google Shape;3032;p69">
              <a:extLst>
                <a:ext uri="{FF2B5EF4-FFF2-40B4-BE49-F238E27FC236}">
                  <a16:creationId xmlns:a16="http://schemas.microsoft.com/office/drawing/2014/main" id="{C90EB60E-4271-CB91-D9CD-45EE77348745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033;p69">
              <a:extLst>
                <a:ext uri="{FF2B5EF4-FFF2-40B4-BE49-F238E27FC236}">
                  <a16:creationId xmlns:a16="http://schemas.microsoft.com/office/drawing/2014/main" id="{15F1A387-FEC4-1C6A-DE97-4562A85B70D0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034;p69">
              <a:extLst>
                <a:ext uri="{FF2B5EF4-FFF2-40B4-BE49-F238E27FC236}">
                  <a16:creationId xmlns:a16="http://schemas.microsoft.com/office/drawing/2014/main" id="{AC52A2D6-AEDF-7319-5E48-E6F838264049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035;p69">
              <a:extLst>
                <a:ext uri="{FF2B5EF4-FFF2-40B4-BE49-F238E27FC236}">
                  <a16:creationId xmlns:a16="http://schemas.microsoft.com/office/drawing/2014/main" id="{0E8BD527-367B-9BE3-F6BB-96D9FB353F4E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036;p69">
              <a:extLst>
                <a:ext uri="{FF2B5EF4-FFF2-40B4-BE49-F238E27FC236}">
                  <a16:creationId xmlns:a16="http://schemas.microsoft.com/office/drawing/2014/main" id="{43542426-E84E-6C5F-EFC1-DC070207F648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037;p69">
              <a:extLst>
                <a:ext uri="{FF2B5EF4-FFF2-40B4-BE49-F238E27FC236}">
                  <a16:creationId xmlns:a16="http://schemas.microsoft.com/office/drawing/2014/main" id="{8833EEDC-F07E-7B56-D4CD-3A6752C3E6D8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038;p69">
              <a:extLst>
                <a:ext uri="{FF2B5EF4-FFF2-40B4-BE49-F238E27FC236}">
                  <a16:creationId xmlns:a16="http://schemas.microsoft.com/office/drawing/2014/main" id="{8E43B6A0-23E8-19C1-BE22-6E4E4CFBEC9E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039;p69">
              <a:extLst>
                <a:ext uri="{FF2B5EF4-FFF2-40B4-BE49-F238E27FC236}">
                  <a16:creationId xmlns:a16="http://schemas.microsoft.com/office/drawing/2014/main" id="{8062EBAE-4DC3-330E-F2E4-3AA7C6C891EF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040;p69">
              <a:extLst>
                <a:ext uri="{FF2B5EF4-FFF2-40B4-BE49-F238E27FC236}">
                  <a16:creationId xmlns:a16="http://schemas.microsoft.com/office/drawing/2014/main" id="{8BC97719-E767-F028-7124-598CB05953F0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041;p69">
              <a:extLst>
                <a:ext uri="{FF2B5EF4-FFF2-40B4-BE49-F238E27FC236}">
                  <a16:creationId xmlns:a16="http://schemas.microsoft.com/office/drawing/2014/main" id="{AFD0299E-C0CD-0A77-7F86-66617FF59100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042;p69">
              <a:extLst>
                <a:ext uri="{FF2B5EF4-FFF2-40B4-BE49-F238E27FC236}">
                  <a16:creationId xmlns:a16="http://schemas.microsoft.com/office/drawing/2014/main" id="{ED4B40E3-D8B5-5C29-3ADE-D5F5B980C923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043;p69">
              <a:extLst>
                <a:ext uri="{FF2B5EF4-FFF2-40B4-BE49-F238E27FC236}">
                  <a16:creationId xmlns:a16="http://schemas.microsoft.com/office/drawing/2014/main" id="{B828E0A7-DFAA-7B2C-83A1-0BEFFB03DD6E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044;p69">
              <a:extLst>
                <a:ext uri="{FF2B5EF4-FFF2-40B4-BE49-F238E27FC236}">
                  <a16:creationId xmlns:a16="http://schemas.microsoft.com/office/drawing/2014/main" id="{DB3886CD-BBA1-A5F5-FB3C-4A60FC322B07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045;p69">
              <a:extLst>
                <a:ext uri="{FF2B5EF4-FFF2-40B4-BE49-F238E27FC236}">
                  <a16:creationId xmlns:a16="http://schemas.microsoft.com/office/drawing/2014/main" id="{E709F0FD-6038-2601-5231-F4BC39CF7F89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046;p69">
              <a:extLst>
                <a:ext uri="{FF2B5EF4-FFF2-40B4-BE49-F238E27FC236}">
                  <a16:creationId xmlns:a16="http://schemas.microsoft.com/office/drawing/2014/main" id="{C9561B5A-E47F-3559-7F3D-99B31A360FB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6029;p110">
            <a:extLst>
              <a:ext uri="{FF2B5EF4-FFF2-40B4-BE49-F238E27FC236}">
                <a16:creationId xmlns:a16="http://schemas.microsoft.com/office/drawing/2014/main" id="{4F997948-80E1-0ECE-EC9C-4C27FBD01D32}"/>
              </a:ext>
            </a:extLst>
          </p:cNvPr>
          <p:cNvGrpSpPr/>
          <p:nvPr/>
        </p:nvGrpSpPr>
        <p:grpSpPr>
          <a:xfrm rot="10800000" flipH="1">
            <a:off x="3646131" y="3444798"/>
            <a:ext cx="4022865" cy="940406"/>
            <a:chOff x="6004850" y="419825"/>
            <a:chExt cx="577100" cy="139750"/>
          </a:xfrm>
        </p:grpSpPr>
        <p:sp>
          <p:nvSpPr>
            <p:cNvPr id="191" name="Google Shape;6030;p110">
              <a:extLst>
                <a:ext uri="{FF2B5EF4-FFF2-40B4-BE49-F238E27FC236}">
                  <a16:creationId xmlns:a16="http://schemas.microsoft.com/office/drawing/2014/main" id="{3CA10C68-CABB-CC9D-1124-F7B6B94329F8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031;p110">
              <a:extLst>
                <a:ext uri="{FF2B5EF4-FFF2-40B4-BE49-F238E27FC236}">
                  <a16:creationId xmlns:a16="http://schemas.microsoft.com/office/drawing/2014/main" id="{781121E2-9F7E-4335-BBE7-6697ECF69C76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032;p110">
              <a:extLst>
                <a:ext uri="{FF2B5EF4-FFF2-40B4-BE49-F238E27FC236}">
                  <a16:creationId xmlns:a16="http://schemas.microsoft.com/office/drawing/2014/main" id="{C043084D-7C30-21DE-8153-69DA23D89BC8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033;p110">
              <a:extLst>
                <a:ext uri="{FF2B5EF4-FFF2-40B4-BE49-F238E27FC236}">
                  <a16:creationId xmlns:a16="http://schemas.microsoft.com/office/drawing/2014/main" id="{244947B1-1E75-41BD-E227-3DA46AA8FB2F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034;p110">
              <a:extLst>
                <a:ext uri="{FF2B5EF4-FFF2-40B4-BE49-F238E27FC236}">
                  <a16:creationId xmlns:a16="http://schemas.microsoft.com/office/drawing/2014/main" id="{397C147D-C369-5099-0BB2-1965372753F2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035;p110">
              <a:extLst>
                <a:ext uri="{FF2B5EF4-FFF2-40B4-BE49-F238E27FC236}">
                  <a16:creationId xmlns:a16="http://schemas.microsoft.com/office/drawing/2014/main" id="{849947E8-89B6-2229-5E18-83FD05200FBF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036;p110">
              <a:extLst>
                <a:ext uri="{FF2B5EF4-FFF2-40B4-BE49-F238E27FC236}">
                  <a16:creationId xmlns:a16="http://schemas.microsoft.com/office/drawing/2014/main" id="{826586B8-847D-4404-9055-2E9B094BB4C3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037;p110">
              <a:extLst>
                <a:ext uri="{FF2B5EF4-FFF2-40B4-BE49-F238E27FC236}">
                  <a16:creationId xmlns:a16="http://schemas.microsoft.com/office/drawing/2014/main" id="{4258D75E-8AF4-C12C-8AF3-6E852471C1CC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038;p110">
              <a:extLst>
                <a:ext uri="{FF2B5EF4-FFF2-40B4-BE49-F238E27FC236}">
                  <a16:creationId xmlns:a16="http://schemas.microsoft.com/office/drawing/2014/main" id="{79474C02-3E11-345B-C874-93C1EC432578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039;p110">
              <a:extLst>
                <a:ext uri="{FF2B5EF4-FFF2-40B4-BE49-F238E27FC236}">
                  <a16:creationId xmlns:a16="http://schemas.microsoft.com/office/drawing/2014/main" id="{71089F5D-7D2A-49B0-BF74-7405B4B6260C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040;p110">
              <a:extLst>
                <a:ext uri="{FF2B5EF4-FFF2-40B4-BE49-F238E27FC236}">
                  <a16:creationId xmlns:a16="http://schemas.microsoft.com/office/drawing/2014/main" id="{58224615-F9D3-A658-CB69-1F5CD9C9AAC4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041;p110">
              <a:extLst>
                <a:ext uri="{FF2B5EF4-FFF2-40B4-BE49-F238E27FC236}">
                  <a16:creationId xmlns:a16="http://schemas.microsoft.com/office/drawing/2014/main" id="{4B606159-A93B-9646-98F1-27E8B0DEA26D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042;p110">
              <a:extLst>
                <a:ext uri="{FF2B5EF4-FFF2-40B4-BE49-F238E27FC236}">
                  <a16:creationId xmlns:a16="http://schemas.microsoft.com/office/drawing/2014/main" id="{F49CDA48-E38F-1E97-3027-4FACC07573B0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043;p110">
              <a:extLst>
                <a:ext uri="{FF2B5EF4-FFF2-40B4-BE49-F238E27FC236}">
                  <a16:creationId xmlns:a16="http://schemas.microsoft.com/office/drawing/2014/main" id="{9BE89456-2D77-DCCA-8C8F-FCCCF3FBC0C7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044;p110">
              <a:extLst>
                <a:ext uri="{FF2B5EF4-FFF2-40B4-BE49-F238E27FC236}">
                  <a16:creationId xmlns:a16="http://schemas.microsoft.com/office/drawing/2014/main" id="{D463C40C-2B87-CC8E-4D90-9F7D1743C697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045;p110">
              <a:extLst>
                <a:ext uri="{FF2B5EF4-FFF2-40B4-BE49-F238E27FC236}">
                  <a16:creationId xmlns:a16="http://schemas.microsoft.com/office/drawing/2014/main" id="{9F8DE002-5962-965B-FC41-630887EC6828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046;p110">
              <a:extLst>
                <a:ext uri="{FF2B5EF4-FFF2-40B4-BE49-F238E27FC236}">
                  <a16:creationId xmlns:a16="http://schemas.microsoft.com/office/drawing/2014/main" id="{9EE0024D-69B2-6D35-E5E6-B08EE46DF67A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047;p110">
              <a:extLst>
                <a:ext uri="{FF2B5EF4-FFF2-40B4-BE49-F238E27FC236}">
                  <a16:creationId xmlns:a16="http://schemas.microsoft.com/office/drawing/2014/main" id="{316C03CA-3F18-1B9C-7495-8BB6D7F03027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048;p110">
              <a:extLst>
                <a:ext uri="{FF2B5EF4-FFF2-40B4-BE49-F238E27FC236}">
                  <a16:creationId xmlns:a16="http://schemas.microsoft.com/office/drawing/2014/main" id="{B38688B5-2DC7-5D35-2C84-636CA4833123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049;p110">
              <a:extLst>
                <a:ext uri="{FF2B5EF4-FFF2-40B4-BE49-F238E27FC236}">
                  <a16:creationId xmlns:a16="http://schemas.microsoft.com/office/drawing/2014/main" id="{F1BE48D6-8DDA-DEA4-F854-DFE75D0C98C3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599E-3909-478D-BAF2-66684BAA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12" y="893200"/>
            <a:ext cx="5148235" cy="5964799"/>
          </a:xfrm>
          <a:prstGeom prst="rect">
            <a:avLst/>
          </a:prstGeom>
        </p:spPr>
      </p:pic>
      <p:grpSp>
        <p:nvGrpSpPr>
          <p:cNvPr id="78" name="Google Shape;6054;p110">
            <a:extLst>
              <a:ext uri="{FF2B5EF4-FFF2-40B4-BE49-F238E27FC236}">
                <a16:creationId xmlns:a16="http://schemas.microsoft.com/office/drawing/2014/main" id="{C1171A5F-EDEA-EA2E-A7F6-B71E8EA28196}"/>
              </a:ext>
            </a:extLst>
          </p:cNvPr>
          <p:cNvGrpSpPr/>
          <p:nvPr/>
        </p:nvGrpSpPr>
        <p:grpSpPr>
          <a:xfrm>
            <a:off x="6583580" y="5172743"/>
            <a:ext cx="1600037" cy="1685257"/>
            <a:chOff x="4291500" y="1995025"/>
            <a:chExt cx="375975" cy="396000"/>
          </a:xfrm>
        </p:grpSpPr>
        <p:sp>
          <p:nvSpPr>
            <p:cNvPr id="79" name="Google Shape;6055;p110">
              <a:extLst>
                <a:ext uri="{FF2B5EF4-FFF2-40B4-BE49-F238E27FC236}">
                  <a16:creationId xmlns:a16="http://schemas.microsoft.com/office/drawing/2014/main" id="{BC998E48-AD0D-7F09-9A7D-0C7E63794B35}"/>
                </a:ext>
              </a:extLst>
            </p:cNvPr>
            <p:cNvSpPr/>
            <p:nvPr/>
          </p:nvSpPr>
          <p:spPr>
            <a:xfrm>
              <a:off x="4291500" y="2199275"/>
              <a:ext cx="375975" cy="191750"/>
            </a:xfrm>
            <a:custGeom>
              <a:avLst/>
              <a:gdLst/>
              <a:ahLst/>
              <a:cxnLst/>
              <a:rect l="l" t="t" r="r" b="b"/>
              <a:pathLst>
                <a:path w="15039" h="7670" extrusionOk="0">
                  <a:moveTo>
                    <a:pt x="5966" y="1"/>
                  </a:moveTo>
                  <a:lnTo>
                    <a:pt x="5966" y="1905"/>
                  </a:lnTo>
                  <a:cubicBezTo>
                    <a:pt x="5966" y="2031"/>
                    <a:pt x="5941" y="2156"/>
                    <a:pt x="5865" y="2256"/>
                  </a:cubicBezTo>
                  <a:cubicBezTo>
                    <a:pt x="5665" y="2507"/>
                    <a:pt x="5164" y="3008"/>
                    <a:pt x="4061" y="3459"/>
                  </a:cubicBezTo>
                  <a:cubicBezTo>
                    <a:pt x="2858" y="3960"/>
                    <a:pt x="577" y="5163"/>
                    <a:pt x="1" y="7670"/>
                  </a:cubicBezTo>
                  <a:lnTo>
                    <a:pt x="15038" y="7670"/>
                  </a:lnTo>
                  <a:cubicBezTo>
                    <a:pt x="14462" y="5163"/>
                    <a:pt x="12181" y="3960"/>
                    <a:pt x="10978" y="3459"/>
                  </a:cubicBezTo>
                  <a:cubicBezTo>
                    <a:pt x="9850" y="3008"/>
                    <a:pt x="9349" y="2482"/>
                    <a:pt x="9174" y="2231"/>
                  </a:cubicBezTo>
                  <a:cubicBezTo>
                    <a:pt x="9099" y="2156"/>
                    <a:pt x="9073" y="2031"/>
                    <a:pt x="9073" y="1930"/>
                  </a:cubicBezTo>
                  <a:lnTo>
                    <a:pt x="9073" y="76"/>
                  </a:lnTo>
                  <a:cubicBezTo>
                    <a:pt x="9073" y="76"/>
                    <a:pt x="8547" y="502"/>
                    <a:pt x="7870" y="602"/>
                  </a:cubicBezTo>
                  <a:cubicBezTo>
                    <a:pt x="7780" y="615"/>
                    <a:pt x="7690" y="621"/>
                    <a:pt x="7603" y="621"/>
                  </a:cubicBezTo>
                  <a:cubicBezTo>
                    <a:pt x="7031" y="621"/>
                    <a:pt x="6539" y="376"/>
                    <a:pt x="6517" y="376"/>
                  </a:cubicBezTo>
                  <a:cubicBezTo>
                    <a:pt x="6517" y="376"/>
                    <a:pt x="5966" y="1"/>
                    <a:pt x="59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056;p110">
              <a:extLst>
                <a:ext uri="{FF2B5EF4-FFF2-40B4-BE49-F238E27FC236}">
                  <a16:creationId xmlns:a16="http://schemas.microsoft.com/office/drawing/2014/main" id="{2A86D4C5-4A31-8DBC-325C-9A4B8C8F8910}"/>
                </a:ext>
              </a:extLst>
            </p:cNvPr>
            <p:cNvSpPr/>
            <p:nvPr/>
          </p:nvSpPr>
          <p:spPr>
            <a:xfrm>
              <a:off x="4441875" y="2201150"/>
              <a:ext cx="76475" cy="37475"/>
            </a:xfrm>
            <a:custGeom>
              <a:avLst/>
              <a:gdLst/>
              <a:ahLst/>
              <a:cxnLst/>
              <a:rect l="l" t="t" r="r" b="b"/>
              <a:pathLst>
                <a:path w="3059" h="1499" extrusionOk="0">
                  <a:moveTo>
                    <a:pt x="3058" y="1"/>
                  </a:moveTo>
                  <a:cubicBezTo>
                    <a:pt x="3058" y="1"/>
                    <a:pt x="2412" y="513"/>
                    <a:pt x="1506" y="513"/>
                  </a:cubicBezTo>
                  <a:cubicBezTo>
                    <a:pt x="1053" y="513"/>
                    <a:pt x="536" y="385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204"/>
                    <a:pt x="1404" y="1454"/>
                  </a:cubicBezTo>
                  <a:cubicBezTo>
                    <a:pt x="1503" y="1484"/>
                    <a:pt x="1602" y="1498"/>
                    <a:pt x="1699" y="1498"/>
                  </a:cubicBezTo>
                  <a:cubicBezTo>
                    <a:pt x="1849" y="1498"/>
                    <a:pt x="1995" y="1465"/>
                    <a:pt x="2131" y="1404"/>
                  </a:cubicBezTo>
                  <a:cubicBezTo>
                    <a:pt x="2457" y="1279"/>
                    <a:pt x="2983" y="978"/>
                    <a:pt x="3058" y="327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057;p110">
              <a:extLst>
                <a:ext uri="{FF2B5EF4-FFF2-40B4-BE49-F238E27FC236}">
                  <a16:creationId xmlns:a16="http://schemas.microsoft.com/office/drawing/2014/main" id="{0A3BBF33-9233-CCF8-3A5A-0FA786249CD2}"/>
                </a:ext>
              </a:extLst>
            </p:cNvPr>
            <p:cNvSpPr/>
            <p:nvPr/>
          </p:nvSpPr>
          <p:spPr>
            <a:xfrm>
              <a:off x="4426850" y="2263550"/>
              <a:ext cx="104650" cy="19700"/>
            </a:xfrm>
            <a:custGeom>
              <a:avLst/>
              <a:gdLst/>
              <a:ahLst/>
              <a:cxnLst/>
              <a:rect l="l" t="t" r="r" b="b"/>
              <a:pathLst>
                <a:path w="4186" h="788" extrusionOk="0">
                  <a:moveTo>
                    <a:pt x="4133" y="1"/>
                  </a:moveTo>
                  <a:cubicBezTo>
                    <a:pt x="4125" y="1"/>
                    <a:pt x="4118" y="4"/>
                    <a:pt x="4111" y="11"/>
                  </a:cubicBezTo>
                  <a:cubicBezTo>
                    <a:pt x="3277" y="516"/>
                    <a:pt x="2553" y="685"/>
                    <a:pt x="1959" y="685"/>
                  </a:cubicBezTo>
                  <a:cubicBezTo>
                    <a:pt x="786" y="685"/>
                    <a:pt x="117" y="28"/>
                    <a:pt x="101" y="11"/>
                  </a:cubicBezTo>
                  <a:lnTo>
                    <a:pt x="25" y="11"/>
                  </a:lnTo>
                  <a:cubicBezTo>
                    <a:pt x="0" y="36"/>
                    <a:pt x="0" y="86"/>
                    <a:pt x="25" y="86"/>
                  </a:cubicBezTo>
                  <a:cubicBezTo>
                    <a:pt x="50" y="111"/>
                    <a:pt x="752" y="788"/>
                    <a:pt x="1955" y="788"/>
                  </a:cubicBezTo>
                  <a:cubicBezTo>
                    <a:pt x="2582" y="788"/>
                    <a:pt x="3309" y="613"/>
                    <a:pt x="4161" y="111"/>
                  </a:cubicBezTo>
                  <a:cubicBezTo>
                    <a:pt x="4186" y="86"/>
                    <a:pt x="4186" y="61"/>
                    <a:pt x="4186" y="36"/>
                  </a:cubicBezTo>
                  <a:cubicBezTo>
                    <a:pt x="4168" y="18"/>
                    <a:pt x="4150" y="1"/>
                    <a:pt x="413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6058;p110">
              <a:extLst>
                <a:ext uri="{FF2B5EF4-FFF2-40B4-BE49-F238E27FC236}">
                  <a16:creationId xmlns:a16="http://schemas.microsoft.com/office/drawing/2014/main" id="{DBB2C6D1-B0C3-BB86-D985-50CE4FDD7908}"/>
                </a:ext>
              </a:extLst>
            </p:cNvPr>
            <p:cNvSpPr/>
            <p:nvPr/>
          </p:nvSpPr>
          <p:spPr>
            <a:xfrm>
              <a:off x="4410550" y="2269450"/>
              <a:ext cx="136000" cy="30100"/>
            </a:xfrm>
            <a:custGeom>
              <a:avLst/>
              <a:gdLst/>
              <a:ahLst/>
              <a:cxnLst/>
              <a:rect l="l" t="t" r="r" b="b"/>
              <a:pathLst>
                <a:path w="5440" h="1204" extrusionOk="0">
                  <a:moveTo>
                    <a:pt x="51" y="1"/>
                  </a:moveTo>
                  <a:cubicBezTo>
                    <a:pt x="26" y="26"/>
                    <a:pt x="1" y="51"/>
                    <a:pt x="1" y="76"/>
                  </a:cubicBezTo>
                  <a:cubicBezTo>
                    <a:pt x="26" y="101"/>
                    <a:pt x="327" y="903"/>
                    <a:pt x="1880" y="1153"/>
                  </a:cubicBezTo>
                  <a:cubicBezTo>
                    <a:pt x="2106" y="1179"/>
                    <a:pt x="2357" y="1204"/>
                    <a:pt x="2582" y="1204"/>
                  </a:cubicBezTo>
                  <a:cubicBezTo>
                    <a:pt x="2958" y="1204"/>
                    <a:pt x="3309" y="1153"/>
                    <a:pt x="3685" y="1078"/>
                  </a:cubicBezTo>
                  <a:cubicBezTo>
                    <a:pt x="4211" y="953"/>
                    <a:pt x="4938" y="727"/>
                    <a:pt x="5414" y="276"/>
                  </a:cubicBezTo>
                  <a:cubicBezTo>
                    <a:pt x="5414" y="251"/>
                    <a:pt x="5439" y="226"/>
                    <a:pt x="5414" y="201"/>
                  </a:cubicBezTo>
                  <a:cubicBezTo>
                    <a:pt x="5402" y="189"/>
                    <a:pt x="5389" y="182"/>
                    <a:pt x="5377" y="182"/>
                  </a:cubicBezTo>
                  <a:cubicBezTo>
                    <a:pt x="5364" y="182"/>
                    <a:pt x="5352" y="189"/>
                    <a:pt x="5339" y="201"/>
                  </a:cubicBezTo>
                  <a:cubicBezTo>
                    <a:pt x="4888" y="627"/>
                    <a:pt x="4161" y="853"/>
                    <a:pt x="3660" y="978"/>
                  </a:cubicBezTo>
                  <a:cubicBezTo>
                    <a:pt x="3284" y="1056"/>
                    <a:pt x="2918" y="1096"/>
                    <a:pt x="2555" y="1096"/>
                  </a:cubicBezTo>
                  <a:cubicBezTo>
                    <a:pt x="2338" y="1096"/>
                    <a:pt x="2122" y="1081"/>
                    <a:pt x="1905" y="1053"/>
                  </a:cubicBezTo>
                  <a:cubicBezTo>
                    <a:pt x="402" y="803"/>
                    <a:pt x="101" y="51"/>
                    <a:pt x="101" y="26"/>
                  </a:cubicBezTo>
                  <a:cubicBezTo>
                    <a:pt x="101" y="1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6059;p110">
              <a:extLst>
                <a:ext uri="{FF2B5EF4-FFF2-40B4-BE49-F238E27FC236}">
                  <a16:creationId xmlns:a16="http://schemas.microsoft.com/office/drawing/2014/main" id="{D85F3854-EE18-8A39-B9BC-B3C9C8C18C69}"/>
                </a:ext>
              </a:extLst>
            </p:cNvPr>
            <p:cNvSpPr/>
            <p:nvPr/>
          </p:nvSpPr>
          <p:spPr>
            <a:xfrm>
              <a:off x="4331600" y="1995025"/>
              <a:ext cx="294525" cy="337800"/>
            </a:xfrm>
            <a:custGeom>
              <a:avLst/>
              <a:gdLst/>
              <a:ahLst/>
              <a:cxnLst/>
              <a:rect l="l" t="t" r="r" b="b"/>
              <a:pathLst>
                <a:path w="11781" h="13512" extrusionOk="0">
                  <a:moveTo>
                    <a:pt x="5891" y="0"/>
                  </a:moveTo>
                  <a:cubicBezTo>
                    <a:pt x="3986" y="0"/>
                    <a:pt x="3284" y="1003"/>
                    <a:pt x="3084" y="1754"/>
                  </a:cubicBezTo>
                  <a:cubicBezTo>
                    <a:pt x="2607" y="3484"/>
                    <a:pt x="2582" y="8396"/>
                    <a:pt x="1" y="13083"/>
                  </a:cubicBezTo>
                  <a:cubicBezTo>
                    <a:pt x="1183" y="13366"/>
                    <a:pt x="2394" y="13511"/>
                    <a:pt x="3604" y="13511"/>
                  </a:cubicBezTo>
                  <a:cubicBezTo>
                    <a:pt x="4319" y="13511"/>
                    <a:pt x="5033" y="13461"/>
                    <a:pt x="5740" y="13359"/>
                  </a:cubicBezTo>
                  <a:lnTo>
                    <a:pt x="7870" y="12857"/>
                  </a:lnTo>
                  <a:cubicBezTo>
                    <a:pt x="8021" y="12832"/>
                    <a:pt x="8196" y="12807"/>
                    <a:pt x="8347" y="12782"/>
                  </a:cubicBezTo>
                  <a:lnTo>
                    <a:pt x="8397" y="12782"/>
                  </a:lnTo>
                  <a:cubicBezTo>
                    <a:pt x="8531" y="12763"/>
                    <a:pt x="8672" y="12755"/>
                    <a:pt x="8817" y="12755"/>
                  </a:cubicBezTo>
                  <a:cubicBezTo>
                    <a:pt x="9050" y="12755"/>
                    <a:pt x="9292" y="12776"/>
                    <a:pt x="9525" y="12807"/>
                  </a:cubicBezTo>
                  <a:lnTo>
                    <a:pt x="11780" y="13083"/>
                  </a:lnTo>
                  <a:cubicBezTo>
                    <a:pt x="9525" y="10978"/>
                    <a:pt x="9500" y="3308"/>
                    <a:pt x="9099" y="1754"/>
                  </a:cubicBezTo>
                  <a:cubicBezTo>
                    <a:pt x="8973" y="1253"/>
                    <a:pt x="8422" y="0"/>
                    <a:pt x="589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6060;p110">
              <a:extLst>
                <a:ext uri="{FF2B5EF4-FFF2-40B4-BE49-F238E27FC236}">
                  <a16:creationId xmlns:a16="http://schemas.microsoft.com/office/drawing/2014/main" id="{D3075BD7-D1F9-675C-B90E-1018AEFB232F}"/>
                </a:ext>
              </a:extLst>
            </p:cNvPr>
            <p:cNvSpPr/>
            <p:nvPr/>
          </p:nvSpPr>
          <p:spPr>
            <a:xfrm>
              <a:off x="4403875" y="2052000"/>
              <a:ext cx="152700" cy="162500"/>
            </a:xfrm>
            <a:custGeom>
              <a:avLst/>
              <a:gdLst/>
              <a:ahLst/>
              <a:cxnLst/>
              <a:rect l="l" t="t" r="r" b="b"/>
              <a:pathLst>
                <a:path w="6108" h="6500" extrusionOk="0">
                  <a:moveTo>
                    <a:pt x="2904" y="1"/>
                  </a:moveTo>
                  <a:cubicBezTo>
                    <a:pt x="1" y="1"/>
                    <a:pt x="268" y="1480"/>
                    <a:pt x="268" y="1480"/>
                  </a:cubicBezTo>
                  <a:cubicBezTo>
                    <a:pt x="268" y="1480"/>
                    <a:pt x="293" y="3034"/>
                    <a:pt x="568" y="4463"/>
                  </a:cubicBezTo>
                  <a:cubicBezTo>
                    <a:pt x="719" y="5215"/>
                    <a:pt x="1220" y="5766"/>
                    <a:pt x="1922" y="6192"/>
                  </a:cubicBezTo>
                  <a:cubicBezTo>
                    <a:pt x="2262" y="6399"/>
                    <a:pt x="2644" y="6500"/>
                    <a:pt x="3027" y="6500"/>
                  </a:cubicBezTo>
                  <a:cubicBezTo>
                    <a:pt x="3434" y="6500"/>
                    <a:pt x="3841" y="6387"/>
                    <a:pt x="4203" y="6167"/>
                  </a:cubicBezTo>
                  <a:lnTo>
                    <a:pt x="4328" y="6092"/>
                  </a:lnTo>
                  <a:cubicBezTo>
                    <a:pt x="4979" y="5691"/>
                    <a:pt x="5431" y="5190"/>
                    <a:pt x="5581" y="4463"/>
                  </a:cubicBezTo>
                  <a:cubicBezTo>
                    <a:pt x="5756" y="3736"/>
                    <a:pt x="5932" y="2684"/>
                    <a:pt x="5932" y="1480"/>
                  </a:cubicBezTo>
                  <a:cubicBezTo>
                    <a:pt x="5932" y="1480"/>
                    <a:pt x="6107" y="77"/>
                    <a:pt x="3050" y="2"/>
                  </a:cubicBezTo>
                  <a:cubicBezTo>
                    <a:pt x="3000" y="1"/>
                    <a:pt x="2952" y="1"/>
                    <a:pt x="290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6061;p110">
              <a:extLst>
                <a:ext uri="{FF2B5EF4-FFF2-40B4-BE49-F238E27FC236}">
                  <a16:creationId xmlns:a16="http://schemas.microsoft.com/office/drawing/2014/main" id="{2C7842A0-C206-02AD-D0E3-1BC7F14956E1}"/>
                </a:ext>
              </a:extLst>
            </p:cNvPr>
            <p:cNvSpPr/>
            <p:nvPr/>
          </p:nvSpPr>
          <p:spPr>
            <a:xfrm>
              <a:off x="4473200" y="2125975"/>
              <a:ext cx="15075" cy="20700"/>
            </a:xfrm>
            <a:custGeom>
              <a:avLst/>
              <a:gdLst/>
              <a:ahLst/>
              <a:cxnLst/>
              <a:rect l="l" t="t" r="r" b="b"/>
              <a:pathLst>
                <a:path w="603" h="828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27"/>
                  </a:lnTo>
                  <a:cubicBezTo>
                    <a:pt x="1" y="552"/>
                    <a:pt x="1" y="602"/>
                    <a:pt x="26" y="652"/>
                  </a:cubicBezTo>
                  <a:cubicBezTo>
                    <a:pt x="76" y="752"/>
                    <a:pt x="176" y="827"/>
                    <a:pt x="327" y="827"/>
                  </a:cubicBezTo>
                  <a:lnTo>
                    <a:pt x="427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5" y="659"/>
                    <a:pt x="567" y="641"/>
                    <a:pt x="549" y="641"/>
                  </a:cubicBezTo>
                  <a:cubicBezTo>
                    <a:pt x="542" y="641"/>
                    <a:pt x="535" y="644"/>
                    <a:pt x="527" y="652"/>
                  </a:cubicBezTo>
                  <a:lnTo>
                    <a:pt x="377" y="727"/>
                  </a:lnTo>
                  <a:cubicBezTo>
                    <a:pt x="360" y="731"/>
                    <a:pt x="342" y="733"/>
                    <a:pt x="324" y="733"/>
                  </a:cubicBezTo>
                  <a:cubicBezTo>
                    <a:pt x="237" y="733"/>
                    <a:pt x="147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6062;p110">
              <a:extLst>
                <a:ext uri="{FF2B5EF4-FFF2-40B4-BE49-F238E27FC236}">
                  <a16:creationId xmlns:a16="http://schemas.microsoft.com/office/drawing/2014/main" id="{4F54AB27-27BF-D7D1-F31F-9A16F45DC06A}"/>
                </a:ext>
              </a:extLst>
            </p:cNvPr>
            <p:cNvSpPr/>
            <p:nvPr/>
          </p:nvSpPr>
          <p:spPr>
            <a:xfrm>
              <a:off x="4440625" y="2103400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276" y="1"/>
                  </a:moveTo>
                  <a:cubicBezTo>
                    <a:pt x="126" y="1"/>
                    <a:pt x="1" y="126"/>
                    <a:pt x="1" y="277"/>
                  </a:cubicBezTo>
                  <a:cubicBezTo>
                    <a:pt x="1" y="427"/>
                    <a:pt x="126" y="552"/>
                    <a:pt x="276" y="552"/>
                  </a:cubicBezTo>
                  <a:cubicBezTo>
                    <a:pt x="427" y="552"/>
                    <a:pt x="552" y="427"/>
                    <a:pt x="552" y="277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6063;p110">
              <a:extLst>
                <a:ext uri="{FF2B5EF4-FFF2-40B4-BE49-F238E27FC236}">
                  <a16:creationId xmlns:a16="http://schemas.microsoft.com/office/drawing/2014/main" id="{1C56BCAA-984F-EB83-2E04-652F61E18625}"/>
                </a:ext>
              </a:extLst>
            </p:cNvPr>
            <p:cNvSpPr/>
            <p:nvPr/>
          </p:nvSpPr>
          <p:spPr>
            <a:xfrm>
              <a:off x="4505800" y="2103400"/>
              <a:ext cx="13800" cy="13825"/>
            </a:xfrm>
            <a:custGeom>
              <a:avLst/>
              <a:gdLst/>
              <a:ahLst/>
              <a:cxnLst/>
              <a:rect l="l" t="t" r="r" b="b"/>
              <a:pathLst>
                <a:path w="552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52" y="427"/>
                    <a:pt x="552" y="277"/>
                  </a:cubicBezTo>
                  <a:cubicBezTo>
                    <a:pt x="552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6064;p110">
              <a:extLst>
                <a:ext uri="{FF2B5EF4-FFF2-40B4-BE49-F238E27FC236}">
                  <a16:creationId xmlns:a16="http://schemas.microsoft.com/office/drawing/2014/main" id="{BCE372B5-6E86-0492-A5FF-3270231D2174}"/>
                </a:ext>
              </a:extLst>
            </p:cNvPr>
            <p:cNvSpPr/>
            <p:nvPr/>
          </p:nvSpPr>
          <p:spPr>
            <a:xfrm>
              <a:off x="4441875" y="2117200"/>
              <a:ext cx="18825" cy="13175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77"/>
                  </a:lnTo>
                  <a:cubicBezTo>
                    <a:pt x="1" y="477"/>
                    <a:pt x="1" y="502"/>
                    <a:pt x="1" y="502"/>
                  </a:cubicBezTo>
                  <a:cubicBezTo>
                    <a:pt x="1" y="527"/>
                    <a:pt x="26" y="527"/>
                    <a:pt x="26" y="527"/>
                  </a:cubicBezTo>
                  <a:lnTo>
                    <a:pt x="51" y="527"/>
                  </a:lnTo>
                  <a:lnTo>
                    <a:pt x="753" y="50"/>
                  </a:lnTo>
                  <a:cubicBezTo>
                    <a:pt x="753" y="50"/>
                    <a:pt x="753" y="25"/>
                    <a:pt x="753" y="25"/>
                  </a:cubicBezTo>
                  <a:cubicBezTo>
                    <a:pt x="753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6065;p110">
              <a:extLst>
                <a:ext uri="{FF2B5EF4-FFF2-40B4-BE49-F238E27FC236}">
                  <a16:creationId xmlns:a16="http://schemas.microsoft.com/office/drawing/2014/main" id="{21E77CC6-73FB-7EC0-CB39-23B18401F3E2}"/>
                </a:ext>
              </a:extLst>
            </p:cNvPr>
            <p:cNvSpPr/>
            <p:nvPr/>
          </p:nvSpPr>
          <p:spPr>
            <a:xfrm>
              <a:off x="4500775" y="2117200"/>
              <a:ext cx="16950" cy="13175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0"/>
                    <a:pt x="1" y="50"/>
                  </a:cubicBezTo>
                  <a:lnTo>
                    <a:pt x="627" y="527"/>
                  </a:lnTo>
                  <a:lnTo>
                    <a:pt x="677" y="527"/>
                  </a:lnTo>
                  <a:cubicBezTo>
                    <a:pt x="677" y="502"/>
                    <a:pt x="677" y="477"/>
                    <a:pt x="677" y="47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6066;p110">
              <a:extLst>
                <a:ext uri="{FF2B5EF4-FFF2-40B4-BE49-F238E27FC236}">
                  <a16:creationId xmlns:a16="http://schemas.microsoft.com/office/drawing/2014/main" id="{02D9A86D-9120-B5BF-8640-8E772EA5DA67}"/>
                </a:ext>
              </a:extLst>
            </p:cNvPr>
            <p:cNvSpPr/>
            <p:nvPr/>
          </p:nvSpPr>
          <p:spPr>
            <a:xfrm>
              <a:off x="4424350" y="2079125"/>
              <a:ext cx="45750" cy="9900"/>
            </a:xfrm>
            <a:custGeom>
              <a:avLst/>
              <a:gdLst/>
              <a:ahLst/>
              <a:cxnLst/>
              <a:rect l="l" t="t" r="r" b="b"/>
              <a:pathLst>
                <a:path w="1830" h="396" extrusionOk="0">
                  <a:moveTo>
                    <a:pt x="1025" y="0"/>
                  </a:moveTo>
                  <a:cubicBezTo>
                    <a:pt x="712" y="0"/>
                    <a:pt x="346" y="91"/>
                    <a:pt x="0" y="395"/>
                  </a:cubicBezTo>
                  <a:cubicBezTo>
                    <a:pt x="0" y="395"/>
                    <a:pt x="1353" y="320"/>
                    <a:pt x="1830" y="195"/>
                  </a:cubicBezTo>
                  <a:cubicBezTo>
                    <a:pt x="1830" y="195"/>
                    <a:pt x="1484" y="0"/>
                    <a:pt x="102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6067;p110">
              <a:extLst>
                <a:ext uri="{FF2B5EF4-FFF2-40B4-BE49-F238E27FC236}">
                  <a16:creationId xmlns:a16="http://schemas.microsoft.com/office/drawing/2014/main" id="{1522319E-B768-AC69-F1D6-76FFE0F1D451}"/>
                </a:ext>
              </a:extLst>
            </p:cNvPr>
            <p:cNvSpPr/>
            <p:nvPr/>
          </p:nvSpPr>
          <p:spPr>
            <a:xfrm>
              <a:off x="4488250" y="2079125"/>
              <a:ext cx="45125" cy="9900"/>
            </a:xfrm>
            <a:custGeom>
              <a:avLst/>
              <a:gdLst/>
              <a:ahLst/>
              <a:cxnLst/>
              <a:rect l="l" t="t" r="r" b="b"/>
              <a:pathLst>
                <a:path w="1805" h="396" extrusionOk="0">
                  <a:moveTo>
                    <a:pt x="800" y="0"/>
                  </a:moveTo>
                  <a:cubicBezTo>
                    <a:pt x="346" y="0"/>
                    <a:pt x="0" y="195"/>
                    <a:pt x="0" y="195"/>
                  </a:cubicBezTo>
                  <a:cubicBezTo>
                    <a:pt x="452" y="320"/>
                    <a:pt x="1805" y="395"/>
                    <a:pt x="1805" y="395"/>
                  </a:cubicBezTo>
                  <a:cubicBezTo>
                    <a:pt x="1470" y="91"/>
                    <a:pt x="1110" y="0"/>
                    <a:pt x="8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6068;p110">
              <a:extLst>
                <a:ext uri="{FF2B5EF4-FFF2-40B4-BE49-F238E27FC236}">
                  <a16:creationId xmlns:a16="http://schemas.microsoft.com/office/drawing/2014/main" id="{78C035E0-B83A-7718-D140-878769B3A378}"/>
                </a:ext>
              </a:extLst>
            </p:cNvPr>
            <p:cNvSpPr/>
            <p:nvPr/>
          </p:nvSpPr>
          <p:spPr>
            <a:xfrm>
              <a:off x="4455675" y="2157300"/>
              <a:ext cx="50150" cy="8800"/>
            </a:xfrm>
            <a:custGeom>
              <a:avLst/>
              <a:gdLst/>
              <a:ahLst/>
              <a:cxnLst/>
              <a:rect l="l" t="t" r="r" b="b"/>
              <a:pathLst>
                <a:path w="200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0"/>
                    <a:pt x="0" y="76"/>
                    <a:pt x="25" y="101"/>
                  </a:cubicBezTo>
                  <a:cubicBezTo>
                    <a:pt x="50" y="101"/>
                    <a:pt x="451" y="351"/>
                    <a:pt x="1003" y="351"/>
                  </a:cubicBezTo>
                  <a:cubicBezTo>
                    <a:pt x="1554" y="351"/>
                    <a:pt x="1955" y="101"/>
                    <a:pt x="1980" y="101"/>
                  </a:cubicBezTo>
                  <a:cubicBezTo>
                    <a:pt x="2005" y="76"/>
                    <a:pt x="2005" y="50"/>
                    <a:pt x="2005" y="25"/>
                  </a:cubicBezTo>
                  <a:cubicBezTo>
                    <a:pt x="1980" y="0"/>
                    <a:pt x="1955" y="0"/>
                    <a:pt x="1930" y="0"/>
                  </a:cubicBezTo>
                  <a:cubicBezTo>
                    <a:pt x="1930" y="0"/>
                    <a:pt x="1529" y="251"/>
                    <a:pt x="1003" y="251"/>
                  </a:cubicBezTo>
                  <a:cubicBezTo>
                    <a:pt x="476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6069;p110">
              <a:extLst>
                <a:ext uri="{FF2B5EF4-FFF2-40B4-BE49-F238E27FC236}">
                  <a16:creationId xmlns:a16="http://schemas.microsoft.com/office/drawing/2014/main" id="{957C11FB-EF5F-E7A0-9242-5775FF3FE9BD}"/>
                </a:ext>
              </a:extLst>
            </p:cNvPr>
            <p:cNvSpPr/>
            <p:nvPr/>
          </p:nvSpPr>
          <p:spPr>
            <a:xfrm>
              <a:off x="4405550" y="2187375"/>
              <a:ext cx="77700" cy="58300"/>
            </a:xfrm>
            <a:custGeom>
              <a:avLst/>
              <a:gdLst/>
              <a:ahLst/>
              <a:cxnLst/>
              <a:rect l="l" t="t" r="r" b="b"/>
              <a:pathLst>
                <a:path w="3108" h="2332" extrusionOk="0">
                  <a:moveTo>
                    <a:pt x="50" y="0"/>
                  </a:moveTo>
                  <a:cubicBezTo>
                    <a:pt x="25" y="25"/>
                    <a:pt x="0" y="50"/>
                    <a:pt x="25" y="76"/>
                  </a:cubicBezTo>
                  <a:cubicBezTo>
                    <a:pt x="201" y="502"/>
                    <a:pt x="877" y="1955"/>
                    <a:pt x="2281" y="2281"/>
                  </a:cubicBezTo>
                  <a:cubicBezTo>
                    <a:pt x="2456" y="2331"/>
                    <a:pt x="2632" y="2331"/>
                    <a:pt x="2832" y="2331"/>
                  </a:cubicBezTo>
                  <a:lnTo>
                    <a:pt x="3058" y="2331"/>
                  </a:lnTo>
                  <a:cubicBezTo>
                    <a:pt x="3083" y="2331"/>
                    <a:pt x="3108" y="2306"/>
                    <a:pt x="3108" y="2281"/>
                  </a:cubicBezTo>
                  <a:cubicBezTo>
                    <a:pt x="3108" y="2256"/>
                    <a:pt x="3083" y="2231"/>
                    <a:pt x="3058" y="2231"/>
                  </a:cubicBezTo>
                  <a:cubicBezTo>
                    <a:pt x="2966" y="2240"/>
                    <a:pt x="2874" y="2246"/>
                    <a:pt x="2783" y="2246"/>
                  </a:cubicBezTo>
                  <a:cubicBezTo>
                    <a:pt x="2624" y="2246"/>
                    <a:pt x="2465" y="2228"/>
                    <a:pt x="2306" y="2181"/>
                  </a:cubicBezTo>
                  <a:cubicBezTo>
                    <a:pt x="928" y="1880"/>
                    <a:pt x="276" y="451"/>
                    <a:pt x="100" y="25"/>
                  </a:cubicBezTo>
                  <a:cubicBezTo>
                    <a:pt x="100" y="0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6070;p110">
              <a:extLst>
                <a:ext uri="{FF2B5EF4-FFF2-40B4-BE49-F238E27FC236}">
                  <a16:creationId xmlns:a16="http://schemas.microsoft.com/office/drawing/2014/main" id="{5BF8A7D0-A924-C5F9-8E82-8A8908EF2CB3}"/>
                </a:ext>
              </a:extLst>
            </p:cNvPr>
            <p:cNvSpPr/>
            <p:nvPr/>
          </p:nvSpPr>
          <p:spPr>
            <a:xfrm>
              <a:off x="4476975" y="2191125"/>
              <a:ext cx="83350" cy="80225"/>
            </a:xfrm>
            <a:custGeom>
              <a:avLst/>
              <a:gdLst/>
              <a:ahLst/>
              <a:cxnLst/>
              <a:rect l="l" t="t" r="r" b="b"/>
              <a:pathLst>
                <a:path w="3334" h="3209" extrusionOk="0">
                  <a:moveTo>
                    <a:pt x="3284" y="1"/>
                  </a:moveTo>
                  <a:cubicBezTo>
                    <a:pt x="3259" y="1"/>
                    <a:pt x="3233" y="26"/>
                    <a:pt x="3233" y="51"/>
                  </a:cubicBezTo>
                  <a:cubicBezTo>
                    <a:pt x="3208" y="1580"/>
                    <a:pt x="1454" y="3008"/>
                    <a:pt x="50" y="3109"/>
                  </a:cubicBezTo>
                  <a:cubicBezTo>
                    <a:pt x="25" y="3109"/>
                    <a:pt x="0" y="3134"/>
                    <a:pt x="0" y="3159"/>
                  </a:cubicBezTo>
                  <a:cubicBezTo>
                    <a:pt x="0" y="3184"/>
                    <a:pt x="25" y="3209"/>
                    <a:pt x="50" y="3209"/>
                  </a:cubicBezTo>
                  <a:cubicBezTo>
                    <a:pt x="1504" y="3109"/>
                    <a:pt x="3309" y="1630"/>
                    <a:pt x="3334" y="51"/>
                  </a:cubicBezTo>
                  <a:cubicBezTo>
                    <a:pt x="3334" y="26"/>
                    <a:pt x="330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6071;p110">
              <a:extLst>
                <a:ext uri="{FF2B5EF4-FFF2-40B4-BE49-F238E27FC236}">
                  <a16:creationId xmlns:a16="http://schemas.microsoft.com/office/drawing/2014/main" id="{9CB28502-EE43-54F7-15A4-586415C7E739}"/>
                </a:ext>
              </a:extLst>
            </p:cNvPr>
            <p:cNvSpPr/>
            <p:nvPr/>
          </p:nvSpPr>
          <p:spPr>
            <a:xfrm>
              <a:off x="4436875" y="2276350"/>
              <a:ext cx="76450" cy="29475"/>
            </a:xfrm>
            <a:custGeom>
              <a:avLst/>
              <a:gdLst/>
              <a:ahLst/>
              <a:cxnLst/>
              <a:rect l="l" t="t" r="r" b="b"/>
              <a:pathLst>
                <a:path w="3058" h="1179" extrusionOk="0">
                  <a:moveTo>
                    <a:pt x="3033" y="0"/>
                  </a:moveTo>
                  <a:cubicBezTo>
                    <a:pt x="3008" y="0"/>
                    <a:pt x="2983" y="0"/>
                    <a:pt x="2983" y="25"/>
                  </a:cubicBezTo>
                  <a:cubicBezTo>
                    <a:pt x="2758" y="543"/>
                    <a:pt x="1321" y="1101"/>
                    <a:pt x="377" y="1101"/>
                  </a:cubicBezTo>
                  <a:cubicBezTo>
                    <a:pt x="269" y="1101"/>
                    <a:pt x="168" y="1093"/>
                    <a:pt x="76" y="1078"/>
                  </a:cubicBezTo>
                  <a:cubicBezTo>
                    <a:pt x="50" y="1078"/>
                    <a:pt x="25" y="1078"/>
                    <a:pt x="0" y="1103"/>
                  </a:cubicBezTo>
                  <a:cubicBezTo>
                    <a:pt x="0" y="1128"/>
                    <a:pt x="25" y="1153"/>
                    <a:pt x="50" y="1178"/>
                  </a:cubicBezTo>
                  <a:lnTo>
                    <a:pt x="376" y="1178"/>
                  </a:lnTo>
                  <a:cubicBezTo>
                    <a:pt x="1354" y="1178"/>
                    <a:pt x="2832" y="602"/>
                    <a:pt x="3058" y="50"/>
                  </a:cubicBezTo>
                  <a:cubicBezTo>
                    <a:pt x="3058" y="50"/>
                    <a:pt x="3058" y="0"/>
                    <a:pt x="303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6072;p110">
            <a:extLst>
              <a:ext uri="{FF2B5EF4-FFF2-40B4-BE49-F238E27FC236}">
                <a16:creationId xmlns:a16="http://schemas.microsoft.com/office/drawing/2014/main" id="{3B1C8AA9-ACE3-3A8C-8F57-485A7AA7EECB}"/>
              </a:ext>
            </a:extLst>
          </p:cNvPr>
          <p:cNvGrpSpPr/>
          <p:nvPr/>
        </p:nvGrpSpPr>
        <p:grpSpPr>
          <a:xfrm>
            <a:off x="7906694" y="5189787"/>
            <a:ext cx="1613231" cy="1667254"/>
            <a:chOff x="3764040" y="369115"/>
            <a:chExt cx="1613231" cy="1667254"/>
          </a:xfrm>
        </p:grpSpPr>
        <p:sp>
          <p:nvSpPr>
            <p:cNvPr id="97" name="Google Shape;6073;p110">
              <a:extLst>
                <a:ext uri="{FF2B5EF4-FFF2-40B4-BE49-F238E27FC236}">
                  <a16:creationId xmlns:a16="http://schemas.microsoft.com/office/drawing/2014/main" id="{31AD2A7B-98E6-4DBB-48E2-0EF585481A1C}"/>
                </a:ext>
              </a:extLst>
            </p:cNvPr>
            <p:cNvSpPr/>
            <p:nvPr/>
          </p:nvSpPr>
          <p:spPr>
            <a:xfrm>
              <a:off x="4034317" y="369115"/>
              <a:ext cx="1124109" cy="940405"/>
            </a:xfrm>
            <a:custGeom>
              <a:avLst/>
              <a:gdLst/>
              <a:ahLst/>
              <a:cxnLst/>
              <a:rect l="l" t="t" r="r" b="b"/>
              <a:pathLst>
                <a:path w="10427" h="8723" extrusionOk="0">
                  <a:moveTo>
                    <a:pt x="5113" y="1"/>
                  </a:moveTo>
                  <a:cubicBezTo>
                    <a:pt x="3434" y="1"/>
                    <a:pt x="2055" y="1054"/>
                    <a:pt x="1805" y="2683"/>
                  </a:cubicBezTo>
                  <a:cubicBezTo>
                    <a:pt x="1730" y="3234"/>
                    <a:pt x="1579" y="3785"/>
                    <a:pt x="1304" y="4287"/>
                  </a:cubicBezTo>
                  <a:cubicBezTo>
                    <a:pt x="1178" y="4537"/>
                    <a:pt x="1053" y="4763"/>
                    <a:pt x="877" y="4913"/>
                  </a:cubicBezTo>
                  <a:cubicBezTo>
                    <a:pt x="0" y="5765"/>
                    <a:pt x="126" y="7344"/>
                    <a:pt x="151" y="8723"/>
                  </a:cubicBezTo>
                  <a:lnTo>
                    <a:pt x="3985" y="8723"/>
                  </a:lnTo>
                  <a:lnTo>
                    <a:pt x="3985" y="6492"/>
                  </a:lnTo>
                  <a:cubicBezTo>
                    <a:pt x="4336" y="6618"/>
                    <a:pt x="4712" y="6693"/>
                    <a:pt x="5113" y="6693"/>
                  </a:cubicBezTo>
                  <a:cubicBezTo>
                    <a:pt x="5589" y="6693"/>
                    <a:pt x="6040" y="6592"/>
                    <a:pt x="6441" y="6417"/>
                  </a:cubicBezTo>
                  <a:lnTo>
                    <a:pt x="6441" y="8723"/>
                  </a:lnTo>
                  <a:lnTo>
                    <a:pt x="10251" y="8723"/>
                  </a:lnTo>
                  <a:cubicBezTo>
                    <a:pt x="10301" y="7344"/>
                    <a:pt x="10426" y="5765"/>
                    <a:pt x="9524" y="4913"/>
                  </a:cubicBezTo>
                  <a:cubicBezTo>
                    <a:pt x="9148" y="4537"/>
                    <a:pt x="8822" y="3785"/>
                    <a:pt x="8622" y="3259"/>
                  </a:cubicBezTo>
                  <a:cubicBezTo>
                    <a:pt x="8497" y="2983"/>
                    <a:pt x="8421" y="2683"/>
                    <a:pt x="8346" y="2407"/>
                  </a:cubicBezTo>
                  <a:cubicBezTo>
                    <a:pt x="7995" y="928"/>
                    <a:pt x="6692" y="1"/>
                    <a:pt x="5113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6074;p110">
              <a:extLst>
                <a:ext uri="{FF2B5EF4-FFF2-40B4-BE49-F238E27FC236}">
                  <a16:creationId xmlns:a16="http://schemas.microsoft.com/office/drawing/2014/main" id="{FF32E445-AF7D-6D99-EC3B-A4D6AACB44DF}"/>
                </a:ext>
              </a:extLst>
            </p:cNvPr>
            <p:cNvSpPr/>
            <p:nvPr/>
          </p:nvSpPr>
          <p:spPr>
            <a:xfrm>
              <a:off x="3764040" y="1209483"/>
              <a:ext cx="1613231" cy="821493"/>
            </a:xfrm>
            <a:custGeom>
              <a:avLst/>
              <a:gdLst/>
              <a:ahLst/>
              <a:cxnLst/>
              <a:rect l="l" t="t" r="r" b="b"/>
              <a:pathLst>
                <a:path w="14964" h="7620" extrusionOk="0">
                  <a:moveTo>
                    <a:pt x="5941" y="0"/>
                  </a:moveTo>
                  <a:lnTo>
                    <a:pt x="5941" y="1880"/>
                  </a:lnTo>
                  <a:cubicBezTo>
                    <a:pt x="5941" y="2006"/>
                    <a:pt x="5916" y="2131"/>
                    <a:pt x="5841" y="2231"/>
                  </a:cubicBezTo>
                  <a:cubicBezTo>
                    <a:pt x="5640" y="2482"/>
                    <a:pt x="5139" y="2983"/>
                    <a:pt x="4036" y="3434"/>
                  </a:cubicBezTo>
                  <a:cubicBezTo>
                    <a:pt x="2858" y="3910"/>
                    <a:pt x="577" y="5138"/>
                    <a:pt x="1" y="7620"/>
                  </a:cubicBezTo>
                  <a:lnTo>
                    <a:pt x="14963" y="7620"/>
                  </a:lnTo>
                  <a:cubicBezTo>
                    <a:pt x="14387" y="5138"/>
                    <a:pt x="12106" y="3910"/>
                    <a:pt x="10928" y="3434"/>
                  </a:cubicBezTo>
                  <a:cubicBezTo>
                    <a:pt x="9826" y="2958"/>
                    <a:pt x="9324" y="2457"/>
                    <a:pt x="9124" y="2206"/>
                  </a:cubicBezTo>
                  <a:cubicBezTo>
                    <a:pt x="9074" y="2131"/>
                    <a:pt x="9024" y="2006"/>
                    <a:pt x="9024" y="1905"/>
                  </a:cubicBezTo>
                  <a:lnTo>
                    <a:pt x="9024" y="76"/>
                  </a:lnTo>
                  <a:cubicBezTo>
                    <a:pt x="9024" y="76"/>
                    <a:pt x="8522" y="477"/>
                    <a:pt x="7846" y="577"/>
                  </a:cubicBezTo>
                  <a:cubicBezTo>
                    <a:pt x="7755" y="590"/>
                    <a:pt x="7666" y="596"/>
                    <a:pt x="7578" y="596"/>
                  </a:cubicBezTo>
                  <a:cubicBezTo>
                    <a:pt x="7006" y="596"/>
                    <a:pt x="6514" y="351"/>
                    <a:pt x="6492" y="351"/>
                  </a:cubicBezTo>
                  <a:cubicBezTo>
                    <a:pt x="6492" y="351"/>
                    <a:pt x="5941" y="0"/>
                    <a:pt x="5941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6075;p110">
              <a:extLst>
                <a:ext uri="{FF2B5EF4-FFF2-40B4-BE49-F238E27FC236}">
                  <a16:creationId xmlns:a16="http://schemas.microsoft.com/office/drawing/2014/main" id="{62C5FF25-5D86-0621-ED29-398FEDCD6B94}"/>
                </a:ext>
              </a:extLst>
            </p:cNvPr>
            <p:cNvSpPr/>
            <p:nvPr/>
          </p:nvSpPr>
          <p:spPr>
            <a:xfrm>
              <a:off x="4396338" y="1568809"/>
              <a:ext cx="348649" cy="59618"/>
            </a:xfrm>
            <a:custGeom>
              <a:avLst/>
              <a:gdLst/>
              <a:ahLst/>
              <a:cxnLst/>
              <a:rect l="l" t="t" r="r" b="b"/>
              <a:pathLst>
                <a:path w="3234" h="553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6076;p110">
              <a:extLst>
                <a:ext uri="{FF2B5EF4-FFF2-40B4-BE49-F238E27FC236}">
                  <a16:creationId xmlns:a16="http://schemas.microsoft.com/office/drawing/2014/main" id="{59E195E1-BFE1-2AEE-6166-84F44D6F8602}"/>
                </a:ext>
              </a:extLst>
            </p:cNvPr>
            <p:cNvSpPr/>
            <p:nvPr/>
          </p:nvSpPr>
          <p:spPr>
            <a:xfrm>
              <a:off x="4396338" y="1641796"/>
              <a:ext cx="348649" cy="59510"/>
            </a:xfrm>
            <a:custGeom>
              <a:avLst/>
              <a:gdLst/>
              <a:ahLst/>
              <a:cxnLst/>
              <a:rect l="l" t="t" r="r" b="b"/>
              <a:pathLst>
                <a:path w="3234" h="552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6077;p110">
              <a:extLst>
                <a:ext uri="{FF2B5EF4-FFF2-40B4-BE49-F238E27FC236}">
                  <a16:creationId xmlns:a16="http://schemas.microsoft.com/office/drawing/2014/main" id="{A86AB68E-0938-5312-8E9D-4C53AA4E1FF1}"/>
                </a:ext>
              </a:extLst>
            </p:cNvPr>
            <p:cNvSpPr/>
            <p:nvPr/>
          </p:nvSpPr>
          <p:spPr>
            <a:xfrm>
              <a:off x="4407119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6078;p110">
              <a:extLst>
                <a:ext uri="{FF2B5EF4-FFF2-40B4-BE49-F238E27FC236}">
                  <a16:creationId xmlns:a16="http://schemas.microsoft.com/office/drawing/2014/main" id="{F5E766D6-28AF-6B2F-078E-0537229793A7}"/>
                </a:ext>
              </a:extLst>
            </p:cNvPr>
            <p:cNvSpPr/>
            <p:nvPr/>
          </p:nvSpPr>
          <p:spPr>
            <a:xfrm>
              <a:off x="4399033" y="1414859"/>
              <a:ext cx="13692" cy="621510"/>
            </a:xfrm>
            <a:custGeom>
              <a:avLst/>
              <a:gdLst/>
              <a:ahLst/>
              <a:cxnLst/>
              <a:rect l="l" t="t" r="r" b="b"/>
              <a:pathLst>
                <a:path w="127" h="5765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715"/>
                  </a:lnTo>
                  <a:cubicBezTo>
                    <a:pt x="1" y="5740"/>
                    <a:pt x="26" y="5765"/>
                    <a:pt x="76" y="5765"/>
                  </a:cubicBezTo>
                  <a:cubicBezTo>
                    <a:pt x="101" y="5765"/>
                    <a:pt x="126" y="5740"/>
                    <a:pt x="126" y="5715"/>
                  </a:cubicBezTo>
                  <a:lnTo>
                    <a:pt x="126" y="50"/>
                  </a:ln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6079;p110">
              <a:extLst>
                <a:ext uri="{FF2B5EF4-FFF2-40B4-BE49-F238E27FC236}">
                  <a16:creationId xmlns:a16="http://schemas.microsoft.com/office/drawing/2014/main" id="{848C371F-5491-77B9-8C13-D3A3AF82E75D}"/>
                </a:ext>
              </a:extLst>
            </p:cNvPr>
            <p:cNvSpPr/>
            <p:nvPr/>
          </p:nvSpPr>
          <p:spPr>
            <a:xfrm>
              <a:off x="4204547" y="1443428"/>
              <a:ext cx="194593" cy="592941"/>
            </a:xfrm>
            <a:custGeom>
              <a:avLst/>
              <a:gdLst/>
              <a:ahLst/>
              <a:cxnLst/>
              <a:rect l="l" t="t" r="r" b="b"/>
              <a:pathLst>
                <a:path w="1805" h="5500" extrusionOk="0">
                  <a:moveTo>
                    <a:pt x="1758" y="1"/>
                  </a:moveTo>
                  <a:cubicBezTo>
                    <a:pt x="1740" y="1"/>
                    <a:pt x="1722" y="18"/>
                    <a:pt x="1704" y="36"/>
                  </a:cubicBezTo>
                  <a:lnTo>
                    <a:pt x="0" y="3018"/>
                  </a:lnTo>
                  <a:cubicBezTo>
                    <a:pt x="0" y="3018"/>
                    <a:pt x="0" y="3044"/>
                    <a:pt x="0" y="3044"/>
                  </a:cubicBezTo>
                  <a:lnTo>
                    <a:pt x="727" y="5475"/>
                  </a:lnTo>
                  <a:cubicBezTo>
                    <a:pt x="727" y="5500"/>
                    <a:pt x="752" y="5500"/>
                    <a:pt x="777" y="5500"/>
                  </a:cubicBezTo>
                  <a:cubicBezTo>
                    <a:pt x="827" y="5500"/>
                    <a:pt x="827" y="5475"/>
                    <a:pt x="827" y="5425"/>
                  </a:cubicBezTo>
                  <a:lnTo>
                    <a:pt x="100" y="3044"/>
                  </a:lnTo>
                  <a:lnTo>
                    <a:pt x="1805" y="86"/>
                  </a:lnTo>
                  <a:cubicBezTo>
                    <a:pt x="1805" y="61"/>
                    <a:pt x="1805" y="11"/>
                    <a:pt x="1780" y="11"/>
                  </a:cubicBezTo>
                  <a:cubicBezTo>
                    <a:pt x="1772" y="4"/>
                    <a:pt x="1765" y="1"/>
                    <a:pt x="175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6080;p110">
              <a:extLst>
                <a:ext uri="{FF2B5EF4-FFF2-40B4-BE49-F238E27FC236}">
                  <a16:creationId xmlns:a16="http://schemas.microsoft.com/office/drawing/2014/main" id="{6417857F-0520-AA56-E784-317255834221}"/>
                </a:ext>
              </a:extLst>
            </p:cNvPr>
            <p:cNvSpPr/>
            <p:nvPr/>
          </p:nvSpPr>
          <p:spPr>
            <a:xfrm>
              <a:off x="4736798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6081;p110">
              <a:extLst>
                <a:ext uri="{FF2B5EF4-FFF2-40B4-BE49-F238E27FC236}">
                  <a16:creationId xmlns:a16="http://schemas.microsoft.com/office/drawing/2014/main" id="{2D1986A3-FE11-AAE1-678F-9A6584E990D9}"/>
                </a:ext>
              </a:extLst>
            </p:cNvPr>
            <p:cNvSpPr/>
            <p:nvPr/>
          </p:nvSpPr>
          <p:spPr>
            <a:xfrm>
              <a:off x="4731408" y="1414859"/>
              <a:ext cx="10889" cy="621510"/>
            </a:xfrm>
            <a:custGeom>
              <a:avLst/>
              <a:gdLst/>
              <a:ahLst/>
              <a:cxnLst/>
              <a:rect l="l" t="t" r="r" b="b"/>
              <a:pathLst>
                <a:path w="101" h="5765" extrusionOk="0">
                  <a:moveTo>
                    <a:pt x="51" y="0"/>
                  </a:moveTo>
                  <a:cubicBezTo>
                    <a:pt x="26" y="0"/>
                    <a:pt x="0" y="25"/>
                    <a:pt x="0" y="50"/>
                  </a:cubicBezTo>
                  <a:lnTo>
                    <a:pt x="0" y="5715"/>
                  </a:lnTo>
                  <a:cubicBezTo>
                    <a:pt x="0" y="5740"/>
                    <a:pt x="26" y="5765"/>
                    <a:pt x="51" y="5765"/>
                  </a:cubicBezTo>
                  <a:cubicBezTo>
                    <a:pt x="76" y="5765"/>
                    <a:pt x="101" y="5740"/>
                    <a:pt x="101" y="5715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6082;p110">
              <a:extLst>
                <a:ext uri="{FF2B5EF4-FFF2-40B4-BE49-F238E27FC236}">
                  <a16:creationId xmlns:a16="http://schemas.microsoft.com/office/drawing/2014/main" id="{C1604939-592B-34D9-DC08-BCDFF940969F}"/>
                </a:ext>
              </a:extLst>
            </p:cNvPr>
            <p:cNvSpPr/>
            <p:nvPr/>
          </p:nvSpPr>
          <p:spPr>
            <a:xfrm>
              <a:off x="4736798" y="1439870"/>
              <a:ext cx="205481" cy="596499"/>
            </a:xfrm>
            <a:custGeom>
              <a:avLst/>
              <a:gdLst/>
              <a:ahLst/>
              <a:cxnLst/>
              <a:rect l="l" t="t" r="r" b="b"/>
              <a:pathLst>
                <a:path w="1906" h="5533" extrusionOk="0">
                  <a:moveTo>
                    <a:pt x="82" y="0"/>
                  </a:moveTo>
                  <a:cubicBezTo>
                    <a:pt x="70" y="0"/>
                    <a:pt x="51" y="6"/>
                    <a:pt x="26" y="19"/>
                  </a:cubicBezTo>
                  <a:cubicBezTo>
                    <a:pt x="1" y="19"/>
                    <a:pt x="1" y="44"/>
                    <a:pt x="26" y="94"/>
                  </a:cubicBezTo>
                  <a:lnTo>
                    <a:pt x="1780" y="3077"/>
                  </a:lnTo>
                  <a:lnTo>
                    <a:pt x="1078" y="5458"/>
                  </a:lnTo>
                  <a:cubicBezTo>
                    <a:pt x="1053" y="5508"/>
                    <a:pt x="1078" y="5533"/>
                    <a:pt x="1103" y="5533"/>
                  </a:cubicBezTo>
                  <a:lnTo>
                    <a:pt x="1128" y="5533"/>
                  </a:lnTo>
                  <a:cubicBezTo>
                    <a:pt x="1153" y="5533"/>
                    <a:pt x="1153" y="5533"/>
                    <a:pt x="1179" y="5508"/>
                  </a:cubicBezTo>
                  <a:lnTo>
                    <a:pt x="1880" y="3077"/>
                  </a:lnTo>
                  <a:cubicBezTo>
                    <a:pt x="1905" y="3077"/>
                    <a:pt x="1905" y="3051"/>
                    <a:pt x="1880" y="3051"/>
                  </a:cubicBezTo>
                  <a:lnTo>
                    <a:pt x="101" y="19"/>
                  </a:lnTo>
                  <a:cubicBezTo>
                    <a:pt x="101" y="6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6083;p110">
              <a:extLst>
                <a:ext uri="{FF2B5EF4-FFF2-40B4-BE49-F238E27FC236}">
                  <a16:creationId xmlns:a16="http://schemas.microsoft.com/office/drawing/2014/main" id="{768E33B3-1774-C56C-2FF4-FBF91BF8C391}"/>
                </a:ext>
              </a:extLst>
            </p:cNvPr>
            <p:cNvSpPr/>
            <p:nvPr/>
          </p:nvSpPr>
          <p:spPr>
            <a:xfrm>
              <a:off x="4404424" y="1174338"/>
              <a:ext cx="332478" cy="453438"/>
            </a:xfrm>
            <a:custGeom>
              <a:avLst/>
              <a:gdLst/>
              <a:ahLst/>
              <a:cxnLst/>
              <a:rect l="l" t="t" r="r" b="b"/>
              <a:pathLst>
                <a:path w="3084" h="4206" extrusionOk="0">
                  <a:moveTo>
                    <a:pt x="1" y="1"/>
                  </a:moveTo>
                  <a:lnTo>
                    <a:pt x="1" y="3735"/>
                  </a:lnTo>
                  <a:cubicBezTo>
                    <a:pt x="386" y="4060"/>
                    <a:pt x="956" y="4206"/>
                    <a:pt x="1519" y="4206"/>
                  </a:cubicBezTo>
                  <a:cubicBezTo>
                    <a:pt x="2129" y="4206"/>
                    <a:pt x="2732" y="4035"/>
                    <a:pt x="3084" y="3735"/>
                  </a:cubicBezTo>
                  <a:lnTo>
                    <a:pt x="308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6084;p110">
              <a:extLst>
                <a:ext uri="{FF2B5EF4-FFF2-40B4-BE49-F238E27FC236}">
                  <a16:creationId xmlns:a16="http://schemas.microsoft.com/office/drawing/2014/main" id="{0B0495F2-3800-A542-3764-EF4EA943F945}"/>
                </a:ext>
              </a:extLst>
            </p:cNvPr>
            <p:cNvSpPr/>
            <p:nvPr/>
          </p:nvSpPr>
          <p:spPr>
            <a:xfrm>
              <a:off x="4409814" y="1217569"/>
              <a:ext cx="327088" cy="159016"/>
            </a:xfrm>
            <a:custGeom>
              <a:avLst/>
              <a:gdLst/>
              <a:ahLst/>
              <a:cxnLst/>
              <a:rect l="l" t="t" r="r" b="b"/>
              <a:pathLst>
                <a:path w="3034" h="1475" extrusionOk="0">
                  <a:moveTo>
                    <a:pt x="3034" y="1"/>
                  </a:moveTo>
                  <a:cubicBezTo>
                    <a:pt x="3034" y="1"/>
                    <a:pt x="2399" y="502"/>
                    <a:pt x="1500" y="502"/>
                  </a:cubicBezTo>
                  <a:cubicBezTo>
                    <a:pt x="1051" y="502"/>
                    <a:pt x="536" y="377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179"/>
                    <a:pt x="1405" y="1429"/>
                  </a:cubicBezTo>
                  <a:cubicBezTo>
                    <a:pt x="1509" y="1461"/>
                    <a:pt x="1614" y="1475"/>
                    <a:pt x="1718" y="1475"/>
                  </a:cubicBezTo>
                  <a:cubicBezTo>
                    <a:pt x="1861" y="1475"/>
                    <a:pt x="2000" y="1448"/>
                    <a:pt x="2131" y="1404"/>
                  </a:cubicBezTo>
                  <a:cubicBezTo>
                    <a:pt x="2457" y="1254"/>
                    <a:pt x="2958" y="953"/>
                    <a:pt x="3034" y="301"/>
                  </a:cubicBezTo>
                  <a:lnTo>
                    <a:pt x="3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6085;p110">
              <a:extLst>
                <a:ext uri="{FF2B5EF4-FFF2-40B4-BE49-F238E27FC236}">
                  <a16:creationId xmlns:a16="http://schemas.microsoft.com/office/drawing/2014/main" id="{34C35642-72EB-CFA4-13FD-1217546FEEAC}"/>
                </a:ext>
              </a:extLst>
            </p:cNvPr>
            <p:cNvSpPr/>
            <p:nvPr/>
          </p:nvSpPr>
          <p:spPr>
            <a:xfrm>
              <a:off x="4248209" y="415042"/>
              <a:ext cx="653529" cy="857393"/>
            </a:xfrm>
            <a:custGeom>
              <a:avLst/>
              <a:gdLst/>
              <a:ahLst/>
              <a:cxnLst/>
              <a:rect l="l" t="t" r="r" b="b"/>
              <a:pathLst>
                <a:path w="6062" h="7953" extrusionOk="0">
                  <a:moveTo>
                    <a:pt x="2954" y="0"/>
                  </a:moveTo>
                  <a:cubicBezTo>
                    <a:pt x="0" y="0"/>
                    <a:pt x="247" y="2958"/>
                    <a:pt x="247" y="2958"/>
                  </a:cubicBezTo>
                  <a:cubicBezTo>
                    <a:pt x="247" y="2958"/>
                    <a:pt x="297" y="4512"/>
                    <a:pt x="573" y="5916"/>
                  </a:cubicBezTo>
                  <a:cubicBezTo>
                    <a:pt x="723" y="6693"/>
                    <a:pt x="1199" y="7244"/>
                    <a:pt x="1901" y="7645"/>
                  </a:cubicBezTo>
                  <a:cubicBezTo>
                    <a:pt x="2242" y="7852"/>
                    <a:pt x="2623" y="7952"/>
                    <a:pt x="3004" y="7952"/>
                  </a:cubicBezTo>
                  <a:cubicBezTo>
                    <a:pt x="3407" y="7952"/>
                    <a:pt x="3808" y="7839"/>
                    <a:pt x="4157" y="7620"/>
                  </a:cubicBezTo>
                  <a:lnTo>
                    <a:pt x="4282" y="7545"/>
                  </a:lnTo>
                  <a:cubicBezTo>
                    <a:pt x="4934" y="7144"/>
                    <a:pt x="5385" y="6643"/>
                    <a:pt x="5560" y="5941"/>
                  </a:cubicBezTo>
                  <a:cubicBezTo>
                    <a:pt x="5711" y="5189"/>
                    <a:pt x="5886" y="4161"/>
                    <a:pt x="5886" y="2958"/>
                  </a:cubicBezTo>
                  <a:cubicBezTo>
                    <a:pt x="5886" y="2958"/>
                    <a:pt x="6061" y="76"/>
                    <a:pt x="3029" y="1"/>
                  </a:cubicBezTo>
                  <a:cubicBezTo>
                    <a:pt x="3004" y="1"/>
                    <a:pt x="2979" y="0"/>
                    <a:pt x="295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6086;p110">
              <a:extLst>
                <a:ext uri="{FF2B5EF4-FFF2-40B4-BE49-F238E27FC236}">
                  <a16:creationId xmlns:a16="http://schemas.microsoft.com/office/drawing/2014/main" id="{F8C6EB96-39B0-25B9-3CE7-B0164622D37F}"/>
                </a:ext>
              </a:extLst>
            </p:cNvPr>
            <p:cNvSpPr/>
            <p:nvPr/>
          </p:nvSpPr>
          <p:spPr>
            <a:xfrm>
              <a:off x="4137166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819" y="0"/>
                  </a:moveTo>
                  <a:cubicBezTo>
                    <a:pt x="725" y="0"/>
                    <a:pt x="618" y="38"/>
                    <a:pt x="500" y="135"/>
                  </a:cubicBezTo>
                  <a:cubicBezTo>
                    <a:pt x="0" y="543"/>
                    <a:pt x="755" y="2145"/>
                    <a:pt x="1330" y="2145"/>
                  </a:cubicBezTo>
                  <a:cubicBezTo>
                    <a:pt x="1390" y="2145"/>
                    <a:pt x="1448" y="2127"/>
                    <a:pt x="1502" y="2090"/>
                  </a:cubicBezTo>
                  <a:lnTo>
                    <a:pt x="1553" y="2065"/>
                  </a:lnTo>
                  <a:lnTo>
                    <a:pt x="1527" y="1889"/>
                  </a:lnTo>
                  <a:lnTo>
                    <a:pt x="1427" y="1087"/>
                  </a:lnTo>
                  <a:lnTo>
                    <a:pt x="1352" y="511"/>
                  </a:lnTo>
                  <a:cubicBezTo>
                    <a:pt x="1352" y="511"/>
                    <a:pt x="1166" y="0"/>
                    <a:pt x="81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6087;p110">
              <a:extLst>
                <a:ext uri="{FF2B5EF4-FFF2-40B4-BE49-F238E27FC236}">
                  <a16:creationId xmlns:a16="http://schemas.microsoft.com/office/drawing/2014/main" id="{C2FC7AE2-86FC-FFB2-9461-05EF1C17E8E1}"/>
                </a:ext>
              </a:extLst>
            </p:cNvPr>
            <p:cNvSpPr/>
            <p:nvPr/>
          </p:nvSpPr>
          <p:spPr>
            <a:xfrm>
              <a:off x="4207242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141" y="0"/>
                  </a:moveTo>
                  <a:cubicBezTo>
                    <a:pt x="70" y="0"/>
                    <a:pt x="25" y="16"/>
                    <a:pt x="25" y="16"/>
                  </a:cubicBezTo>
                  <a:cubicBezTo>
                    <a:pt x="0" y="16"/>
                    <a:pt x="0" y="41"/>
                    <a:pt x="0" y="41"/>
                  </a:cubicBezTo>
                  <a:cubicBezTo>
                    <a:pt x="0" y="66"/>
                    <a:pt x="25" y="66"/>
                    <a:pt x="50" y="66"/>
                  </a:cubicBezTo>
                  <a:cubicBezTo>
                    <a:pt x="50" y="66"/>
                    <a:pt x="85" y="55"/>
                    <a:pt x="141" y="55"/>
                  </a:cubicBezTo>
                  <a:cubicBezTo>
                    <a:pt x="269" y="55"/>
                    <a:pt x="510" y="116"/>
                    <a:pt x="702" y="517"/>
                  </a:cubicBezTo>
                  <a:cubicBezTo>
                    <a:pt x="702" y="543"/>
                    <a:pt x="727" y="543"/>
                    <a:pt x="727" y="543"/>
                  </a:cubicBezTo>
                  <a:lnTo>
                    <a:pt x="752" y="543"/>
                  </a:lnTo>
                  <a:cubicBezTo>
                    <a:pt x="752" y="517"/>
                    <a:pt x="777" y="517"/>
                    <a:pt x="752" y="492"/>
                  </a:cubicBezTo>
                  <a:cubicBezTo>
                    <a:pt x="549" y="69"/>
                    <a:pt x="289" y="0"/>
                    <a:pt x="1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6088;p110">
              <a:extLst>
                <a:ext uri="{FF2B5EF4-FFF2-40B4-BE49-F238E27FC236}">
                  <a16:creationId xmlns:a16="http://schemas.microsoft.com/office/drawing/2014/main" id="{94D6FED8-8616-8C17-6BCB-82567B8C15AB}"/>
                </a:ext>
              </a:extLst>
            </p:cNvPr>
            <p:cNvSpPr/>
            <p:nvPr/>
          </p:nvSpPr>
          <p:spPr>
            <a:xfrm>
              <a:off x="4231499" y="914950"/>
              <a:ext cx="37948" cy="70398"/>
            </a:xfrm>
            <a:custGeom>
              <a:avLst/>
              <a:gdLst/>
              <a:ahLst/>
              <a:cxnLst/>
              <a:rect l="l" t="t" r="r" b="b"/>
              <a:pathLst>
                <a:path w="352" h="653" extrusionOk="0">
                  <a:moveTo>
                    <a:pt x="302" y="1"/>
                  </a:moveTo>
                  <a:cubicBezTo>
                    <a:pt x="277" y="1"/>
                    <a:pt x="76" y="126"/>
                    <a:pt x="26" y="326"/>
                  </a:cubicBezTo>
                  <a:cubicBezTo>
                    <a:pt x="1" y="427"/>
                    <a:pt x="51" y="527"/>
                    <a:pt x="126" y="652"/>
                  </a:cubicBezTo>
                  <a:lnTo>
                    <a:pt x="176" y="652"/>
                  </a:lnTo>
                  <a:cubicBezTo>
                    <a:pt x="176" y="627"/>
                    <a:pt x="176" y="627"/>
                    <a:pt x="176" y="602"/>
                  </a:cubicBezTo>
                  <a:cubicBezTo>
                    <a:pt x="101" y="502"/>
                    <a:pt x="76" y="427"/>
                    <a:pt x="101" y="326"/>
                  </a:cubicBezTo>
                  <a:cubicBezTo>
                    <a:pt x="126" y="151"/>
                    <a:pt x="327" y="51"/>
                    <a:pt x="327" y="51"/>
                  </a:cubicBezTo>
                  <a:cubicBezTo>
                    <a:pt x="327" y="51"/>
                    <a:pt x="352" y="26"/>
                    <a:pt x="32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6089;p110">
              <a:extLst>
                <a:ext uri="{FF2B5EF4-FFF2-40B4-BE49-F238E27FC236}">
                  <a16:creationId xmlns:a16="http://schemas.microsoft.com/office/drawing/2014/main" id="{ADDDE55F-B323-9207-11AE-E439074A7CB1}"/>
                </a:ext>
              </a:extLst>
            </p:cNvPr>
            <p:cNvSpPr/>
            <p:nvPr/>
          </p:nvSpPr>
          <p:spPr>
            <a:xfrm>
              <a:off x="4855711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734" y="0"/>
                  </a:moveTo>
                  <a:cubicBezTo>
                    <a:pt x="387" y="0"/>
                    <a:pt x="201" y="511"/>
                    <a:pt x="201" y="511"/>
                  </a:cubicBezTo>
                  <a:lnTo>
                    <a:pt x="126" y="1087"/>
                  </a:lnTo>
                  <a:lnTo>
                    <a:pt x="25" y="1889"/>
                  </a:lnTo>
                  <a:lnTo>
                    <a:pt x="0" y="2065"/>
                  </a:lnTo>
                  <a:lnTo>
                    <a:pt x="50" y="2090"/>
                  </a:lnTo>
                  <a:cubicBezTo>
                    <a:pt x="105" y="2127"/>
                    <a:pt x="163" y="2145"/>
                    <a:pt x="222" y="2145"/>
                  </a:cubicBezTo>
                  <a:cubicBezTo>
                    <a:pt x="797" y="2145"/>
                    <a:pt x="1552" y="543"/>
                    <a:pt x="1053" y="135"/>
                  </a:cubicBezTo>
                  <a:cubicBezTo>
                    <a:pt x="935" y="38"/>
                    <a:pt x="828" y="0"/>
                    <a:pt x="73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6090;p110">
              <a:extLst>
                <a:ext uri="{FF2B5EF4-FFF2-40B4-BE49-F238E27FC236}">
                  <a16:creationId xmlns:a16="http://schemas.microsoft.com/office/drawing/2014/main" id="{565BF3A4-F20C-0872-9563-40B77868B19A}"/>
                </a:ext>
              </a:extLst>
            </p:cNvPr>
            <p:cNvSpPr/>
            <p:nvPr/>
          </p:nvSpPr>
          <p:spPr>
            <a:xfrm>
              <a:off x="4869187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632" y="0"/>
                  </a:moveTo>
                  <a:cubicBezTo>
                    <a:pt x="478" y="0"/>
                    <a:pt x="212" y="69"/>
                    <a:pt x="26" y="492"/>
                  </a:cubicBezTo>
                  <a:cubicBezTo>
                    <a:pt x="1" y="517"/>
                    <a:pt x="1" y="517"/>
                    <a:pt x="26" y="543"/>
                  </a:cubicBezTo>
                  <a:lnTo>
                    <a:pt x="51" y="543"/>
                  </a:lnTo>
                  <a:cubicBezTo>
                    <a:pt x="51" y="543"/>
                    <a:pt x="51" y="543"/>
                    <a:pt x="76" y="517"/>
                  </a:cubicBezTo>
                  <a:cubicBezTo>
                    <a:pt x="268" y="116"/>
                    <a:pt x="509" y="55"/>
                    <a:pt x="637" y="55"/>
                  </a:cubicBezTo>
                  <a:cubicBezTo>
                    <a:pt x="693" y="55"/>
                    <a:pt x="727" y="66"/>
                    <a:pt x="727" y="66"/>
                  </a:cubicBezTo>
                  <a:cubicBezTo>
                    <a:pt x="753" y="66"/>
                    <a:pt x="778" y="66"/>
                    <a:pt x="778" y="41"/>
                  </a:cubicBezTo>
                  <a:cubicBezTo>
                    <a:pt x="778" y="41"/>
                    <a:pt x="778" y="16"/>
                    <a:pt x="753" y="16"/>
                  </a:cubicBezTo>
                  <a:cubicBezTo>
                    <a:pt x="753" y="16"/>
                    <a:pt x="705" y="0"/>
                    <a:pt x="63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6091;p110">
              <a:extLst>
                <a:ext uri="{FF2B5EF4-FFF2-40B4-BE49-F238E27FC236}">
                  <a16:creationId xmlns:a16="http://schemas.microsoft.com/office/drawing/2014/main" id="{977E3AA4-647D-356A-111C-438F8FC7BEC1}"/>
                </a:ext>
              </a:extLst>
            </p:cNvPr>
            <p:cNvSpPr/>
            <p:nvPr/>
          </p:nvSpPr>
          <p:spPr>
            <a:xfrm>
              <a:off x="4890857" y="914950"/>
              <a:ext cx="35145" cy="70398"/>
            </a:xfrm>
            <a:custGeom>
              <a:avLst/>
              <a:gdLst/>
              <a:ahLst/>
              <a:cxnLst/>
              <a:rect l="l" t="t" r="r" b="b"/>
              <a:pathLst>
                <a:path w="326" h="653" extrusionOk="0">
                  <a:moveTo>
                    <a:pt x="25" y="1"/>
                  </a:move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51"/>
                    <a:pt x="251" y="326"/>
                  </a:cubicBezTo>
                  <a:cubicBezTo>
                    <a:pt x="276" y="427"/>
                    <a:pt x="251" y="502"/>
                    <a:pt x="176" y="602"/>
                  </a:cubicBezTo>
                  <a:cubicBezTo>
                    <a:pt x="151" y="627"/>
                    <a:pt x="151" y="627"/>
                    <a:pt x="176" y="652"/>
                  </a:cubicBezTo>
                  <a:lnTo>
                    <a:pt x="201" y="652"/>
                  </a:lnTo>
                  <a:cubicBezTo>
                    <a:pt x="301" y="527"/>
                    <a:pt x="326" y="427"/>
                    <a:pt x="326" y="326"/>
                  </a:cubicBezTo>
                  <a:cubicBezTo>
                    <a:pt x="276" y="126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6092;p110">
              <a:extLst>
                <a:ext uri="{FF2B5EF4-FFF2-40B4-BE49-F238E27FC236}">
                  <a16:creationId xmlns:a16="http://schemas.microsoft.com/office/drawing/2014/main" id="{CEE9BEC4-FE99-C999-F3EB-F5082BD07EE6}"/>
                </a:ext>
              </a:extLst>
            </p:cNvPr>
            <p:cNvSpPr/>
            <p:nvPr/>
          </p:nvSpPr>
          <p:spPr>
            <a:xfrm>
              <a:off x="4553092" y="904169"/>
              <a:ext cx="64900" cy="89265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lnTo>
                    <a:pt x="0" y="527"/>
                  </a:lnTo>
                  <a:cubicBezTo>
                    <a:pt x="0" y="552"/>
                    <a:pt x="0" y="602"/>
                    <a:pt x="25" y="627"/>
                  </a:cubicBezTo>
                  <a:cubicBezTo>
                    <a:pt x="76" y="752"/>
                    <a:pt x="201" y="827"/>
                    <a:pt x="326" y="827"/>
                  </a:cubicBezTo>
                  <a:lnTo>
                    <a:pt x="426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4" y="659"/>
                    <a:pt x="566" y="642"/>
                    <a:pt x="549" y="642"/>
                  </a:cubicBezTo>
                  <a:cubicBezTo>
                    <a:pt x="541" y="642"/>
                    <a:pt x="534" y="645"/>
                    <a:pt x="527" y="652"/>
                  </a:cubicBezTo>
                  <a:lnTo>
                    <a:pt x="376" y="727"/>
                  </a:lnTo>
                  <a:cubicBezTo>
                    <a:pt x="359" y="732"/>
                    <a:pt x="341" y="734"/>
                    <a:pt x="323" y="734"/>
                  </a:cubicBezTo>
                  <a:cubicBezTo>
                    <a:pt x="236" y="734"/>
                    <a:pt x="146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1"/>
                  </a:lnTo>
                  <a:cubicBezTo>
                    <a:pt x="101" y="25"/>
                    <a:pt x="76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6093;p110">
              <a:extLst>
                <a:ext uri="{FF2B5EF4-FFF2-40B4-BE49-F238E27FC236}">
                  <a16:creationId xmlns:a16="http://schemas.microsoft.com/office/drawing/2014/main" id="{1E4499C8-B3F6-D116-9652-BE1F4154D513}"/>
                </a:ext>
              </a:extLst>
            </p:cNvPr>
            <p:cNvSpPr/>
            <p:nvPr/>
          </p:nvSpPr>
          <p:spPr>
            <a:xfrm>
              <a:off x="4404424" y="809621"/>
              <a:ext cx="59618" cy="59510"/>
            </a:xfrm>
            <a:custGeom>
              <a:avLst/>
              <a:gdLst/>
              <a:ahLst/>
              <a:cxnLst/>
              <a:rect l="l" t="t" r="r" b="b"/>
              <a:pathLst>
                <a:path w="553" h="552" extrusionOk="0">
                  <a:moveTo>
                    <a:pt x="277" y="0"/>
                  </a:moveTo>
                  <a:cubicBezTo>
                    <a:pt x="126" y="0"/>
                    <a:pt x="1" y="125"/>
                    <a:pt x="1" y="276"/>
                  </a:cubicBezTo>
                  <a:cubicBezTo>
                    <a:pt x="1" y="426"/>
                    <a:pt x="126" y="552"/>
                    <a:pt x="277" y="552"/>
                  </a:cubicBezTo>
                  <a:cubicBezTo>
                    <a:pt x="427" y="552"/>
                    <a:pt x="552" y="426"/>
                    <a:pt x="552" y="276"/>
                  </a:cubicBezTo>
                  <a:cubicBezTo>
                    <a:pt x="552" y="125"/>
                    <a:pt x="427" y="0"/>
                    <a:pt x="2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6094;p110">
              <a:extLst>
                <a:ext uri="{FF2B5EF4-FFF2-40B4-BE49-F238E27FC236}">
                  <a16:creationId xmlns:a16="http://schemas.microsoft.com/office/drawing/2014/main" id="{EF401FFE-1797-EF73-FDA7-CCFC2BE529AC}"/>
                </a:ext>
              </a:extLst>
            </p:cNvPr>
            <p:cNvSpPr/>
            <p:nvPr/>
          </p:nvSpPr>
          <p:spPr>
            <a:xfrm>
              <a:off x="4682786" y="809621"/>
              <a:ext cx="62205" cy="59510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276" y="0"/>
                  </a:moveTo>
                  <a:cubicBezTo>
                    <a:pt x="126" y="0"/>
                    <a:pt x="0" y="125"/>
                    <a:pt x="0" y="276"/>
                  </a:cubicBezTo>
                  <a:cubicBezTo>
                    <a:pt x="0" y="426"/>
                    <a:pt x="126" y="552"/>
                    <a:pt x="276" y="552"/>
                  </a:cubicBezTo>
                  <a:cubicBezTo>
                    <a:pt x="451" y="552"/>
                    <a:pt x="577" y="426"/>
                    <a:pt x="577" y="276"/>
                  </a:cubicBezTo>
                  <a:cubicBezTo>
                    <a:pt x="577" y="125"/>
                    <a:pt x="451" y="0"/>
                    <a:pt x="2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6095;p110">
              <a:extLst>
                <a:ext uri="{FF2B5EF4-FFF2-40B4-BE49-F238E27FC236}">
                  <a16:creationId xmlns:a16="http://schemas.microsoft.com/office/drawing/2014/main" id="{EC3D5C92-D4C7-35D6-9E6F-D6A11DBB02BC}"/>
                </a:ext>
              </a:extLst>
            </p:cNvPr>
            <p:cNvSpPr/>
            <p:nvPr/>
          </p:nvSpPr>
          <p:spPr>
            <a:xfrm>
              <a:off x="4336936" y="719278"/>
              <a:ext cx="194593" cy="41829"/>
            </a:xfrm>
            <a:custGeom>
              <a:avLst/>
              <a:gdLst/>
              <a:ahLst/>
              <a:cxnLst/>
              <a:rect l="l" t="t" r="r" b="b"/>
              <a:pathLst>
                <a:path w="1805" h="388" extrusionOk="0">
                  <a:moveTo>
                    <a:pt x="981" y="0"/>
                  </a:moveTo>
                  <a:cubicBezTo>
                    <a:pt x="677" y="0"/>
                    <a:pt x="327" y="90"/>
                    <a:pt x="0" y="387"/>
                  </a:cubicBezTo>
                  <a:cubicBezTo>
                    <a:pt x="0" y="387"/>
                    <a:pt x="1329" y="312"/>
                    <a:pt x="1805" y="212"/>
                  </a:cubicBezTo>
                  <a:cubicBezTo>
                    <a:pt x="1805" y="212"/>
                    <a:pt x="1447" y="0"/>
                    <a:pt x="981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6096;p110">
              <a:extLst>
                <a:ext uri="{FF2B5EF4-FFF2-40B4-BE49-F238E27FC236}">
                  <a16:creationId xmlns:a16="http://schemas.microsoft.com/office/drawing/2014/main" id="{7762EF61-0A5C-CE01-4FBB-950FD2A0BD2B}"/>
                </a:ext>
              </a:extLst>
            </p:cNvPr>
            <p:cNvSpPr/>
            <p:nvPr/>
          </p:nvSpPr>
          <p:spPr>
            <a:xfrm>
              <a:off x="4620580" y="719278"/>
              <a:ext cx="194700" cy="41829"/>
            </a:xfrm>
            <a:custGeom>
              <a:avLst/>
              <a:gdLst/>
              <a:ahLst/>
              <a:cxnLst/>
              <a:rect l="l" t="t" r="r" b="b"/>
              <a:pathLst>
                <a:path w="1806" h="388" extrusionOk="0">
                  <a:moveTo>
                    <a:pt x="825" y="0"/>
                  </a:moveTo>
                  <a:cubicBezTo>
                    <a:pt x="359" y="0"/>
                    <a:pt x="1" y="212"/>
                    <a:pt x="1" y="212"/>
                  </a:cubicBezTo>
                  <a:cubicBezTo>
                    <a:pt x="477" y="312"/>
                    <a:pt x="1805" y="387"/>
                    <a:pt x="1805" y="387"/>
                  </a:cubicBezTo>
                  <a:cubicBezTo>
                    <a:pt x="1479" y="90"/>
                    <a:pt x="1129" y="0"/>
                    <a:pt x="82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6097;p110">
              <a:extLst>
                <a:ext uri="{FF2B5EF4-FFF2-40B4-BE49-F238E27FC236}">
                  <a16:creationId xmlns:a16="http://schemas.microsoft.com/office/drawing/2014/main" id="{78DFD867-C302-A177-EB14-A4C3C4B4E47B}"/>
                </a:ext>
              </a:extLst>
            </p:cNvPr>
            <p:cNvSpPr/>
            <p:nvPr/>
          </p:nvSpPr>
          <p:spPr>
            <a:xfrm>
              <a:off x="4455849" y="1033863"/>
              <a:ext cx="243214" cy="37948"/>
            </a:xfrm>
            <a:custGeom>
              <a:avLst/>
              <a:gdLst/>
              <a:ahLst/>
              <a:cxnLst/>
              <a:rect l="l" t="t" r="r" b="b"/>
              <a:pathLst>
                <a:path w="225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1"/>
                    <a:pt x="0" y="76"/>
                    <a:pt x="25" y="101"/>
                  </a:cubicBezTo>
                  <a:cubicBezTo>
                    <a:pt x="50" y="101"/>
                    <a:pt x="577" y="351"/>
                    <a:pt x="1128" y="351"/>
                  </a:cubicBezTo>
                  <a:cubicBezTo>
                    <a:pt x="1654" y="351"/>
                    <a:pt x="2181" y="101"/>
                    <a:pt x="2206" y="101"/>
                  </a:cubicBezTo>
                  <a:cubicBezTo>
                    <a:pt x="2231" y="76"/>
                    <a:pt x="2256" y="51"/>
                    <a:pt x="2231" y="25"/>
                  </a:cubicBezTo>
                  <a:cubicBezTo>
                    <a:pt x="2231" y="0"/>
                    <a:pt x="2206" y="0"/>
                    <a:pt x="2181" y="0"/>
                  </a:cubicBezTo>
                  <a:cubicBezTo>
                    <a:pt x="2155" y="0"/>
                    <a:pt x="1654" y="251"/>
                    <a:pt x="1128" y="251"/>
                  </a:cubicBezTo>
                  <a:cubicBezTo>
                    <a:pt x="602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6098;p110">
              <a:extLst>
                <a:ext uri="{FF2B5EF4-FFF2-40B4-BE49-F238E27FC236}">
                  <a16:creationId xmlns:a16="http://schemas.microsoft.com/office/drawing/2014/main" id="{E5CC100C-9F15-C954-282B-3AC6FFFF2F87}"/>
                </a:ext>
              </a:extLst>
            </p:cNvPr>
            <p:cNvSpPr/>
            <p:nvPr/>
          </p:nvSpPr>
          <p:spPr>
            <a:xfrm>
              <a:off x="4239692" y="393480"/>
              <a:ext cx="675522" cy="448587"/>
            </a:xfrm>
            <a:custGeom>
              <a:avLst/>
              <a:gdLst/>
              <a:ahLst/>
              <a:cxnLst/>
              <a:rect l="l" t="t" r="r" b="b"/>
              <a:pathLst>
                <a:path w="6266" h="4161" extrusionOk="0">
                  <a:moveTo>
                    <a:pt x="3544" y="0"/>
                  </a:moveTo>
                  <a:cubicBezTo>
                    <a:pt x="3362" y="0"/>
                    <a:pt x="1617" y="23"/>
                    <a:pt x="952" y="878"/>
                  </a:cubicBezTo>
                  <a:cubicBezTo>
                    <a:pt x="677" y="1128"/>
                    <a:pt x="301" y="1755"/>
                    <a:pt x="175" y="2432"/>
                  </a:cubicBezTo>
                  <a:cubicBezTo>
                    <a:pt x="0" y="3284"/>
                    <a:pt x="201" y="3785"/>
                    <a:pt x="301" y="4011"/>
                  </a:cubicBezTo>
                  <a:cubicBezTo>
                    <a:pt x="351" y="4086"/>
                    <a:pt x="376" y="4111"/>
                    <a:pt x="376" y="4111"/>
                  </a:cubicBezTo>
                  <a:cubicBezTo>
                    <a:pt x="376" y="4111"/>
                    <a:pt x="1128" y="3108"/>
                    <a:pt x="1303" y="1855"/>
                  </a:cubicBezTo>
                  <a:cubicBezTo>
                    <a:pt x="1868" y="2322"/>
                    <a:pt x="2986" y="2909"/>
                    <a:pt x="5082" y="2909"/>
                  </a:cubicBezTo>
                  <a:cubicBezTo>
                    <a:pt x="5125" y="2909"/>
                    <a:pt x="5169" y="2908"/>
                    <a:pt x="5213" y="2908"/>
                  </a:cubicBezTo>
                  <a:cubicBezTo>
                    <a:pt x="5514" y="3584"/>
                    <a:pt x="5990" y="4161"/>
                    <a:pt x="5990" y="4161"/>
                  </a:cubicBezTo>
                  <a:cubicBezTo>
                    <a:pt x="5990" y="4161"/>
                    <a:pt x="5990" y="4136"/>
                    <a:pt x="6015" y="4086"/>
                  </a:cubicBezTo>
                  <a:cubicBezTo>
                    <a:pt x="6015" y="4061"/>
                    <a:pt x="6015" y="4036"/>
                    <a:pt x="6015" y="4036"/>
                  </a:cubicBezTo>
                  <a:cubicBezTo>
                    <a:pt x="6015" y="4036"/>
                    <a:pt x="6040" y="4036"/>
                    <a:pt x="6040" y="4061"/>
                  </a:cubicBezTo>
                  <a:cubicBezTo>
                    <a:pt x="6115" y="3785"/>
                    <a:pt x="6266" y="3133"/>
                    <a:pt x="6090" y="2231"/>
                  </a:cubicBezTo>
                  <a:cubicBezTo>
                    <a:pt x="5890" y="1329"/>
                    <a:pt x="5338" y="878"/>
                    <a:pt x="5063" y="677"/>
                  </a:cubicBezTo>
                  <a:cubicBezTo>
                    <a:pt x="4712" y="326"/>
                    <a:pt x="4160" y="76"/>
                    <a:pt x="3559" y="1"/>
                  </a:cubicBezTo>
                  <a:cubicBezTo>
                    <a:pt x="3559" y="1"/>
                    <a:pt x="3554" y="0"/>
                    <a:pt x="3544" y="0"/>
                  </a:cubicBezTo>
                  <a:close/>
                </a:path>
              </a:pathLst>
            </a:custGeom>
            <a:solidFill>
              <a:srgbClr val="89D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6099;p110">
              <a:extLst>
                <a:ext uri="{FF2B5EF4-FFF2-40B4-BE49-F238E27FC236}">
                  <a16:creationId xmlns:a16="http://schemas.microsoft.com/office/drawing/2014/main" id="{FB169531-7DED-B76B-927C-2A1A0C2FF3D8}"/>
                </a:ext>
              </a:extLst>
            </p:cNvPr>
            <p:cNvSpPr/>
            <p:nvPr/>
          </p:nvSpPr>
          <p:spPr>
            <a:xfrm>
              <a:off x="4263949" y="594112"/>
              <a:ext cx="635094" cy="253455"/>
            </a:xfrm>
            <a:custGeom>
              <a:avLst/>
              <a:gdLst/>
              <a:ahLst/>
              <a:cxnLst/>
              <a:rect l="l" t="t" r="r" b="b"/>
              <a:pathLst>
                <a:path w="5891" h="2351" extrusionOk="0">
                  <a:moveTo>
                    <a:pt x="1138" y="0"/>
                  </a:moveTo>
                  <a:cubicBezTo>
                    <a:pt x="1122" y="0"/>
                    <a:pt x="1103" y="7"/>
                    <a:pt x="1078" y="19"/>
                  </a:cubicBezTo>
                  <a:cubicBezTo>
                    <a:pt x="1053" y="19"/>
                    <a:pt x="1028" y="44"/>
                    <a:pt x="1028" y="94"/>
                  </a:cubicBezTo>
                  <a:cubicBezTo>
                    <a:pt x="978" y="320"/>
                    <a:pt x="803" y="1172"/>
                    <a:pt x="1" y="2275"/>
                  </a:cubicBezTo>
                  <a:lnTo>
                    <a:pt x="76" y="2350"/>
                  </a:lnTo>
                  <a:cubicBezTo>
                    <a:pt x="878" y="1247"/>
                    <a:pt x="1078" y="395"/>
                    <a:pt x="1128" y="94"/>
                  </a:cubicBezTo>
                  <a:cubicBezTo>
                    <a:pt x="1587" y="416"/>
                    <a:pt x="2803" y="1115"/>
                    <a:pt x="4429" y="1115"/>
                  </a:cubicBezTo>
                  <a:cubicBezTo>
                    <a:pt x="4579" y="1115"/>
                    <a:pt x="4732" y="1110"/>
                    <a:pt x="4888" y="1097"/>
                  </a:cubicBezTo>
                  <a:cubicBezTo>
                    <a:pt x="4938" y="1097"/>
                    <a:pt x="4963" y="1122"/>
                    <a:pt x="4988" y="1172"/>
                  </a:cubicBezTo>
                  <a:cubicBezTo>
                    <a:pt x="5113" y="1473"/>
                    <a:pt x="5464" y="2099"/>
                    <a:pt x="5840" y="2350"/>
                  </a:cubicBezTo>
                  <a:lnTo>
                    <a:pt x="5890" y="2275"/>
                  </a:lnTo>
                  <a:cubicBezTo>
                    <a:pt x="5539" y="2024"/>
                    <a:pt x="5189" y="1423"/>
                    <a:pt x="5063" y="1122"/>
                  </a:cubicBezTo>
                  <a:cubicBezTo>
                    <a:pt x="5038" y="1047"/>
                    <a:pt x="4963" y="997"/>
                    <a:pt x="4888" y="997"/>
                  </a:cubicBezTo>
                  <a:cubicBezTo>
                    <a:pt x="4730" y="1010"/>
                    <a:pt x="4575" y="1016"/>
                    <a:pt x="4423" y="1016"/>
                  </a:cubicBezTo>
                  <a:cubicBezTo>
                    <a:pt x="2826" y="1016"/>
                    <a:pt x="1636" y="340"/>
                    <a:pt x="1179" y="19"/>
                  </a:cubicBezTo>
                  <a:cubicBezTo>
                    <a:pt x="1166" y="7"/>
                    <a:pt x="1153" y="0"/>
                    <a:pt x="113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6100;p110">
            <a:extLst>
              <a:ext uri="{FF2B5EF4-FFF2-40B4-BE49-F238E27FC236}">
                <a16:creationId xmlns:a16="http://schemas.microsoft.com/office/drawing/2014/main" id="{595EC458-5C80-F165-A30F-76E190C074B8}"/>
              </a:ext>
            </a:extLst>
          </p:cNvPr>
          <p:cNvGrpSpPr/>
          <p:nvPr/>
        </p:nvGrpSpPr>
        <p:grpSpPr>
          <a:xfrm>
            <a:off x="9369259" y="5112646"/>
            <a:ext cx="1613214" cy="1734023"/>
            <a:chOff x="5425100" y="302348"/>
            <a:chExt cx="1613214" cy="1734023"/>
          </a:xfrm>
        </p:grpSpPr>
        <p:sp>
          <p:nvSpPr>
            <p:cNvPr id="125" name="Google Shape;6101;p110">
              <a:extLst>
                <a:ext uri="{FF2B5EF4-FFF2-40B4-BE49-F238E27FC236}">
                  <a16:creationId xmlns:a16="http://schemas.microsoft.com/office/drawing/2014/main" id="{FB9BE5BD-DF33-33EC-BBB8-756EC638486E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6102;p110">
              <a:extLst>
                <a:ext uri="{FF2B5EF4-FFF2-40B4-BE49-F238E27FC236}">
                  <a16:creationId xmlns:a16="http://schemas.microsoft.com/office/drawing/2014/main" id="{B63CDB67-C773-D4A7-C365-C030F11DC27A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6103;p110">
              <a:extLst>
                <a:ext uri="{FF2B5EF4-FFF2-40B4-BE49-F238E27FC236}">
                  <a16:creationId xmlns:a16="http://schemas.microsoft.com/office/drawing/2014/main" id="{45F61074-4D9E-CEDA-A439-3CC0B0D62385}"/>
                </a:ext>
              </a:extLst>
            </p:cNvPr>
            <p:cNvSpPr/>
            <p:nvPr/>
          </p:nvSpPr>
          <p:spPr>
            <a:xfrm>
              <a:off x="5891291" y="478636"/>
              <a:ext cx="670059" cy="357752"/>
            </a:xfrm>
            <a:custGeom>
              <a:avLst/>
              <a:gdLst/>
              <a:ahLst/>
              <a:cxnLst/>
              <a:rect l="l" t="t" r="r" b="b"/>
              <a:pathLst>
                <a:path w="6340" h="3385" extrusionOk="0">
                  <a:moveTo>
                    <a:pt x="4654" y="1"/>
                  </a:moveTo>
                  <a:cubicBezTo>
                    <a:pt x="4640" y="1"/>
                    <a:pt x="4626" y="1"/>
                    <a:pt x="4612" y="1"/>
                  </a:cubicBezTo>
                  <a:lnTo>
                    <a:pt x="1630" y="76"/>
                  </a:lnTo>
                  <a:cubicBezTo>
                    <a:pt x="702" y="101"/>
                    <a:pt x="1" y="878"/>
                    <a:pt x="101" y="1806"/>
                  </a:cubicBezTo>
                  <a:lnTo>
                    <a:pt x="226" y="3259"/>
                  </a:lnTo>
                  <a:lnTo>
                    <a:pt x="6016" y="3385"/>
                  </a:lnTo>
                  <a:lnTo>
                    <a:pt x="6216" y="1781"/>
                  </a:lnTo>
                  <a:cubicBezTo>
                    <a:pt x="6340" y="842"/>
                    <a:pt x="5611" y="1"/>
                    <a:pt x="465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6104;p110">
              <a:extLst>
                <a:ext uri="{FF2B5EF4-FFF2-40B4-BE49-F238E27FC236}">
                  <a16:creationId xmlns:a16="http://schemas.microsoft.com/office/drawing/2014/main" id="{813C0AB2-A0F2-4DF0-0864-332E255E1852}"/>
                </a:ext>
              </a:extLst>
            </p:cNvPr>
            <p:cNvSpPr/>
            <p:nvPr/>
          </p:nvSpPr>
          <p:spPr>
            <a:xfrm>
              <a:off x="5883364" y="425687"/>
              <a:ext cx="688765" cy="434587"/>
            </a:xfrm>
            <a:custGeom>
              <a:avLst/>
              <a:gdLst/>
              <a:ahLst/>
              <a:cxnLst/>
              <a:rect l="l" t="t" r="r" b="b"/>
              <a:pathLst>
                <a:path w="6517" h="4112" extrusionOk="0">
                  <a:moveTo>
                    <a:pt x="1680" y="1"/>
                  </a:moveTo>
                  <a:cubicBezTo>
                    <a:pt x="752" y="1"/>
                    <a:pt x="0" y="1053"/>
                    <a:pt x="76" y="2282"/>
                  </a:cubicBezTo>
                  <a:lnTo>
                    <a:pt x="301" y="3835"/>
                  </a:lnTo>
                  <a:lnTo>
                    <a:pt x="6291" y="4111"/>
                  </a:lnTo>
                  <a:lnTo>
                    <a:pt x="6366" y="2457"/>
                  </a:lnTo>
                  <a:cubicBezTo>
                    <a:pt x="6517" y="1179"/>
                    <a:pt x="5890" y="1"/>
                    <a:pt x="49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6105;p110">
              <a:extLst>
                <a:ext uri="{FF2B5EF4-FFF2-40B4-BE49-F238E27FC236}">
                  <a16:creationId xmlns:a16="http://schemas.microsoft.com/office/drawing/2014/main" id="{3958156D-C113-7223-B849-38BBFA5523C1}"/>
                </a:ext>
              </a:extLst>
            </p:cNvPr>
            <p:cNvSpPr/>
            <p:nvPr/>
          </p:nvSpPr>
          <p:spPr>
            <a:xfrm>
              <a:off x="6505868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757" y="1"/>
                  </a:moveTo>
                  <a:cubicBezTo>
                    <a:pt x="398" y="1"/>
                    <a:pt x="201" y="532"/>
                    <a:pt x="201" y="532"/>
                  </a:cubicBezTo>
                  <a:lnTo>
                    <a:pt x="126" y="1283"/>
                  </a:lnTo>
                  <a:lnTo>
                    <a:pt x="25" y="1985"/>
                  </a:lnTo>
                  <a:lnTo>
                    <a:pt x="0" y="2211"/>
                  </a:lnTo>
                  <a:lnTo>
                    <a:pt x="50" y="2211"/>
                  </a:lnTo>
                  <a:cubicBezTo>
                    <a:pt x="110" y="2255"/>
                    <a:pt x="174" y="2276"/>
                    <a:pt x="240" y="2276"/>
                  </a:cubicBezTo>
                  <a:cubicBezTo>
                    <a:pt x="844" y="2276"/>
                    <a:pt x="1645" y="585"/>
                    <a:pt x="1103" y="156"/>
                  </a:cubicBezTo>
                  <a:cubicBezTo>
                    <a:pt x="975" y="44"/>
                    <a:pt x="859" y="1"/>
                    <a:pt x="7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6106;p110">
              <a:extLst>
                <a:ext uri="{FF2B5EF4-FFF2-40B4-BE49-F238E27FC236}">
                  <a16:creationId xmlns:a16="http://schemas.microsoft.com/office/drawing/2014/main" id="{A8AF8901-61B6-0AE1-B505-F43DB0ACC04E}"/>
                </a:ext>
              </a:extLst>
            </p:cNvPr>
            <p:cNvSpPr/>
            <p:nvPr/>
          </p:nvSpPr>
          <p:spPr>
            <a:xfrm>
              <a:off x="6524363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661" y="0"/>
                  </a:moveTo>
                  <a:cubicBezTo>
                    <a:pt x="505" y="0"/>
                    <a:pt x="224" y="70"/>
                    <a:pt x="1" y="516"/>
                  </a:cubicBezTo>
                  <a:cubicBezTo>
                    <a:pt x="1" y="541"/>
                    <a:pt x="1" y="566"/>
                    <a:pt x="1" y="566"/>
                  </a:cubicBezTo>
                  <a:lnTo>
                    <a:pt x="26" y="566"/>
                  </a:lnTo>
                  <a:cubicBezTo>
                    <a:pt x="26" y="566"/>
                    <a:pt x="51" y="566"/>
                    <a:pt x="51" y="541"/>
                  </a:cubicBezTo>
                  <a:cubicBezTo>
                    <a:pt x="263" y="117"/>
                    <a:pt x="525" y="54"/>
                    <a:pt x="661" y="54"/>
                  </a:cubicBezTo>
                  <a:cubicBezTo>
                    <a:pt x="718" y="54"/>
                    <a:pt x="753" y="65"/>
                    <a:pt x="753" y="65"/>
                  </a:cubicBezTo>
                  <a:cubicBezTo>
                    <a:pt x="778" y="65"/>
                    <a:pt x="803" y="65"/>
                    <a:pt x="803" y="40"/>
                  </a:cubicBezTo>
                  <a:cubicBezTo>
                    <a:pt x="803" y="40"/>
                    <a:pt x="803" y="15"/>
                    <a:pt x="778" y="15"/>
                  </a:cubicBezTo>
                  <a:cubicBezTo>
                    <a:pt x="778" y="15"/>
                    <a:pt x="733" y="0"/>
                    <a:pt x="6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6107;p110">
              <a:extLst>
                <a:ext uri="{FF2B5EF4-FFF2-40B4-BE49-F238E27FC236}">
                  <a16:creationId xmlns:a16="http://schemas.microsoft.com/office/drawing/2014/main" id="{74AE49F3-D0E6-DE6B-3362-A734018998BD}"/>
                </a:ext>
              </a:extLst>
            </p:cNvPr>
            <p:cNvSpPr/>
            <p:nvPr/>
          </p:nvSpPr>
          <p:spPr>
            <a:xfrm>
              <a:off x="6545607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50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76" y="351"/>
                  </a:cubicBezTo>
                  <a:cubicBezTo>
                    <a:pt x="301" y="452"/>
                    <a:pt x="251" y="552"/>
                    <a:pt x="176" y="652"/>
                  </a:cubicBezTo>
                  <a:cubicBezTo>
                    <a:pt x="176" y="652"/>
                    <a:pt x="176" y="677"/>
                    <a:pt x="176" y="702"/>
                  </a:cubicBezTo>
                  <a:lnTo>
                    <a:pt x="201" y="702"/>
                  </a:lnTo>
                  <a:cubicBezTo>
                    <a:pt x="201" y="702"/>
                    <a:pt x="201" y="702"/>
                    <a:pt x="226" y="677"/>
                  </a:cubicBezTo>
                  <a:cubicBezTo>
                    <a:pt x="301" y="577"/>
                    <a:pt x="351" y="452"/>
                    <a:pt x="326" y="351"/>
                  </a:cubicBezTo>
                  <a:cubicBezTo>
                    <a:pt x="276" y="126"/>
                    <a:pt x="50" y="26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6108;p110">
              <a:extLst>
                <a:ext uri="{FF2B5EF4-FFF2-40B4-BE49-F238E27FC236}">
                  <a16:creationId xmlns:a16="http://schemas.microsoft.com/office/drawing/2014/main" id="{E3901C4C-9B16-B64C-A734-E9B43E1D0AC8}"/>
                </a:ext>
              </a:extLst>
            </p:cNvPr>
            <p:cNvSpPr/>
            <p:nvPr/>
          </p:nvSpPr>
          <p:spPr>
            <a:xfrm>
              <a:off x="5778416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889" y="1"/>
                  </a:moveTo>
                  <a:cubicBezTo>
                    <a:pt x="786" y="1"/>
                    <a:pt x="670" y="44"/>
                    <a:pt x="542" y="156"/>
                  </a:cubicBezTo>
                  <a:cubicBezTo>
                    <a:pt x="0" y="585"/>
                    <a:pt x="802" y="2276"/>
                    <a:pt x="1405" y="2276"/>
                  </a:cubicBezTo>
                  <a:cubicBezTo>
                    <a:pt x="1472" y="2276"/>
                    <a:pt x="1536" y="2255"/>
                    <a:pt x="1595" y="2211"/>
                  </a:cubicBezTo>
                  <a:lnTo>
                    <a:pt x="1645" y="2211"/>
                  </a:lnTo>
                  <a:lnTo>
                    <a:pt x="1620" y="1985"/>
                  </a:lnTo>
                  <a:lnTo>
                    <a:pt x="1520" y="1283"/>
                  </a:lnTo>
                  <a:lnTo>
                    <a:pt x="1445" y="532"/>
                  </a:lnTo>
                  <a:cubicBezTo>
                    <a:pt x="1445" y="532"/>
                    <a:pt x="1248" y="1"/>
                    <a:pt x="889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6109;p110">
              <a:extLst>
                <a:ext uri="{FF2B5EF4-FFF2-40B4-BE49-F238E27FC236}">
                  <a16:creationId xmlns:a16="http://schemas.microsoft.com/office/drawing/2014/main" id="{BF57C661-6908-79E8-66D4-5C729FD960EE}"/>
                </a:ext>
              </a:extLst>
            </p:cNvPr>
            <p:cNvSpPr/>
            <p:nvPr/>
          </p:nvSpPr>
          <p:spPr>
            <a:xfrm>
              <a:off x="5848910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143" y="0"/>
                  </a:moveTo>
                  <a:cubicBezTo>
                    <a:pt x="71" y="0"/>
                    <a:pt x="26" y="15"/>
                    <a:pt x="26" y="15"/>
                  </a:cubicBezTo>
                  <a:cubicBezTo>
                    <a:pt x="1" y="15"/>
                    <a:pt x="1" y="40"/>
                    <a:pt x="1" y="40"/>
                  </a:cubicBezTo>
                  <a:cubicBezTo>
                    <a:pt x="1" y="65"/>
                    <a:pt x="26" y="65"/>
                    <a:pt x="26" y="65"/>
                  </a:cubicBezTo>
                  <a:cubicBezTo>
                    <a:pt x="33" y="65"/>
                    <a:pt x="73" y="54"/>
                    <a:pt x="133" y="54"/>
                  </a:cubicBezTo>
                  <a:cubicBezTo>
                    <a:pt x="278" y="54"/>
                    <a:pt x="540" y="117"/>
                    <a:pt x="753" y="541"/>
                  </a:cubicBezTo>
                  <a:cubicBezTo>
                    <a:pt x="753" y="566"/>
                    <a:pt x="778" y="566"/>
                    <a:pt x="778" y="566"/>
                  </a:cubicBezTo>
                  <a:cubicBezTo>
                    <a:pt x="803" y="566"/>
                    <a:pt x="803" y="541"/>
                    <a:pt x="803" y="516"/>
                  </a:cubicBezTo>
                  <a:cubicBezTo>
                    <a:pt x="580" y="70"/>
                    <a:pt x="298" y="0"/>
                    <a:pt x="14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6110;p110">
              <a:extLst>
                <a:ext uri="{FF2B5EF4-FFF2-40B4-BE49-F238E27FC236}">
                  <a16:creationId xmlns:a16="http://schemas.microsoft.com/office/drawing/2014/main" id="{845C3E61-C387-CFB2-BBE2-C2B828F6F688}"/>
                </a:ext>
              </a:extLst>
            </p:cNvPr>
            <p:cNvSpPr/>
            <p:nvPr/>
          </p:nvSpPr>
          <p:spPr>
            <a:xfrm>
              <a:off x="5875438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301" y="1"/>
                  </a:moveTo>
                  <a:cubicBezTo>
                    <a:pt x="301" y="26"/>
                    <a:pt x="75" y="126"/>
                    <a:pt x="25" y="351"/>
                  </a:cubicBezTo>
                  <a:cubicBezTo>
                    <a:pt x="0" y="452"/>
                    <a:pt x="25" y="577"/>
                    <a:pt x="126" y="677"/>
                  </a:cubicBezTo>
                  <a:cubicBezTo>
                    <a:pt x="126" y="702"/>
                    <a:pt x="151" y="702"/>
                    <a:pt x="151" y="702"/>
                  </a:cubicBezTo>
                  <a:lnTo>
                    <a:pt x="176" y="702"/>
                  </a:lnTo>
                  <a:cubicBezTo>
                    <a:pt x="176" y="677"/>
                    <a:pt x="176" y="652"/>
                    <a:pt x="176" y="652"/>
                  </a:cubicBezTo>
                  <a:cubicBezTo>
                    <a:pt x="101" y="552"/>
                    <a:pt x="50" y="452"/>
                    <a:pt x="75" y="351"/>
                  </a:cubicBezTo>
                  <a:cubicBezTo>
                    <a:pt x="101" y="176"/>
                    <a:pt x="326" y="51"/>
                    <a:pt x="326" y="51"/>
                  </a:cubicBezTo>
                  <a:cubicBezTo>
                    <a:pt x="351" y="51"/>
                    <a:pt x="351" y="26"/>
                    <a:pt x="326" y="26"/>
                  </a:cubicBezTo>
                  <a:cubicBezTo>
                    <a:pt x="326" y="1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6111;p110">
              <a:extLst>
                <a:ext uri="{FF2B5EF4-FFF2-40B4-BE49-F238E27FC236}">
                  <a16:creationId xmlns:a16="http://schemas.microsoft.com/office/drawing/2014/main" id="{41C86BD9-BC18-0C43-DB72-FD27D3836DF2}"/>
                </a:ext>
              </a:extLst>
            </p:cNvPr>
            <p:cNvSpPr/>
            <p:nvPr/>
          </p:nvSpPr>
          <p:spPr>
            <a:xfrm>
              <a:off x="5899746" y="407085"/>
              <a:ext cx="645962" cy="897181"/>
            </a:xfrm>
            <a:custGeom>
              <a:avLst/>
              <a:gdLst/>
              <a:ahLst/>
              <a:cxnLst/>
              <a:rect l="l" t="t" r="r" b="b"/>
              <a:pathLst>
                <a:path w="6112" h="8489" extrusionOk="0">
                  <a:moveTo>
                    <a:pt x="2982" y="1"/>
                  </a:moveTo>
                  <a:cubicBezTo>
                    <a:pt x="0" y="1"/>
                    <a:pt x="272" y="3109"/>
                    <a:pt x="272" y="3109"/>
                  </a:cubicBezTo>
                  <a:cubicBezTo>
                    <a:pt x="272" y="3109"/>
                    <a:pt x="297" y="4738"/>
                    <a:pt x="572" y="6217"/>
                  </a:cubicBezTo>
                  <a:cubicBezTo>
                    <a:pt x="723" y="7019"/>
                    <a:pt x="1224" y="7746"/>
                    <a:pt x="1926" y="8172"/>
                  </a:cubicBezTo>
                  <a:cubicBezTo>
                    <a:pt x="2272" y="8382"/>
                    <a:pt x="2660" y="8488"/>
                    <a:pt x="3049" y="8488"/>
                  </a:cubicBezTo>
                  <a:cubicBezTo>
                    <a:pt x="3450" y="8488"/>
                    <a:pt x="3851" y="8376"/>
                    <a:pt x="4206" y="8147"/>
                  </a:cubicBezTo>
                  <a:lnTo>
                    <a:pt x="4307" y="8072"/>
                  </a:lnTo>
                  <a:cubicBezTo>
                    <a:pt x="4958" y="7646"/>
                    <a:pt x="5434" y="6994"/>
                    <a:pt x="5585" y="6242"/>
                  </a:cubicBezTo>
                  <a:cubicBezTo>
                    <a:pt x="5760" y="5465"/>
                    <a:pt x="5911" y="4387"/>
                    <a:pt x="5911" y="3109"/>
                  </a:cubicBezTo>
                  <a:cubicBezTo>
                    <a:pt x="5911" y="3109"/>
                    <a:pt x="6111" y="77"/>
                    <a:pt x="3054" y="1"/>
                  </a:cubicBezTo>
                  <a:cubicBezTo>
                    <a:pt x="3029" y="1"/>
                    <a:pt x="3006" y="1"/>
                    <a:pt x="2982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6112;p110">
              <a:extLst>
                <a:ext uri="{FF2B5EF4-FFF2-40B4-BE49-F238E27FC236}">
                  <a16:creationId xmlns:a16="http://schemas.microsoft.com/office/drawing/2014/main" id="{B4FE581E-6EED-ECA6-333F-E63EB8AF2B74}"/>
                </a:ext>
              </a:extLst>
            </p:cNvPr>
            <p:cNvSpPr/>
            <p:nvPr/>
          </p:nvSpPr>
          <p:spPr>
            <a:xfrm>
              <a:off x="6193242" y="852138"/>
              <a:ext cx="76940" cy="153775"/>
            </a:xfrm>
            <a:custGeom>
              <a:avLst/>
              <a:gdLst/>
              <a:ahLst/>
              <a:cxnLst/>
              <a:rect l="l" t="t" r="r" b="b"/>
              <a:pathLst>
                <a:path w="728" h="1455" extrusionOk="0">
                  <a:moveTo>
                    <a:pt x="51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1129"/>
                  </a:lnTo>
                  <a:cubicBezTo>
                    <a:pt x="1" y="1179"/>
                    <a:pt x="1" y="1229"/>
                    <a:pt x="26" y="1254"/>
                  </a:cubicBezTo>
                  <a:cubicBezTo>
                    <a:pt x="76" y="1379"/>
                    <a:pt x="176" y="1455"/>
                    <a:pt x="327" y="1455"/>
                  </a:cubicBezTo>
                  <a:cubicBezTo>
                    <a:pt x="352" y="1455"/>
                    <a:pt x="377" y="1455"/>
                    <a:pt x="402" y="1430"/>
                  </a:cubicBezTo>
                  <a:lnTo>
                    <a:pt x="678" y="1354"/>
                  </a:lnTo>
                  <a:cubicBezTo>
                    <a:pt x="728" y="1354"/>
                    <a:pt x="728" y="1329"/>
                    <a:pt x="728" y="1304"/>
                  </a:cubicBezTo>
                  <a:cubicBezTo>
                    <a:pt x="728" y="1279"/>
                    <a:pt x="703" y="1254"/>
                    <a:pt x="652" y="1254"/>
                  </a:cubicBezTo>
                  <a:lnTo>
                    <a:pt x="377" y="1329"/>
                  </a:lnTo>
                  <a:cubicBezTo>
                    <a:pt x="354" y="1341"/>
                    <a:pt x="330" y="1346"/>
                    <a:pt x="307" y="1346"/>
                  </a:cubicBezTo>
                  <a:cubicBezTo>
                    <a:pt x="225" y="1346"/>
                    <a:pt x="146" y="1287"/>
                    <a:pt x="126" y="1229"/>
                  </a:cubicBezTo>
                  <a:cubicBezTo>
                    <a:pt x="101" y="1179"/>
                    <a:pt x="101" y="1154"/>
                    <a:pt x="101" y="1129"/>
                  </a:cubicBezTo>
                  <a:lnTo>
                    <a:pt x="101" y="51"/>
                  </a:ln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6113;p110">
              <a:extLst>
                <a:ext uri="{FF2B5EF4-FFF2-40B4-BE49-F238E27FC236}">
                  <a16:creationId xmlns:a16="http://schemas.microsoft.com/office/drawing/2014/main" id="{ABE89F66-B665-7717-255F-D9CE021827A3}"/>
                </a:ext>
              </a:extLst>
            </p:cNvPr>
            <p:cNvSpPr/>
            <p:nvPr/>
          </p:nvSpPr>
          <p:spPr>
            <a:xfrm>
              <a:off x="6055530" y="793904"/>
              <a:ext cx="58339" cy="61087"/>
            </a:xfrm>
            <a:custGeom>
              <a:avLst/>
              <a:gdLst/>
              <a:ahLst/>
              <a:cxnLst/>
              <a:rect l="l" t="t" r="r" b="b"/>
              <a:pathLst>
                <a:path w="552" h="578" extrusionOk="0">
                  <a:moveTo>
                    <a:pt x="276" y="1"/>
                  </a:moveTo>
                  <a:cubicBezTo>
                    <a:pt x="126" y="1"/>
                    <a:pt x="1" y="126"/>
                    <a:pt x="1" y="301"/>
                  </a:cubicBezTo>
                  <a:cubicBezTo>
                    <a:pt x="1" y="452"/>
                    <a:pt x="126" y="577"/>
                    <a:pt x="276" y="577"/>
                  </a:cubicBezTo>
                  <a:cubicBezTo>
                    <a:pt x="427" y="577"/>
                    <a:pt x="552" y="452"/>
                    <a:pt x="552" y="301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6114;p110">
              <a:extLst>
                <a:ext uri="{FF2B5EF4-FFF2-40B4-BE49-F238E27FC236}">
                  <a16:creationId xmlns:a16="http://schemas.microsoft.com/office/drawing/2014/main" id="{6E38E4DB-C155-70D8-072F-49A001769ED9}"/>
                </a:ext>
              </a:extLst>
            </p:cNvPr>
            <p:cNvSpPr/>
            <p:nvPr/>
          </p:nvSpPr>
          <p:spPr>
            <a:xfrm>
              <a:off x="6328417" y="793904"/>
              <a:ext cx="60982" cy="61087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301" y="1"/>
                  </a:moveTo>
                  <a:cubicBezTo>
                    <a:pt x="125" y="1"/>
                    <a:pt x="0" y="126"/>
                    <a:pt x="0" y="301"/>
                  </a:cubicBezTo>
                  <a:cubicBezTo>
                    <a:pt x="0" y="452"/>
                    <a:pt x="125" y="577"/>
                    <a:pt x="301" y="577"/>
                  </a:cubicBezTo>
                  <a:cubicBezTo>
                    <a:pt x="451" y="577"/>
                    <a:pt x="576" y="452"/>
                    <a:pt x="576" y="301"/>
                  </a:cubicBezTo>
                  <a:cubicBezTo>
                    <a:pt x="576" y="126"/>
                    <a:pt x="451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6115;p110">
              <a:extLst>
                <a:ext uri="{FF2B5EF4-FFF2-40B4-BE49-F238E27FC236}">
                  <a16:creationId xmlns:a16="http://schemas.microsoft.com/office/drawing/2014/main" id="{BD039533-5486-F347-45BB-5B08D4DC57F8}"/>
                </a:ext>
              </a:extLst>
            </p:cNvPr>
            <p:cNvSpPr/>
            <p:nvPr/>
          </p:nvSpPr>
          <p:spPr>
            <a:xfrm>
              <a:off x="6060815" y="854886"/>
              <a:ext cx="79583" cy="55697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51"/>
                  </a:lnTo>
                  <a:cubicBezTo>
                    <a:pt x="1" y="476"/>
                    <a:pt x="1" y="476"/>
                    <a:pt x="1" y="501"/>
                  </a:cubicBezTo>
                  <a:cubicBezTo>
                    <a:pt x="26" y="501"/>
                    <a:pt x="26" y="526"/>
                    <a:pt x="26" y="526"/>
                  </a:cubicBezTo>
                  <a:cubicBezTo>
                    <a:pt x="26" y="526"/>
                    <a:pt x="51" y="501"/>
                    <a:pt x="51" y="501"/>
                  </a:cubicBezTo>
                  <a:lnTo>
                    <a:pt x="753" y="50"/>
                  </a:lnTo>
                  <a:cubicBezTo>
                    <a:pt x="753" y="50"/>
                    <a:pt x="753" y="25"/>
                    <a:pt x="7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6116;p110">
              <a:extLst>
                <a:ext uri="{FF2B5EF4-FFF2-40B4-BE49-F238E27FC236}">
                  <a16:creationId xmlns:a16="http://schemas.microsoft.com/office/drawing/2014/main" id="{642AF68A-2486-2019-2168-C7B82B7E52F7}"/>
                </a:ext>
              </a:extLst>
            </p:cNvPr>
            <p:cNvSpPr/>
            <p:nvPr/>
          </p:nvSpPr>
          <p:spPr>
            <a:xfrm>
              <a:off x="6309816" y="854886"/>
              <a:ext cx="71656" cy="55697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1" y="0"/>
                  </a:moveTo>
                  <a:cubicBezTo>
                    <a:pt x="1" y="25"/>
                    <a:pt x="1" y="25"/>
                    <a:pt x="1" y="50"/>
                  </a:cubicBezTo>
                  <a:lnTo>
                    <a:pt x="627" y="501"/>
                  </a:lnTo>
                  <a:cubicBezTo>
                    <a:pt x="627" y="526"/>
                    <a:pt x="627" y="526"/>
                    <a:pt x="652" y="526"/>
                  </a:cubicBezTo>
                  <a:cubicBezTo>
                    <a:pt x="652" y="526"/>
                    <a:pt x="652" y="501"/>
                    <a:pt x="677" y="501"/>
                  </a:cubicBezTo>
                  <a:cubicBezTo>
                    <a:pt x="677" y="501"/>
                    <a:pt x="677" y="476"/>
                    <a:pt x="652" y="47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6117;p110">
              <a:extLst>
                <a:ext uri="{FF2B5EF4-FFF2-40B4-BE49-F238E27FC236}">
                  <a16:creationId xmlns:a16="http://schemas.microsoft.com/office/drawing/2014/main" id="{A41B6DD6-F677-BFEC-AD19-A2FBDD47A4EC}"/>
                </a:ext>
              </a:extLst>
            </p:cNvPr>
            <p:cNvSpPr/>
            <p:nvPr/>
          </p:nvSpPr>
          <p:spPr>
            <a:xfrm>
              <a:off x="6135008" y="1049775"/>
              <a:ext cx="180197" cy="27690"/>
            </a:xfrm>
            <a:custGeom>
              <a:avLst/>
              <a:gdLst/>
              <a:ahLst/>
              <a:cxnLst/>
              <a:rect l="l" t="t" r="r" b="b"/>
              <a:pathLst>
                <a:path w="1705" h="262" extrusionOk="0">
                  <a:moveTo>
                    <a:pt x="1652" y="0"/>
                  </a:moveTo>
                  <a:cubicBezTo>
                    <a:pt x="1644" y="0"/>
                    <a:pt x="1637" y="3"/>
                    <a:pt x="1630" y="11"/>
                  </a:cubicBezTo>
                  <a:cubicBezTo>
                    <a:pt x="1630" y="11"/>
                    <a:pt x="1329" y="161"/>
                    <a:pt x="828" y="161"/>
                  </a:cubicBezTo>
                  <a:cubicBezTo>
                    <a:pt x="301" y="161"/>
                    <a:pt x="76" y="11"/>
                    <a:pt x="76" y="11"/>
                  </a:cubicBezTo>
                  <a:cubicBezTo>
                    <a:pt x="51" y="11"/>
                    <a:pt x="26" y="11"/>
                    <a:pt x="26" y="36"/>
                  </a:cubicBezTo>
                  <a:cubicBezTo>
                    <a:pt x="0" y="36"/>
                    <a:pt x="0" y="86"/>
                    <a:pt x="26" y="86"/>
                  </a:cubicBezTo>
                  <a:cubicBezTo>
                    <a:pt x="26" y="111"/>
                    <a:pt x="251" y="261"/>
                    <a:pt x="828" y="261"/>
                  </a:cubicBezTo>
                  <a:cubicBezTo>
                    <a:pt x="1354" y="261"/>
                    <a:pt x="1680" y="111"/>
                    <a:pt x="1680" y="111"/>
                  </a:cubicBezTo>
                  <a:cubicBezTo>
                    <a:pt x="1705" y="86"/>
                    <a:pt x="1705" y="61"/>
                    <a:pt x="1705" y="36"/>
                  </a:cubicBezTo>
                  <a:cubicBezTo>
                    <a:pt x="1687" y="18"/>
                    <a:pt x="1669" y="0"/>
                    <a:pt x="165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118;p110">
              <a:extLst>
                <a:ext uri="{FF2B5EF4-FFF2-40B4-BE49-F238E27FC236}">
                  <a16:creationId xmlns:a16="http://schemas.microsoft.com/office/drawing/2014/main" id="{03D9CF61-83E3-6D45-D8F2-DB75E7262CA8}"/>
                </a:ext>
              </a:extLst>
            </p:cNvPr>
            <p:cNvSpPr/>
            <p:nvPr/>
          </p:nvSpPr>
          <p:spPr>
            <a:xfrm>
              <a:off x="6222412" y="1212430"/>
              <a:ext cx="5390" cy="39844"/>
            </a:xfrm>
            <a:custGeom>
              <a:avLst/>
              <a:gdLst/>
              <a:ahLst/>
              <a:cxnLst/>
              <a:rect l="l" t="t" r="r" b="b"/>
              <a:pathLst>
                <a:path w="51" h="377" extrusionOk="0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1" y="326"/>
                  </a:lnTo>
                  <a:cubicBezTo>
                    <a:pt x="1" y="351"/>
                    <a:pt x="1" y="376"/>
                    <a:pt x="26" y="376"/>
                  </a:cubicBezTo>
                  <a:cubicBezTo>
                    <a:pt x="51" y="376"/>
                    <a:pt x="51" y="351"/>
                    <a:pt x="51" y="326"/>
                  </a:cubicBezTo>
                  <a:lnTo>
                    <a:pt x="51" y="26"/>
                  </a:lnTo>
                  <a:cubicBezTo>
                    <a:pt x="51" y="26"/>
                    <a:pt x="51" y="1"/>
                    <a:pt x="2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119;p110">
              <a:extLst>
                <a:ext uri="{FF2B5EF4-FFF2-40B4-BE49-F238E27FC236}">
                  <a16:creationId xmlns:a16="http://schemas.microsoft.com/office/drawing/2014/main" id="{E5FA3619-DE0D-9BB0-E404-C1DC99359621}"/>
                </a:ext>
              </a:extLst>
            </p:cNvPr>
            <p:cNvSpPr/>
            <p:nvPr/>
          </p:nvSpPr>
          <p:spPr>
            <a:xfrm>
              <a:off x="5896575" y="526407"/>
              <a:ext cx="127248" cy="325835"/>
            </a:xfrm>
            <a:custGeom>
              <a:avLst/>
              <a:gdLst/>
              <a:ahLst/>
              <a:cxnLst/>
              <a:rect l="l" t="t" r="r" b="b"/>
              <a:pathLst>
                <a:path w="1204" h="3083" extrusionOk="0">
                  <a:moveTo>
                    <a:pt x="753" y="0"/>
                  </a:moveTo>
                  <a:cubicBezTo>
                    <a:pt x="753" y="0"/>
                    <a:pt x="1" y="627"/>
                    <a:pt x="377" y="3083"/>
                  </a:cubicBezTo>
                  <a:cubicBezTo>
                    <a:pt x="377" y="3083"/>
                    <a:pt x="1204" y="1304"/>
                    <a:pt x="75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120;p110">
              <a:extLst>
                <a:ext uri="{FF2B5EF4-FFF2-40B4-BE49-F238E27FC236}">
                  <a16:creationId xmlns:a16="http://schemas.microsoft.com/office/drawing/2014/main" id="{331BECE4-BA0A-9D38-A227-ED8AEC264AF2}"/>
                </a:ext>
              </a:extLst>
            </p:cNvPr>
            <p:cNvSpPr/>
            <p:nvPr/>
          </p:nvSpPr>
          <p:spPr>
            <a:xfrm>
              <a:off x="6415821" y="526407"/>
              <a:ext cx="137816" cy="325835"/>
            </a:xfrm>
            <a:custGeom>
              <a:avLst/>
              <a:gdLst/>
              <a:ahLst/>
              <a:cxnLst/>
              <a:rect l="l" t="t" r="r" b="b"/>
              <a:pathLst>
                <a:path w="1304" h="3083" extrusionOk="0">
                  <a:moveTo>
                    <a:pt x="451" y="0"/>
                  </a:moveTo>
                  <a:cubicBezTo>
                    <a:pt x="0" y="1304"/>
                    <a:pt x="952" y="3083"/>
                    <a:pt x="952" y="3083"/>
                  </a:cubicBezTo>
                  <a:cubicBezTo>
                    <a:pt x="1303" y="627"/>
                    <a:pt x="451" y="0"/>
                    <a:pt x="4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121;p110">
              <a:extLst>
                <a:ext uri="{FF2B5EF4-FFF2-40B4-BE49-F238E27FC236}">
                  <a16:creationId xmlns:a16="http://schemas.microsoft.com/office/drawing/2014/main" id="{F57DA610-4322-9524-E85B-E19AD3F944A4}"/>
                </a:ext>
              </a:extLst>
            </p:cNvPr>
            <p:cNvSpPr/>
            <p:nvPr/>
          </p:nvSpPr>
          <p:spPr>
            <a:xfrm>
              <a:off x="5954915" y="302348"/>
              <a:ext cx="641100" cy="356590"/>
            </a:xfrm>
            <a:custGeom>
              <a:avLst/>
              <a:gdLst/>
              <a:ahLst/>
              <a:cxnLst/>
              <a:rect l="l" t="t" r="r" b="b"/>
              <a:pathLst>
                <a:path w="6066" h="3374" extrusionOk="0">
                  <a:moveTo>
                    <a:pt x="3775" y="1"/>
                  </a:moveTo>
                  <a:cubicBezTo>
                    <a:pt x="3192" y="1"/>
                    <a:pt x="2629" y="334"/>
                    <a:pt x="1905" y="717"/>
                  </a:cubicBezTo>
                  <a:cubicBezTo>
                    <a:pt x="852" y="1193"/>
                    <a:pt x="652" y="1218"/>
                    <a:pt x="652" y="1218"/>
                  </a:cubicBezTo>
                  <a:lnTo>
                    <a:pt x="577" y="1418"/>
                  </a:lnTo>
                  <a:lnTo>
                    <a:pt x="0" y="2521"/>
                  </a:lnTo>
                  <a:cubicBezTo>
                    <a:pt x="0" y="2521"/>
                    <a:pt x="1012" y="2952"/>
                    <a:pt x="2403" y="2952"/>
                  </a:cubicBezTo>
                  <a:cubicBezTo>
                    <a:pt x="3212" y="2952"/>
                    <a:pt x="4148" y="2807"/>
                    <a:pt x="5088" y="2346"/>
                  </a:cubicBezTo>
                  <a:lnTo>
                    <a:pt x="5714" y="3373"/>
                  </a:lnTo>
                  <a:cubicBezTo>
                    <a:pt x="6065" y="1343"/>
                    <a:pt x="4762" y="416"/>
                    <a:pt x="4762" y="416"/>
                  </a:cubicBezTo>
                  <a:cubicBezTo>
                    <a:pt x="4637" y="266"/>
                    <a:pt x="4461" y="140"/>
                    <a:pt x="4211" y="65"/>
                  </a:cubicBezTo>
                  <a:cubicBezTo>
                    <a:pt x="4063" y="21"/>
                    <a:pt x="3918" y="1"/>
                    <a:pt x="37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122;p110">
              <a:extLst>
                <a:ext uri="{FF2B5EF4-FFF2-40B4-BE49-F238E27FC236}">
                  <a16:creationId xmlns:a16="http://schemas.microsoft.com/office/drawing/2014/main" id="{4B4EC40F-826E-B0BE-35C2-F0C708789EF1}"/>
                </a:ext>
              </a:extLst>
            </p:cNvPr>
            <p:cNvSpPr/>
            <p:nvPr/>
          </p:nvSpPr>
          <p:spPr>
            <a:xfrm>
              <a:off x="5425100" y="1209787"/>
              <a:ext cx="1613214" cy="826582"/>
            </a:xfrm>
            <a:custGeom>
              <a:avLst/>
              <a:gdLst/>
              <a:ahLst/>
              <a:cxnLst/>
              <a:rect l="l" t="t" r="r" b="b"/>
              <a:pathLst>
                <a:path w="15264" h="7821" extrusionOk="0">
                  <a:moveTo>
                    <a:pt x="9424" y="0"/>
                  </a:moveTo>
                  <a:cubicBezTo>
                    <a:pt x="9424" y="0"/>
                    <a:pt x="9123" y="401"/>
                    <a:pt x="8597" y="652"/>
                  </a:cubicBezTo>
                  <a:cubicBezTo>
                    <a:pt x="8597" y="652"/>
                    <a:pt x="8235" y="914"/>
                    <a:pt x="7744" y="914"/>
                  </a:cubicBezTo>
                  <a:cubicBezTo>
                    <a:pt x="7688" y="914"/>
                    <a:pt x="7629" y="910"/>
                    <a:pt x="7570" y="903"/>
                  </a:cubicBezTo>
                  <a:cubicBezTo>
                    <a:pt x="7018" y="853"/>
                    <a:pt x="6567" y="777"/>
                    <a:pt x="6266" y="477"/>
                  </a:cubicBezTo>
                  <a:cubicBezTo>
                    <a:pt x="5941" y="201"/>
                    <a:pt x="5715" y="51"/>
                    <a:pt x="5715" y="51"/>
                  </a:cubicBezTo>
                  <a:lnTo>
                    <a:pt x="5715" y="2231"/>
                  </a:lnTo>
                  <a:cubicBezTo>
                    <a:pt x="5715" y="2231"/>
                    <a:pt x="5690" y="2958"/>
                    <a:pt x="4061" y="3359"/>
                  </a:cubicBezTo>
                  <a:cubicBezTo>
                    <a:pt x="2432" y="3785"/>
                    <a:pt x="577" y="5314"/>
                    <a:pt x="1" y="7820"/>
                  </a:cubicBezTo>
                  <a:lnTo>
                    <a:pt x="15264" y="7820"/>
                  </a:lnTo>
                  <a:cubicBezTo>
                    <a:pt x="14687" y="5314"/>
                    <a:pt x="12733" y="3785"/>
                    <a:pt x="11103" y="3359"/>
                  </a:cubicBezTo>
                  <a:cubicBezTo>
                    <a:pt x="9474" y="2958"/>
                    <a:pt x="9424" y="2231"/>
                    <a:pt x="9424" y="2231"/>
                  </a:cubicBezTo>
                  <a:lnTo>
                    <a:pt x="9424" y="0"/>
                  </a:ln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123;p110">
              <a:extLst>
                <a:ext uri="{FF2B5EF4-FFF2-40B4-BE49-F238E27FC236}">
                  <a16:creationId xmlns:a16="http://schemas.microsoft.com/office/drawing/2014/main" id="{5C8B95A2-D1DD-6A49-50B3-FF5086E2B33F}"/>
                </a:ext>
              </a:extLst>
            </p:cNvPr>
            <p:cNvSpPr/>
            <p:nvPr/>
          </p:nvSpPr>
          <p:spPr>
            <a:xfrm>
              <a:off x="6029002" y="1201861"/>
              <a:ext cx="394849" cy="214123"/>
            </a:xfrm>
            <a:custGeom>
              <a:avLst/>
              <a:gdLst/>
              <a:ahLst/>
              <a:cxnLst/>
              <a:rect l="l" t="t" r="r" b="b"/>
              <a:pathLst>
                <a:path w="3736" h="2026" extrusionOk="0">
                  <a:moveTo>
                    <a:pt x="3735" y="0"/>
                  </a:moveTo>
                  <a:cubicBezTo>
                    <a:pt x="3735" y="0"/>
                    <a:pt x="3084" y="928"/>
                    <a:pt x="1956" y="978"/>
                  </a:cubicBezTo>
                  <a:cubicBezTo>
                    <a:pt x="1925" y="979"/>
                    <a:pt x="1895" y="980"/>
                    <a:pt x="1865" y="980"/>
                  </a:cubicBezTo>
                  <a:cubicBezTo>
                    <a:pt x="784" y="980"/>
                    <a:pt x="1" y="126"/>
                    <a:pt x="1" y="126"/>
                  </a:cubicBezTo>
                  <a:lnTo>
                    <a:pt x="1" y="126"/>
                  </a:lnTo>
                  <a:cubicBezTo>
                    <a:pt x="1" y="126"/>
                    <a:pt x="452" y="1279"/>
                    <a:pt x="1404" y="1805"/>
                  </a:cubicBezTo>
                  <a:cubicBezTo>
                    <a:pt x="1655" y="1953"/>
                    <a:pt x="1936" y="2026"/>
                    <a:pt x="2214" y="2026"/>
                  </a:cubicBezTo>
                  <a:cubicBezTo>
                    <a:pt x="2687" y="2026"/>
                    <a:pt x="3150" y="1814"/>
                    <a:pt x="3435" y="1404"/>
                  </a:cubicBezTo>
                  <a:cubicBezTo>
                    <a:pt x="3660" y="1103"/>
                    <a:pt x="3735" y="702"/>
                    <a:pt x="373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124;p110">
              <a:extLst>
                <a:ext uri="{FF2B5EF4-FFF2-40B4-BE49-F238E27FC236}">
                  <a16:creationId xmlns:a16="http://schemas.microsoft.com/office/drawing/2014/main" id="{18B9FF3A-C8C6-F2D5-C919-B6A4317731D6}"/>
                </a:ext>
              </a:extLst>
            </p:cNvPr>
            <p:cNvSpPr/>
            <p:nvPr/>
          </p:nvSpPr>
          <p:spPr>
            <a:xfrm>
              <a:off x="5425100" y="1564688"/>
              <a:ext cx="1613214" cy="471683"/>
            </a:xfrm>
            <a:custGeom>
              <a:avLst/>
              <a:gdLst/>
              <a:ahLst/>
              <a:cxnLst/>
              <a:rect l="l" t="t" r="r" b="b"/>
              <a:pathLst>
                <a:path w="15264" h="4463" extrusionOk="0">
                  <a:moveTo>
                    <a:pt x="4061" y="1"/>
                  </a:moveTo>
                  <a:cubicBezTo>
                    <a:pt x="803" y="903"/>
                    <a:pt x="1" y="4462"/>
                    <a:pt x="1" y="4462"/>
                  </a:cubicBezTo>
                  <a:lnTo>
                    <a:pt x="15264" y="4462"/>
                  </a:lnTo>
                  <a:cubicBezTo>
                    <a:pt x="15214" y="3735"/>
                    <a:pt x="14186" y="2156"/>
                    <a:pt x="14186" y="2156"/>
                  </a:cubicBezTo>
                  <a:cubicBezTo>
                    <a:pt x="13058" y="427"/>
                    <a:pt x="11103" y="1"/>
                    <a:pt x="11103" y="1"/>
                  </a:cubicBezTo>
                  <a:cubicBezTo>
                    <a:pt x="9725" y="761"/>
                    <a:pt x="8483" y="1015"/>
                    <a:pt x="7440" y="1015"/>
                  </a:cubicBezTo>
                  <a:cubicBezTo>
                    <a:pt x="5353" y="1015"/>
                    <a:pt x="4061" y="1"/>
                    <a:pt x="406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125;p110">
              <a:extLst>
                <a:ext uri="{FF2B5EF4-FFF2-40B4-BE49-F238E27FC236}">
                  <a16:creationId xmlns:a16="http://schemas.microsoft.com/office/drawing/2014/main" id="{3D2E5B29-9135-99BA-3370-BFCA5845EBD7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126;p110">
              <a:extLst>
                <a:ext uri="{FF2B5EF4-FFF2-40B4-BE49-F238E27FC236}">
                  <a16:creationId xmlns:a16="http://schemas.microsoft.com/office/drawing/2014/main" id="{77D79E5F-C0F0-4E2A-6FBD-7BD199748D59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6050;p110">
            <a:extLst>
              <a:ext uri="{FF2B5EF4-FFF2-40B4-BE49-F238E27FC236}">
                <a16:creationId xmlns:a16="http://schemas.microsoft.com/office/drawing/2014/main" id="{4D97DE70-B22D-A505-F46A-40E24E4432BC}"/>
              </a:ext>
            </a:extLst>
          </p:cNvPr>
          <p:cNvGrpSpPr/>
          <p:nvPr/>
        </p:nvGrpSpPr>
        <p:grpSpPr>
          <a:xfrm>
            <a:off x="5105107" y="1075709"/>
            <a:ext cx="869937" cy="851854"/>
            <a:chOff x="1590052" y="388800"/>
            <a:chExt cx="414552" cy="405916"/>
          </a:xfrm>
        </p:grpSpPr>
        <p:sp>
          <p:nvSpPr>
            <p:cNvPr id="212" name="Google Shape;6051;p110">
              <a:extLst>
                <a:ext uri="{FF2B5EF4-FFF2-40B4-BE49-F238E27FC236}">
                  <a16:creationId xmlns:a16="http://schemas.microsoft.com/office/drawing/2014/main" id="{AE9F21FC-FA97-AF01-2BE3-8240AF855D78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052;p110">
              <a:extLst>
                <a:ext uri="{FF2B5EF4-FFF2-40B4-BE49-F238E27FC236}">
                  <a16:creationId xmlns:a16="http://schemas.microsoft.com/office/drawing/2014/main" id="{9CEBFF81-EDCD-F94C-728F-256D301C323A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EDDD56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6053;p110">
              <a:extLst>
                <a:ext uri="{FF2B5EF4-FFF2-40B4-BE49-F238E27FC236}">
                  <a16:creationId xmlns:a16="http://schemas.microsoft.com/office/drawing/2014/main" id="{ECB9D805-0E76-3AFB-0663-110CCC403346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6128;p110">
            <a:extLst>
              <a:ext uri="{FF2B5EF4-FFF2-40B4-BE49-F238E27FC236}">
                <a16:creationId xmlns:a16="http://schemas.microsoft.com/office/drawing/2014/main" id="{33AF38D0-F7D0-D636-04B5-96991EC7765D}"/>
              </a:ext>
            </a:extLst>
          </p:cNvPr>
          <p:cNvSpPr/>
          <p:nvPr/>
        </p:nvSpPr>
        <p:spPr>
          <a:xfrm flipH="1">
            <a:off x="47024" y="1585581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" name="Google Shape;6129;p110">
            <a:extLst>
              <a:ext uri="{FF2B5EF4-FFF2-40B4-BE49-F238E27FC236}">
                <a16:creationId xmlns:a16="http://schemas.microsoft.com/office/drawing/2014/main" id="{3C93A491-6C2B-F44B-B73D-D2B56266E93A}"/>
              </a:ext>
            </a:extLst>
          </p:cNvPr>
          <p:cNvGrpSpPr/>
          <p:nvPr/>
        </p:nvGrpSpPr>
        <p:grpSpPr>
          <a:xfrm>
            <a:off x="7303645" y="2623210"/>
            <a:ext cx="319816" cy="317173"/>
            <a:chOff x="8786452" y="1048125"/>
            <a:chExt cx="357536" cy="354622"/>
          </a:xfrm>
        </p:grpSpPr>
        <p:sp>
          <p:nvSpPr>
            <p:cNvPr id="217" name="Google Shape;6130;p110">
              <a:extLst>
                <a:ext uri="{FF2B5EF4-FFF2-40B4-BE49-F238E27FC236}">
                  <a16:creationId xmlns:a16="http://schemas.microsoft.com/office/drawing/2014/main" id="{7A8F0539-55DC-07E8-0C6F-BC71C150070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131;p110">
              <a:extLst>
                <a:ext uri="{FF2B5EF4-FFF2-40B4-BE49-F238E27FC236}">
                  <a16:creationId xmlns:a16="http://schemas.microsoft.com/office/drawing/2014/main" id="{67F6D5F0-117E-0073-817C-AE6CA5634AF3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132;p110">
              <a:extLst>
                <a:ext uri="{FF2B5EF4-FFF2-40B4-BE49-F238E27FC236}">
                  <a16:creationId xmlns:a16="http://schemas.microsoft.com/office/drawing/2014/main" id="{DFFE48D0-0052-4D83-80D2-185E859753D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6133;p110">
            <a:extLst>
              <a:ext uri="{FF2B5EF4-FFF2-40B4-BE49-F238E27FC236}">
                <a16:creationId xmlns:a16="http://schemas.microsoft.com/office/drawing/2014/main" id="{E3779CE9-7DC2-EC61-47CB-E78685CE7D88}"/>
              </a:ext>
            </a:extLst>
          </p:cNvPr>
          <p:cNvGrpSpPr/>
          <p:nvPr/>
        </p:nvGrpSpPr>
        <p:grpSpPr>
          <a:xfrm>
            <a:off x="11431177" y="1268408"/>
            <a:ext cx="319816" cy="317173"/>
            <a:chOff x="8786452" y="1048125"/>
            <a:chExt cx="357536" cy="354622"/>
          </a:xfrm>
        </p:grpSpPr>
        <p:sp>
          <p:nvSpPr>
            <p:cNvPr id="221" name="Google Shape;6134;p110">
              <a:extLst>
                <a:ext uri="{FF2B5EF4-FFF2-40B4-BE49-F238E27FC236}">
                  <a16:creationId xmlns:a16="http://schemas.microsoft.com/office/drawing/2014/main" id="{DA3145D8-798E-62F9-BC61-B99774A2D6EF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135;p110">
              <a:extLst>
                <a:ext uri="{FF2B5EF4-FFF2-40B4-BE49-F238E27FC236}">
                  <a16:creationId xmlns:a16="http://schemas.microsoft.com/office/drawing/2014/main" id="{B861B387-B786-8E38-8C03-0CB9FEEB75E2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136;p110">
              <a:extLst>
                <a:ext uri="{FF2B5EF4-FFF2-40B4-BE49-F238E27FC236}">
                  <a16:creationId xmlns:a16="http://schemas.microsoft.com/office/drawing/2014/main" id="{9D8B63CB-B0A3-9911-BA66-04229B918AD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7424;p120">
            <a:extLst>
              <a:ext uri="{FF2B5EF4-FFF2-40B4-BE49-F238E27FC236}">
                <a16:creationId xmlns:a16="http://schemas.microsoft.com/office/drawing/2014/main" id="{A5B45CB2-8692-68E1-D620-04CD526CD930}"/>
              </a:ext>
            </a:extLst>
          </p:cNvPr>
          <p:cNvGrpSpPr/>
          <p:nvPr/>
        </p:nvGrpSpPr>
        <p:grpSpPr>
          <a:xfrm>
            <a:off x="8207531" y="1753332"/>
            <a:ext cx="3420366" cy="3070555"/>
            <a:chOff x="1574425" y="728525"/>
            <a:chExt cx="4518950" cy="4224950"/>
          </a:xfrm>
        </p:grpSpPr>
        <p:sp>
          <p:nvSpPr>
            <p:cNvPr id="230" name="Google Shape;7425;p120">
              <a:extLst>
                <a:ext uri="{FF2B5EF4-FFF2-40B4-BE49-F238E27FC236}">
                  <a16:creationId xmlns:a16="http://schemas.microsoft.com/office/drawing/2014/main" id="{8C0FBFD0-B28B-FDE5-D0A1-992D87FFC61B}"/>
                </a:ext>
              </a:extLst>
            </p:cNvPr>
            <p:cNvSpPr/>
            <p:nvPr/>
          </p:nvSpPr>
          <p:spPr>
            <a:xfrm>
              <a:off x="1860275" y="1758150"/>
              <a:ext cx="1202050" cy="2185825"/>
            </a:xfrm>
            <a:custGeom>
              <a:avLst/>
              <a:gdLst/>
              <a:ahLst/>
              <a:cxnLst/>
              <a:rect l="l" t="t" r="r" b="b"/>
              <a:pathLst>
                <a:path w="48082" h="87433" extrusionOk="0">
                  <a:moveTo>
                    <a:pt x="35557" y="1"/>
                  </a:moveTo>
                  <a:cubicBezTo>
                    <a:pt x="33859" y="942"/>
                    <a:pt x="32190" y="1955"/>
                    <a:pt x="30549" y="3053"/>
                  </a:cubicBezTo>
                  <a:cubicBezTo>
                    <a:pt x="31919" y="4651"/>
                    <a:pt x="33317" y="6220"/>
                    <a:pt x="34743" y="7761"/>
                  </a:cubicBezTo>
                  <a:cubicBezTo>
                    <a:pt x="33688" y="8631"/>
                    <a:pt x="33374" y="8004"/>
                    <a:pt x="32375" y="8931"/>
                  </a:cubicBezTo>
                  <a:cubicBezTo>
                    <a:pt x="29651" y="6306"/>
                    <a:pt x="26298" y="5108"/>
                    <a:pt x="23759" y="2269"/>
                  </a:cubicBezTo>
                  <a:cubicBezTo>
                    <a:pt x="22119" y="3795"/>
                    <a:pt x="20535" y="5393"/>
                    <a:pt x="19023" y="7062"/>
                  </a:cubicBezTo>
                  <a:cubicBezTo>
                    <a:pt x="20621" y="8560"/>
                    <a:pt x="22233" y="10029"/>
                    <a:pt x="23873" y="11456"/>
                  </a:cubicBezTo>
                  <a:cubicBezTo>
                    <a:pt x="22860" y="12568"/>
                    <a:pt x="21890" y="13710"/>
                    <a:pt x="20963" y="14879"/>
                  </a:cubicBezTo>
                  <a:cubicBezTo>
                    <a:pt x="21719" y="15464"/>
                    <a:pt x="22475" y="16049"/>
                    <a:pt x="23246" y="16620"/>
                  </a:cubicBezTo>
                  <a:cubicBezTo>
                    <a:pt x="21791" y="18417"/>
                    <a:pt x="20421" y="20314"/>
                    <a:pt x="19151" y="22269"/>
                  </a:cubicBezTo>
                  <a:cubicBezTo>
                    <a:pt x="17611" y="21327"/>
                    <a:pt x="16099" y="20357"/>
                    <a:pt x="14601" y="19359"/>
                  </a:cubicBezTo>
                  <a:cubicBezTo>
                    <a:pt x="13517" y="21028"/>
                    <a:pt x="12475" y="22740"/>
                    <a:pt x="11519" y="24508"/>
                  </a:cubicBezTo>
                  <a:cubicBezTo>
                    <a:pt x="13659" y="25735"/>
                    <a:pt x="15828" y="26891"/>
                    <a:pt x="18010" y="28003"/>
                  </a:cubicBezTo>
                  <a:cubicBezTo>
                    <a:pt x="17411" y="29088"/>
                    <a:pt x="16855" y="30186"/>
                    <a:pt x="16313" y="31299"/>
                  </a:cubicBezTo>
                  <a:cubicBezTo>
                    <a:pt x="15086" y="30928"/>
                    <a:pt x="13859" y="30557"/>
                    <a:pt x="12646" y="30172"/>
                  </a:cubicBezTo>
                  <a:cubicBezTo>
                    <a:pt x="12119" y="32369"/>
                    <a:pt x="11691" y="34594"/>
                    <a:pt x="11348" y="36834"/>
                  </a:cubicBezTo>
                  <a:cubicBezTo>
                    <a:pt x="13716" y="37119"/>
                    <a:pt x="16084" y="37404"/>
                    <a:pt x="18467" y="37690"/>
                  </a:cubicBezTo>
                  <a:cubicBezTo>
                    <a:pt x="18324" y="39273"/>
                    <a:pt x="18224" y="40857"/>
                    <a:pt x="18196" y="42440"/>
                  </a:cubicBezTo>
                  <a:cubicBezTo>
                    <a:pt x="12233" y="42240"/>
                    <a:pt x="6284" y="42041"/>
                    <a:pt x="321" y="41841"/>
                  </a:cubicBezTo>
                  <a:cubicBezTo>
                    <a:pt x="321" y="41841"/>
                    <a:pt x="321" y="41841"/>
                    <a:pt x="321" y="41841"/>
                  </a:cubicBezTo>
                  <a:cubicBezTo>
                    <a:pt x="209" y="41841"/>
                    <a:pt x="1" y="49709"/>
                    <a:pt x="223" y="49709"/>
                  </a:cubicBezTo>
                  <a:cubicBezTo>
                    <a:pt x="227" y="49709"/>
                    <a:pt x="231" y="49706"/>
                    <a:pt x="236" y="49701"/>
                  </a:cubicBezTo>
                  <a:cubicBezTo>
                    <a:pt x="378" y="49387"/>
                    <a:pt x="9323" y="48717"/>
                    <a:pt x="9323" y="48717"/>
                  </a:cubicBezTo>
                  <a:cubicBezTo>
                    <a:pt x="9508" y="50714"/>
                    <a:pt x="9751" y="52682"/>
                    <a:pt x="10079" y="54651"/>
                  </a:cubicBezTo>
                  <a:cubicBezTo>
                    <a:pt x="12418" y="54252"/>
                    <a:pt x="14743" y="53852"/>
                    <a:pt x="17083" y="53467"/>
                  </a:cubicBezTo>
                  <a:cubicBezTo>
                    <a:pt x="17325" y="54865"/>
                    <a:pt x="17611" y="56249"/>
                    <a:pt x="17939" y="57633"/>
                  </a:cubicBezTo>
                  <a:cubicBezTo>
                    <a:pt x="18980" y="57419"/>
                    <a:pt x="20022" y="57205"/>
                    <a:pt x="21063" y="56991"/>
                  </a:cubicBezTo>
                  <a:cubicBezTo>
                    <a:pt x="21391" y="58118"/>
                    <a:pt x="21733" y="59230"/>
                    <a:pt x="22119" y="60343"/>
                  </a:cubicBezTo>
                  <a:cubicBezTo>
                    <a:pt x="20179" y="60899"/>
                    <a:pt x="18238" y="61456"/>
                    <a:pt x="16298" y="62012"/>
                  </a:cubicBezTo>
                  <a:cubicBezTo>
                    <a:pt x="16655" y="63068"/>
                    <a:pt x="17054" y="64109"/>
                    <a:pt x="17454" y="65136"/>
                  </a:cubicBezTo>
                  <a:cubicBezTo>
                    <a:pt x="15072" y="66049"/>
                    <a:pt x="12703" y="66991"/>
                    <a:pt x="10350" y="67961"/>
                  </a:cubicBezTo>
                  <a:cubicBezTo>
                    <a:pt x="11320" y="70172"/>
                    <a:pt x="12390" y="72340"/>
                    <a:pt x="13559" y="74451"/>
                  </a:cubicBezTo>
                  <a:cubicBezTo>
                    <a:pt x="15143" y="73638"/>
                    <a:pt x="16726" y="72825"/>
                    <a:pt x="18324" y="72026"/>
                  </a:cubicBezTo>
                  <a:cubicBezTo>
                    <a:pt x="18909" y="73125"/>
                    <a:pt x="19522" y="74209"/>
                    <a:pt x="20164" y="75279"/>
                  </a:cubicBezTo>
                  <a:cubicBezTo>
                    <a:pt x="22119" y="74138"/>
                    <a:pt x="24073" y="73025"/>
                    <a:pt x="26042" y="71941"/>
                  </a:cubicBezTo>
                  <a:cubicBezTo>
                    <a:pt x="26698" y="72996"/>
                    <a:pt x="27383" y="74038"/>
                    <a:pt x="28096" y="75050"/>
                  </a:cubicBezTo>
                  <a:cubicBezTo>
                    <a:pt x="26840" y="75821"/>
                    <a:pt x="25585" y="76591"/>
                    <a:pt x="24344" y="77376"/>
                  </a:cubicBezTo>
                  <a:cubicBezTo>
                    <a:pt x="25485" y="78874"/>
                    <a:pt x="26669" y="80329"/>
                    <a:pt x="27910" y="81741"/>
                  </a:cubicBezTo>
                  <a:cubicBezTo>
                    <a:pt x="28880" y="80971"/>
                    <a:pt x="29865" y="80215"/>
                    <a:pt x="30849" y="79458"/>
                  </a:cubicBezTo>
                  <a:cubicBezTo>
                    <a:pt x="31962" y="80528"/>
                    <a:pt x="33103" y="81541"/>
                    <a:pt x="34273" y="82526"/>
                  </a:cubicBezTo>
                  <a:cubicBezTo>
                    <a:pt x="34259" y="82512"/>
                    <a:pt x="37537" y="79110"/>
                    <a:pt x="37545" y="79110"/>
                  </a:cubicBezTo>
                  <a:lnTo>
                    <a:pt x="37545" y="79110"/>
                  </a:lnTo>
                  <a:cubicBezTo>
                    <a:pt x="37545" y="79110"/>
                    <a:pt x="37543" y="79112"/>
                    <a:pt x="37539" y="79116"/>
                  </a:cubicBezTo>
                  <a:cubicBezTo>
                    <a:pt x="37355" y="79287"/>
                    <a:pt x="39704" y="81099"/>
                    <a:pt x="39736" y="81099"/>
                  </a:cubicBezTo>
                  <a:cubicBezTo>
                    <a:pt x="39736" y="81099"/>
                    <a:pt x="39736" y="81099"/>
                    <a:pt x="39736" y="81099"/>
                  </a:cubicBezTo>
                  <a:lnTo>
                    <a:pt x="39736" y="81099"/>
                  </a:lnTo>
                  <a:cubicBezTo>
                    <a:pt x="38452" y="82497"/>
                    <a:pt x="37183" y="83924"/>
                    <a:pt x="35942" y="85379"/>
                  </a:cubicBezTo>
                  <a:cubicBezTo>
                    <a:pt x="36983" y="86092"/>
                    <a:pt x="38039" y="86791"/>
                    <a:pt x="39123" y="87433"/>
                  </a:cubicBezTo>
                  <a:cubicBezTo>
                    <a:pt x="41933" y="83610"/>
                    <a:pt x="44929" y="79944"/>
                    <a:pt x="48082" y="76448"/>
                  </a:cubicBezTo>
                  <a:cubicBezTo>
                    <a:pt x="33060" y="59145"/>
                    <a:pt x="30721" y="32868"/>
                    <a:pt x="44358" y="12155"/>
                  </a:cubicBezTo>
                  <a:cubicBezTo>
                    <a:pt x="41206" y="8332"/>
                    <a:pt x="38253" y="4280"/>
                    <a:pt x="355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7426;p120">
              <a:extLst>
                <a:ext uri="{FF2B5EF4-FFF2-40B4-BE49-F238E27FC236}">
                  <a16:creationId xmlns:a16="http://schemas.microsoft.com/office/drawing/2014/main" id="{3807AB8D-D184-434D-F4D9-4A4549F9282C}"/>
                </a:ext>
              </a:extLst>
            </p:cNvPr>
            <p:cNvSpPr/>
            <p:nvPr/>
          </p:nvSpPr>
          <p:spPr>
            <a:xfrm>
              <a:off x="2483475" y="748850"/>
              <a:ext cx="2474375" cy="1357050"/>
            </a:xfrm>
            <a:custGeom>
              <a:avLst/>
              <a:gdLst/>
              <a:ahLst/>
              <a:cxnLst/>
              <a:rect l="l" t="t" r="r" b="b"/>
              <a:pathLst>
                <a:path w="98975" h="54282" extrusionOk="0">
                  <a:moveTo>
                    <a:pt x="44881" y="0"/>
                  </a:moveTo>
                  <a:cubicBezTo>
                    <a:pt x="43563" y="0"/>
                    <a:pt x="42612" y="35"/>
                    <a:pt x="42726" y="130"/>
                  </a:cubicBezTo>
                  <a:cubicBezTo>
                    <a:pt x="43082" y="287"/>
                    <a:pt x="43838" y="10416"/>
                    <a:pt x="43838" y="10416"/>
                  </a:cubicBezTo>
                  <a:cubicBezTo>
                    <a:pt x="41585" y="10615"/>
                    <a:pt x="39345" y="10901"/>
                    <a:pt x="37119" y="11257"/>
                  </a:cubicBezTo>
                  <a:cubicBezTo>
                    <a:pt x="37576" y="13911"/>
                    <a:pt x="38032" y="16550"/>
                    <a:pt x="38460" y="19189"/>
                  </a:cubicBezTo>
                  <a:cubicBezTo>
                    <a:pt x="36877" y="19460"/>
                    <a:pt x="35308" y="19788"/>
                    <a:pt x="33739" y="20159"/>
                  </a:cubicBezTo>
                  <a:cubicBezTo>
                    <a:pt x="33981" y="21328"/>
                    <a:pt x="34238" y="22512"/>
                    <a:pt x="34466" y="23697"/>
                  </a:cubicBezTo>
                  <a:cubicBezTo>
                    <a:pt x="33196" y="24053"/>
                    <a:pt x="31927" y="24453"/>
                    <a:pt x="30671" y="24895"/>
                  </a:cubicBezTo>
                  <a:cubicBezTo>
                    <a:pt x="30058" y="22684"/>
                    <a:pt x="29430" y="20487"/>
                    <a:pt x="28788" y="18304"/>
                  </a:cubicBezTo>
                  <a:cubicBezTo>
                    <a:pt x="27590" y="18718"/>
                    <a:pt x="26420" y="19146"/>
                    <a:pt x="25251" y="19617"/>
                  </a:cubicBezTo>
                  <a:cubicBezTo>
                    <a:pt x="24209" y="16920"/>
                    <a:pt x="23154" y="14239"/>
                    <a:pt x="22055" y="11557"/>
                  </a:cubicBezTo>
                  <a:cubicBezTo>
                    <a:pt x="19544" y="12669"/>
                    <a:pt x="17091" y="13882"/>
                    <a:pt x="14709" y="15194"/>
                  </a:cubicBezTo>
                  <a:cubicBezTo>
                    <a:pt x="15636" y="16992"/>
                    <a:pt x="16549" y="18789"/>
                    <a:pt x="17447" y="20587"/>
                  </a:cubicBezTo>
                  <a:cubicBezTo>
                    <a:pt x="16206" y="21257"/>
                    <a:pt x="14980" y="21956"/>
                    <a:pt x="13781" y="22684"/>
                  </a:cubicBezTo>
                  <a:cubicBezTo>
                    <a:pt x="15065" y="24881"/>
                    <a:pt x="16320" y="27106"/>
                    <a:pt x="17562" y="29331"/>
                  </a:cubicBezTo>
                  <a:cubicBezTo>
                    <a:pt x="16363" y="30073"/>
                    <a:pt x="15179" y="30843"/>
                    <a:pt x="14038" y="31657"/>
                  </a:cubicBezTo>
                  <a:cubicBezTo>
                    <a:pt x="13168" y="30230"/>
                    <a:pt x="12283" y="28818"/>
                    <a:pt x="11399" y="27405"/>
                  </a:cubicBezTo>
                  <a:cubicBezTo>
                    <a:pt x="9701" y="28689"/>
                    <a:pt x="8047" y="30045"/>
                    <a:pt x="6463" y="31443"/>
                  </a:cubicBezTo>
                  <a:cubicBezTo>
                    <a:pt x="7333" y="32555"/>
                    <a:pt x="8189" y="33654"/>
                    <a:pt x="9045" y="34766"/>
                  </a:cubicBezTo>
                  <a:cubicBezTo>
                    <a:pt x="7833" y="36036"/>
                    <a:pt x="6677" y="37320"/>
                    <a:pt x="5564" y="38647"/>
                  </a:cubicBezTo>
                  <a:cubicBezTo>
                    <a:pt x="5564" y="38647"/>
                    <a:pt x="5565" y="38647"/>
                    <a:pt x="5565" y="38647"/>
                  </a:cubicBezTo>
                  <a:cubicBezTo>
                    <a:pt x="5607" y="38647"/>
                    <a:pt x="9445" y="42361"/>
                    <a:pt x="9423" y="42361"/>
                  </a:cubicBezTo>
                  <a:cubicBezTo>
                    <a:pt x="9423" y="42361"/>
                    <a:pt x="9420" y="42359"/>
                    <a:pt x="9416" y="42356"/>
                  </a:cubicBezTo>
                  <a:cubicBezTo>
                    <a:pt x="9409" y="42347"/>
                    <a:pt x="9399" y="42343"/>
                    <a:pt x="9387" y="42343"/>
                  </a:cubicBezTo>
                  <a:cubicBezTo>
                    <a:pt x="9076" y="42343"/>
                    <a:pt x="7174" y="44810"/>
                    <a:pt x="7190" y="44838"/>
                  </a:cubicBezTo>
                  <a:lnTo>
                    <a:pt x="7190" y="44838"/>
                  </a:lnTo>
                  <a:cubicBezTo>
                    <a:pt x="5607" y="43368"/>
                    <a:pt x="3981" y="41942"/>
                    <a:pt x="2340" y="40530"/>
                  </a:cubicBezTo>
                  <a:cubicBezTo>
                    <a:pt x="1527" y="41714"/>
                    <a:pt x="743" y="42912"/>
                    <a:pt x="1" y="44139"/>
                  </a:cubicBezTo>
                  <a:cubicBezTo>
                    <a:pt x="4338" y="47320"/>
                    <a:pt x="8489" y="50715"/>
                    <a:pt x="12440" y="54281"/>
                  </a:cubicBezTo>
                  <a:cubicBezTo>
                    <a:pt x="23261" y="44887"/>
                    <a:pt x="37182" y="39878"/>
                    <a:pt x="51429" y="39878"/>
                  </a:cubicBezTo>
                  <a:cubicBezTo>
                    <a:pt x="62970" y="39878"/>
                    <a:pt x="74726" y="43165"/>
                    <a:pt x="85222" y="50073"/>
                  </a:cubicBezTo>
                  <a:cubicBezTo>
                    <a:pt x="89545" y="46492"/>
                    <a:pt x="94138" y="43154"/>
                    <a:pt x="98974" y="40102"/>
                  </a:cubicBezTo>
                  <a:cubicBezTo>
                    <a:pt x="97919" y="38176"/>
                    <a:pt x="96763" y="36293"/>
                    <a:pt x="95522" y="34438"/>
                  </a:cubicBezTo>
                  <a:cubicBezTo>
                    <a:pt x="93710" y="35979"/>
                    <a:pt x="91927" y="37562"/>
                    <a:pt x="90187" y="39174"/>
                  </a:cubicBezTo>
                  <a:cubicBezTo>
                    <a:pt x="89217" y="37990"/>
                    <a:pt x="88204" y="36821"/>
                    <a:pt x="87148" y="35679"/>
                  </a:cubicBezTo>
                  <a:cubicBezTo>
                    <a:pt x="90115" y="32598"/>
                    <a:pt x="93197" y="29617"/>
                    <a:pt x="96406" y="26749"/>
                  </a:cubicBezTo>
                  <a:cubicBezTo>
                    <a:pt x="94680" y="24895"/>
                    <a:pt x="92869" y="23112"/>
                    <a:pt x="90986" y="21386"/>
                  </a:cubicBezTo>
                  <a:cubicBezTo>
                    <a:pt x="89288" y="23183"/>
                    <a:pt x="87619" y="25009"/>
                    <a:pt x="86007" y="26863"/>
                  </a:cubicBezTo>
                  <a:cubicBezTo>
                    <a:pt x="84752" y="25736"/>
                    <a:pt x="83468" y="24638"/>
                    <a:pt x="82141" y="23582"/>
                  </a:cubicBezTo>
                  <a:cubicBezTo>
                    <a:pt x="81471" y="24438"/>
                    <a:pt x="80814" y="25294"/>
                    <a:pt x="80172" y="26164"/>
                  </a:cubicBezTo>
                  <a:cubicBezTo>
                    <a:pt x="78132" y="24524"/>
                    <a:pt x="75993" y="22983"/>
                    <a:pt x="73767" y="21528"/>
                  </a:cubicBezTo>
                  <a:cubicBezTo>
                    <a:pt x="74837" y="19802"/>
                    <a:pt x="75936" y="18076"/>
                    <a:pt x="77063" y="16378"/>
                  </a:cubicBezTo>
                  <a:cubicBezTo>
                    <a:pt x="75179" y="15152"/>
                    <a:pt x="73239" y="13982"/>
                    <a:pt x="71242" y="12883"/>
                  </a:cubicBezTo>
                  <a:cubicBezTo>
                    <a:pt x="69859" y="15309"/>
                    <a:pt x="68532" y="17762"/>
                    <a:pt x="67276" y="20244"/>
                  </a:cubicBezTo>
                  <a:cubicBezTo>
                    <a:pt x="66050" y="19574"/>
                    <a:pt x="64809" y="18932"/>
                    <a:pt x="63539" y="18318"/>
                  </a:cubicBezTo>
                  <a:cubicBezTo>
                    <a:pt x="63967" y="16935"/>
                    <a:pt x="64395" y="15551"/>
                    <a:pt x="64823" y="14167"/>
                  </a:cubicBezTo>
                  <a:cubicBezTo>
                    <a:pt x="62341" y="13568"/>
                    <a:pt x="59830" y="13083"/>
                    <a:pt x="57291" y="12698"/>
                  </a:cubicBezTo>
                  <a:cubicBezTo>
                    <a:pt x="56963" y="15380"/>
                    <a:pt x="56649" y="18062"/>
                    <a:pt x="56321" y="20744"/>
                  </a:cubicBezTo>
                  <a:cubicBezTo>
                    <a:pt x="54537" y="20587"/>
                    <a:pt x="52740" y="20487"/>
                    <a:pt x="50943" y="20444"/>
                  </a:cubicBezTo>
                  <a:cubicBezTo>
                    <a:pt x="51171" y="13697"/>
                    <a:pt x="51399" y="6963"/>
                    <a:pt x="51627" y="216"/>
                  </a:cubicBezTo>
                  <a:cubicBezTo>
                    <a:pt x="51627" y="140"/>
                    <a:pt x="47519" y="0"/>
                    <a:pt x="4488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7427;p120">
              <a:extLst>
                <a:ext uri="{FF2B5EF4-FFF2-40B4-BE49-F238E27FC236}">
                  <a16:creationId xmlns:a16="http://schemas.microsoft.com/office/drawing/2014/main" id="{D108A665-32C7-9F3F-1356-EFAA5E9BAC15}"/>
                </a:ext>
              </a:extLst>
            </p:cNvPr>
            <p:cNvSpPr/>
            <p:nvPr/>
          </p:nvSpPr>
          <p:spPr>
            <a:xfrm>
              <a:off x="2483475" y="3596600"/>
              <a:ext cx="2474375" cy="1356875"/>
            </a:xfrm>
            <a:custGeom>
              <a:avLst/>
              <a:gdLst/>
              <a:ahLst/>
              <a:cxnLst/>
              <a:rect l="l" t="t" r="r" b="b"/>
              <a:pathLst>
                <a:path w="98975" h="54275" extrusionOk="0">
                  <a:moveTo>
                    <a:pt x="86549" y="0"/>
                  </a:moveTo>
                  <a:cubicBezTo>
                    <a:pt x="75728" y="9394"/>
                    <a:pt x="61808" y="14404"/>
                    <a:pt x="47561" y="14404"/>
                  </a:cubicBezTo>
                  <a:cubicBezTo>
                    <a:pt x="36019" y="14404"/>
                    <a:pt x="24263" y="11117"/>
                    <a:pt x="13767" y="4209"/>
                  </a:cubicBezTo>
                  <a:cubicBezTo>
                    <a:pt x="9445" y="7789"/>
                    <a:pt x="4851" y="11113"/>
                    <a:pt x="1" y="14166"/>
                  </a:cubicBezTo>
                  <a:cubicBezTo>
                    <a:pt x="1071" y="16092"/>
                    <a:pt x="2226" y="17989"/>
                    <a:pt x="3453" y="19829"/>
                  </a:cubicBezTo>
                  <a:cubicBezTo>
                    <a:pt x="5279" y="18289"/>
                    <a:pt x="7048" y="16705"/>
                    <a:pt x="8803" y="15093"/>
                  </a:cubicBezTo>
                  <a:cubicBezTo>
                    <a:pt x="9773" y="16291"/>
                    <a:pt x="10786" y="17461"/>
                    <a:pt x="11841" y="18588"/>
                  </a:cubicBezTo>
                  <a:cubicBezTo>
                    <a:pt x="8874" y="21669"/>
                    <a:pt x="5793" y="24651"/>
                    <a:pt x="2583" y="27518"/>
                  </a:cubicBezTo>
                  <a:cubicBezTo>
                    <a:pt x="4309" y="29373"/>
                    <a:pt x="6106" y="31170"/>
                    <a:pt x="8004" y="32882"/>
                  </a:cubicBezTo>
                  <a:cubicBezTo>
                    <a:pt x="9701" y="31084"/>
                    <a:pt x="11356" y="29259"/>
                    <a:pt x="12982" y="27404"/>
                  </a:cubicBezTo>
                  <a:cubicBezTo>
                    <a:pt x="14238" y="28531"/>
                    <a:pt x="15522" y="29629"/>
                    <a:pt x="16848" y="30699"/>
                  </a:cubicBezTo>
                  <a:cubicBezTo>
                    <a:pt x="17519" y="29843"/>
                    <a:pt x="18175" y="28973"/>
                    <a:pt x="18817" y="28117"/>
                  </a:cubicBezTo>
                  <a:cubicBezTo>
                    <a:pt x="20857" y="29744"/>
                    <a:pt x="22997" y="31298"/>
                    <a:pt x="25222" y="32739"/>
                  </a:cubicBezTo>
                  <a:cubicBezTo>
                    <a:pt x="24152" y="34480"/>
                    <a:pt x="23054" y="36191"/>
                    <a:pt x="21913" y="37889"/>
                  </a:cubicBezTo>
                  <a:cubicBezTo>
                    <a:pt x="23810" y="39130"/>
                    <a:pt x="25750" y="40286"/>
                    <a:pt x="27747" y="41384"/>
                  </a:cubicBezTo>
                  <a:cubicBezTo>
                    <a:pt x="29131" y="38959"/>
                    <a:pt x="30443" y="36505"/>
                    <a:pt x="31713" y="34037"/>
                  </a:cubicBezTo>
                  <a:cubicBezTo>
                    <a:pt x="32925" y="34708"/>
                    <a:pt x="34181" y="35350"/>
                    <a:pt x="35436" y="35949"/>
                  </a:cubicBezTo>
                  <a:cubicBezTo>
                    <a:pt x="35022" y="37347"/>
                    <a:pt x="34594" y="38731"/>
                    <a:pt x="34152" y="40114"/>
                  </a:cubicBezTo>
                  <a:cubicBezTo>
                    <a:pt x="36649" y="40699"/>
                    <a:pt x="39159" y="41199"/>
                    <a:pt x="41699" y="41570"/>
                  </a:cubicBezTo>
                  <a:cubicBezTo>
                    <a:pt x="42027" y="38888"/>
                    <a:pt x="42341" y="36206"/>
                    <a:pt x="42669" y="33524"/>
                  </a:cubicBezTo>
                  <a:cubicBezTo>
                    <a:pt x="44452" y="33681"/>
                    <a:pt x="46249" y="33781"/>
                    <a:pt x="48047" y="33823"/>
                  </a:cubicBezTo>
                  <a:cubicBezTo>
                    <a:pt x="47818" y="40571"/>
                    <a:pt x="47590" y="47304"/>
                    <a:pt x="47362" y="54052"/>
                  </a:cubicBezTo>
                  <a:cubicBezTo>
                    <a:pt x="47362" y="54138"/>
                    <a:pt x="51496" y="54275"/>
                    <a:pt x="54132" y="54275"/>
                  </a:cubicBezTo>
                  <a:cubicBezTo>
                    <a:pt x="55435" y="54275"/>
                    <a:pt x="56372" y="54241"/>
                    <a:pt x="56264" y="54152"/>
                  </a:cubicBezTo>
                  <a:cubicBezTo>
                    <a:pt x="55907" y="53995"/>
                    <a:pt x="55137" y="43866"/>
                    <a:pt x="55151" y="43866"/>
                  </a:cubicBezTo>
                  <a:cubicBezTo>
                    <a:pt x="57405" y="43667"/>
                    <a:pt x="59644" y="43381"/>
                    <a:pt x="61870" y="43010"/>
                  </a:cubicBezTo>
                  <a:cubicBezTo>
                    <a:pt x="61413" y="40371"/>
                    <a:pt x="60957" y="37732"/>
                    <a:pt x="60529" y="35079"/>
                  </a:cubicBezTo>
                  <a:cubicBezTo>
                    <a:pt x="62112" y="34808"/>
                    <a:pt x="63682" y="34480"/>
                    <a:pt x="65251" y="34123"/>
                  </a:cubicBezTo>
                  <a:cubicBezTo>
                    <a:pt x="64994" y="32939"/>
                    <a:pt x="64751" y="31755"/>
                    <a:pt x="64509" y="30585"/>
                  </a:cubicBezTo>
                  <a:cubicBezTo>
                    <a:pt x="65793" y="30214"/>
                    <a:pt x="67062" y="29815"/>
                    <a:pt x="68318" y="29387"/>
                  </a:cubicBezTo>
                  <a:cubicBezTo>
                    <a:pt x="68931" y="31584"/>
                    <a:pt x="69559" y="33781"/>
                    <a:pt x="70201" y="35977"/>
                  </a:cubicBezTo>
                  <a:cubicBezTo>
                    <a:pt x="71385" y="35564"/>
                    <a:pt x="72569" y="35122"/>
                    <a:pt x="73724" y="34651"/>
                  </a:cubicBezTo>
                  <a:cubicBezTo>
                    <a:pt x="74766" y="37347"/>
                    <a:pt x="75836" y="40029"/>
                    <a:pt x="76934" y="42711"/>
                  </a:cubicBezTo>
                  <a:cubicBezTo>
                    <a:pt x="79445" y="41598"/>
                    <a:pt x="81884" y="40385"/>
                    <a:pt x="84281" y="39073"/>
                  </a:cubicBezTo>
                  <a:cubicBezTo>
                    <a:pt x="83354" y="37276"/>
                    <a:pt x="82441" y="35478"/>
                    <a:pt x="81542" y="33681"/>
                  </a:cubicBezTo>
                  <a:cubicBezTo>
                    <a:pt x="82783" y="33010"/>
                    <a:pt x="84010" y="32326"/>
                    <a:pt x="85208" y="31598"/>
                  </a:cubicBezTo>
                  <a:cubicBezTo>
                    <a:pt x="83924" y="29387"/>
                    <a:pt x="82669" y="27176"/>
                    <a:pt x="81428" y="24936"/>
                  </a:cubicBezTo>
                  <a:cubicBezTo>
                    <a:pt x="82626" y="24194"/>
                    <a:pt x="83796" y="23424"/>
                    <a:pt x="84951" y="22611"/>
                  </a:cubicBezTo>
                  <a:cubicBezTo>
                    <a:pt x="85821" y="24037"/>
                    <a:pt x="86706" y="25450"/>
                    <a:pt x="87590" y="26862"/>
                  </a:cubicBezTo>
                  <a:cubicBezTo>
                    <a:pt x="89288" y="25578"/>
                    <a:pt x="90943" y="24237"/>
                    <a:pt x="92526" y="22825"/>
                  </a:cubicBezTo>
                  <a:cubicBezTo>
                    <a:pt x="91656" y="21726"/>
                    <a:pt x="90800" y="20614"/>
                    <a:pt x="89944" y="19501"/>
                  </a:cubicBezTo>
                  <a:cubicBezTo>
                    <a:pt x="91157" y="18246"/>
                    <a:pt x="92312" y="16948"/>
                    <a:pt x="93425" y="15621"/>
                  </a:cubicBezTo>
                  <a:lnTo>
                    <a:pt x="93425" y="15621"/>
                  </a:lnTo>
                  <a:cubicBezTo>
                    <a:pt x="93425" y="15621"/>
                    <a:pt x="93425" y="15621"/>
                    <a:pt x="93425" y="15621"/>
                  </a:cubicBezTo>
                  <a:cubicBezTo>
                    <a:pt x="93384" y="15621"/>
                    <a:pt x="89798" y="12152"/>
                    <a:pt x="89565" y="11931"/>
                  </a:cubicBezTo>
                  <a:lnTo>
                    <a:pt x="89565" y="11931"/>
                  </a:lnTo>
                  <a:cubicBezTo>
                    <a:pt x="89571" y="11935"/>
                    <a:pt x="89579" y="11937"/>
                    <a:pt x="89587" y="11937"/>
                  </a:cubicBezTo>
                  <a:cubicBezTo>
                    <a:pt x="89904" y="11937"/>
                    <a:pt x="91812" y="9444"/>
                    <a:pt x="91799" y="9430"/>
                  </a:cubicBezTo>
                  <a:lnTo>
                    <a:pt x="91799" y="9430"/>
                  </a:lnTo>
                  <a:cubicBezTo>
                    <a:pt x="93382" y="10899"/>
                    <a:pt x="95008" y="12340"/>
                    <a:pt x="96649" y="13738"/>
                  </a:cubicBezTo>
                  <a:cubicBezTo>
                    <a:pt x="97462" y="12554"/>
                    <a:pt x="98232" y="11356"/>
                    <a:pt x="98974" y="10143"/>
                  </a:cubicBezTo>
                  <a:cubicBezTo>
                    <a:pt x="94637" y="6948"/>
                    <a:pt x="90501" y="3567"/>
                    <a:pt x="86549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7428;p120">
              <a:extLst>
                <a:ext uri="{FF2B5EF4-FFF2-40B4-BE49-F238E27FC236}">
                  <a16:creationId xmlns:a16="http://schemas.microsoft.com/office/drawing/2014/main" id="{CD529E33-B963-6D22-D3E6-89536F93F1D3}"/>
                </a:ext>
              </a:extLst>
            </p:cNvPr>
            <p:cNvSpPr/>
            <p:nvPr/>
          </p:nvSpPr>
          <p:spPr>
            <a:xfrm>
              <a:off x="4489900" y="1759575"/>
              <a:ext cx="1258450" cy="2216850"/>
            </a:xfrm>
            <a:custGeom>
              <a:avLst/>
              <a:gdLst/>
              <a:ahLst/>
              <a:cxnLst/>
              <a:rect l="l" t="t" r="r" b="b"/>
              <a:pathLst>
                <a:path w="50338" h="88674" extrusionOk="0">
                  <a:moveTo>
                    <a:pt x="9216" y="1"/>
                  </a:moveTo>
                  <a:cubicBezTo>
                    <a:pt x="6335" y="3824"/>
                    <a:pt x="3253" y="7461"/>
                    <a:pt x="1" y="10928"/>
                  </a:cubicBezTo>
                  <a:cubicBezTo>
                    <a:pt x="15821" y="28432"/>
                    <a:pt x="18517" y="54808"/>
                    <a:pt x="4537" y="75436"/>
                  </a:cubicBezTo>
                  <a:cubicBezTo>
                    <a:pt x="7875" y="79302"/>
                    <a:pt x="12069" y="84266"/>
                    <a:pt x="15550" y="88674"/>
                  </a:cubicBezTo>
                  <a:lnTo>
                    <a:pt x="19359" y="83838"/>
                  </a:lnTo>
                  <a:lnTo>
                    <a:pt x="14609" y="79929"/>
                  </a:lnTo>
                  <a:cubicBezTo>
                    <a:pt x="15693" y="79088"/>
                    <a:pt x="16763" y="78189"/>
                    <a:pt x="17790" y="77276"/>
                  </a:cubicBezTo>
                  <a:cubicBezTo>
                    <a:pt x="20643" y="79929"/>
                    <a:pt x="23425" y="82683"/>
                    <a:pt x="26092" y="85550"/>
                  </a:cubicBezTo>
                  <a:cubicBezTo>
                    <a:pt x="27776" y="84052"/>
                    <a:pt x="29402" y="82454"/>
                    <a:pt x="30971" y="80799"/>
                  </a:cubicBezTo>
                  <a:cubicBezTo>
                    <a:pt x="29302" y="79273"/>
                    <a:pt x="27604" y="77789"/>
                    <a:pt x="25878" y="76334"/>
                  </a:cubicBezTo>
                  <a:cubicBezTo>
                    <a:pt x="26920" y="75250"/>
                    <a:pt x="27918" y="74109"/>
                    <a:pt x="28874" y="72939"/>
                  </a:cubicBezTo>
                  <a:cubicBezTo>
                    <a:pt x="28090" y="72354"/>
                    <a:pt x="27291" y="71755"/>
                    <a:pt x="26478" y="71170"/>
                  </a:cubicBezTo>
                  <a:cubicBezTo>
                    <a:pt x="27975" y="69387"/>
                    <a:pt x="29373" y="67504"/>
                    <a:pt x="30686" y="65550"/>
                  </a:cubicBezTo>
                  <a:cubicBezTo>
                    <a:pt x="32284" y="66506"/>
                    <a:pt x="33881" y="67504"/>
                    <a:pt x="35450" y="68517"/>
                  </a:cubicBezTo>
                  <a:cubicBezTo>
                    <a:pt x="36563" y="66862"/>
                    <a:pt x="37619" y="65150"/>
                    <a:pt x="38603" y="63382"/>
                  </a:cubicBezTo>
                  <a:cubicBezTo>
                    <a:pt x="36363" y="62140"/>
                    <a:pt x="34095" y="60956"/>
                    <a:pt x="31813" y="59815"/>
                  </a:cubicBezTo>
                  <a:cubicBezTo>
                    <a:pt x="32412" y="58731"/>
                    <a:pt x="32997" y="57633"/>
                    <a:pt x="33539" y="56520"/>
                  </a:cubicBezTo>
                  <a:cubicBezTo>
                    <a:pt x="34823" y="56905"/>
                    <a:pt x="36092" y="57305"/>
                    <a:pt x="37376" y="57704"/>
                  </a:cubicBezTo>
                  <a:cubicBezTo>
                    <a:pt x="37904" y="55493"/>
                    <a:pt x="38332" y="53282"/>
                    <a:pt x="38646" y="51042"/>
                  </a:cubicBezTo>
                  <a:cubicBezTo>
                    <a:pt x="36178" y="50728"/>
                    <a:pt x="33710" y="50414"/>
                    <a:pt x="31242" y="50101"/>
                  </a:cubicBezTo>
                  <a:cubicBezTo>
                    <a:pt x="31371" y="48517"/>
                    <a:pt x="31456" y="46934"/>
                    <a:pt x="31470" y="45336"/>
                  </a:cubicBezTo>
                  <a:cubicBezTo>
                    <a:pt x="37676" y="45607"/>
                    <a:pt x="43881" y="45864"/>
                    <a:pt x="50072" y="46120"/>
                  </a:cubicBezTo>
                  <a:cubicBezTo>
                    <a:pt x="50073" y="46121"/>
                    <a:pt x="50073" y="46121"/>
                    <a:pt x="50073" y="46121"/>
                  </a:cubicBezTo>
                  <a:cubicBezTo>
                    <a:pt x="50185" y="46121"/>
                    <a:pt x="50338" y="38238"/>
                    <a:pt x="50100" y="38238"/>
                  </a:cubicBezTo>
                  <a:cubicBezTo>
                    <a:pt x="50096" y="38238"/>
                    <a:pt x="50091" y="38241"/>
                    <a:pt x="50087" y="38246"/>
                  </a:cubicBezTo>
                  <a:cubicBezTo>
                    <a:pt x="49946" y="38556"/>
                    <a:pt x="40851" y="39131"/>
                    <a:pt x="40633" y="39131"/>
                  </a:cubicBezTo>
                  <a:cubicBezTo>
                    <a:pt x="40630" y="39131"/>
                    <a:pt x="40629" y="39131"/>
                    <a:pt x="40629" y="39130"/>
                  </a:cubicBezTo>
                  <a:cubicBezTo>
                    <a:pt x="40429" y="37133"/>
                    <a:pt x="40144" y="35150"/>
                    <a:pt x="39787" y="33182"/>
                  </a:cubicBezTo>
                  <a:cubicBezTo>
                    <a:pt x="37362" y="33567"/>
                    <a:pt x="34937" y="33938"/>
                    <a:pt x="32512" y="34295"/>
                  </a:cubicBezTo>
                  <a:cubicBezTo>
                    <a:pt x="32241" y="32897"/>
                    <a:pt x="31941" y="31499"/>
                    <a:pt x="31585" y="30115"/>
                  </a:cubicBezTo>
                  <a:cubicBezTo>
                    <a:pt x="30500" y="30315"/>
                    <a:pt x="29416" y="30514"/>
                    <a:pt x="28332" y="30728"/>
                  </a:cubicBezTo>
                  <a:cubicBezTo>
                    <a:pt x="27990" y="29587"/>
                    <a:pt x="27604" y="28460"/>
                    <a:pt x="27205" y="27347"/>
                  </a:cubicBezTo>
                  <a:cubicBezTo>
                    <a:pt x="29216" y="26820"/>
                    <a:pt x="31228" y="26277"/>
                    <a:pt x="33239" y="25735"/>
                  </a:cubicBezTo>
                  <a:cubicBezTo>
                    <a:pt x="32854" y="24680"/>
                    <a:pt x="32440" y="23624"/>
                    <a:pt x="31998" y="22597"/>
                  </a:cubicBezTo>
                  <a:cubicBezTo>
                    <a:pt x="34466" y="21698"/>
                    <a:pt x="36934" y="20785"/>
                    <a:pt x="39373" y="19830"/>
                  </a:cubicBezTo>
                  <a:cubicBezTo>
                    <a:pt x="38332" y="17604"/>
                    <a:pt x="37191" y="15422"/>
                    <a:pt x="35964" y="13296"/>
                  </a:cubicBezTo>
                  <a:cubicBezTo>
                    <a:pt x="34323" y="14095"/>
                    <a:pt x="32683" y="14894"/>
                    <a:pt x="31028" y="15664"/>
                  </a:cubicBezTo>
                  <a:cubicBezTo>
                    <a:pt x="30415" y="14566"/>
                    <a:pt x="29759" y="13467"/>
                    <a:pt x="29074" y="12397"/>
                  </a:cubicBezTo>
                  <a:cubicBezTo>
                    <a:pt x="27062" y="13510"/>
                    <a:pt x="25037" y="14608"/>
                    <a:pt x="22997" y="15693"/>
                  </a:cubicBezTo>
                  <a:cubicBezTo>
                    <a:pt x="22298" y="14623"/>
                    <a:pt x="21570" y="13567"/>
                    <a:pt x="20828" y="12540"/>
                  </a:cubicBezTo>
                  <a:cubicBezTo>
                    <a:pt x="22127" y="11784"/>
                    <a:pt x="23410" y="11028"/>
                    <a:pt x="24709" y="10257"/>
                  </a:cubicBezTo>
                  <a:cubicBezTo>
                    <a:pt x="23510" y="8731"/>
                    <a:pt x="22255" y="7262"/>
                    <a:pt x="20943" y="5835"/>
                  </a:cubicBezTo>
                  <a:cubicBezTo>
                    <a:pt x="19944" y="6591"/>
                    <a:pt x="19744" y="6748"/>
                    <a:pt x="18717" y="7504"/>
                  </a:cubicBezTo>
                  <a:lnTo>
                    <a:pt x="15821" y="1556"/>
                  </a:lnTo>
                  <a:lnTo>
                    <a:pt x="8646" y="6363"/>
                  </a:lnTo>
                  <a:cubicBezTo>
                    <a:pt x="9972" y="4965"/>
                    <a:pt x="11271" y="3553"/>
                    <a:pt x="12555" y="2098"/>
                  </a:cubicBezTo>
                  <a:cubicBezTo>
                    <a:pt x="11456" y="1370"/>
                    <a:pt x="10343" y="671"/>
                    <a:pt x="921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7429;p120">
              <a:extLst>
                <a:ext uri="{FF2B5EF4-FFF2-40B4-BE49-F238E27FC236}">
                  <a16:creationId xmlns:a16="http://schemas.microsoft.com/office/drawing/2014/main" id="{E8D0A974-C6B2-E847-4F5F-E52944075436}"/>
                </a:ext>
              </a:extLst>
            </p:cNvPr>
            <p:cNvSpPr/>
            <p:nvPr/>
          </p:nvSpPr>
          <p:spPr>
            <a:xfrm>
              <a:off x="4538050" y="3991025"/>
              <a:ext cx="54250" cy="52100"/>
            </a:xfrm>
            <a:custGeom>
              <a:avLst/>
              <a:gdLst/>
              <a:ahLst/>
              <a:cxnLst/>
              <a:rect l="l" t="t" r="r" b="b"/>
              <a:pathLst>
                <a:path w="2170" h="2084" extrusionOk="0">
                  <a:moveTo>
                    <a:pt x="600" y="1"/>
                  </a:moveTo>
                  <a:cubicBezTo>
                    <a:pt x="400" y="158"/>
                    <a:pt x="201" y="300"/>
                    <a:pt x="1" y="443"/>
                  </a:cubicBezTo>
                  <a:cubicBezTo>
                    <a:pt x="529" y="985"/>
                    <a:pt x="1042" y="1541"/>
                    <a:pt x="1556" y="2084"/>
                  </a:cubicBezTo>
                  <a:cubicBezTo>
                    <a:pt x="1770" y="1941"/>
                    <a:pt x="1969" y="1784"/>
                    <a:pt x="2169" y="1627"/>
                  </a:cubicBezTo>
                  <a:cubicBezTo>
                    <a:pt x="1656" y="1071"/>
                    <a:pt x="1128" y="543"/>
                    <a:pt x="6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7430;p120">
              <a:extLst>
                <a:ext uri="{FF2B5EF4-FFF2-40B4-BE49-F238E27FC236}">
                  <a16:creationId xmlns:a16="http://schemas.microsoft.com/office/drawing/2014/main" id="{767329AE-6B4C-C1D1-B6DE-C546DC686723}"/>
                </a:ext>
              </a:extLst>
            </p:cNvPr>
            <p:cNvSpPr/>
            <p:nvPr/>
          </p:nvSpPr>
          <p:spPr>
            <a:xfrm>
              <a:off x="4987425" y="3603025"/>
              <a:ext cx="58150" cy="53500"/>
            </a:xfrm>
            <a:custGeom>
              <a:avLst/>
              <a:gdLst/>
              <a:ahLst/>
              <a:cxnLst/>
              <a:rect l="l" t="t" r="r" b="b"/>
              <a:pathLst>
                <a:path w="2326" h="2140" extrusionOk="0">
                  <a:moveTo>
                    <a:pt x="599" y="0"/>
                  </a:moveTo>
                  <a:cubicBezTo>
                    <a:pt x="400" y="214"/>
                    <a:pt x="200" y="414"/>
                    <a:pt x="0" y="628"/>
                  </a:cubicBezTo>
                  <a:cubicBezTo>
                    <a:pt x="571" y="1127"/>
                    <a:pt x="1141" y="1626"/>
                    <a:pt x="1712" y="2140"/>
                  </a:cubicBezTo>
                  <a:cubicBezTo>
                    <a:pt x="1912" y="1926"/>
                    <a:pt x="2111" y="1712"/>
                    <a:pt x="2325" y="1498"/>
                  </a:cubicBezTo>
                  <a:cubicBezTo>
                    <a:pt x="1755" y="999"/>
                    <a:pt x="1170" y="499"/>
                    <a:pt x="59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7431;p120">
              <a:extLst>
                <a:ext uri="{FF2B5EF4-FFF2-40B4-BE49-F238E27FC236}">
                  <a16:creationId xmlns:a16="http://schemas.microsoft.com/office/drawing/2014/main" id="{F79CFE3D-6642-4431-87CB-14B1038EA461}"/>
                </a:ext>
              </a:extLst>
            </p:cNvPr>
            <p:cNvSpPr/>
            <p:nvPr/>
          </p:nvSpPr>
          <p:spPr>
            <a:xfrm>
              <a:off x="5079775" y="3742825"/>
              <a:ext cx="57100" cy="57075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657" y="0"/>
                  </a:moveTo>
                  <a:cubicBezTo>
                    <a:pt x="443" y="214"/>
                    <a:pt x="215" y="428"/>
                    <a:pt x="1" y="656"/>
                  </a:cubicBezTo>
                  <a:cubicBezTo>
                    <a:pt x="543" y="1184"/>
                    <a:pt x="1085" y="1726"/>
                    <a:pt x="1613" y="2283"/>
                  </a:cubicBezTo>
                  <a:cubicBezTo>
                    <a:pt x="1841" y="2054"/>
                    <a:pt x="2069" y="1826"/>
                    <a:pt x="2283" y="1598"/>
                  </a:cubicBezTo>
                  <a:cubicBezTo>
                    <a:pt x="1756" y="1056"/>
                    <a:pt x="1199" y="528"/>
                    <a:pt x="65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7432;p120">
              <a:extLst>
                <a:ext uri="{FF2B5EF4-FFF2-40B4-BE49-F238E27FC236}">
                  <a16:creationId xmlns:a16="http://schemas.microsoft.com/office/drawing/2014/main" id="{F7258BD1-9FF0-5EBC-F62D-0FC785C40580}"/>
                </a:ext>
              </a:extLst>
            </p:cNvPr>
            <p:cNvSpPr/>
            <p:nvPr/>
          </p:nvSpPr>
          <p:spPr>
            <a:xfrm>
              <a:off x="5289475" y="3331250"/>
              <a:ext cx="61375" cy="49250"/>
            </a:xfrm>
            <a:custGeom>
              <a:avLst/>
              <a:gdLst/>
              <a:ahLst/>
              <a:cxnLst/>
              <a:rect l="l" t="t" r="r" b="b"/>
              <a:pathLst>
                <a:path w="2455" h="1970" extrusionOk="0">
                  <a:moveTo>
                    <a:pt x="472" y="1"/>
                  </a:moveTo>
                  <a:cubicBezTo>
                    <a:pt x="315" y="272"/>
                    <a:pt x="158" y="529"/>
                    <a:pt x="1" y="800"/>
                  </a:cubicBezTo>
                  <a:cubicBezTo>
                    <a:pt x="657" y="1185"/>
                    <a:pt x="1313" y="1570"/>
                    <a:pt x="1955" y="1970"/>
                  </a:cubicBezTo>
                  <a:cubicBezTo>
                    <a:pt x="2127" y="1699"/>
                    <a:pt x="2283" y="1428"/>
                    <a:pt x="2455" y="1156"/>
                  </a:cubicBezTo>
                  <a:cubicBezTo>
                    <a:pt x="1798" y="771"/>
                    <a:pt x="1142" y="386"/>
                    <a:pt x="47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7433;p120">
              <a:extLst>
                <a:ext uri="{FF2B5EF4-FFF2-40B4-BE49-F238E27FC236}">
                  <a16:creationId xmlns:a16="http://schemas.microsoft.com/office/drawing/2014/main" id="{980A020A-21EB-B400-BAF7-E607F828D6B7}"/>
                </a:ext>
              </a:extLst>
            </p:cNvPr>
            <p:cNvSpPr/>
            <p:nvPr/>
          </p:nvSpPr>
          <p:spPr>
            <a:xfrm>
              <a:off x="5339775" y="26568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69" y="0"/>
                  </a:moveTo>
                  <a:cubicBezTo>
                    <a:pt x="1513" y="72"/>
                    <a:pt x="756" y="157"/>
                    <a:pt x="0" y="229"/>
                  </a:cubicBezTo>
                  <a:cubicBezTo>
                    <a:pt x="29" y="528"/>
                    <a:pt x="57" y="828"/>
                    <a:pt x="86" y="1127"/>
                  </a:cubicBezTo>
                  <a:cubicBezTo>
                    <a:pt x="842" y="1056"/>
                    <a:pt x="1598" y="985"/>
                    <a:pt x="2368" y="928"/>
                  </a:cubicBezTo>
                  <a:cubicBezTo>
                    <a:pt x="2340" y="614"/>
                    <a:pt x="2311" y="314"/>
                    <a:pt x="22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7434;p120">
              <a:extLst>
                <a:ext uri="{FF2B5EF4-FFF2-40B4-BE49-F238E27FC236}">
                  <a16:creationId xmlns:a16="http://schemas.microsoft.com/office/drawing/2014/main" id="{51D857C8-05F2-B897-85A8-E770B6FB6592}"/>
                </a:ext>
              </a:extLst>
            </p:cNvPr>
            <p:cNvSpPr/>
            <p:nvPr/>
          </p:nvSpPr>
          <p:spPr>
            <a:xfrm>
              <a:off x="5340125" y="2799175"/>
              <a:ext cx="57800" cy="23900"/>
            </a:xfrm>
            <a:custGeom>
              <a:avLst/>
              <a:gdLst/>
              <a:ahLst/>
              <a:cxnLst/>
              <a:rect l="l" t="t" r="r" b="b"/>
              <a:pathLst>
                <a:path w="2312" h="956" extrusionOk="0">
                  <a:moveTo>
                    <a:pt x="2297" y="0"/>
                  </a:moveTo>
                  <a:cubicBezTo>
                    <a:pt x="1527" y="14"/>
                    <a:pt x="771" y="43"/>
                    <a:pt x="1" y="57"/>
                  </a:cubicBezTo>
                  <a:cubicBezTo>
                    <a:pt x="15" y="357"/>
                    <a:pt x="15" y="656"/>
                    <a:pt x="29" y="956"/>
                  </a:cubicBezTo>
                  <a:cubicBezTo>
                    <a:pt x="785" y="942"/>
                    <a:pt x="1556" y="942"/>
                    <a:pt x="2312" y="927"/>
                  </a:cubicBezTo>
                  <a:cubicBezTo>
                    <a:pt x="2312" y="614"/>
                    <a:pt x="2297" y="314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7435;p120">
              <a:extLst>
                <a:ext uri="{FF2B5EF4-FFF2-40B4-BE49-F238E27FC236}">
                  <a16:creationId xmlns:a16="http://schemas.microsoft.com/office/drawing/2014/main" id="{4CEBA6DD-8681-2D50-FE24-BD5392B5EC2B}"/>
                </a:ext>
              </a:extLst>
            </p:cNvPr>
            <p:cNvSpPr/>
            <p:nvPr/>
          </p:nvSpPr>
          <p:spPr>
            <a:xfrm>
              <a:off x="5569450" y="2787400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7" y="0"/>
                  </a:moveTo>
                  <a:cubicBezTo>
                    <a:pt x="1527" y="29"/>
                    <a:pt x="771" y="57"/>
                    <a:pt x="0" y="72"/>
                  </a:cubicBezTo>
                  <a:cubicBezTo>
                    <a:pt x="15" y="414"/>
                    <a:pt x="29" y="756"/>
                    <a:pt x="29" y="1085"/>
                  </a:cubicBezTo>
                  <a:cubicBezTo>
                    <a:pt x="785" y="1070"/>
                    <a:pt x="1555" y="1056"/>
                    <a:pt x="2311" y="1042"/>
                  </a:cubicBezTo>
                  <a:cubicBezTo>
                    <a:pt x="2311" y="699"/>
                    <a:pt x="2311" y="357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7436;p120">
              <a:extLst>
                <a:ext uri="{FF2B5EF4-FFF2-40B4-BE49-F238E27FC236}">
                  <a16:creationId xmlns:a16="http://schemas.microsoft.com/office/drawing/2014/main" id="{8D203370-54F5-2261-E639-D06FD44FB0F4}"/>
                </a:ext>
              </a:extLst>
            </p:cNvPr>
            <p:cNvSpPr/>
            <p:nvPr/>
          </p:nvSpPr>
          <p:spPr>
            <a:xfrm>
              <a:off x="5174650" y="2553800"/>
              <a:ext cx="59950" cy="29625"/>
            </a:xfrm>
            <a:custGeom>
              <a:avLst/>
              <a:gdLst/>
              <a:ahLst/>
              <a:cxnLst/>
              <a:rect l="l" t="t" r="r" b="b"/>
              <a:pathLst>
                <a:path w="2398" h="1185" extrusionOk="0">
                  <a:moveTo>
                    <a:pt x="2254" y="1"/>
                  </a:moveTo>
                  <a:cubicBezTo>
                    <a:pt x="1498" y="115"/>
                    <a:pt x="757" y="243"/>
                    <a:pt x="1" y="371"/>
                  </a:cubicBezTo>
                  <a:cubicBezTo>
                    <a:pt x="43" y="643"/>
                    <a:pt x="86" y="914"/>
                    <a:pt x="129" y="1185"/>
                  </a:cubicBezTo>
                  <a:cubicBezTo>
                    <a:pt x="885" y="1070"/>
                    <a:pt x="1641" y="956"/>
                    <a:pt x="2397" y="842"/>
                  </a:cubicBezTo>
                  <a:cubicBezTo>
                    <a:pt x="2354" y="557"/>
                    <a:pt x="2312" y="272"/>
                    <a:pt x="225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7437;p120">
              <a:extLst>
                <a:ext uri="{FF2B5EF4-FFF2-40B4-BE49-F238E27FC236}">
                  <a16:creationId xmlns:a16="http://schemas.microsoft.com/office/drawing/2014/main" id="{1B67984D-8B9B-301B-316D-DD1057581B97}"/>
                </a:ext>
              </a:extLst>
            </p:cNvPr>
            <p:cNvSpPr/>
            <p:nvPr/>
          </p:nvSpPr>
          <p:spPr>
            <a:xfrm>
              <a:off x="5333350" y="2165075"/>
              <a:ext cx="61725" cy="47100"/>
            </a:xfrm>
            <a:custGeom>
              <a:avLst/>
              <a:gdLst/>
              <a:ahLst/>
              <a:cxnLst/>
              <a:rect l="l" t="t" r="r" b="b"/>
              <a:pathLst>
                <a:path w="2469" h="1884" extrusionOk="0">
                  <a:moveTo>
                    <a:pt x="2041" y="0"/>
                  </a:moveTo>
                  <a:cubicBezTo>
                    <a:pt x="1356" y="343"/>
                    <a:pt x="685" y="685"/>
                    <a:pt x="1" y="1027"/>
                  </a:cubicBezTo>
                  <a:cubicBezTo>
                    <a:pt x="129" y="1313"/>
                    <a:pt x="272" y="1598"/>
                    <a:pt x="414" y="1883"/>
                  </a:cubicBezTo>
                  <a:cubicBezTo>
                    <a:pt x="1099" y="1555"/>
                    <a:pt x="1784" y="1227"/>
                    <a:pt x="2469" y="885"/>
                  </a:cubicBezTo>
                  <a:cubicBezTo>
                    <a:pt x="2326" y="600"/>
                    <a:pt x="2183" y="300"/>
                    <a:pt x="204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7438;p120">
              <a:extLst>
                <a:ext uri="{FF2B5EF4-FFF2-40B4-BE49-F238E27FC236}">
                  <a16:creationId xmlns:a16="http://schemas.microsoft.com/office/drawing/2014/main" id="{6E790366-7B85-9BE2-1F4A-AFBDFAFA012D}"/>
                </a:ext>
              </a:extLst>
            </p:cNvPr>
            <p:cNvSpPr/>
            <p:nvPr/>
          </p:nvSpPr>
          <p:spPr>
            <a:xfrm>
              <a:off x="4964950" y="1957500"/>
              <a:ext cx="59225" cy="50325"/>
            </a:xfrm>
            <a:custGeom>
              <a:avLst/>
              <a:gdLst/>
              <a:ahLst/>
              <a:cxnLst/>
              <a:rect l="l" t="t" r="r" b="b"/>
              <a:pathLst>
                <a:path w="2369" h="2013" extrusionOk="0">
                  <a:moveTo>
                    <a:pt x="1841" y="1"/>
                  </a:moveTo>
                  <a:cubicBezTo>
                    <a:pt x="1227" y="443"/>
                    <a:pt x="614" y="900"/>
                    <a:pt x="0" y="1342"/>
                  </a:cubicBezTo>
                  <a:cubicBezTo>
                    <a:pt x="172" y="1570"/>
                    <a:pt x="343" y="1784"/>
                    <a:pt x="500" y="2012"/>
                  </a:cubicBezTo>
                  <a:cubicBezTo>
                    <a:pt x="1127" y="1584"/>
                    <a:pt x="1755" y="1142"/>
                    <a:pt x="2369" y="700"/>
                  </a:cubicBezTo>
                  <a:cubicBezTo>
                    <a:pt x="2197" y="457"/>
                    <a:pt x="2026" y="229"/>
                    <a:pt x="18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7439;p120">
              <a:extLst>
                <a:ext uri="{FF2B5EF4-FFF2-40B4-BE49-F238E27FC236}">
                  <a16:creationId xmlns:a16="http://schemas.microsoft.com/office/drawing/2014/main" id="{82274DA8-659A-158A-B0F2-93621C5F454A}"/>
                </a:ext>
              </a:extLst>
            </p:cNvPr>
            <p:cNvSpPr/>
            <p:nvPr/>
          </p:nvSpPr>
          <p:spPr>
            <a:xfrm>
              <a:off x="5145050" y="2151525"/>
              <a:ext cx="59225" cy="46375"/>
            </a:xfrm>
            <a:custGeom>
              <a:avLst/>
              <a:gdLst/>
              <a:ahLst/>
              <a:cxnLst/>
              <a:rect l="l" t="t" r="r" b="b"/>
              <a:pathLst>
                <a:path w="2369" h="1855" extrusionOk="0">
                  <a:moveTo>
                    <a:pt x="1898" y="0"/>
                  </a:moveTo>
                  <a:cubicBezTo>
                    <a:pt x="1270" y="414"/>
                    <a:pt x="642" y="842"/>
                    <a:pt x="0" y="1256"/>
                  </a:cubicBezTo>
                  <a:cubicBezTo>
                    <a:pt x="157" y="1455"/>
                    <a:pt x="300" y="1655"/>
                    <a:pt x="457" y="1855"/>
                  </a:cubicBezTo>
                  <a:cubicBezTo>
                    <a:pt x="1085" y="1455"/>
                    <a:pt x="1727" y="1042"/>
                    <a:pt x="2369" y="614"/>
                  </a:cubicBezTo>
                  <a:cubicBezTo>
                    <a:pt x="2212" y="414"/>
                    <a:pt x="2055" y="200"/>
                    <a:pt x="18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7440;p120">
              <a:extLst>
                <a:ext uri="{FF2B5EF4-FFF2-40B4-BE49-F238E27FC236}">
                  <a16:creationId xmlns:a16="http://schemas.microsoft.com/office/drawing/2014/main" id="{D81C38B1-C77F-045C-25EF-F7AA17FA6D3E}"/>
                </a:ext>
              </a:extLst>
            </p:cNvPr>
            <p:cNvSpPr/>
            <p:nvPr/>
          </p:nvSpPr>
          <p:spPr>
            <a:xfrm>
              <a:off x="5084425" y="3377975"/>
              <a:ext cx="66700" cy="54600"/>
            </a:xfrm>
            <a:custGeom>
              <a:avLst/>
              <a:gdLst/>
              <a:ahLst/>
              <a:cxnLst/>
              <a:rect l="l" t="t" r="r" b="b"/>
              <a:pathLst>
                <a:path w="2668" h="2184" extrusionOk="0">
                  <a:moveTo>
                    <a:pt x="557" y="1"/>
                  </a:moveTo>
                  <a:lnTo>
                    <a:pt x="514" y="72"/>
                  </a:lnTo>
                  <a:cubicBezTo>
                    <a:pt x="357" y="329"/>
                    <a:pt x="200" y="600"/>
                    <a:pt x="43" y="857"/>
                  </a:cubicBezTo>
                  <a:lnTo>
                    <a:pt x="0" y="928"/>
                  </a:lnTo>
                  <a:lnTo>
                    <a:pt x="72" y="957"/>
                  </a:lnTo>
                  <a:cubicBezTo>
                    <a:pt x="742" y="1356"/>
                    <a:pt x="1398" y="1755"/>
                    <a:pt x="2026" y="2141"/>
                  </a:cubicBezTo>
                  <a:lnTo>
                    <a:pt x="2097" y="2183"/>
                  </a:lnTo>
                  <a:lnTo>
                    <a:pt x="2140" y="2112"/>
                  </a:lnTo>
                  <a:cubicBezTo>
                    <a:pt x="2297" y="1841"/>
                    <a:pt x="2468" y="1570"/>
                    <a:pt x="2625" y="1299"/>
                  </a:cubicBezTo>
                  <a:lnTo>
                    <a:pt x="2668" y="1228"/>
                  </a:lnTo>
                  <a:lnTo>
                    <a:pt x="2597" y="1199"/>
                  </a:lnTo>
                  <a:cubicBezTo>
                    <a:pt x="1955" y="814"/>
                    <a:pt x="1284" y="429"/>
                    <a:pt x="628" y="44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7441;p120">
              <a:extLst>
                <a:ext uri="{FF2B5EF4-FFF2-40B4-BE49-F238E27FC236}">
                  <a16:creationId xmlns:a16="http://schemas.microsoft.com/office/drawing/2014/main" id="{FE09359E-EDB2-D970-F20D-D985A894157A}"/>
                </a:ext>
              </a:extLst>
            </p:cNvPr>
            <p:cNvSpPr/>
            <p:nvPr/>
          </p:nvSpPr>
          <p:spPr>
            <a:xfrm>
              <a:off x="5022375" y="3489600"/>
              <a:ext cx="63850" cy="60650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713" y="1"/>
                  </a:moveTo>
                  <a:lnTo>
                    <a:pt x="671" y="58"/>
                  </a:lnTo>
                  <a:cubicBezTo>
                    <a:pt x="457" y="286"/>
                    <a:pt x="257" y="514"/>
                    <a:pt x="57" y="743"/>
                  </a:cubicBezTo>
                  <a:lnTo>
                    <a:pt x="0" y="800"/>
                  </a:lnTo>
                  <a:lnTo>
                    <a:pt x="57" y="857"/>
                  </a:lnTo>
                  <a:cubicBezTo>
                    <a:pt x="614" y="1342"/>
                    <a:pt x="1184" y="1841"/>
                    <a:pt x="1769" y="2369"/>
                  </a:cubicBezTo>
                  <a:lnTo>
                    <a:pt x="1826" y="2426"/>
                  </a:lnTo>
                  <a:lnTo>
                    <a:pt x="1883" y="2369"/>
                  </a:lnTo>
                  <a:cubicBezTo>
                    <a:pt x="2083" y="2126"/>
                    <a:pt x="2297" y="1898"/>
                    <a:pt x="2511" y="1656"/>
                  </a:cubicBezTo>
                  <a:lnTo>
                    <a:pt x="2554" y="1598"/>
                  </a:lnTo>
                  <a:lnTo>
                    <a:pt x="2497" y="1556"/>
                  </a:lnTo>
                  <a:cubicBezTo>
                    <a:pt x="1926" y="1042"/>
                    <a:pt x="1341" y="543"/>
                    <a:pt x="771" y="44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7442;p120">
              <a:extLst>
                <a:ext uri="{FF2B5EF4-FFF2-40B4-BE49-F238E27FC236}">
                  <a16:creationId xmlns:a16="http://schemas.microsoft.com/office/drawing/2014/main" id="{BF28026B-F8E8-A137-BDD5-316DC3CF04BA}"/>
                </a:ext>
              </a:extLst>
            </p:cNvPr>
            <p:cNvSpPr/>
            <p:nvPr/>
          </p:nvSpPr>
          <p:spPr>
            <a:xfrm>
              <a:off x="5278425" y="3066650"/>
              <a:ext cx="64575" cy="35325"/>
            </a:xfrm>
            <a:custGeom>
              <a:avLst/>
              <a:gdLst/>
              <a:ahLst/>
              <a:cxnLst/>
              <a:rect l="l" t="t" r="r" b="b"/>
              <a:pathLst>
                <a:path w="2583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15" y="357"/>
                    <a:pt x="72" y="642"/>
                    <a:pt x="15" y="927"/>
                  </a:cubicBezTo>
                  <a:lnTo>
                    <a:pt x="1" y="999"/>
                  </a:lnTo>
                  <a:lnTo>
                    <a:pt x="72" y="1013"/>
                  </a:lnTo>
                  <a:cubicBezTo>
                    <a:pt x="828" y="1141"/>
                    <a:pt x="1584" y="1270"/>
                    <a:pt x="2340" y="1398"/>
                  </a:cubicBezTo>
                  <a:lnTo>
                    <a:pt x="2412" y="1412"/>
                  </a:lnTo>
                  <a:lnTo>
                    <a:pt x="2426" y="1327"/>
                  </a:lnTo>
                  <a:cubicBezTo>
                    <a:pt x="2469" y="1041"/>
                    <a:pt x="2526" y="756"/>
                    <a:pt x="2569" y="457"/>
                  </a:cubicBezTo>
                  <a:lnTo>
                    <a:pt x="2583" y="38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7443;p120">
              <a:extLst>
                <a:ext uri="{FF2B5EF4-FFF2-40B4-BE49-F238E27FC236}">
                  <a16:creationId xmlns:a16="http://schemas.microsoft.com/office/drawing/2014/main" id="{577697BF-4464-8975-7C3E-D7017C187B7D}"/>
                </a:ext>
              </a:extLst>
            </p:cNvPr>
            <p:cNvSpPr/>
            <p:nvPr/>
          </p:nvSpPr>
          <p:spPr>
            <a:xfrm>
              <a:off x="5160750" y="3063425"/>
              <a:ext cx="64200" cy="33900"/>
            </a:xfrm>
            <a:custGeom>
              <a:avLst/>
              <a:gdLst/>
              <a:ahLst/>
              <a:cxnLst/>
              <a:rect l="l" t="t" r="r" b="b"/>
              <a:pathLst>
                <a:path w="2568" h="1356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29"/>
                    <a:pt x="57" y="600"/>
                    <a:pt x="14" y="857"/>
                  </a:cubicBezTo>
                  <a:lnTo>
                    <a:pt x="0" y="928"/>
                  </a:lnTo>
                  <a:lnTo>
                    <a:pt x="2411" y="1356"/>
                  </a:lnTo>
                  <a:lnTo>
                    <a:pt x="2425" y="1285"/>
                  </a:lnTo>
                  <a:cubicBezTo>
                    <a:pt x="2468" y="1014"/>
                    <a:pt x="2511" y="743"/>
                    <a:pt x="2554" y="471"/>
                  </a:cubicBezTo>
                  <a:lnTo>
                    <a:pt x="2568" y="400"/>
                  </a:lnTo>
                  <a:lnTo>
                    <a:pt x="2497" y="386"/>
                  </a:lnTo>
                  <a:cubicBezTo>
                    <a:pt x="1741" y="257"/>
                    <a:pt x="999" y="129"/>
                    <a:pt x="243" y="15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7444;p120">
              <a:extLst>
                <a:ext uri="{FF2B5EF4-FFF2-40B4-BE49-F238E27FC236}">
                  <a16:creationId xmlns:a16="http://schemas.microsoft.com/office/drawing/2014/main" id="{0CB9AA4F-D0EE-A391-0A3F-795CB60EE025}"/>
                </a:ext>
              </a:extLst>
            </p:cNvPr>
            <p:cNvSpPr/>
            <p:nvPr/>
          </p:nvSpPr>
          <p:spPr>
            <a:xfrm>
              <a:off x="5142550" y="3273125"/>
              <a:ext cx="64225" cy="32475"/>
            </a:xfrm>
            <a:custGeom>
              <a:avLst/>
              <a:gdLst/>
              <a:ahLst/>
              <a:cxnLst/>
              <a:rect l="l" t="t" r="r" b="b"/>
              <a:pathLst>
                <a:path w="2569" h="1299" extrusionOk="0">
                  <a:moveTo>
                    <a:pt x="158" y="1"/>
                  </a:moveTo>
                  <a:lnTo>
                    <a:pt x="143" y="72"/>
                  </a:lnTo>
                  <a:cubicBezTo>
                    <a:pt x="100" y="315"/>
                    <a:pt x="58" y="543"/>
                    <a:pt x="15" y="785"/>
                  </a:cubicBezTo>
                  <a:lnTo>
                    <a:pt x="1" y="857"/>
                  </a:lnTo>
                  <a:lnTo>
                    <a:pt x="2411" y="1299"/>
                  </a:lnTo>
                  <a:lnTo>
                    <a:pt x="2426" y="1213"/>
                  </a:lnTo>
                  <a:cubicBezTo>
                    <a:pt x="2469" y="971"/>
                    <a:pt x="2511" y="728"/>
                    <a:pt x="2554" y="486"/>
                  </a:cubicBezTo>
                  <a:lnTo>
                    <a:pt x="2568" y="4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7445;p120">
              <a:extLst>
                <a:ext uri="{FF2B5EF4-FFF2-40B4-BE49-F238E27FC236}">
                  <a16:creationId xmlns:a16="http://schemas.microsoft.com/office/drawing/2014/main" id="{8013EB64-748C-ACE6-EEBA-C45346F1BAA2}"/>
                </a:ext>
              </a:extLst>
            </p:cNvPr>
            <p:cNvSpPr/>
            <p:nvPr/>
          </p:nvSpPr>
          <p:spPr>
            <a:xfrm>
              <a:off x="5199250" y="2695375"/>
              <a:ext cx="63150" cy="29625"/>
            </a:xfrm>
            <a:custGeom>
              <a:avLst/>
              <a:gdLst/>
              <a:ahLst/>
              <a:cxnLst/>
              <a:rect l="l" t="t" r="r" b="b"/>
              <a:pathLst>
                <a:path w="2526" h="1185" extrusionOk="0">
                  <a:moveTo>
                    <a:pt x="2355" y="1"/>
                  </a:moveTo>
                  <a:cubicBezTo>
                    <a:pt x="1599" y="72"/>
                    <a:pt x="842" y="144"/>
                    <a:pt x="86" y="215"/>
                  </a:cubicBezTo>
                  <a:lnTo>
                    <a:pt x="1" y="215"/>
                  </a:lnTo>
                  <a:lnTo>
                    <a:pt x="15" y="286"/>
                  </a:lnTo>
                  <a:cubicBezTo>
                    <a:pt x="44" y="572"/>
                    <a:pt x="58" y="843"/>
                    <a:pt x="86" y="1114"/>
                  </a:cubicBezTo>
                  <a:lnTo>
                    <a:pt x="86" y="1185"/>
                  </a:lnTo>
                  <a:lnTo>
                    <a:pt x="158" y="1185"/>
                  </a:lnTo>
                  <a:cubicBezTo>
                    <a:pt x="928" y="1114"/>
                    <a:pt x="1684" y="1057"/>
                    <a:pt x="2440" y="999"/>
                  </a:cubicBezTo>
                  <a:lnTo>
                    <a:pt x="2526" y="999"/>
                  </a:lnTo>
                  <a:lnTo>
                    <a:pt x="2512" y="928"/>
                  </a:lnTo>
                  <a:cubicBezTo>
                    <a:pt x="2497" y="643"/>
                    <a:pt x="2469" y="358"/>
                    <a:pt x="2440" y="72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7446;p120">
              <a:extLst>
                <a:ext uri="{FF2B5EF4-FFF2-40B4-BE49-F238E27FC236}">
                  <a16:creationId xmlns:a16="http://schemas.microsoft.com/office/drawing/2014/main" id="{A7F27193-C595-281D-665D-8426A88B9D53}"/>
                </a:ext>
              </a:extLst>
            </p:cNvPr>
            <p:cNvSpPr/>
            <p:nvPr/>
          </p:nvSpPr>
          <p:spPr>
            <a:xfrm>
              <a:off x="2708175" y="1702175"/>
              <a:ext cx="53875" cy="56000"/>
            </a:xfrm>
            <a:custGeom>
              <a:avLst/>
              <a:gdLst/>
              <a:ahLst/>
              <a:cxnLst/>
              <a:rect l="l" t="t" r="r" b="b"/>
              <a:pathLst>
                <a:path w="2155" h="2240" extrusionOk="0">
                  <a:moveTo>
                    <a:pt x="685" y="0"/>
                  </a:moveTo>
                  <a:cubicBezTo>
                    <a:pt x="457" y="171"/>
                    <a:pt x="228" y="357"/>
                    <a:pt x="0" y="528"/>
                  </a:cubicBezTo>
                  <a:cubicBezTo>
                    <a:pt x="499" y="1098"/>
                    <a:pt x="999" y="1669"/>
                    <a:pt x="1498" y="2240"/>
                  </a:cubicBezTo>
                  <a:cubicBezTo>
                    <a:pt x="1712" y="2068"/>
                    <a:pt x="1940" y="1897"/>
                    <a:pt x="2154" y="1726"/>
                  </a:cubicBezTo>
                  <a:cubicBezTo>
                    <a:pt x="1669" y="1156"/>
                    <a:pt x="1170" y="585"/>
                    <a:pt x="6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7447;p120">
              <a:extLst>
                <a:ext uri="{FF2B5EF4-FFF2-40B4-BE49-F238E27FC236}">
                  <a16:creationId xmlns:a16="http://schemas.microsoft.com/office/drawing/2014/main" id="{6695AA5C-C567-44E6-3625-ACD3C3AAB5B1}"/>
                </a:ext>
              </a:extLst>
            </p:cNvPr>
            <p:cNvSpPr/>
            <p:nvPr/>
          </p:nvSpPr>
          <p:spPr>
            <a:xfrm>
              <a:off x="2825850" y="1624425"/>
              <a:ext cx="54600" cy="52450"/>
            </a:xfrm>
            <a:custGeom>
              <a:avLst/>
              <a:gdLst/>
              <a:ahLst/>
              <a:cxnLst/>
              <a:rect l="l" t="t" r="r" b="b"/>
              <a:pathLst>
                <a:path w="2184" h="2098" extrusionOk="0">
                  <a:moveTo>
                    <a:pt x="628" y="0"/>
                  </a:moveTo>
                  <a:cubicBezTo>
                    <a:pt x="414" y="157"/>
                    <a:pt x="215" y="314"/>
                    <a:pt x="1" y="471"/>
                  </a:cubicBezTo>
                  <a:cubicBezTo>
                    <a:pt x="528" y="1013"/>
                    <a:pt x="1056" y="1555"/>
                    <a:pt x="1584" y="2097"/>
                  </a:cubicBezTo>
                  <a:cubicBezTo>
                    <a:pt x="1784" y="1940"/>
                    <a:pt x="1984" y="1798"/>
                    <a:pt x="2183" y="1641"/>
                  </a:cubicBezTo>
                  <a:cubicBezTo>
                    <a:pt x="1655" y="1099"/>
                    <a:pt x="1142" y="557"/>
                    <a:pt x="6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7448;p120">
              <a:extLst>
                <a:ext uri="{FF2B5EF4-FFF2-40B4-BE49-F238E27FC236}">
                  <a16:creationId xmlns:a16="http://schemas.microsoft.com/office/drawing/2014/main" id="{8AA7E6B1-F600-4E95-E421-BF95ADE6A4BE}"/>
                </a:ext>
              </a:extLst>
            </p:cNvPr>
            <p:cNvSpPr/>
            <p:nvPr/>
          </p:nvSpPr>
          <p:spPr>
            <a:xfrm>
              <a:off x="3125775" y="1361925"/>
              <a:ext cx="38550" cy="58525"/>
            </a:xfrm>
            <a:custGeom>
              <a:avLst/>
              <a:gdLst/>
              <a:ahLst/>
              <a:cxnLst/>
              <a:rect l="l" t="t" r="r" b="b"/>
              <a:pathLst>
                <a:path w="1542" h="2341" extrusionOk="0">
                  <a:moveTo>
                    <a:pt x="800" y="1"/>
                  </a:moveTo>
                  <a:cubicBezTo>
                    <a:pt x="529" y="58"/>
                    <a:pt x="272" y="129"/>
                    <a:pt x="1" y="201"/>
                  </a:cubicBezTo>
                  <a:cubicBezTo>
                    <a:pt x="258" y="914"/>
                    <a:pt x="514" y="1627"/>
                    <a:pt x="771" y="2340"/>
                  </a:cubicBezTo>
                  <a:cubicBezTo>
                    <a:pt x="1028" y="2269"/>
                    <a:pt x="1285" y="2198"/>
                    <a:pt x="1542" y="2141"/>
                  </a:cubicBezTo>
                  <a:cubicBezTo>
                    <a:pt x="1285" y="1427"/>
                    <a:pt x="1042" y="714"/>
                    <a:pt x="8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7449;p120">
              <a:extLst>
                <a:ext uri="{FF2B5EF4-FFF2-40B4-BE49-F238E27FC236}">
                  <a16:creationId xmlns:a16="http://schemas.microsoft.com/office/drawing/2014/main" id="{E3495259-BC29-B7ED-8023-AB1070501169}"/>
                </a:ext>
              </a:extLst>
            </p:cNvPr>
            <p:cNvSpPr/>
            <p:nvPr/>
          </p:nvSpPr>
          <p:spPr>
            <a:xfrm>
              <a:off x="2434975" y="1897250"/>
              <a:ext cx="57450" cy="57075"/>
            </a:xfrm>
            <a:custGeom>
              <a:avLst/>
              <a:gdLst/>
              <a:ahLst/>
              <a:cxnLst/>
              <a:rect l="l" t="t" r="r" b="b"/>
              <a:pathLst>
                <a:path w="2298" h="2283" extrusionOk="0">
                  <a:moveTo>
                    <a:pt x="686" y="0"/>
                  </a:moveTo>
                  <a:cubicBezTo>
                    <a:pt x="457" y="228"/>
                    <a:pt x="229" y="457"/>
                    <a:pt x="1" y="685"/>
                  </a:cubicBezTo>
                  <a:cubicBezTo>
                    <a:pt x="543" y="1227"/>
                    <a:pt x="1085" y="1755"/>
                    <a:pt x="1627" y="2283"/>
                  </a:cubicBezTo>
                  <a:cubicBezTo>
                    <a:pt x="1855" y="2069"/>
                    <a:pt x="2069" y="1855"/>
                    <a:pt x="2298" y="1626"/>
                  </a:cubicBezTo>
                  <a:cubicBezTo>
                    <a:pt x="1755" y="1099"/>
                    <a:pt x="1213" y="556"/>
                    <a:pt x="6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7450;p120">
              <a:extLst>
                <a:ext uri="{FF2B5EF4-FFF2-40B4-BE49-F238E27FC236}">
                  <a16:creationId xmlns:a16="http://schemas.microsoft.com/office/drawing/2014/main" id="{052B3573-CC0E-A9B6-C866-642F3B402A67}"/>
                </a:ext>
              </a:extLst>
            </p:cNvPr>
            <p:cNvSpPr/>
            <p:nvPr/>
          </p:nvSpPr>
          <p:spPr>
            <a:xfrm>
              <a:off x="2221350" y="2316650"/>
              <a:ext cx="61375" cy="49225"/>
            </a:xfrm>
            <a:custGeom>
              <a:avLst/>
              <a:gdLst/>
              <a:ahLst/>
              <a:cxnLst/>
              <a:rect l="l" t="t" r="r" b="b"/>
              <a:pathLst>
                <a:path w="2455" h="1969" extrusionOk="0">
                  <a:moveTo>
                    <a:pt x="486" y="0"/>
                  </a:moveTo>
                  <a:cubicBezTo>
                    <a:pt x="329" y="271"/>
                    <a:pt x="158" y="542"/>
                    <a:pt x="1" y="813"/>
                  </a:cubicBezTo>
                  <a:cubicBezTo>
                    <a:pt x="657" y="1198"/>
                    <a:pt x="1313" y="1584"/>
                    <a:pt x="1969" y="1969"/>
                  </a:cubicBezTo>
                  <a:cubicBezTo>
                    <a:pt x="2126" y="1698"/>
                    <a:pt x="2283" y="1441"/>
                    <a:pt x="2454" y="1170"/>
                  </a:cubicBezTo>
                  <a:cubicBezTo>
                    <a:pt x="1798" y="785"/>
                    <a:pt x="1142" y="400"/>
                    <a:pt x="4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7451;p120">
              <a:extLst>
                <a:ext uri="{FF2B5EF4-FFF2-40B4-BE49-F238E27FC236}">
                  <a16:creationId xmlns:a16="http://schemas.microsoft.com/office/drawing/2014/main" id="{29F05088-8091-9A01-79B0-6E9618B193D6}"/>
                </a:ext>
              </a:extLst>
            </p:cNvPr>
            <p:cNvSpPr/>
            <p:nvPr/>
          </p:nvSpPr>
          <p:spPr>
            <a:xfrm>
              <a:off x="2173225" y="30120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82" y="1"/>
                  </a:moveTo>
                  <a:cubicBezTo>
                    <a:pt x="1526" y="72"/>
                    <a:pt x="756" y="143"/>
                    <a:pt x="0" y="200"/>
                  </a:cubicBezTo>
                  <a:cubicBezTo>
                    <a:pt x="29" y="514"/>
                    <a:pt x="57" y="814"/>
                    <a:pt x="86" y="1127"/>
                  </a:cubicBezTo>
                  <a:cubicBezTo>
                    <a:pt x="842" y="1056"/>
                    <a:pt x="1612" y="971"/>
                    <a:pt x="2368" y="899"/>
                  </a:cubicBezTo>
                  <a:cubicBezTo>
                    <a:pt x="2340" y="600"/>
                    <a:pt x="2311" y="300"/>
                    <a:pt x="228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7452;p120">
              <a:extLst>
                <a:ext uri="{FF2B5EF4-FFF2-40B4-BE49-F238E27FC236}">
                  <a16:creationId xmlns:a16="http://schemas.microsoft.com/office/drawing/2014/main" id="{385CDA5F-A67B-B144-EF00-BCA5C76430A7}"/>
                </a:ext>
              </a:extLst>
            </p:cNvPr>
            <p:cNvSpPr/>
            <p:nvPr/>
          </p:nvSpPr>
          <p:spPr>
            <a:xfrm>
              <a:off x="2173925" y="2874050"/>
              <a:ext cx="57800" cy="23925"/>
            </a:xfrm>
            <a:custGeom>
              <a:avLst/>
              <a:gdLst/>
              <a:ahLst/>
              <a:cxnLst/>
              <a:rect l="l" t="t" r="r" b="b"/>
              <a:pathLst>
                <a:path w="2312" h="957" extrusionOk="0">
                  <a:moveTo>
                    <a:pt x="2297" y="1"/>
                  </a:moveTo>
                  <a:cubicBezTo>
                    <a:pt x="1527" y="15"/>
                    <a:pt x="771" y="15"/>
                    <a:pt x="1" y="29"/>
                  </a:cubicBezTo>
                  <a:cubicBezTo>
                    <a:pt x="15" y="343"/>
                    <a:pt x="15" y="643"/>
                    <a:pt x="29" y="957"/>
                  </a:cubicBezTo>
                  <a:cubicBezTo>
                    <a:pt x="785" y="942"/>
                    <a:pt x="1555" y="914"/>
                    <a:pt x="2312" y="900"/>
                  </a:cubicBezTo>
                  <a:cubicBezTo>
                    <a:pt x="2312" y="600"/>
                    <a:pt x="2297" y="300"/>
                    <a:pt x="229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7453;p120">
              <a:extLst>
                <a:ext uri="{FF2B5EF4-FFF2-40B4-BE49-F238E27FC236}">
                  <a16:creationId xmlns:a16="http://schemas.microsoft.com/office/drawing/2014/main" id="{7C957687-8B42-C26C-67DF-DC0FBEDE3EC1}"/>
                </a:ext>
              </a:extLst>
            </p:cNvPr>
            <p:cNvSpPr/>
            <p:nvPr/>
          </p:nvSpPr>
          <p:spPr>
            <a:xfrm>
              <a:off x="1944600" y="2882625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8" y="0"/>
                  </a:moveTo>
                  <a:cubicBezTo>
                    <a:pt x="1527" y="14"/>
                    <a:pt x="771" y="29"/>
                    <a:pt x="1" y="43"/>
                  </a:cubicBezTo>
                  <a:cubicBezTo>
                    <a:pt x="15" y="385"/>
                    <a:pt x="15" y="728"/>
                    <a:pt x="29" y="1084"/>
                  </a:cubicBezTo>
                  <a:cubicBezTo>
                    <a:pt x="785" y="1056"/>
                    <a:pt x="1556" y="1027"/>
                    <a:pt x="2312" y="1013"/>
                  </a:cubicBezTo>
                  <a:cubicBezTo>
                    <a:pt x="2298" y="671"/>
                    <a:pt x="2298" y="328"/>
                    <a:pt x="22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7454;p120">
              <a:extLst>
                <a:ext uri="{FF2B5EF4-FFF2-40B4-BE49-F238E27FC236}">
                  <a16:creationId xmlns:a16="http://schemas.microsoft.com/office/drawing/2014/main" id="{3C9E52AE-5427-D02E-2C16-26846B8F34DE}"/>
                </a:ext>
              </a:extLst>
            </p:cNvPr>
            <p:cNvSpPr/>
            <p:nvPr/>
          </p:nvSpPr>
          <p:spPr>
            <a:xfrm>
              <a:off x="2337625" y="3113725"/>
              <a:ext cx="59925" cy="29625"/>
            </a:xfrm>
            <a:custGeom>
              <a:avLst/>
              <a:gdLst/>
              <a:ahLst/>
              <a:cxnLst/>
              <a:rect l="l" t="t" r="r" b="b"/>
              <a:pathLst>
                <a:path w="2397" h="1185" extrusionOk="0">
                  <a:moveTo>
                    <a:pt x="2254" y="0"/>
                  </a:moveTo>
                  <a:cubicBezTo>
                    <a:pt x="1498" y="114"/>
                    <a:pt x="756" y="228"/>
                    <a:pt x="0" y="343"/>
                  </a:cubicBezTo>
                  <a:cubicBezTo>
                    <a:pt x="43" y="628"/>
                    <a:pt x="86" y="899"/>
                    <a:pt x="129" y="1184"/>
                  </a:cubicBezTo>
                  <a:cubicBezTo>
                    <a:pt x="885" y="1070"/>
                    <a:pt x="1641" y="942"/>
                    <a:pt x="2397" y="813"/>
                  </a:cubicBezTo>
                  <a:cubicBezTo>
                    <a:pt x="2340" y="542"/>
                    <a:pt x="2297" y="271"/>
                    <a:pt x="225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7455;p120">
              <a:extLst>
                <a:ext uri="{FF2B5EF4-FFF2-40B4-BE49-F238E27FC236}">
                  <a16:creationId xmlns:a16="http://schemas.microsoft.com/office/drawing/2014/main" id="{60CBC8BA-75CD-9002-352C-8BC48296CD16}"/>
                </a:ext>
              </a:extLst>
            </p:cNvPr>
            <p:cNvSpPr/>
            <p:nvPr/>
          </p:nvSpPr>
          <p:spPr>
            <a:xfrm>
              <a:off x="2278775" y="2948250"/>
              <a:ext cx="58875" cy="25325"/>
            </a:xfrm>
            <a:custGeom>
              <a:avLst/>
              <a:gdLst/>
              <a:ahLst/>
              <a:cxnLst/>
              <a:rect l="l" t="t" r="r" b="b"/>
              <a:pathLst>
                <a:path w="2355" h="1013" extrusionOk="0">
                  <a:moveTo>
                    <a:pt x="2283" y="0"/>
                  </a:moveTo>
                  <a:cubicBezTo>
                    <a:pt x="1513" y="57"/>
                    <a:pt x="757" y="114"/>
                    <a:pt x="1" y="171"/>
                  </a:cubicBezTo>
                  <a:cubicBezTo>
                    <a:pt x="15" y="457"/>
                    <a:pt x="43" y="728"/>
                    <a:pt x="72" y="1013"/>
                  </a:cubicBezTo>
                  <a:cubicBezTo>
                    <a:pt x="828" y="942"/>
                    <a:pt x="1584" y="884"/>
                    <a:pt x="2354" y="813"/>
                  </a:cubicBezTo>
                  <a:cubicBezTo>
                    <a:pt x="2326" y="542"/>
                    <a:pt x="2297" y="271"/>
                    <a:pt x="228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7456;p120">
              <a:extLst>
                <a:ext uri="{FF2B5EF4-FFF2-40B4-BE49-F238E27FC236}">
                  <a16:creationId xmlns:a16="http://schemas.microsoft.com/office/drawing/2014/main" id="{BAC9F274-9591-C0A0-2518-63C11A30EF90}"/>
                </a:ext>
              </a:extLst>
            </p:cNvPr>
            <p:cNvSpPr/>
            <p:nvPr/>
          </p:nvSpPr>
          <p:spPr>
            <a:xfrm>
              <a:off x="2176775" y="3484975"/>
              <a:ext cx="62075" cy="47100"/>
            </a:xfrm>
            <a:custGeom>
              <a:avLst/>
              <a:gdLst/>
              <a:ahLst/>
              <a:cxnLst/>
              <a:rect l="l" t="t" r="r" b="b"/>
              <a:pathLst>
                <a:path w="2483" h="1884" extrusionOk="0">
                  <a:moveTo>
                    <a:pt x="2069" y="0"/>
                  </a:moveTo>
                  <a:cubicBezTo>
                    <a:pt x="1384" y="328"/>
                    <a:pt x="685" y="657"/>
                    <a:pt x="1" y="999"/>
                  </a:cubicBezTo>
                  <a:cubicBezTo>
                    <a:pt x="143" y="1284"/>
                    <a:pt x="286" y="1584"/>
                    <a:pt x="429" y="1883"/>
                  </a:cubicBezTo>
                  <a:cubicBezTo>
                    <a:pt x="1113" y="1541"/>
                    <a:pt x="1798" y="1199"/>
                    <a:pt x="2483" y="856"/>
                  </a:cubicBezTo>
                  <a:cubicBezTo>
                    <a:pt x="2340" y="571"/>
                    <a:pt x="2198" y="286"/>
                    <a:pt x="20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7457;p120">
              <a:extLst>
                <a:ext uri="{FF2B5EF4-FFF2-40B4-BE49-F238E27FC236}">
                  <a16:creationId xmlns:a16="http://schemas.microsoft.com/office/drawing/2014/main" id="{B53C4A44-F41B-B251-503C-97C1B2F027AB}"/>
                </a:ext>
              </a:extLst>
            </p:cNvPr>
            <p:cNvSpPr/>
            <p:nvPr/>
          </p:nvSpPr>
          <p:spPr>
            <a:xfrm>
              <a:off x="2547675" y="3689325"/>
              <a:ext cx="59575" cy="50300"/>
            </a:xfrm>
            <a:custGeom>
              <a:avLst/>
              <a:gdLst/>
              <a:ahLst/>
              <a:cxnLst/>
              <a:rect l="l" t="t" r="r" b="b"/>
              <a:pathLst>
                <a:path w="2383" h="2012" extrusionOk="0">
                  <a:moveTo>
                    <a:pt x="1869" y="0"/>
                  </a:moveTo>
                  <a:cubicBezTo>
                    <a:pt x="1242" y="428"/>
                    <a:pt x="628" y="871"/>
                    <a:pt x="1" y="1313"/>
                  </a:cubicBezTo>
                  <a:cubicBezTo>
                    <a:pt x="186" y="1555"/>
                    <a:pt x="357" y="1784"/>
                    <a:pt x="528" y="2012"/>
                  </a:cubicBezTo>
                  <a:cubicBezTo>
                    <a:pt x="1142" y="1570"/>
                    <a:pt x="1770" y="1113"/>
                    <a:pt x="2383" y="671"/>
                  </a:cubicBezTo>
                  <a:cubicBezTo>
                    <a:pt x="2212" y="443"/>
                    <a:pt x="2041" y="214"/>
                    <a:pt x="18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7458;p120">
              <a:extLst>
                <a:ext uri="{FF2B5EF4-FFF2-40B4-BE49-F238E27FC236}">
                  <a16:creationId xmlns:a16="http://schemas.microsoft.com/office/drawing/2014/main" id="{06171236-B3D6-3D54-464F-E2A5BDE4D66F}"/>
                </a:ext>
              </a:extLst>
            </p:cNvPr>
            <p:cNvSpPr/>
            <p:nvPr/>
          </p:nvSpPr>
          <p:spPr>
            <a:xfrm>
              <a:off x="2860450" y="4002800"/>
              <a:ext cx="59225" cy="46750"/>
            </a:xfrm>
            <a:custGeom>
              <a:avLst/>
              <a:gdLst/>
              <a:ahLst/>
              <a:cxnLst/>
              <a:rect l="l" t="t" r="r" b="b"/>
              <a:pathLst>
                <a:path w="2369" h="1870" extrusionOk="0">
                  <a:moveTo>
                    <a:pt x="1926" y="1"/>
                  </a:moveTo>
                  <a:cubicBezTo>
                    <a:pt x="1284" y="414"/>
                    <a:pt x="642" y="828"/>
                    <a:pt x="0" y="1242"/>
                  </a:cubicBezTo>
                  <a:cubicBezTo>
                    <a:pt x="157" y="1456"/>
                    <a:pt x="314" y="1655"/>
                    <a:pt x="471" y="1869"/>
                  </a:cubicBezTo>
                  <a:cubicBezTo>
                    <a:pt x="1099" y="1441"/>
                    <a:pt x="1741" y="1013"/>
                    <a:pt x="2368" y="600"/>
                  </a:cubicBezTo>
                  <a:cubicBezTo>
                    <a:pt x="2226" y="400"/>
                    <a:pt x="2069" y="200"/>
                    <a:pt x="192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7459;p120">
              <a:extLst>
                <a:ext uri="{FF2B5EF4-FFF2-40B4-BE49-F238E27FC236}">
                  <a16:creationId xmlns:a16="http://schemas.microsoft.com/office/drawing/2014/main" id="{69311766-F86E-D700-9C1B-9BC7227714C8}"/>
                </a:ext>
              </a:extLst>
            </p:cNvPr>
            <p:cNvSpPr/>
            <p:nvPr/>
          </p:nvSpPr>
          <p:spPr>
            <a:xfrm>
              <a:off x="2444975" y="2078775"/>
              <a:ext cx="63500" cy="58500"/>
            </a:xfrm>
            <a:custGeom>
              <a:avLst/>
              <a:gdLst/>
              <a:ahLst/>
              <a:cxnLst/>
              <a:rect l="l" t="t" r="r" b="b"/>
              <a:pathLst>
                <a:path w="2540" h="2340" extrusionOk="0">
                  <a:moveTo>
                    <a:pt x="713" y="0"/>
                  </a:moveTo>
                  <a:lnTo>
                    <a:pt x="671" y="43"/>
                  </a:lnTo>
                  <a:cubicBezTo>
                    <a:pt x="471" y="257"/>
                    <a:pt x="257" y="471"/>
                    <a:pt x="57" y="685"/>
                  </a:cubicBezTo>
                  <a:lnTo>
                    <a:pt x="0" y="742"/>
                  </a:lnTo>
                  <a:lnTo>
                    <a:pt x="57" y="799"/>
                  </a:lnTo>
                  <a:cubicBezTo>
                    <a:pt x="628" y="1298"/>
                    <a:pt x="1213" y="1798"/>
                    <a:pt x="1783" y="2283"/>
                  </a:cubicBezTo>
                  <a:lnTo>
                    <a:pt x="1840" y="2340"/>
                  </a:lnTo>
                  <a:lnTo>
                    <a:pt x="1883" y="2283"/>
                  </a:lnTo>
                  <a:cubicBezTo>
                    <a:pt x="2083" y="2069"/>
                    <a:pt x="2283" y="1869"/>
                    <a:pt x="2482" y="1669"/>
                  </a:cubicBezTo>
                  <a:lnTo>
                    <a:pt x="2539" y="1612"/>
                  </a:lnTo>
                  <a:lnTo>
                    <a:pt x="2482" y="1555"/>
                  </a:lnTo>
                  <a:cubicBezTo>
                    <a:pt x="1898" y="1042"/>
                    <a:pt x="1327" y="542"/>
                    <a:pt x="771" y="43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7460;p120">
              <a:extLst>
                <a:ext uri="{FF2B5EF4-FFF2-40B4-BE49-F238E27FC236}">
                  <a16:creationId xmlns:a16="http://schemas.microsoft.com/office/drawing/2014/main" id="{DDBAF3B4-F7F2-341C-6BC2-AFFB6DA5CC2F}"/>
                </a:ext>
              </a:extLst>
            </p:cNvPr>
            <p:cNvSpPr/>
            <p:nvPr/>
          </p:nvSpPr>
          <p:spPr>
            <a:xfrm>
              <a:off x="2229200" y="2595175"/>
              <a:ext cx="64225" cy="35325"/>
            </a:xfrm>
            <a:custGeom>
              <a:avLst/>
              <a:gdLst/>
              <a:ahLst/>
              <a:cxnLst/>
              <a:rect l="l" t="t" r="r" b="b"/>
              <a:pathLst>
                <a:path w="2569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01" y="371"/>
                    <a:pt x="58" y="657"/>
                    <a:pt x="15" y="956"/>
                  </a:cubicBezTo>
                  <a:lnTo>
                    <a:pt x="1" y="1027"/>
                  </a:lnTo>
                  <a:lnTo>
                    <a:pt x="2412" y="1413"/>
                  </a:lnTo>
                  <a:lnTo>
                    <a:pt x="2426" y="1327"/>
                  </a:lnTo>
                  <a:cubicBezTo>
                    <a:pt x="2469" y="1056"/>
                    <a:pt x="2511" y="771"/>
                    <a:pt x="2554" y="485"/>
                  </a:cubicBezTo>
                  <a:lnTo>
                    <a:pt x="2568" y="414"/>
                  </a:lnTo>
                  <a:lnTo>
                    <a:pt x="2497" y="400"/>
                  </a:lnTo>
                  <a:cubicBezTo>
                    <a:pt x="1741" y="271"/>
                    <a:pt x="999" y="143"/>
                    <a:pt x="243" y="1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7461;p120">
              <a:extLst>
                <a:ext uri="{FF2B5EF4-FFF2-40B4-BE49-F238E27FC236}">
                  <a16:creationId xmlns:a16="http://schemas.microsoft.com/office/drawing/2014/main" id="{69882FD2-CDD8-0583-35A7-15B34C8EADCF}"/>
                </a:ext>
              </a:extLst>
            </p:cNvPr>
            <p:cNvSpPr/>
            <p:nvPr/>
          </p:nvSpPr>
          <p:spPr>
            <a:xfrm>
              <a:off x="2305175" y="2552375"/>
              <a:ext cx="64575" cy="34250"/>
            </a:xfrm>
            <a:custGeom>
              <a:avLst/>
              <a:gdLst/>
              <a:ahLst/>
              <a:cxnLst/>
              <a:rect l="l" t="t" r="r" b="b"/>
              <a:pathLst>
                <a:path w="2583" h="1370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43"/>
                    <a:pt x="57" y="614"/>
                    <a:pt x="14" y="885"/>
                  </a:cubicBezTo>
                  <a:lnTo>
                    <a:pt x="0" y="971"/>
                  </a:lnTo>
                  <a:lnTo>
                    <a:pt x="2411" y="1370"/>
                  </a:lnTo>
                  <a:lnTo>
                    <a:pt x="2425" y="1299"/>
                  </a:lnTo>
                  <a:cubicBezTo>
                    <a:pt x="2468" y="1028"/>
                    <a:pt x="2511" y="771"/>
                    <a:pt x="2568" y="514"/>
                  </a:cubicBezTo>
                  <a:lnTo>
                    <a:pt x="2582" y="42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7462;p120">
              <a:extLst>
                <a:ext uri="{FF2B5EF4-FFF2-40B4-BE49-F238E27FC236}">
                  <a16:creationId xmlns:a16="http://schemas.microsoft.com/office/drawing/2014/main" id="{E2CAC64C-8B8A-F452-13A3-FDF82765F77E}"/>
                </a:ext>
              </a:extLst>
            </p:cNvPr>
            <p:cNvSpPr/>
            <p:nvPr/>
          </p:nvSpPr>
          <p:spPr>
            <a:xfrm>
              <a:off x="2426075" y="3464275"/>
              <a:ext cx="66350" cy="41400"/>
            </a:xfrm>
            <a:custGeom>
              <a:avLst/>
              <a:gdLst/>
              <a:ahLst/>
              <a:cxnLst/>
              <a:rect l="l" t="t" r="r" b="b"/>
              <a:pathLst>
                <a:path w="2654" h="1656" extrusionOk="0">
                  <a:moveTo>
                    <a:pt x="2297" y="1"/>
                  </a:moveTo>
                  <a:lnTo>
                    <a:pt x="2240" y="29"/>
                  </a:lnTo>
                  <a:cubicBezTo>
                    <a:pt x="1512" y="272"/>
                    <a:pt x="799" y="514"/>
                    <a:pt x="71" y="771"/>
                  </a:cubicBezTo>
                  <a:lnTo>
                    <a:pt x="0" y="786"/>
                  </a:lnTo>
                  <a:lnTo>
                    <a:pt x="29" y="871"/>
                  </a:lnTo>
                  <a:cubicBezTo>
                    <a:pt x="129" y="1114"/>
                    <a:pt x="228" y="1342"/>
                    <a:pt x="328" y="1584"/>
                  </a:cubicBezTo>
                  <a:lnTo>
                    <a:pt x="357" y="1656"/>
                  </a:lnTo>
                  <a:lnTo>
                    <a:pt x="428" y="1627"/>
                  </a:lnTo>
                  <a:cubicBezTo>
                    <a:pt x="1141" y="1370"/>
                    <a:pt x="1855" y="1114"/>
                    <a:pt x="2568" y="871"/>
                  </a:cubicBezTo>
                  <a:lnTo>
                    <a:pt x="2654" y="843"/>
                  </a:lnTo>
                  <a:lnTo>
                    <a:pt x="2625" y="757"/>
                  </a:lnTo>
                  <a:cubicBezTo>
                    <a:pt x="2525" y="529"/>
                    <a:pt x="2425" y="301"/>
                    <a:pt x="2325" y="72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7463;p120">
              <a:extLst>
                <a:ext uri="{FF2B5EF4-FFF2-40B4-BE49-F238E27FC236}">
                  <a16:creationId xmlns:a16="http://schemas.microsoft.com/office/drawing/2014/main" id="{A046CCE2-8F62-B58E-D294-6D6F0896A8C9}"/>
                </a:ext>
              </a:extLst>
            </p:cNvPr>
            <p:cNvSpPr/>
            <p:nvPr/>
          </p:nvSpPr>
          <p:spPr>
            <a:xfrm>
              <a:off x="2985275" y="1390825"/>
              <a:ext cx="36400" cy="64575"/>
            </a:xfrm>
            <a:custGeom>
              <a:avLst/>
              <a:gdLst/>
              <a:ahLst/>
              <a:cxnLst/>
              <a:rect l="l" t="t" r="r" b="b"/>
              <a:pathLst>
                <a:path w="1456" h="2583" extrusionOk="0">
                  <a:moveTo>
                    <a:pt x="671" y="0"/>
                  </a:moveTo>
                  <a:cubicBezTo>
                    <a:pt x="443" y="100"/>
                    <a:pt x="214" y="186"/>
                    <a:pt x="0" y="286"/>
                  </a:cubicBezTo>
                  <a:cubicBezTo>
                    <a:pt x="271" y="1042"/>
                    <a:pt x="542" y="1812"/>
                    <a:pt x="813" y="2582"/>
                  </a:cubicBezTo>
                  <a:cubicBezTo>
                    <a:pt x="1027" y="2483"/>
                    <a:pt x="1241" y="2397"/>
                    <a:pt x="1455" y="2311"/>
                  </a:cubicBezTo>
                  <a:cubicBezTo>
                    <a:pt x="1199" y="1541"/>
                    <a:pt x="928" y="771"/>
                    <a:pt x="6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7464;p120">
              <a:extLst>
                <a:ext uri="{FF2B5EF4-FFF2-40B4-BE49-F238E27FC236}">
                  <a16:creationId xmlns:a16="http://schemas.microsoft.com/office/drawing/2014/main" id="{171AFC3B-1559-142B-A235-011EE7D45F62}"/>
                </a:ext>
              </a:extLst>
            </p:cNvPr>
            <p:cNvSpPr/>
            <p:nvPr/>
          </p:nvSpPr>
          <p:spPr>
            <a:xfrm>
              <a:off x="3669650" y="1102300"/>
              <a:ext cx="23200" cy="61375"/>
            </a:xfrm>
            <a:custGeom>
              <a:avLst/>
              <a:gdLst/>
              <a:ahLst/>
              <a:cxnLst/>
              <a:rect l="l" t="t" r="r" b="b"/>
              <a:pathLst>
                <a:path w="928" h="2455" extrusionOk="0">
                  <a:moveTo>
                    <a:pt x="899" y="1"/>
                  </a:moveTo>
                  <a:cubicBezTo>
                    <a:pt x="600" y="1"/>
                    <a:pt x="300" y="15"/>
                    <a:pt x="1" y="15"/>
                  </a:cubicBezTo>
                  <a:lnTo>
                    <a:pt x="72" y="2454"/>
                  </a:lnTo>
                  <a:cubicBezTo>
                    <a:pt x="357" y="2454"/>
                    <a:pt x="643" y="2440"/>
                    <a:pt x="928" y="2440"/>
                  </a:cubicBezTo>
                  <a:cubicBezTo>
                    <a:pt x="928" y="1627"/>
                    <a:pt x="914" y="814"/>
                    <a:pt x="8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7465;p120">
              <a:extLst>
                <a:ext uri="{FF2B5EF4-FFF2-40B4-BE49-F238E27FC236}">
                  <a16:creationId xmlns:a16="http://schemas.microsoft.com/office/drawing/2014/main" id="{C6EEF792-FA55-7900-6232-09B4BD5B477D}"/>
                </a:ext>
              </a:extLst>
            </p:cNvPr>
            <p:cNvSpPr/>
            <p:nvPr/>
          </p:nvSpPr>
          <p:spPr>
            <a:xfrm>
              <a:off x="2551600" y="1838750"/>
              <a:ext cx="57450" cy="54225"/>
            </a:xfrm>
            <a:custGeom>
              <a:avLst/>
              <a:gdLst/>
              <a:ahLst/>
              <a:cxnLst/>
              <a:rect l="l" t="t" r="r" b="b"/>
              <a:pathLst>
                <a:path w="2298" h="2169" extrusionOk="0">
                  <a:moveTo>
                    <a:pt x="443" y="1"/>
                  </a:moveTo>
                  <a:cubicBezTo>
                    <a:pt x="300" y="215"/>
                    <a:pt x="143" y="429"/>
                    <a:pt x="1" y="643"/>
                  </a:cubicBezTo>
                  <a:cubicBezTo>
                    <a:pt x="600" y="1128"/>
                    <a:pt x="1242" y="1641"/>
                    <a:pt x="1869" y="2169"/>
                  </a:cubicBezTo>
                  <a:cubicBezTo>
                    <a:pt x="2012" y="1955"/>
                    <a:pt x="2155" y="1755"/>
                    <a:pt x="2297" y="1541"/>
                  </a:cubicBezTo>
                  <a:cubicBezTo>
                    <a:pt x="1684" y="1028"/>
                    <a:pt x="1056" y="500"/>
                    <a:pt x="44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7466;p120">
              <a:extLst>
                <a:ext uri="{FF2B5EF4-FFF2-40B4-BE49-F238E27FC236}">
                  <a16:creationId xmlns:a16="http://schemas.microsoft.com/office/drawing/2014/main" id="{D348EF38-6D48-A573-0330-9485338E41C0}"/>
                </a:ext>
              </a:extLst>
            </p:cNvPr>
            <p:cNvSpPr/>
            <p:nvPr/>
          </p:nvSpPr>
          <p:spPr>
            <a:xfrm>
              <a:off x="3975300" y="1167225"/>
              <a:ext cx="30325" cy="63850"/>
            </a:xfrm>
            <a:custGeom>
              <a:avLst/>
              <a:gdLst/>
              <a:ahLst/>
              <a:cxnLst/>
              <a:rect l="l" t="t" r="r" b="b"/>
              <a:pathLst>
                <a:path w="1213" h="2554" extrusionOk="0">
                  <a:moveTo>
                    <a:pt x="385" y="0"/>
                  </a:moveTo>
                  <a:lnTo>
                    <a:pt x="0" y="2411"/>
                  </a:lnTo>
                  <a:cubicBezTo>
                    <a:pt x="271" y="2454"/>
                    <a:pt x="542" y="2496"/>
                    <a:pt x="813" y="2554"/>
                  </a:cubicBezTo>
                  <a:lnTo>
                    <a:pt x="1213" y="143"/>
                  </a:lnTo>
                  <a:cubicBezTo>
                    <a:pt x="942" y="100"/>
                    <a:pt x="656" y="57"/>
                    <a:pt x="3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7467;p120">
              <a:extLst>
                <a:ext uri="{FF2B5EF4-FFF2-40B4-BE49-F238E27FC236}">
                  <a16:creationId xmlns:a16="http://schemas.microsoft.com/office/drawing/2014/main" id="{AD24C8FB-5AED-EFF1-4547-FDEFC182A24F}"/>
                </a:ext>
              </a:extLst>
            </p:cNvPr>
            <p:cNvSpPr/>
            <p:nvPr/>
          </p:nvSpPr>
          <p:spPr>
            <a:xfrm>
              <a:off x="4208875" y="1321625"/>
              <a:ext cx="27125" cy="63150"/>
            </a:xfrm>
            <a:custGeom>
              <a:avLst/>
              <a:gdLst/>
              <a:ahLst/>
              <a:cxnLst/>
              <a:rect l="l" t="t" r="r" b="b"/>
              <a:pathLst>
                <a:path w="1085" h="2526" extrusionOk="0">
                  <a:moveTo>
                    <a:pt x="400" y="1"/>
                  </a:moveTo>
                  <a:lnTo>
                    <a:pt x="1" y="2412"/>
                  </a:lnTo>
                  <a:cubicBezTo>
                    <a:pt x="215" y="2440"/>
                    <a:pt x="443" y="2483"/>
                    <a:pt x="657" y="2526"/>
                  </a:cubicBezTo>
                  <a:lnTo>
                    <a:pt x="1085" y="129"/>
                  </a:lnTo>
                  <a:cubicBezTo>
                    <a:pt x="857" y="87"/>
                    <a:pt x="629" y="44"/>
                    <a:pt x="4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7468;p120">
              <a:extLst>
                <a:ext uri="{FF2B5EF4-FFF2-40B4-BE49-F238E27FC236}">
                  <a16:creationId xmlns:a16="http://schemas.microsoft.com/office/drawing/2014/main" id="{C3EA9A1E-F0E9-C9F4-E3C0-2B05A667D72A}"/>
                </a:ext>
              </a:extLst>
            </p:cNvPr>
            <p:cNvSpPr/>
            <p:nvPr/>
          </p:nvSpPr>
          <p:spPr>
            <a:xfrm>
              <a:off x="4272725" y="1156525"/>
              <a:ext cx="50675" cy="64200"/>
            </a:xfrm>
            <a:custGeom>
              <a:avLst/>
              <a:gdLst/>
              <a:ahLst/>
              <a:cxnLst/>
              <a:rect l="l" t="t" r="r" b="b"/>
              <a:pathLst>
                <a:path w="2027" h="2568" extrusionOk="0">
                  <a:moveTo>
                    <a:pt x="1227" y="0"/>
                  </a:moveTo>
                  <a:cubicBezTo>
                    <a:pt x="828" y="671"/>
                    <a:pt x="414" y="1384"/>
                    <a:pt x="0" y="2097"/>
                  </a:cubicBezTo>
                  <a:cubicBezTo>
                    <a:pt x="257" y="2254"/>
                    <a:pt x="514" y="2411"/>
                    <a:pt x="771" y="2568"/>
                  </a:cubicBezTo>
                  <a:cubicBezTo>
                    <a:pt x="1184" y="1869"/>
                    <a:pt x="1598" y="1170"/>
                    <a:pt x="2026" y="471"/>
                  </a:cubicBezTo>
                  <a:cubicBezTo>
                    <a:pt x="1755" y="314"/>
                    <a:pt x="1498" y="157"/>
                    <a:pt x="122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7469;p120">
              <a:extLst>
                <a:ext uri="{FF2B5EF4-FFF2-40B4-BE49-F238E27FC236}">
                  <a16:creationId xmlns:a16="http://schemas.microsoft.com/office/drawing/2014/main" id="{28C24472-56CD-C21A-7C24-395577AA4BCB}"/>
                </a:ext>
              </a:extLst>
            </p:cNvPr>
            <p:cNvSpPr/>
            <p:nvPr/>
          </p:nvSpPr>
          <p:spPr>
            <a:xfrm>
              <a:off x="2952825" y="1106225"/>
              <a:ext cx="48150" cy="64925"/>
            </a:xfrm>
            <a:custGeom>
              <a:avLst/>
              <a:gdLst/>
              <a:ahLst/>
              <a:cxnLst/>
              <a:rect l="l" t="t" r="r" b="b"/>
              <a:pathLst>
                <a:path w="1926" h="2597" extrusionOk="0">
                  <a:moveTo>
                    <a:pt x="856" y="1"/>
                  </a:moveTo>
                  <a:cubicBezTo>
                    <a:pt x="571" y="129"/>
                    <a:pt x="285" y="272"/>
                    <a:pt x="0" y="414"/>
                  </a:cubicBezTo>
                  <a:cubicBezTo>
                    <a:pt x="357" y="1142"/>
                    <a:pt x="728" y="1869"/>
                    <a:pt x="1084" y="2597"/>
                  </a:cubicBezTo>
                  <a:cubicBezTo>
                    <a:pt x="1355" y="2469"/>
                    <a:pt x="1641" y="2326"/>
                    <a:pt x="1926" y="2198"/>
                  </a:cubicBezTo>
                  <a:cubicBezTo>
                    <a:pt x="1569" y="1456"/>
                    <a:pt x="1213" y="728"/>
                    <a:pt x="8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7470;p120">
              <a:extLst>
                <a:ext uri="{FF2B5EF4-FFF2-40B4-BE49-F238E27FC236}">
                  <a16:creationId xmlns:a16="http://schemas.microsoft.com/office/drawing/2014/main" id="{1B4ECE78-18DC-307A-51D1-DE55F01BFF82}"/>
                </a:ext>
              </a:extLst>
            </p:cNvPr>
            <p:cNvSpPr/>
            <p:nvPr/>
          </p:nvSpPr>
          <p:spPr>
            <a:xfrm>
              <a:off x="3656450" y="842675"/>
              <a:ext cx="26775" cy="61375"/>
            </a:xfrm>
            <a:custGeom>
              <a:avLst/>
              <a:gdLst/>
              <a:ahLst/>
              <a:cxnLst/>
              <a:rect l="l" t="t" r="r" b="b"/>
              <a:pathLst>
                <a:path w="1071" h="2455" extrusionOk="0">
                  <a:moveTo>
                    <a:pt x="1028" y="1"/>
                  </a:moveTo>
                  <a:cubicBezTo>
                    <a:pt x="685" y="1"/>
                    <a:pt x="343" y="15"/>
                    <a:pt x="1" y="29"/>
                  </a:cubicBezTo>
                  <a:cubicBezTo>
                    <a:pt x="29" y="842"/>
                    <a:pt x="58" y="1641"/>
                    <a:pt x="86" y="2454"/>
                  </a:cubicBezTo>
                  <a:cubicBezTo>
                    <a:pt x="414" y="2454"/>
                    <a:pt x="743" y="2440"/>
                    <a:pt x="1071" y="2440"/>
                  </a:cubicBezTo>
                  <a:cubicBezTo>
                    <a:pt x="1056" y="1627"/>
                    <a:pt x="1042" y="814"/>
                    <a:pt x="10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7471;p120">
              <a:extLst>
                <a:ext uri="{FF2B5EF4-FFF2-40B4-BE49-F238E27FC236}">
                  <a16:creationId xmlns:a16="http://schemas.microsoft.com/office/drawing/2014/main" id="{C857BBF6-12F1-EA05-5892-ACDE8D8EAF36}"/>
                </a:ext>
              </a:extLst>
            </p:cNvPr>
            <p:cNvSpPr/>
            <p:nvPr/>
          </p:nvSpPr>
          <p:spPr>
            <a:xfrm>
              <a:off x="3392200" y="1287750"/>
              <a:ext cx="29250" cy="63150"/>
            </a:xfrm>
            <a:custGeom>
              <a:avLst/>
              <a:gdLst/>
              <a:ahLst/>
              <a:cxnLst/>
              <a:rect l="l" t="t" r="r" b="b"/>
              <a:pathLst>
                <a:path w="1170" h="2526" extrusionOk="0">
                  <a:moveTo>
                    <a:pt x="799" y="1"/>
                  </a:moveTo>
                  <a:cubicBezTo>
                    <a:pt x="542" y="29"/>
                    <a:pt x="271" y="86"/>
                    <a:pt x="0" y="129"/>
                  </a:cubicBezTo>
                  <a:cubicBezTo>
                    <a:pt x="128" y="928"/>
                    <a:pt x="257" y="1727"/>
                    <a:pt x="400" y="2526"/>
                  </a:cubicBezTo>
                  <a:cubicBezTo>
                    <a:pt x="656" y="2483"/>
                    <a:pt x="913" y="2440"/>
                    <a:pt x="1170" y="2412"/>
                  </a:cubicBezTo>
                  <a:cubicBezTo>
                    <a:pt x="1056" y="1598"/>
                    <a:pt x="927" y="800"/>
                    <a:pt x="7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7472;p120">
              <a:extLst>
                <a:ext uri="{FF2B5EF4-FFF2-40B4-BE49-F238E27FC236}">
                  <a16:creationId xmlns:a16="http://schemas.microsoft.com/office/drawing/2014/main" id="{B12E1AF1-FBC5-ECD7-5306-AFB67854D4A1}"/>
                </a:ext>
              </a:extLst>
            </p:cNvPr>
            <p:cNvSpPr/>
            <p:nvPr/>
          </p:nvSpPr>
          <p:spPr>
            <a:xfrm>
              <a:off x="3508800" y="1101600"/>
              <a:ext cx="27500" cy="62775"/>
            </a:xfrm>
            <a:custGeom>
              <a:avLst/>
              <a:gdLst/>
              <a:ahLst/>
              <a:cxnLst/>
              <a:rect l="l" t="t" r="r" b="b"/>
              <a:pathLst>
                <a:path w="1100" h="2511" extrusionOk="0">
                  <a:moveTo>
                    <a:pt x="900" y="0"/>
                  </a:moveTo>
                  <a:cubicBezTo>
                    <a:pt x="600" y="29"/>
                    <a:pt x="300" y="57"/>
                    <a:pt x="1" y="86"/>
                  </a:cubicBezTo>
                  <a:cubicBezTo>
                    <a:pt x="86" y="885"/>
                    <a:pt x="158" y="1698"/>
                    <a:pt x="243" y="2511"/>
                  </a:cubicBezTo>
                  <a:cubicBezTo>
                    <a:pt x="529" y="2482"/>
                    <a:pt x="814" y="2454"/>
                    <a:pt x="1099" y="2425"/>
                  </a:cubicBezTo>
                  <a:cubicBezTo>
                    <a:pt x="1042" y="1612"/>
                    <a:pt x="971" y="813"/>
                    <a:pt x="9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7473;p120">
              <a:extLst>
                <a:ext uri="{FF2B5EF4-FFF2-40B4-BE49-F238E27FC236}">
                  <a16:creationId xmlns:a16="http://schemas.microsoft.com/office/drawing/2014/main" id="{FBCCD53C-18A1-7971-0DBE-9EF7482FB3FD}"/>
                </a:ext>
              </a:extLst>
            </p:cNvPr>
            <p:cNvSpPr/>
            <p:nvPr/>
          </p:nvSpPr>
          <p:spPr>
            <a:xfrm>
              <a:off x="2717800" y="1525975"/>
              <a:ext cx="51725" cy="62100"/>
            </a:xfrm>
            <a:custGeom>
              <a:avLst/>
              <a:gdLst/>
              <a:ahLst/>
              <a:cxnLst/>
              <a:rect l="l" t="t" r="r" b="b"/>
              <a:pathLst>
                <a:path w="2069" h="2484" extrusionOk="0">
                  <a:moveTo>
                    <a:pt x="656" y="1"/>
                  </a:moveTo>
                  <a:cubicBezTo>
                    <a:pt x="442" y="172"/>
                    <a:pt x="214" y="343"/>
                    <a:pt x="0" y="514"/>
                  </a:cubicBezTo>
                  <a:cubicBezTo>
                    <a:pt x="471" y="1171"/>
                    <a:pt x="956" y="1827"/>
                    <a:pt x="1427" y="2483"/>
                  </a:cubicBezTo>
                  <a:cubicBezTo>
                    <a:pt x="1641" y="2312"/>
                    <a:pt x="1855" y="2155"/>
                    <a:pt x="2069" y="1998"/>
                  </a:cubicBezTo>
                  <a:cubicBezTo>
                    <a:pt x="1598" y="1328"/>
                    <a:pt x="1127" y="671"/>
                    <a:pt x="6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7474;p120">
              <a:extLst>
                <a:ext uri="{FF2B5EF4-FFF2-40B4-BE49-F238E27FC236}">
                  <a16:creationId xmlns:a16="http://schemas.microsoft.com/office/drawing/2014/main" id="{50A84AE3-8A0B-E6CC-B42E-F6BD8B1534F6}"/>
                </a:ext>
              </a:extLst>
            </p:cNvPr>
            <p:cNvSpPr/>
            <p:nvPr/>
          </p:nvSpPr>
          <p:spPr>
            <a:xfrm>
              <a:off x="3540200" y="1291675"/>
              <a:ext cx="24975" cy="62450"/>
            </a:xfrm>
            <a:custGeom>
              <a:avLst/>
              <a:gdLst/>
              <a:ahLst/>
              <a:cxnLst/>
              <a:rect l="l" t="t" r="r" b="b"/>
              <a:pathLst>
                <a:path w="999" h="2498" extrusionOk="0">
                  <a:moveTo>
                    <a:pt x="813" y="1"/>
                  </a:moveTo>
                  <a:cubicBezTo>
                    <a:pt x="542" y="15"/>
                    <a:pt x="271" y="43"/>
                    <a:pt x="0" y="72"/>
                  </a:cubicBezTo>
                  <a:cubicBezTo>
                    <a:pt x="72" y="885"/>
                    <a:pt x="143" y="1684"/>
                    <a:pt x="214" y="2497"/>
                  </a:cubicBezTo>
                  <a:cubicBezTo>
                    <a:pt x="485" y="2469"/>
                    <a:pt x="742" y="2454"/>
                    <a:pt x="999" y="2426"/>
                  </a:cubicBezTo>
                  <a:cubicBezTo>
                    <a:pt x="927" y="1613"/>
                    <a:pt x="870" y="814"/>
                    <a:pt x="8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7475;p120">
              <a:extLst>
                <a:ext uri="{FF2B5EF4-FFF2-40B4-BE49-F238E27FC236}">
                  <a16:creationId xmlns:a16="http://schemas.microsoft.com/office/drawing/2014/main" id="{022EB602-23F1-F7B8-41E4-7662476064EE}"/>
                </a:ext>
              </a:extLst>
            </p:cNvPr>
            <p:cNvSpPr/>
            <p:nvPr/>
          </p:nvSpPr>
          <p:spPr>
            <a:xfrm>
              <a:off x="3971375" y="1300600"/>
              <a:ext cx="29250" cy="63500"/>
            </a:xfrm>
            <a:custGeom>
              <a:avLst/>
              <a:gdLst/>
              <a:ahLst/>
              <a:cxnLst/>
              <a:rect l="l" t="t" r="r" b="b"/>
              <a:pathLst>
                <a:path w="1170" h="2540" extrusionOk="0">
                  <a:moveTo>
                    <a:pt x="400" y="0"/>
                  </a:moveTo>
                  <a:lnTo>
                    <a:pt x="0" y="2411"/>
                  </a:lnTo>
                  <a:cubicBezTo>
                    <a:pt x="243" y="2454"/>
                    <a:pt x="499" y="2497"/>
                    <a:pt x="742" y="2539"/>
                  </a:cubicBezTo>
                  <a:lnTo>
                    <a:pt x="1170" y="143"/>
                  </a:lnTo>
                  <a:cubicBezTo>
                    <a:pt x="913" y="100"/>
                    <a:pt x="656" y="57"/>
                    <a:pt x="4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7476;p120">
              <a:extLst>
                <a:ext uri="{FF2B5EF4-FFF2-40B4-BE49-F238E27FC236}">
                  <a16:creationId xmlns:a16="http://schemas.microsoft.com/office/drawing/2014/main" id="{C97707A3-A62E-AF64-3519-5498C6496A3E}"/>
                </a:ext>
              </a:extLst>
            </p:cNvPr>
            <p:cNvSpPr/>
            <p:nvPr/>
          </p:nvSpPr>
          <p:spPr>
            <a:xfrm>
              <a:off x="4738475" y="1398300"/>
              <a:ext cx="59225" cy="59600"/>
            </a:xfrm>
            <a:custGeom>
              <a:avLst/>
              <a:gdLst/>
              <a:ahLst/>
              <a:cxnLst/>
              <a:rect l="l" t="t" r="r" b="b"/>
              <a:pathLst>
                <a:path w="2369" h="2384" extrusionOk="0">
                  <a:moveTo>
                    <a:pt x="1713" y="1"/>
                  </a:moveTo>
                  <a:cubicBezTo>
                    <a:pt x="1142" y="572"/>
                    <a:pt x="572" y="1156"/>
                    <a:pt x="1" y="1741"/>
                  </a:cubicBezTo>
                  <a:cubicBezTo>
                    <a:pt x="215" y="1955"/>
                    <a:pt x="429" y="2169"/>
                    <a:pt x="643" y="2383"/>
                  </a:cubicBezTo>
                  <a:cubicBezTo>
                    <a:pt x="1199" y="1813"/>
                    <a:pt x="1784" y="1242"/>
                    <a:pt x="2369" y="671"/>
                  </a:cubicBezTo>
                  <a:cubicBezTo>
                    <a:pt x="2155" y="443"/>
                    <a:pt x="1927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7477;p120">
              <a:extLst>
                <a:ext uri="{FF2B5EF4-FFF2-40B4-BE49-F238E27FC236}">
                  <a16:creationId xmlns:a16="http://schemas.microsoft.com/office/drawing/2014/main" id="{A0EA566B-FD69-62B9-7F5A-ABE32AB279DF}"/>
                </a:ext>
              </a:extLst>
            </p:cNvPr>
            <p:cNvSpPr/>
            <p:nvPr/>
          </p:nvSpPr>
          <p:spPr>
            <a:xfrm>
              <a:off x="4580500" y="1502100"/>
              <a:ext cx="54950" cy="60300"/>
            </a:xfrm>
            <a:custGeom>
              <a:avLst/>
              <a:gdLst/>
              <a:ahLst/>
              <a:cxnLst/>
              <a:rect l="l" t="t" r="r" b="b"/>
              <a:pathLst>
                <a:path w="2198" h="2412" extrusionOk="0">
                  <a:moveTo>
                    <a:pt x="1584" y="0"/>
                  </a:moveTo>
                  <a:cubicBezTo>
                    <a:pt x="1056" y="614"/>
                    <a:pt x="514" y="1227"/>
                    <a:pt x="0" y="1840"/>
                  </a:cubicBezTo>
                  <a:cubicBezTo>
                    <a:pt x="200" y="2026"/>
                    <a:pt x="386" y="2211"/>
                    <a:pt x="585" y="2411"/>
                  </a:cubicBezTo>
                  <a:cubicBezTo>
                    <a:pt x="1113" y="1798"/>
                    <a:pt x="1655" y="1198"/>
                    <a:pt x="2197" y="585"/>
                  </a:cubicBezTo>
                  <a:cubicBezTo>
                    <a:pt x="1998" y="400"/>
                    <a:pt x="1798" y="200"/>
                    <a:pt x="158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7478;p120">
              <a:extLst>
                <a:ext uri="{FF2B5EF4-FFF2-40B4-BE49-F238E27FC236}">
                  <a16:creationId xmlns:a16="http://schemas.microsoft.com/office/drawing/2014/main" id="{CA9FD262-4DC3-54D7-CFA5-678257C70C9F}"/>
                </a:ext>
              </a:extLst>
            </p:cNvPr>
            <p:cNvSpPr/>
            <p:nvPr/>
          </p:nvSpPr>
          <p:spPr>
            <a:xfrm>
              <a:off x="5174300" y="2282750"/>
              <a:ext cx="60300" cy="40325"/>
            </a:xfrm>
            <a:custGeom>
              <a:avLst/>
              <a:gdLst/>
              <a:ahLst/>
              <a:cxnLst/>
              <a:rect l="l" t="t" r="r" b="b"/>
              <a:pathLst>
                <a:path w="2412" h="1613" extrusionOk="0">
                  <a:moveTo>
                    <a:pt x="2211" y="1"/>
                  </a:moveTo>
                  <a:cubicBezTo>
                    <a:pt x="1498" y="301"/>
                    <a:pt x="742" y="614"/>
                    <a:pt x="0" y="942"/>
                  </a:cubicBezTo>
                  <a:cubicBezTo>
                    <a:pt x="57" y="1171"/>
                    <a:pt x="129" y="1385"/>
                    <a:pt x="186" y="1613"/>
                  </a:cubicBezTo>
                  <a:cubicBezTo>
                    <a:pt x="928" y="1299"/>
                    <a:pt x="1684" y="985"/>
                    <a:pt x="2411" y="686"/>
                  </a:cubicBezTo>
                  <a:cubicBezTo>
                    <a:pt x="2354" y="457"/>
                    <a:pt x="2283" y="229"/>
                    <a:pt x="221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7479;p120">
              <a:extLst>
                <a:ext uri="{FF2B5EF4-FFF2-40B4-BE49-F238E27FC236}">
                  <a16:creationId xmlns:a16="http://schemas.microsoft.com/office/drawing/2014/main" id="{5891F2A7-12C8-BB69-5CD2-FDF43AC6AE91}"/>
                </a:ext>
              </a:extLst>
            </p:cNvPr>
            <p:cNvSpPr/>
            <p:nvPr/>
          </p:nvSpPr>
          <p:spPr>
            <a:xfrm>
              <a:off x="4792350" y="1705375"/>
              <a:ext cx="58150" cy="55650"/>
            </a:xfrm>
            <a:custGeom>
              <a:avLst/>
              <a:gdLst/>
              <a:ahLst/>
              <a:cxnLst/>
              <a:rect l="l" t="t" r="r" b="b"/>
              <a:pathLst>
                <a:path w="2326" h="2226" extrusionOk="0">
                  <a:moveTo>
                    <a:pt x="1826" y="0"/>
                  </a:moveTo>
                  <a:cubicBezTo>
                    <a:pt x="1213" y="528"/>
                    <a:pt x="599" y="1070"/>
                    <a:pt x="0" y="1598"/>
                  </a:cubicBezTo>
                  <a:cubicBezTo>
                    <a:pt x="157" y="1812"/>
                    <a:pt x="314" y="2012"/>
                    <a:pt x="485" y="2226"/>
                  </a:cubicBezTo>
                  <a:cubicBezTo>
                    <a:pt x="1084" y="1698"/>
                    <a:pt x="1712" y="1170"/>
                    <a:pt x="2325" y="657"/>
                  </a:cubicBezTo>
                  <a:cubicBezTo>
                    <a:pt x="2154" y="443"/>
                    <a:pt x="1983" y="229"/>
                    <a:pt x="182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7480;p120">
              <a:extLst>
                <a:ext uri="{FF2B5EF4-FFF2-40B4-BE49-F238E27FC236}">
                  <a16:creationId xmlns:a16="http://schemas.microsoft.com/office/drawing/2014/main" id="{5501425D-0017-319F-4911-662C605F303B}"/>
                </a:ext>
              </a:extLst>
            </p:cNvPr>
            <p:cNvSpPr/>
            <p:nvPr/>
          </p:nvSpPr>
          <p:spPr>
            <a:xfrm>
              <a:off x="4381850" y="1408300"/>
              <a:ext cx="54600" cy="57800"/>
            </a:xfrm>
            <a:custGeom>
              <a:avLst/>
              <a:gdLst/>
              <a:ahLst/>
              <a:cxnLst/>
              <a:rect l="l" t="t" r="r" b="b"/>
              <a:pathLst>
                <a:path w="2184" h="2312" extrusionOk="0">
                  <a:moveTo>
                    <a:pt x="1670" y="0"/>
                  </a:moveTo>
                  <a:cubicBezTo>
                    <a:pt x="1128" y="571"/>
                    <a:pt x="557" y="1156"/>
                    <a:pt x="1" y="1741"/>
                  </a:cubicBezTo>
                  <a:cubicBezTo>
                    <a:pt x="157" y="1940"/>
                    <a:pt x="329" y="2126"/>
                    <a:pt x="486" y="2311"/>
                  </a:cubicBezTo>
                  <a:cubicBezTo>
                    <a:pt x="1042" y="1741"/>
                    <a:pt x="1598" y="1156"/>
                    <a:pt x="2183" y="585"/>
                  </a:cubicBezTo>
                  <a:cubicBezTo>
                    <a:pt x="2012" y="400"/>
                    <a:pt x="1841" y="200"/>
                    <a:pt x="167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7481;p120">
              <a:extLst>
                <a:ext uri="{FF2B5EF4-FFF2-40B4-BE49-F238E27FC236}">
                  <a16:creationId xmlns:a16="http://schemas.microsoft.com/office/drawing/2014/main" id="{4E595728-F6C5-678B-B401-DC940E9440C9}"/>
                </a:ext>
              </a:extLst>
            </p:cNvPr>
            <p:cNvSpPr/>
            <p:nvPr/>
          </p:nvSpPr>
          <p:spPr>
            <a:xfrm>
              <a:off x="2620075" y="3907925"/>
              <a:ext cx="63500" cy="61025"/>
            </a:xfrm>
            <a:custGeom>
              <a:avLst/>
              <a:gdLst/>
              <a:ahLst/>
              <a:cxnLst/>
              <a:rect l="l" t="t" r="r" b="b"/>
              <a:pathLst>
                <a:path w="2540" h="2441" extrusionOk="0">
                  <a:moveTo>
                    <a:pt x="1969" y="1"/>
                  </a:moveTo>
                  <a:cubicBezTo>
                    <a:pt x="1313" y="557"/>
                    <a:pt x="671" y="1114"/>
                    <a:pt x="1" y="1670"/>
                  </a:cubicBezTo>
                  <a:cubicBezTo>
                    <a:pt x="200" y="1927"/>
                    <a:pt x="400" y="2184"/>
                    <a:pt x="600" y="2440"/>
                  </a:cubicBezTo>
                  <a:cubicBezTo>
                    <a:pt x="1256" y="1884"/>
                    <a:pt x="1898" y="1313"/>
                    <a:pt x="2540" y="743"/>
                  </a:cubicBezTo>
                  <a:cubicBezTo>
                    <a:pt x="2340" y="500"/>
                    <a:pt x="2155" y="244"/>
                    <a:pt x="196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7482;p120">
              <a:extLst>
                <a:ext uri="{FF2B5EF4-FFF2-40B4-BE49-F238E27FC236}">
                  <a16:creationId xmlns:a16="http://schemas.microsoft.com/office/drawing/2014/main" id="{7A85CCB8-4DD8-D189-A2D6-0E3EB0139ACF}"/>
                </a:ext>
              </a:extLst>
            </p:cNvPr>
            <p:cNvSpPr/>
            <p:nvPr/>
          </p:nvSpPr>
          <p:spPr>
            <a:xfrm>
              <a:off x="3595475" y="4226050"/>
              <a:ext cx="27850" cy="68500"/>
            </a:xfrm>
            <a:custGeom>
              <a:avLst/>
              <a:gdLst/>
              <a:ahLst/>
              <a:cxnLst/>
              <a:rect l="l" t="t" r="r" b="b"/>
              <a:pathLst>
                <a:path w="1114" h="2740" extrusionOk="0">
                  <a:moveTo>
                    <a:pt x="300" y="1"/>
                  </a:moveTo>
                  <a:cubicBezTo>
                    <a:pt x="200" y="842"/>
                    <a:pt x="114" y="1698"/>
                    <a:pt x="0" y="2540"/>
                  </a:cubicBezTo>
                  <a:cubicBezTo>
                    <a:pt x="286" y="2611"/>
                    <a:pt x="571" y="2668"/>
                    <a:pt x="856" y="2740"/>
                  </a:cubicBezTo>
                  <a:cubicBezTo>
                    <a:pt x="956" y="1884"/>
                    <a:pt x="1042" y="1042"/>
                    <a:pt x="1113" y="186"/>
                  </a:cubicBezTo>
                  <a:cubicBezTo>
                    <a:pt x="842" y="129"/>
                    <a:pt x="571" y="58"/>
                    <a:pt x="3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7483;p120">
              <a:extLst>
                <a:ext uri="{FF2B5EF4-FFF2-40B4-BE49-F238E27FC236}">
                  <a16:creationId xmlns:a16="http://schemas.microsoft.com/office/drawing/2014/main" id="{6AC134B0-1D7A-24B9-2395-FA54D7B9D278}"/>
                </a:ext>
              </a:extLst>
            </p:cNvPr>
            <p:cNvSpPr/>
            <p:nvPr/>
          </p:nvSpPr>
          <p:spPr>
            <a:xfrm>
              <a:off x="2784125" y="3914000"/>
              <a:ext cx="59575" cy="63500"/>
            </a:xfrm>
            <a:custGeom>
              <a:avLst/>
              <a:gdLst/>
              <a:ahLst/>
              <a:cxnLst/>
              <a:rect l="l" t="t" r="r" b="b"/>
              <a:pathLst>
                <a:path w="2383" h="2540" extrusionOk="0">
                  <a:moveTo>
                    <a:pt x="1798" y="1"/>
                  </a:moveTo>
                  <a:cubicBezTo>
                    <a:pt x="1199" y="614"/>
                    <a:pt x="600" y="1227"/>
                    <a:pt x="1" y="1841"/>
                  </a:cubicBezTo>
                  <a:cubicBezTo>
                    <a:pt x="200" y="2069"/>
                    <a:pt x="400" y="2297"/>
                    <a:pt x="600" y="2540"/>
                  </a:cubicBezTo>
                  <a:cubicBezTo>
                    <a:pt x="1199" y="1926"/>
                    <a:pt x="1784" y="1299"/>
                    <a:pt x="2383" y="685"/>
                  </a:cubicBezTo>
                  <a:cubicBezTo>
                    <a:pt x="2183" y="457"/>
                    <a:pt x="1984" y="229"/>
                    <a:pt x="179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7484;p120">
              <a:extLst>
                <a:ext uri="{FF2B5EF4-FFF2-40B4-BE49-F238E27FC236}">
                  <a16:creationId xmlns:a16="http://schemas.microsoft.com/office/drawing/2014/main" id="{CAFB733C-0EC1-45A1-183E-9544D6370447}"/>
                </a:ext>
              </a:extLst>
            </p:cNvPr>
            <p:cNvSpPr/>
            <p:nvPr/>
          </p:nvSpPr>
          <p:spPr>
            <a:xfrm>
              <a:off x="2803375" y="4137250"/>
              <a:ext cx="60300" cy="65650"/>
            </a:xfrm>
            <a:custGeom>
              <a:avLst/>
              <a:gdLst/>
              <a:ahLst/>
              <a:cxnLst/>
              <a:rect l="l" t="t" r="r" b="b"/>
              <a:pathLst>
                <a:path w="2412" h="2626" extrusionOk="0">
                  <a:moveTo>
                    <a:pt x="1713" y="1"/>
                  </a:moveTo>
                  <a:cubicBezTo>
                    <a:pt x="1156" y="643"/>
                    <a:pt x="586" y="1284"/>
                    <a:pt x="1" y="1926"/>
                  </a:cubicBezTo>
                  <a:cubicBezTo>
                    <a:pt x="243" y="2155"/>
                    <a:pt x="486" y="2397"/>
                    <a:pt x="728" y="2625"/>
                  </a:cubicBezTo>
                  <a:cubicBezTo>
                    <a:pt x="1299" y="1969"/>
                    <a:pt x="1855" y="1327"/>
                    <a:pt x="2412" y="671"/>
                  </a:cubicBezTo>
                  <a:cubicBezTo>
                    <a:pt x="2184" y="457"/>
                    <a:pt x="1955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7485;p120">
              <a:extLst>
                <a:ext uri="{FF2B5EF4-FFF2-40B4-BE49-F238E27FC236}">
                  <a16:creationId xmlns:a16="http://schemas.microsoft.com/office/drawing/2014/main" id="{522E0344-4CEC-B1C5-F28F-51FF49E3F74E}"/>
                </a:ext>
              </a:extLst>
            </p:cNvPr>
            <p:cNvSpPr/>
            <p:nvPr/>
          </p:nvSpPr>
          <p:spPr>
            <a:xfrm>
              <a:off x="2641125" y="4241750"/>
              <a:ext cx="64925" cy="64575"/>
            </a:xfrm>
            <a:custGeom>
              <a:avLst/>
              <a:gdLst/>
              <a:ahLst/>
              <a:cxnLst/>
              <a:rect l="l" t="t" r="r" b="b"/>
              <a:pathLst>
                <a:path w="2597" h="2583" extrusionOk="0">
                  <a:moveTo>
                    <a:pt x="1840" y="0"/>
                  </a:moveTo>
                  <a:cubicBezTo>
                    <a:pt x="1241" y="614"/>
                    <a:pt x="628" y="1213"/>
                    <a:pt x="0" y="1826"/>
                  </a:cubicBezTo>
                  <a:cubicBezTo>
                    <a:pt x="257" y="2083"/>
                    <a:pt x="514" y="2340"/>
                    <a:pt x="771" y="2582"/>
                  </a:cubicBezTo>
                  <a:cubicBezTo>
                    <a:pt x="1384" y="1983"/>
                    <a:pt x="1983" y="1356"/>
                    <a:pt x="2596" y="742"/>
                  </a:cubicBezTo>
                  <a:cubicBezTo>
                    <a:pt x="2340" y="500"/>
                    <a:pt x="2097" y="243"/>
                    <a:pt x="184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7486;p120">
              <a:extLst>
                <a:ext uri="{FF2B5EF4-FFF2-40B4-BE49-F238E27FC236}">
                  <a16:creationId xmlns:a16="http://schemas.microsoft.com/office/drawing/2014/main" id="{A21500B6-0229-79CC-7E8A-F46D908DBACD}"/>
                </a:ext>
              </a:extLst>
            </p:cNvPr>
            <p:cNvSpPr/>
            <p:nvPr/>
          </p:nvSpPr>
          <p:spPr>
            <a:xfrm>
              <a:off x="3115800" y="4478900"/>
              <a:ext cx="55650" cy="69575"/>
            </a:xfrm>
            <a:custGeom>
              <a:avLst/>
              <a:gdLst/>
              <a:ahLst/>
              <a:cxnLst/>
              <a:rect l="l" t="t" r="r" b="b"/>
              <a:pathLst>
                <a:path w="2226" h="2783" extrusionOk="0">
                  <a:moveTo>
                    <a:pt x="1327" y="1"/>
                  </a:moveTo>
                  <a:cubicBezTo>
                    <a:pt x="885" y="743"/>
                    <a:pt x="443" y="1484"/>
                    <a:pt x="0" y="2226"/>
                  </a:cubicBezTo>
                  <a:cubicBezTo>
                    <a:pt x="300" y="2412"/>
                    <a:pt x="614" y="2597"/>
                    <a:pt x="913" y="2783"/>
                  </a:cubicBezTo>
                  <a:cubicBezTo>
                    <a:pt x="1356" y="2041"/>
                    <a:pt x="1798" y="1285"/>
                    <a:pt x="2226" y="543"/>
                  </a:cubicBezTo>
                  <a:cubicBezTo>
                    <a:pt x="1926" y="372"/>
                    <a:pt x="1627" y="186"/>
                    <a:pt x="132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7487;p120">
              <a:extLst>
                <a:ext uri="{FF2B5EF4-FFF2-40B4-BE49-F238E27FC236}">
                  <a16:creationId xmlns:a16="http://schemas.microsoft.com/office/drawing/2014/main" id="{2C59D0D8-EFF7-6840-0B23-8714BDFC5B94}"/>
                </a:ext>
              </a:extLst>
            </p:cNvPr>
            <p:cNvSpPr/>
            <p:nvPr/>
          </p:nvSpPr>
          <p:spPr>
            <a:xfrm>
              <a:off x="3903250" y="4535975"/>
              <a:ext cx="31775" cy="66700"/>
            </a:xfrm>
            <a:custGeom>
              <a:avLst/>
              <a:gdLst/>
              <a:ahLst/>
              <a:cxnLst/>
              <a:rect l="l" t="t" r="r" b="b"/>
              <a:pathLst>
                <a:path w="1271" h="2668" extrusionOk="0">
                  <a:moveTo>
                    <a:pt x="1013" y="0"/>
                  </a:moveTo>
                  <a:cubicBezTo>
                    <a:pt x="671" y="29"/>
                    <a:pt x="329" y="57"/>
                    <a:pt x="0" y="86"/>
                  </a:cubicBezTo>
                  <a:cubicBezTo>
                    <a:pt x="72" y="956"/>
                    <a:pt x="143" y="1812"/>
                    <a:pt x="214" y="2668"/>
                  </a:cubicBezTo>
                  <a:cubicBezTo>
                    <a:pt x="571" y="2639"/>
                    <a:pt x="913" y="2611"/>
                    <a:pt x="1270" y="2568"/>
                  </a:cubicBezTo>
                  <a:cubicBezTo>
                    <a:pt x="1184" y="1712"/>
                    <a:pt x="1099" y="856"/>
                    <a:pt x="101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7488;p120">
              <a:extLst>
                <a:ext uri="{FF2B5EF4-FFF2-40B4-BE49-F238E27FC236}">
                  <a16:creationId xmlns:a16="http://schemas.microsoft.com/office/drawing/2014/main" id="{C5B008F2-CC57-F2AB-73B6-B55086133EA9}"/>
                </a:ext>
              </a:extLst>
            </p:cNvPr>
            <p:cNvSpPr/>
            <p:nvPr/>
          </p:nvSpPr>
          <p:spPr>
            <a:xfrm>
              <a:off x="3746675" y="4536675"/>
              <a:ext cx="27150" cy="65300"/>
            </a:xfrm>
            <a:custGeom>
              <a:avLst/>
              <a:gdLst/>
              <a:ahLst/>
              <a:cxnLst/>
              <a:rect l="l" t="t" r="r" b="b"/>
              <a:pathLst>
                <a:path w="1086" h="2612" extrusionOk="0">
                  <a:moveTo>
                    <a:pt x="1014" y="1"/>
                  </a:moveTo>
                  <a:cubicBezTo>
                    <a:pt x="686" y="1"/>
                    <a:pt x="343" y="15"/>
                    <a:pt x="1" y="15"/>
                  </a:cubicBezTo>
                  <a:cubicBezTo>
                    <a:pt x="15" y="885"/>
                    <a:pt x="29" y="1741"/>
                    <a:pt x="29" y="2611"/>
                  </a:cubicBezTo>
                  <a:cubicBezTo>
                    <a:pt x="386" y="2597"/>
                    <a:pt x="728" y="2597"/>
                    <a:pt x="1085" y="2583"/>
                  </a:cubicBezTo>
                  <a:cubicBezTo>
                    <a:pt x="1057" y="1727"/>
                    <a:pt x="1042" y="857"/>
                    <a:pt x="101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7489;p120">
              <a:extLst>
                <a:ext uri="{FF2B5EF4-FFF2-40B4-BE49-F238E27FC236}">
                  <a16:creationId xmlns:a16="http://schemas.microsoft.com/office/drawing/2014/main" id="{9F78F1DB-5E31-A721-E857-503DBBCD029D}"/>
                </a:ext>
              </a:extLst>
            </p:cNvPr>
            <p:cNvSpPr/>
            <p:nvPr/>
          </p:nvSpPr>
          <p:spPr>
            <a:xfrm>
              <a:off x="3756325" y="4795950"/>
              <a:ext cx="30675" cy="65650"/>
            </a:xfrm>
            <a:custGeom>
              <a:avLst/>
              <a:gdLst/>
              <a:ahLst/>
              <a:cxnLst/>
              <a:rect l="l" t="t" r="r" b="b"/>
              <a:pathLst>
                <a:path w="1227" h="2626" extrusionOk="0">
                  <a:moveTo>
                    <a:pt x="1141" y="1"/>
                  </a:moveTo>
                  <a:cubicBezTo>
                    <a:pt x="756" y="15"/>
                    <a:pt x="385" y="29"/>
                    <a:pt x="0" y="29"/>
                  </a:cubicBezTo>
                  <a:cubicBezTo>
                    <a:pt x="14" y="899"/>
                    <a:pt x="29" y="1755"/>
                    <a:pt x="57" y="2625"/>
                  </a:cubicBezTo>
                  <a:cubicBezTo>
                    <a:pt x="442" y="2611"/>
                    <a:pt x="827" y="2611"/>
                    <a:pt x="1227" y="2597"/>
                  </a:cubicBezTo>
                  <a:cubicBezTo>
                    <a:pt x="1198" y="1727"/>
                    <a:pt x="1170" y="871"/>
                    <a:pt x="11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7490;p120">
              <a:extLst>
                <a:ext uri="{FF2B5EF4-FFF2-40B4-BE49-F238E27FC236}">
                  <a16:creationId xmlns:a16="http://schemas.microsoft.com/office/drawing/2014/main" id="{6950C6E8-CBC5-385E-94C4-21CF8D09AB39}"/>
                </a:ext>
              </a:extLst>
            </p:cNvPr>
            <p:cNvSpPr/>
            <p:nvPr/>
          </p:nvSpPr>
          <p:spPr>
            <a:xfrm>
              <a:off x="3874350" y="4345875"/>
              <a:ext cx="28925" cy="66725"/>
            </a:xfrm>
            <a:custGeom>
              <a:avLst/>
              <a:gdLst/>
              <a:ahLst/>
              <a:cxnLst/>
              <a:rect l="l" t="t" r="r" b="b"/>
              <a:pathLst>
                <a:path w="1157" h="2669" extrusionOk="0">
                  <a:moveTo>
                    <a:pt x="928" y="1"/>
                  </a:moveTo>
                  <a:cubicBezTo>
                    <a:pt x="629" y="29"/>
                    <a:pt x="315" y="58"/>
                    <a:pt x="1" y="86"/>
                  </a:cubicBezTo>
                  <a:cubicBezTo>
                    <a:pt x="72" y="957"/>
                    <a:pt x="144" y="1812"/>
                    <a:pt x="201" y="2668"/>
                  </a:cubicBezTo>
                  <a:cubicBezTo>
                    <a:pt x="529" y="2640"/>
                    <a:pt x="843" y="2611"/>
                    <a:pt x="1156" y="2583"/>
                  </a:cubicBezTo>
                  <a:cubicBezTo>
                    <a:pt x="1085" y="1727"/>
                    <a:pt x="999" y="871"/>
                    <a:pt x="9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7491;p120">
              <a:extLst>
                <a:ext uri="{FF2B5EF4-FFF2-40B4-BE49-F238E27FC236}">
                  <a16:creationId xmlns:a16="http://schemas.microsoft.com/office/drawing/2014/main" id="{0468E2CC-B523-7C3B-D762-D5A5FFF82EAC}"/>
                </a:ext>
              </a:extLst>
            </p:cNvPr>
            <p:cNvSpPr/>
            <p:nvPr/>
          </p:nvSpPr>
          <p:spPr>
            <a:xfrm>
              <a:off x="3777000" y="4241750"/>
              <a:ext cx="28900" cy="66350"/>
            </a:xfrm>
            <a:custGeom>
              <a:avLst/>
              <a:gdLst/>
              <a:ahLst/>
              <a:cxnLst/>
              <a:rect l="l" t="t" r="r" b="b"/>
              <a:pathLst>
                <a:path w="1156" h="2654" extrusionOk="0">
                  <a:moveTo>
                    <a:pt x="928" y="0"/>
                  </a:moveTo>
                  <a:cubicBezTo>
                    <a:pt x="614" y="29"/>
                    <a:pt x="314" y="57"/>
                    <a:pt x="0" y="72"/>
                  </a:cubicBezTo>
                  <a:cubicBezTo>
                    <a:pt x="72" y="942"/>
                    <a:pt x="129" y="1798"/>
                    <a:pt x="200" y="2654"/>
                  </a:cubicBezTo>
                  <a:cubicBezTo>
                    <a:pt x="514" y="2639"/>
                    <a:pt x="842" y="2611"/>
                    <a:pt x="1156" y="2582"/>
                  </a:cubicBezTo>
                  <a:cubicBezTo>
                    <a:pt x="1085" y="1712"/>
                    <a:pt x="999" y="856"/>
                    <a:pt x="9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7492;p120">
              <a:extLst>
                <a:ext uri="{FF2B5EF4-FFF2-40B4-BE49-F238E27FC236}">
                  <a16:creationId xmlns:a16="http://schemas.microsoft.com/office/drawing/2014/main" id="{C29D542F-0D03-12F7-C170-E305A8B611C1}"/>
                </a:ext>
              </a:extLst>
            </p:cNvPr>
            <p:cNvSpPr/>
            <p:nvPr/>
          </p:nvSpPr>
          <p:spPr>
            <a:xfrm>
              <a:off x="4438200" y="4528475"/>
              <a:ext cx="53175" cy="70275"/>
            </a:xfrm>
            <a:custGeom>
              <a:avLst/>
              <a:gdLst/>
              <a:ahLst/>
              <a:cxnLst/>
              <a:rect l="l" t="t" r="r" b="b"/>
              <a:pathLst>
                <a:path w="2127" h="2811" extrusionOk="0">
                  <a:moveTo>
                    <a:pt x="971" y="1"/>
                  </a:moveTo>
                  <a:cubicBezTo>
                    <a:pt x="657" y="158"/>
                    <a:pt x="329" y="314"/>
                    <a:pt x="0" y="471"/>
                  </a:cubicBezTo>
                  <a:cubicBezTo>
                    <a:pt x="371" y="1256"/>
                    <a:pt x="742" y="2026"/>
                    <a:pt x="1127" y="2811"/>
                  </a:cubicBezTo>
                  <a:cubicBezTo>
                    <a:pt x="1470" y="2654"/>
                    <a:pt x="1798" y="2483"/>
                    <a:pt x="2126" y="2326"/>
                  </a:cubicBezTo>
                  <a:cubicBezTo>
                    <a:pt x="1741" y="1556"/>
                    <a:pt x="1356" y="771"/>
                    <a:pt x="97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7493;p120">
              <a:extLst>
                <a:ext uri="{FF2B5EF4-FFF2-40B4-BE49-F238E27FC236}">
                  <a16:creationId xmlns:a16="http://schemas.microsoft.com/office/drawing/2014/main" id="{BFF13E03-B6F0-29CE-7A24-2E7EA3E31FAB}"/>
                </a:ext>
              </a:extLst>
            </p:cNvPr>
            <p:cNvSpPr/>
            <p:nvPr/>
          </p:nvSpPr>
          <p:spPr>
            <a:xfrm>
              <a:off x="4669300" y="4111575"/>
              <a:ext cx="57075" cy="67075"/>
            </a:xfrm>
            <a:custGeom>
              <a:avLst/>
              <a:gdLst/>
              <a:ahLst/>
              <a:cxnLst/>
              <a:rect l="l" t="t" r="r" b="b"/>
              <a:pathLst>
                <a:path w="2283" h="2683" extrusionOk="0">
                  <a:moveTo>
                    <a:pt x="771" y="0"/>
                  </a:moveTo>
                  <a:cubicBezTo>
                    <a:pt x="514" y="200"/>
                    <a:pt x="257" y="386"/>
                    <a:pt x="0" y="585"/>
                  </a:cubicBezTo>
                  <a:cubicBezTo>
                    <a:pt x="500" y="1284"/>
                    <a:pt x="999" y="1983"/>
                    <a:pt x="1498" y="2682"/>
                  </a:cubicBezTo>
                  <a:cubicBezTo>
                    <a:pt x="1769" y="2497"/>
                    <a:pt x="2026" y="2297"/>
                    <a:pt x="2283" y="2097"/>
                  </a:cubicBezTo>
                  <a:cubicBezTo>
                    <a:pt x="1784" y="1398"/>
                    <a:pt x="1270" y="699"/>
                    <a:pt x="7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7494;p120">
              <a:extLst>
                <a:ext uri="{FF2B5EF4-FFF2-40B4-BE49-F238E27FC236}">
                  <a16:creationId xmlns:a16="http://schemas.microsoft.com/office/drawing/2014/main" id="{25289775-33F9-A896-A027-E664671E642F}"/>
                </a:ext>
              </a:extLst>
            </p:cNvPr>
            <p:cNvSpPr/>
            <p:nvPr/>
          </p:nvSpPr>
          <p:spPr>
            <a:xfrm>
              <a:off x="4829775" y="3806650"/>
              <a:ext cx="62800" cy="59575"/>
            </a:xfrm>
            <a:custGeom>
              <a:avLst/>
              <a:gdLst/>
              <a:ahLst/>
              <a:cxnLst/>
              <a:rect l="l" t="t" r="r" b="b"/>
              <a:pathLst>
                <a:path w="2512" h="2383" extrusionOk="0">
                  <a:moveTo>
                    <a:pt x="529" y="1"/>
                  </a:moveTo>
                  <a:cubicBezTo>
                    <a:pt x="358" y="243"/>
                    <a:pt x="186" y="486"/>
                    <a:pt x="1" y="742"/>
                  </a:cubicBezTo>
                  <a:cubicBezTo>
                    <a:pt x="657" y="1299"/>
                    <a:pt x="1313" y="1841"/>
                    <a:pt x="1984" y="2383"/>
                  </a:cubicBezTo>
                  <a:cubicBezTo>
                    <a:pt x="2155" y="2126"/>
                    <a:pt x="2340" y="1869"/>
                    <a:pt x="2512" y="1613"/>
                  </a:cubicBezTo>
                  <a:cubicBezTo>
                    <a:pt x="1841" y="1085"/>
                    <a:pt x="1185" y="543"/>
                    <a:pt x="52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7495;p120">
              <a:extLst>
                <a:ext uri="{FF2B5EF4-FFF2-40B4-BE49-F238E27FC236}">
                  <a16:creationId xmlns:a16="http://schemas.microsoft.com/office/drawing/2014/main" id="{781DECE7-3654-EBAD-6352-FB4F0DB14BAB}"/>
                </a:ext>
              </a:extLst>
            </p:cNvPr>
            <p:cNvSpPr/>
            <p:nvPr/>
          </p:nvSpPr>
          <p:spPr>
            <a:xfrm>
              <a:off x="3431425" y="4466775"/>
              <a:ext cx="39250" cy="72425"/>
            </a:xfrm>
            <a:custGeom>
              <a:avLst/>
              <a:gdLst/>
              <a:ahLst/>
              <a:cxnLst/>
              <a:rect l="l" t="t" r="r" b="b"/>
              <a:pathLst>
                <a:path w="1570" h="2897" extrusionOk="0">
                  <a:moveTo>
                    <a:pt x="471" y="1"/>
                  </a:moveTo>
                  <a:lnTo>
                    <a:pt x="457" y="86"/>
                  </a:lnTo>
                  <a:cubicBezTo>
                    <a:pt x="300" y="928"/>
                    <a:pt x="157" y="1784"/>
                    <a:pt x="15" y="2640"/>
                  </a:cubicBezTo>
                  <a:lnTo>
                    <a:pt x="0" y="2711"/>
                  </a:lnTo>
                  <a:lnTo>
                    <a:pt x="72" y="2725"/>
                  </a:lnTo>
                  <a:cubicBezTo>
                    <a:pt x="400" y="2782"/>
                    <a:pt x="742" y="2840"/>
                    <a:pt x="1070" y="2882"/>
                  </a:cubicBezTo>
                  <a:lnTo>
                    <a:pt x="1142" y="2897"/>
                  </a:lnTo>
                  <a:lnTo>
                    <a:pt x="1569" y="186"/>
                  </a:lnTo>
                  <a:lnTo>
                    <a:pt x="1498" y="172"/>
                  </a:lnTo>
                  <a:cubicBezTo>
                    <a:pt x="1170" y="129"/>
                    <a:pt x="856" y="72"/>
                    <a:pt x="542" y="15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7496;p120">
              <a:extLst>
                <a:ext uri="{FF2B5EF4-FFF2-40B4-BE49-F238E27FC236}">
                  <a16:creationId xmlns:a16="http://schemas.microsoft.com/office/drawing/2014/main" id="{6804A0D4-2802-B196-628B-F35974C89958}"/>
                </a:ext>
              </a:extLst>
            </p:cNvPr>
            <p:cNvSpPr/>
            <p:nvPr/>
          </p:nvSpPr>
          <p:spPr>
            <a:xfrm>
              <a:off x="3436425" y="4333750"/>
              <a:ext cx="38175" cy="72075"/>
            </a:xfrm>
            <a:custGeom>
              <a:avLst/>
              <a:gdLst/>
              <a:ahLst/>
              <a:cxnLst/>
              <a:rect l="l" t="t" r="r" b="b"/>
              <a:pathLst>
                <a:path w="1527" h="2883" extrusionOk="0">
                  <a:moveTo>
                    <a:pt x="485" y="1"/>
                  </a:moveTo>
                  <a:lnTo>
                    <a:pt x="0" y="2697"/>
                  </a:lnTo>
                  <a:lnTo>
                    <a:pt x="86" y="2711"/>
                  </a:lnTo>
                  <a:cubicBezTo>
                    <a:pt x="385" y="2768"/>
                    <a:pt x="699" y="2825"/>
                    <a:pt x="999" y="2868"/>
                  </a:cubicBezTo>
                  <a:lnTo>
                    <a:pt x="1070" y="2882"/>
                  </a:lnTo>
                  <a:lnTo>
                    <a:pt x="1526" y="172"/>
                  </a:lnTo>
                  <a:lnTo>
                    <a:pt x="1455" y="172"/>
                  </a:lnTo>
                  <a:cubicBezTo>
                    <a:pt x="1156" y="115"/>
                    <a:pt x="856" y="58"/>
                    <a:pt x="556" y="15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7497;p120">
              <a:extLst>
                <a:ext uri="{FF2B5EF4-FFF2-40B4-BE49-F238E27FC236}">
                  <a16:creationId xmlns:a16="http://schemas.microsoft.com/office/drawing/2014/main" id="{EE710470-417B-D843-B45E-172F87E11ECC}"/>
                </a:ext>
              </a:extLst>
            </p:cNvPr>
            <p:cNvSpPr/>
            <p:nvPr/>
          </p:nvSpPr>
          <p:spPr>
            <a:xfrm>
              <a:off x="3095475" y="409482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3" y="0"/>
                  </a:moveTo>
                  <a:lnTo>
                    <a:pt x="1741" y="57"/>
                  </a:lnTo>
                  <a:cubicBezTo>
                    <a:pt x="1170" y="713"/>
                    <a:pt x="614" y="1369"/>
                    <a:pt x="57" y="2026"/>
                  </a:cubicBezTo>
                  <a:lnTo>
                    <a:pt x="0" y="2083"/>
                  </a:lnTo>
                  <a:lnTo>
                    <a:pt x="57" y="2140"/>
                  </a:lnTo>
                  <a:cubicBezTo>
                    <a:pt x="300" y="2340"/>
                    <a:pt x="542" y="2539"/>
                    <a:pt x="771" y="2739"/>
                  </a:cubicBezTo>
                  <a:lnTo>
                    <a:pt x="828" y="2796"/>
                  </a:lnTo>
                  <a:lnTo>
                    <a:pt x="2582" y="685"/>
                  </a:lnTo>
                  <a:lnTo>
                    <a:pt x="2525" y="628"/>
                  </a:lnTo>
                  <a:cubicBezTo>
                    <a:pt x="2297" y="442"/>
                    <a:pt x="2069" y="243"/>
                    <a:pt x="1841" y="57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7498;p120">
              <a:extLst>
                <a:ext uri="{FF2B5EF4-FFF2-40B4-BE49-F238E27FC236}">
                  <a16:creationId xmlns:a16="http://schemas.microsoft.com/office/drawing/2014/main" id="{F31E370C-0BC8-2932-75F8-778B1A767874}"/>
                </a:ext>
              </a:extLst>
            </p:cNvPr>
            <p:cNvSpPr/>
            <p:nvPr/>
          </p:nvSpPr>
          <p:spPr>
            <a:xfrm>
              <a:off x="3054450" y="4239975"/>
              <a:ext cx="64950" cy="69900"/>
            </a:xfrm>
            <a:custGeom>
              <a:avLst/>
              <a:gdLst/>
              <a:ahLst/>
              <a:cxnLst/>
              <a:rect l="l" t="t" r="r" b="b"/>
              <a:pathLst>
                <a:path w="2598" h="2796" extrusionOk="0">
                  <a:moveTo>
                    <a:pt x="1784" y="0"/>
                  </a:moveTo>
                  <a:lnTo>
                    <a:pt x="1741" y="57"/>
                  </a:lnTo>
                  <a:cubicBezTo>
                    <a:pt x="1185" y="713"/>
                    <a:pt x="614" y="1384"/>
                    <a:pt x="58" y="2040"/>
                  </a:cubicBezTo>
                  <a:lnTo>
                    <a:pt x="1" y="2097"/>
                  </a:lnTo>
                  <a:lnTo>
                    <a:pt x="58" y="2140"/>
                  </a:lnTo>
                  <a:cubicBezTo>
                    <a:pt x="300" y="2340"/>
                    <a:pt x="543" y="2539"/>
                    <a:pt x="785" y="2739"/>
                  </a:cubicBezTo>
                  <a:lnTo>
                    <a:pt x="842" y="2796"/>
                  </a:lnTo>
                  <a:lnTo>
                    <a:pt x="2597" y="685"/>
                  </a:lnTo>
                  <a:lnTo>
                    <a:pt x="2540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7499;p120">
              <a:extLst>
                <a:ext uri="{FF2B5EF4-FFF2-40B4-BE49-F238E27FC236}">
                  <a16:creationId xmlns:a16="http://schemas.microsoft.com/office/drawing/2014/main" id="{2232655E-86D3-2001-90FA-2FCDA1FD477F}"/>
                </a:ext>
              </a:extLst>
            </p:cNvPr>
            <p:cNvSpPr/>
            <p:nvPr/>
          </p:nvSpPr>
          <p:spPr>
            <a:xfrm>
              <a:off x="2988825" y="400637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4" y="0"/>
                  </a:moveTo>
                  <a:lnTo>
                    <a:pt x="1" y="2097"/>
                  </a:lnTo>
                  <a:lnTo>
                    <a:pt x="58" y="2140"/>
                  </a:lnTo>
                  <a:cubicBezTo>
                    <a:pt x="301" y="2340"/>
                    <a:pt x="529" y="2539"/>
                    <a:pt x="771" y="2739"/>
                  </a:cubicBezTo>
                  <a:lnTo>
                    <a:pt x="828" y="2796"/>
                  </a:lnTo>
                  <a:lnTo>
                    <a:pt x="2583" y="685"/>
                  </a:lnTo>
                  <a:lnTo>
                    <a:pt x="2526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7500;p120">
              <a:extLst>
                <a:ext uri="{FF2B5EF4-FFF2-40B4-BE49-F238E27FC236}">
                  <a16:creationId xmlns:a16="http://schemas.microsoft.com/office/drawing/2014/main" id="{0CDF9B56-0D46-AB3C-78B4-82F7C5CCF834}"/>
                </a:ext>
              </a:extLst>
            </p:cNvPr>
            <p:cNvSpPr/>
            <p:nvPr/>
          </p:nvSpPr>
          <p:spPr>
            <a:xfrm>
              <a:off x="3191050" y="4313425"/>
              <a:ext cx="56025" cy="71700"/>
            </a:xfrm>
            <a:custGeom>
              <a:avLst/>
              <a:gdLst/>
              <a:ahLst/>
              <a:cxnLst/>
              <a:rect l="l" t="t" r="r" b="b"/>
              <a:pathLst>
                <a:path w="2241" h="2868" extrusionOk="0">
                  <a:moveTo>
                    <a:pt x="1413" y="1"/>
                  </a:moveTo>
                  <a:lnTo>
                    <a:pt x="0" y="2354"/>
                  </a:lnTo>
                  <a:lnTo>
                    <a:pt x="72" y="2383"/>
                  </a:lnTo>
                  <a:cubicBezTo>
                    <a:pt x="314" y="2540"/>
                    <a:pt x="557" y="2683"/>
                    <a:pt x="799" y="2825"/>
                  </a:cubicBezTo>
                  <a:lnTo>
                    <a:pt x="856" y="2868"/>
                  </a:lnTo>
                  <a:lnTo>
                    <a:pt x="2240" y="486"/>
                  </a:lnTo>
                  <a:lnTo>
                    <a:pt x="2169" y="457"/>
                  </a:lnTo>
                  <a:cubicBezTo>
                    <a:pt x="1941" y="314"/>
                    <a:pt x="1712" y="172"/>
                    <a:pt x="1470" y="29"/>
                  </a:cubicBezTo>
                  <a:lnTo>
                    <a:pt x="14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7501;p120">
              <a:extLst>
                <a:ext uri="{FF2B5EF4-FFF2-40B4-BE49-F238E27FC236}">
                  <a16:creationId xmlns:a16="http://schemas.microsoft.com/office/drawing/2014/main" id="{F3E7D4BA-8F1A-1EE8-F127-DBC7AAE67611}"/>
                </a:ext>
              </a:extLst>
            </p:cNvPr>
            <p:cNvSpPr/>
            <p:nvPr/>
          </p:nvSpPr>
          <p:spPr>
            <a:xfrm>
              <a:off x="3314450" y="4166150"/>
              <a:ext cx="47450" cy="73125"/>
            </a:xfrm>
            <a:custGeom>
              <a:avLst/>
              <a:gdLst/>
              <a:ahLst/>
              <a:cxnLst/>
              <a:rect l="l" t="t" r="r" b="b"/>
              <a:pathLst>
                <a:path w="1898" h="2925" extrusionOk="0">
                  <a:moveTo>
                    <a:pt x="985" y="0"/>
                  </a:moveTo>
                  <a:lnTo>
                    <a:pt x="0" y="2568"/>
                  </a:lnTo>
                  <a:lnTo>
                    <a:pt x="72" y="2596"/>
                  </a:lnTo>
                  <a:cubicBezTo>
                    <a:pt x="343" y="2696"/>
                    <a:pt x="599" y="2796"/>
                    <a:pt x="870" y="2896"/>
                  </a:cubicBezTo>
                  <a:lnTo>
                    <a:pt x="942" y="2924"/>
                  </a:lnTo>
                  <a:lnTo>
                    <a:pt x="1898" y="357"/>
                  </a:lnTo>
                  <a:lnTo>
                    <a:pt x="1826" y="328"/>
                  </a:lnTo>
                  <a:cubicBezTo>
                    <a:pt x="1569" y="228"/>
                    <a:pt x="1313" y="128"/>
                    <a:pt x="1056" y="29"/>
                  </a:cubicBezTo>
                  <a:lnTo>
                    <a:pt x="985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7502;p120">
              <a:extLst>
                <a:ext uri="{FF2B5EF4-FFF2-40B4-BE49-F238E27FC236}">
                  <a16:creationId xmlns:a16="http://schemas.microsoft.com/office/drawing/2014/main" id="{476AF7A3-2A46-DCB6-85BC-62D6C739C619}"/>
                </a:ext>
              </a:extLst>
            </p:cNvPr>
            <p:cNvSpPr/>
            <p:nvPr/>
          </p:nvSpPr>
          <p:spPr>
            <a:xfrm>
              <a:off x="4250975" y="4269575"/>
              <a:ext cx="47800" cy="73825"/>
            </a:xfrm>
            <a:custGeom>
              <a:avLst/>
              <a:gdLst/>
              <a:ahLst/>
              <a:cxnLst/>
              <a:rect l="l" t="t" r="r" b="b"/>
              <a:pathLst>
                <a:path w="1912" h="2953" extrusionOk="0">
                  <a:moveTo>
                    <a:pt x="1027" y="0"/>
                  </a:moveTo>
                  <a:lnTo>
                    <a:pt x="956" y="29"/>
                  </a:lnTo>
                  <a:cubicBezTo>
                    <a:pt x="656" y="128"/>
                    <a:pt x="371" y="228"/>
                    <a:pt x="71" y="328"/>
                  </a:cubicBezTo>
                  <a:lnTo>
                    <a:pt x="0" y="357"/>
                  </a:lnTo>
                  <a:lnTo>
                    <a:pt x="14" y="428"/>
                  </a:lnTo>
                  <a:cubicBezTo>
                    <a:pt x="285" y="1241"/>
                    <a:pt x="557" y="2068"/>
                    <a:pt x="828" y="2882"/>
                  </a:cubicBezTo>
                  <a:lnTo>
                    <a:pt x="856" y="2953"/>
                  </a:lnTo>
                  <a:lnTo>
                    <a:pt x="927" y="2939"/>
                  </a:lnTo>
                  <a:cubicBezTo>
                    <a:pt x="1227" y="2825"/>
                    <a:pt x="1541" y="2725"/>
                    <a:pt x="1840" y="2625"/>
                  </a:cubicBezTo>
                  <a:lnTo>
                    <a:pt x="1912" y="2596"/>
                  </a:lnTo>
                  <a:lnTo>
                    <a:pt x="1897" y="2525"/>
                  </a:lnTo>
                  <a:cubicBezTo>
                    <a:pt x="1612" y="1712"/>
                    <a:pt x="1327" y="884"/>
                    <a:pt x="1056" y="71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7503;p120">
              <a:extLst>
                <a:ext uri="{FF2B5EF4-FFF2-40B4-BE49-F238E27FC236}">
                  <a16:creationId xmlns:a16="http://schemas.microsoft.com/office/drawing/2014/main" id="{FE9DBA58-3D91-4CFB-A5CD-78A51DE2F9A1}"/>
                </a:ext>
              </a:extLst>
            </p:cNvPr>
            <p:cNvSpPr/>
            <p:nvPr/>
          </p:nvSpPr>
          <p:spPr>
            <a:xfrm>
              <a:off x="4157175" y="4185400"/>
              <a:ext cx="54225" cy="74925"/>
            </a:xfrm>
            <a:custGeom>
              <a:avLst/>
              <a:gdLst/>
              <a:ahLst/>
              <a:cxnLst/>
              <a:rect l="l" t="t" r="r" b="b"/>
              <a:pathLst>
                <a:path w="2169" h="2997" extrusionOk="0">
                  <a:moveTo>
                    <a:pt x="1156" y="0"/>
                  </a:moveTo>
                  <a:lnTo>
                    <a:pt x="1085" y="29"/>
                  </a:lnTo>
                  <a:cubicBezTo>
                    <a:pt x="756" y="157"/>
                    <a:pt x="414" y="286"/>
                    <a:pt x="72" y="414"/>
                  </a:cubicBezTo>
                  <a:lnTo>
                    <a:pt x="0" y="443"/>
                  </a:lnTo>
                  <a:lnTo>
                    <a:pt x="29" y="514"/>
                  </a:lnTo>
                  <a:cubicBezTo>
                    <a:pt x="343" y="1313"/>
                    <a:pt x="642" y="2126"/>
                    <a:pt x="956" y="2925"/>
                  </a:cubicBezTo>
                  <a:lnTo>
                    <a:pt x="985" y="2996"/>
                  </a:lnTo>
                  <a:lnTo>
                    <a:pt x="1056" y="2982"/>
                  </a:lnTo>
                  <a:cubicBezTo>
                    <a:pt x="1398" y="2839"/>
                    <a:pt x="1755" y="2711"/>
                    <a:pt x="2097" y="2582"/>
                  </a:cubicBezTo>
                  <a:lnTo>
                    <a:pt x="2169" y="2554"/>
                  </a:lnTo>
                  <a:lnTo>
                    <a:pt x="2140" y="2483"/>
                  </a:lnTo>
                  <a:cubicBezTo>
                    <a:pt x="1812" y="1669"/>
                    <a:pt x="1498" y="871"/>
                    <a:pt x="1184" y="72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7504;p120">
              <a:extLst>
                <a:ext uri="{FF2B5EF4-FFF2-40B4-BE49-F238E27FC236}">
                  <a16:creationId xmlns:a16="http://schemas.microsoft.com/office/drawing/2014/main" id="{CFB941C5-5170-A7E2-6510-81C14A6D15EC}"/>
                </a:ext>
              </a:extLst>
            </p:cNvPr>
            <p:cNvSpPr/>
            <p:nvPr/>
          </p:nvSpPr>
          <p:spPr>
            <a:xfrm>
              <a:off x="4415375" y="4242100"/>
              <a:ext cx="46025" cy="74200"/>
            </a:xfrm>
            <a:custGeom>
              <a:avLst/>
              <a:gdLst/>
              <a:ahLst/>
              <a:cxnLst/>
              <a:rect l="l" t="t" r="r" b="b"/>
              <a:pathLst>
                <a:path w="1841" h="2968" extrusionOk="0">
                  <a:moveTo>
                    <a:pt x="913" y="1"/>
                  </a:moveTo>
                  <a:lnTo>
                    <a:pt x="842" y="29"/>
                  </a:lnTo>
                  <a:cubicBezTo>
                    <a:pt x="585" y="143"/>
                    <a:pt x="329" y="243"/>
                    <a:pt x="58" y="357"/>
                  </a:cubicBezTo>
                  <a:lnTo>
                    <a:pt x="1" y="386"/>
                  </a:lnTo>
                  <a:lnTo>
                    <a:pt x="15" y="443"/>
                  </a:lnTo>
                  <a:cubicBezTo>
                    <a:pt x="300" y="1256"/>
                    <a:pt x="571" y="2083"/>
                    <a:pt x="856" y="2896"/>
                  </a:cubicBezTo>
                  <a:lnTo>
                    <a:pt x="885" y="2968"/>
                  </a:lnTo>
                  <a:lnTo>
                    <a:pt x="956" y="2939"/>
                  </a:lnTo>
                  <a:cubicBezTo>
                    <a:pt x="1227" y="2825"/>
                    <a:pt x="1498" y="2711"/>
                    <a:pt x="1769" y="2597"/>
                  </a:cubicBezTo>
                  <a:lnTo>
                    <a:pt x="1841" y="2568"/>
                  </a:lnTo>
                  <a:lnTo>
                    <a:pt x="1812" y="2511"/>
                  </a:lnTo>
                  <a:cubicBezTo>
                    <a:pt x="1513" y="1698"/>
                    <a:pt x="1227" y="885"/>
                    <a:pt x="942" y="72"/>
                  </a:cubicBezTo>
                  <a:lnTo>
                    <a:pt x="9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7505;p120">
              <a:extLst>
                <a:ext uri="{FF2B5EF4-FFF2-40B4-BE49-F238E27FC236}">
                  <a16:creationId xmlns:a16="http://schemas.microsoft.com/office/drawing/2014/main" id="{FD7C3409-9211-56CE-28FA-B7CFD36235C8}"/>
                </a:ext>
              </a:extLst>
            </p:cNvPr>
            <p:cNvSpPr/>
            <p:nvPr/>
          </p:nvSpPr>
          <p:spPr>
            <a:xfrm>
              <a:off x="2371500" y="1373000"/>
              <a:ext cx="2788900" cy="2788875"/>
            </a:xfrm>
            <a:custGeom>
              <a:avLst/>
              <a:gdLst/>
              <a:ahLst/>
              <a:cxnLst/>
              <a:rect l="l" t="t" r="r" b="b"/>
              <a:pathLst>
                <a:path w="111556" h="111555" extrusionOk="0">
                  <a:moveTo>
                    <a:pt x="55778" y="0"/>
                  </a:moveTo>
                  <a:cubicBezTo>
                    <a:pt x="24965" y="0"/>
                    <a:pt x="1" y="24979"/>
                    <a:pt x="1" y="55778"/>
                  </a:cubicBezTo>
                  <a:cubicBezTo>
                    <a:pt x="1" y="86591"/>
                    <a:pt x="24965" y="111555"/>
                    <a:pt x="55778" y="111555"/>
                  </a:cubicBezTo>
                  <a:cubicBezTo>
                    <a:pt x="86577" y="111555"/>
                    <a:pt x="111556" y="86591"/>
                    <a:pt x="111556" y="55778"/>
                  </a:cubicBezTo>
                  <a:cubicBezTo>
                    <a:pt x="111556" y="24979"/>
                    <a:pt x="86577" y="0"/>
                    <a:pt x="55778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7506;p120">
              <a:extLst>
                <a:ext uri="{FF2B5EF4-FFF2-40B4-BE49-F238E27FC236}">
                  <a16:creationId xmlns:a16="http://schemas.microsoft.com/office/drawing/2014/main" id="{748CEEF3-AC22-865F-2577-B635C1CBD3A2}"/>
                </a:ext>
              </a:extLst>
            </p:cNvPr>
            <p:cNvSpPr/>
            <p:nvPr/>
          </p:nvSpPr>
          <p:spPr>
            <a:xfrm>
              <a:off x="2407525" y="1409000"/>
              <a:ext cx="2716500" cy="2716875"/>
            </a:xfrm>
            <a:custGeom>
              <a:avLst/>
              <a:gdLst/>
              <a:ahLst/>
              <a:cxnLst/>
              <a:rect l="l" t="t" r="r" b="b"/>
              <a:pathLst>
                <a:path w="108660" h="108675" extrusionOk="0">
                  <a:moveTo>
                    <a:pt x="54337" y="1"/>
                  </a:moveTo>
                  <a:cubicBezTo>
                    <a:pt x="24323" y="1"/>
                    <a:pt x="0" y="24338"/>
                    <a:pt x="0" y="54338"/>
                  </a:cubicBezTo>
                  <a:cubicBezTo>
                    <a:pt x="0" y="84352"/>
                    <a:pt x="24323" y="108674"/>
                    <a:pt x="54337" y="108674"/>
                  </a:cubicBezTo>
                  <a:cubicBezTo>
                    <a:pt x="84337" y="108674"/>
                    <a:pt x="108660" y="84352"/>
                    <a:pt x="108660" y="54338"/>
                  </a:cubicBezTo>
                  <a:cubicBezTo>
                    <a:pt x="108660" y="24338"/>
                    <a:pt x="84337" y="1"/>
                    <a:pt x="54337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7507;p120">
              <a:extLst>
                <a:ext uri="{FF2B5EF4-FFF2-40B4-BE49-F238E27FC236}">
                  <a16:creationId xmlns:a16="http://schemas.microsoft.com/office/drawing/2014/main" id="{FC1F4C35-B192-BB94-EB1D-37F3F72AA4D1}"/>
                </a:ext>
              </a:extLst>
            </p:cNvPr>
            <p:cNvSpPr/>
            <p:nvPr/>
          </p:nvSpPr>
          <p:spPr>
            <a:xfrm>
              <a:off x="1753450" y="1972500"/>
              <a:ext cx="449625" cy="657225"/>
            </a:xfrm>
            <a:custGeom>
              <a:avLst/>
              <a:gdLst/>
              <a:ahLst/>
              <a:cxnLst/>
              <a:rect l="l" t="t" r="r" b="b"/>
              <a:pathLst>
                <a:path w="17985" h="26289" extrusionOk="0">
                  <a:moveTo>
                    <a:pt x="15965" y="1"/>
                  </a:moveTo>
                  <a:cubicBezTo>
                    <a:pt x="15063" y="1"/>
                    <a:pt x="14081" y="583"/>
                    <a:pt x="13610" y="2154"/>
                  </a:cubicBezTo>
                  <a:cubicBezTo>
                    <a:pt x="13610" y="2154"/>
                    <a:pt x="13020" y="1863"/>
                    <a:pt x="12289" y="1863"/>
                  </a:cubicBezTo>
                  <a:cubicBezTo>
                    <a:pt x="11592" y="1863"/>
                    <a:pt x="10765" y="2129"/>
                    <a:pt x="10200" y="3167"/>
                  </a:cubicBezTo>
                  <a:cubicBezTo>
                    <a:pt x="10200" y="3167"/>
                    <a:pt x="9492" y="2763"/>
                    <a:pt x="8507" y="2763"/>
                  </a:cubicBezTo>
                  <a:cubicBezTo>
                    <a:pt x="7825" y="2763"/>
                    <a:pt x="7011" y="2956"/>
                    <a:pt x="6206" y="3609"/>
                  </a:cubicBezTo>
                  <a:cubicBezTo>
                    <a:pt x="4237" y="5207"/>
                    <a:pt x="4780" y="7917"/>
                    <a:pt x="4780" y="7917"/>
                  </a:cubicBezTo>
                  <a:cubicBezTo>
                    <a:pt x="4780" y="7917"/>
                    <a:pt x="4399" y="7788"/>
                    <a:pt x="3860" y="7788"/>
                  </a:cubicBezTo>
                  <a:cubicBezTo>
                    <a:pt x="3120" y="7788"/>
                    <a:pt x="2081" y="8032"/>
                    <a:pt x="1313" y="9187"/>
                  </a:cubicBezTo>
                  <a:cubicBezTo>
                    <a:pt x="1" y="11170"/>
                    <a:pt x="1199" y="13124"/>
                    <a:pt x="2255" y="13595"/>
                  </a:cubicBezTo>
                  <a:cubicBezTo>
                    <a:pt x="2255" y="13595"/>
                    <a:pt x="429" y="16805"/>
                    <a:pt x="3182" y="19258"/>
                  </a:cubicBezTo>
                  <a:cubicBezTo>
                    <a:pt x="3182" y="19258"/>
                    <a:pt x="2269" y="21341"/>
                    <a:pt x="4023" y="22782"/>
                  </a:cubicBezTo>
                  <a:cubicBezTo>
                    <a:pt x="4023" y="22782"/>
                    <a:pt x="2740" y="23766"/>
                    <a:pt x="3125" y="25050"/>
                  </a:cubicBezTo>
                  <a:cubicBezTo>
                    <a:pt x="3359" y="25794"/>
                    <a:pt x="4029" y="26289"/>
                    <a:pt x="4800" y="26289"/>
                  </a:cubicBezTo>
                  <a:cubicBezTo>
                    <a:pt x="5344" y="26289"/>
                    <a:pt x="5937" y="26042"/>
                    <a:pt x="6463" y="25464"/>
                  </a:cubicBezTo>
                  <a:cubicBezTo>
                    <a:pt x="7732" y="24051"/>
                    <a:pt x="7633" y="21855"/>
                    <a:pt x="7633" y="21855"/>
                  </a:cubicBezTo>
                  <a:cubicBezTo>
                    <a:pt x="7633" y="21855"/>
                    <a:pt x="9673" y="21569"/>
                    <a:pt x="11014" y="19201"/>
                  </a:cubicBezTo>
                  <a:cubicBezTo>
                    <a:pt x="12354" y="16819"/>
                    <a:pt x="11270" y="14936"/>
                    <a:pt x="11270" y="14936"/>
                  </a:cubicBezTo>
                  <a:cubicBezTo>
                    <a:pt x="11270" y="14936"/>
                    <a:pt x="13011" y="14850"/>
                    <a:pt x="13924" y="12953"/>
                  </a:cubicBezTo>
                  <a:cubicBezTo>
                    <a:pt x="14822" y="11056"/>
                    <a:pt x="13453" y="9815"/>
                    <a:pt x="13453" y="9815"/>
                  </a:cubicBezTo>
                  <a:cubicBezTo>
                    <a:pt x="13453" y="9815"/>
                    <a:pt x="15407" y="9572"/>
                    <a:pt x="16506" y="7618"/>
                  </a:cubicBezTo>
                  <a:cubicBezTo>
                    <a:pt x="17618" y="5663"/>
                    <a:pt x="16192" y="4123"/>
                    <a:pt x="16192" y="4123"/>
                  </a:cubicBezTo>
                  <a:cubicBezTo>
                    <a:pt x="16192" y="4123"/>
                    <a:pt x="17633" y="3552"/>
                    <a:pt x="17861" y="1769"/>
                  </a:cubicBezTo>
                  <a:cubicBezTo>
                    <a:pt x="17984" y="812"/>
                    <a:pt x="17030" y="1"/>
                    <a:pt x="1596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7508;p120">
              <a:extLst>
                <a:ext uri="{FF2B5EF4-FFF2-40B4-BE49-F238E27FC236}">
                  <a16:creationId xmlns:a16="http://schemas.microsoft.com/office/drawing/2014/main" id="{73A3FEA6-8C07-4667-89E8-156A5B3FD9E4}"/>
                </a:ext>
              </a:extLst>
            </p:cNvPr>
            <p:cNvSpPr/>
            <p:nvPr/>
          </p:nvSpPr>
          <p:spPr>
            <a:xfrm>
              <a:off x="4741775" y="4133650"/>
              <a:ext cx="616825" cy="494825"/>
            </a:xfrm>
            <a:custGeom>
              <a:avLst/>
              <a:gdLst/>
              <a:ahLst/>
              <a:cxnLst/>
              <a:rect l="l" t="t" r="r" b="b"/>
              <a:pathLst>
                <a:path w="24673" h="19793" extrusionOk="0">
                  <a:moveTo>
                    <a:pt x="22668" y="1"/>
                  </a:moveTo>
                  <a:cubicBezTo>
                    <a:pt x="22373" y="1"/>
                    <a:pt x="22052" y="59"/>
                    <a:pt x="21709" y="187"/>
                  </a:cubicBezTo>
                  <a:cubicBezTo>
                    <a:pt x="19926" y="858"/>
                    <a:pt x="19013" y="2841"/>
                    <a:pt x="19013" y="2841"/>
                  </a:cubicBezTo>
                  <a:cubicBezTo>
                    <a:pt x="19013" y="2841"/>
                    <a:pt x="18576" y="2690"/>
                    <a:pt x="17872" y="2690"/>
                  </a:cubicBezTo>
                  <a:cubicBezTo>
                    <a:pt x="17094" y="2690"/>
                    <a:pt x="15989" y="2875"/>
                    <a:pt x="14791" y="3654"/>
                  </a:cubicBezTo>
                  <a:cubicBezTo>
                    <a:pt x="12508" y="5152"/>
                    <a:pt x="12608" y="7320"/>
                    <a:pt x="12608" y="7320"/>
                  </a:cubicBezTo>
                  <a:cubicBezTo>
                    <a:pt x="12608" y="7320"/>
                    <a:pt x="12161" y="7115"/>
                    <a:pt x="11490" y="7115"/>
                  </a:cubicBezTo>
                  <a:cubicBezTo>
                    <a:pt x="10897" y="7115"/>
                    <a:pt x="10130" y="7275"/>
                    <a:pt x="9341" y="7876"/>
                  </a:cubicBezTo>
                  <a:cubicBezTo>
                    <a:pt x="7672" y="9146"/>
                    <a:pt x="8314" y="10872"/>
                    <a:pt x="8314" y="10872"/>
                  </a:cubicBezTo>
                  <a:cubicBezTo>
                    <a:pt x="8314" y="10872"/>
                    <a:pt x="7812" y="10689"/>
                    <a:pt x="7064" y="10689"/>
                  </a:cubicBezTo>
                  <a:cubicBezTo>
                    <a:pt x="6380" y="10689"/>
                    <a:pt x="5490" y="10842"/>
                    <a:pt x="4591" y="11428"/>
                  </a:cubicBezTo>
                  <a:cubicBezTo>
                    <a:pt x="2708" y="12655"/>
                    <a:pt x="3278" y="14667"/>
                    <a:pt x="3278" y="14667"/>
                  </a:cubicBezTo>
                  <a:cubicBezTo>
                    <a:pt x="3278" y="14667"/>
                    <a:pt x="3237" y="14663"/>
                    <a:pt x="3164" y="14663"/>
                  </a:cubicBezTo>
                  <a:cubicBezTo>
                    <a:pt x="2787" y="14663"/>
                    <a:pt x="1559" y="14763"/>
                    <a:pt x="711" y="15993"/>
                  </a:cubicBezTo>
                  <a:cubicBezTo>
                    <a:pt x="0" y="17034"/>
                    <a:pt x="1009" y="18670"/>
                    <a:pt x="2530" y="18670"/>
                  </a:cubicBezTo>
                  <a:cubicBezTo>
                    <a:pt x="3179" y="18670"/>
                    <a:pt x="3920" y="18373"/>
                    <a:pt x="4662" y="17605"/>
                  </a:cubicBezTo>
                  <a:cubicBezTo>
                    <a:pt x="4662" y="17605"/>
                    <a:pt x="5503" y="18743"/>
                    <a:pt x="6765" y="18743"/>
                  </a:cubicBezTo>
                  <a:cubicBezTo>
                    <a:pt x="7187" y="18743"/>
                    <a:pt x="7657" y="18616"/>
                    <a:pt x="8157" y="18276"/>
                  </a:cubicBezTo>
                  <a:cubicBezTo>
                    <a:pt x="8157" y="18276"/>
                    <a:pt x="9143" y="19793"/>
                    <a:pt x="11075" y="19793"/>
                  </a:cubicBezTo>
                  <a:cubicBezTo>
                    <a:pt x="11335" y="19793"/>
                    <a:pt x="11614" y="19765"/>
                    <a:pt x="11909" y="19702"/>
                  </a:cubicBezTo>
                  <a:cubicBezTo>
                    <a:pt x="14391" y="19189"/>
                    <a:pt x="15161" y="16550"/>
                    <a:pt x="15161" y="16550"/>
                  </a:cubicBezTo>
                  <a:cubicBezTo>
                    <a:pt x="15161" y="16550"/>
                    <a:pt x="16010" y="17429"/>
                    <a:pt x="17288" y="17429"/>
                  </a:cubicBezTo>
                  <a:cubicBezTo>
                    <a:pt x="17747" y="17429"/>
                    <a:pt x="18262" y="17316"/>
                    <a:pt x="18813" y="17006"/>
                  </a:cubicBezTo>
                  <a:cubicBezTo>
                    <a:pt x="20896" y="15836"/>
                    <a:pt x="20739" y="13554"/>
                    <a:pt x="20012" y="12655"/>
                  </a:cubicBezTo>
                  <a:cubicBezTo>
                    <a:pt x="20012" y="12655"/>
                    <a:pt x="23093" y="10644"/>
                    <a:pt x="21781" y="7192"/>
                  </a:cubicBezTo>
                  <a:cubicBezTo>
                    <a:pt x="21781" y="7192"/>
                    <a:pt x="23549" y="5765"/>
                    <a:pt x="22637" y="3682"/>
                  </a:cubicBezTo>
                  <a:cubicBezTo>
                    <a:pt x="22637" y="3682"/>
                    <a:pt x="24248" y="3383"/>
                    <a:pt x="24477" y="2085"/>
                  </a:cubicBezTo>
                  <a:cubicBezTo>
                    <a:pt x="24673" y="1024"/>
                    <a:pt x="23909" y="1"/>
                    <a:pt x="22668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7509;p120">
              <a:extLst>
                <a:ext uri="{FF2B5EF4-FFF2-40B4-BE49-F238E27FC236}">
                  <a16:creationId xmlns:a16="http://schemas.microsoft.com/office/drawing/2014/main" id="{151B30B0-B484-3324-BE48-D18151B0BB79}"/>
                </a:ext>
              </a:extLst>
            </p:cNvPr>
            <p:cNvSpPr/>
            <p:nvPr/>
          </p:nvSpPr>
          <p:spPr>
            <a:xfrm>
              <a:off x="2318375" y="1248000"/>
              <a:ext cx="368175" cy="324150"/>
            </a:xfrm>
            <a:custGeom>
              <a:avLst/>
              <a:gdLst/>
              <a:ahLst/>
              <a:cxnLst/>
              <a:rect l="l" t="t" r="r" b="b"/>
              <a:pathLst>
                <a:path w="14727" h="12966" extrusionOk="0">
                  <a:moveTo>
                    <a:pt x="10759" y="0"/>
                  </a:moveTo>
                  <a:cubicBezTo>
                    <a:pt x="10307" y="0"/>
                    <a:pt x="9763" y="232"/>
                    <a:pt x="9144" y="920"/>
                  </a:cubicBezTo>
                  <a:cubicBezTo>
                    <a:pt x="9144" y="920"/>
                    <a:pt x="8754" y="326"/>
                    <a:pt x="7918" y="326"/>
                  </a:cubicBezTo>
                  <a:cubicBezTo>
                    <a:pt x="7694" y="326"/>
                    <a:pt x="7437" y="369"/>
                    <a:pt x="7147" y="478"/>
                  </a:cubicBezTo>
                  <a:cubicBezTo>
                    <a:pt x="6077" y="892"/>
                    <a:pt x="5906" y="1805"/>
                    <a:pt x="6034" y="2475"/>
                  </a:cubicBezTo>
                  <a:cubicBezTo>
                    <a:pt x="6034" y="2475"/>
                    <a:pt x="5652" y="2345"/>
                    <a:pt x="5114" y="2345"/>
                  </a:cubicBezTo>
                  <a:cubicBezTo>
                    <a:pt x="4499" y="2345"/>
                    <a:pt x="3680" y="2515"/>
                    <a:pt x="2996" y="3245"/>
                  </a:cubicBezTo>
                  <a:cubicBezTo>
                    <a:pt x="1726" y="4601"/>
                    <a:pt x="2111" y="6498"/>
                    <a:pt x="2967" y="7425"/>
                  </a:cubicBezTo>
                  <a:cubicBezTo>
                    <a:pt x="2967" y="7425"/>
                    <a:pt x="970" y="8138"/>
                    <a:pt x="1840" y="10350"/>
                  </a:cubicBezTo>
                  <a:cubicBezTo>
                    <a:pt x="1840" y="10350"/>
                    <a:pt x="0" y="11748"/>
                    <a:pt x="942" y="12760"/>
                  </a:cubicBezTo>
                  <a:cubicBezTo>
                    <a:pt x="1074" y="12903"/>
                    <a:pt x="1240" y="12965"/>
                    <a:pt x="1428" y="12965"/>
                  </a:cubicBezTo>
                  <a:cubicBezTo>
                    <a:pt x="2497" y="12965"/>
                    <a:pt x="4267" y="10961"/>
                    <a:pt x="4437" y="10464"/>
                  </a:cubicBezTo>
                  <a:cubicBezTo>
                    <a:pt x="4437" y="10464"/>
                    <a:pt x="7518" y="10392"/>
                    <a:pt x="7960" y="8039"/>
                  </a:cubicBezTo>
                  <a:cubicBezTo>
                    <a:pt x="7960" y="8039"/>
                    <a:pt x="10756" y="7439"/>
                    <a:pt x="10927" y="4729"/>
                  </a:cubicBezTo>
                  <a:cubicBezTo>
                    <a:pt x="10927" y="4729"/>
                    <a:pt x="13766" y="3759"/>
                    <a:pt x="14394" y="1648"/>
                  </a:cubicBezTo>
                  <a:cubicBezTo>
                    <a:pt x="14727" y="553"/>
                    <a:pt x="14319" y="141"/>
                    <a:pt x="13755" y="141"/>
                  </a:cubicBezTo>
                  <a:cubicBezTo>
                    <a:pt x="13230" y="141"/>
                    <a:pt x="12569" y="497"/>
                    <a:pt x="12240" y="992"/>
                  </a:cubicBezTo>
                  <a:cubicBezTo>
                    <a:pt x="12240" y="992"/>
                    <a:pt x="11695" y="0"/>
                    <a:pt x="1075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510;p120">
              <a:extLst>
                <a:ext uri="{FF2B5EF4-FFF2-40B4-BE49-F238E27FC236}">
                  <a16:creationId xmlns:a16="http://schemas.microsoft.com/office/drawing/2014/main" id="{F71762A6-A1E0-8F38-34F1-FF99FB8DBBC0}"/>
                </a:ext>
              </a:extLst>
            </p:cNvPr>
            <p:cNvSpPr/>
            <p:nvPr/>
          </p:nvSpPr>
          <p:spPr>
            <a:xfrm>
              <a:off x="5616175" y="3008500"/>
              <a:ext cx="234325" cy="446875"/>
            </a:xfrm>
            <a:custGeom>
              <a:avLst/>
              <a:gdLst/>
              <a:ahLst/>
              <a:cxnLst/>
              <a:rect l="l" t="t" r="r" b="b"/>
              <a:pathLst>
                <a:path w="9373" h="17875" extrusionOk="0">
                  <a:moveTo>
                    <a:pt x="5198" y="0"/>
                  </a:moveTo>
                  <a:cubicBezTo>
                    <a:pt x="4021" y="0"/>
                    <a:pt x="3629" y="3332"/>
                    <a:pt x="3780" y="3910"/>
                  </a:cubicBezTo>
                  <a:cubicBezTo>
                    <a:pt x="3780" y="3910"/>
                    <a:pt x="1312" y="5736"/>
                    <a:pt x="2297" y="7918"/>
                  </a:cubicBezTo>
                  <a:cubicBezTo>
                    <a:pt x="2297" y="7918"/>
                    <a:pt x="342" y="10015"/>
                    <a:pt x="1755" y="12326"/>
                  </a:cubicBezTo>
                  <a:cubicBezTo>
                    <a:pt x="1755" y="12326"/>
                    <a:pt x="0" y="14737"/>
                    <a:pt x="685" y="16848"/>
                  </a:cubicBezTo>
                  <a:cubicBezTo>
                    <a:pt x="933" y="17591"/>
                    <a:pt x="1277" y="17874"/>
                    <a:pt x="1617" y="17874"/>
                  </a:cubicBezTo>
                  <a:cubicBezTo>
                    <a:pt x="2237" y="17874"/>
                    <a:pt x="2843" y="16936"/>
                    <a:pt x="2825" y="16135"/>
                  </a:cubicBezTo>
                  <a:lnTo>
                    <a:pt x="2825" y="16135"/>
                  </a:lnTo>
                  <a:cubicBezTo>
                    <a:pt x="2825" y="16135"/>
                    <a:pt x="3256" y="16346"/>
                    <a:pt x="3769" y="16346"/>
                  </a:cubicBezTo>
                  <a:cubicBezTo>
                    <a:pt x="4425" y="16346"/>
                    <a:pt x="5214" y="16000"/>
                    <a:pt x="5407" y="14423"/>
                  </a:cubicBezTo>
                  <a:cubicBezTo>
                    <a:pt x="5407" y="14423"/>
                    <a:pt x="5585" y="14492"/>
                    <a:pt x="5852" y="14492"/>
                  </a:cubicBezTo>
                  <a:cubicBezTo>
                    <a:pt x="6238" y="14492"/>
                    <a:pt x="6809" y="14347"/>
                    <a:pt x="7290" y="13639"/>
                  </a:cubicBezTo>
                  <a:cubicBezTo>
                    <a:pt x="7946" y="12683"/>
                    <a:pt x="7561" y="11841"/>
                    <a:pt x="7061" y="11370"/>
                  </a:cubicBezTo>
                  <a:cubicBezTo>
                    <a:pt x="7061" y="11370"/>
                    <a:pt x="8845" y="10843"/>
                    <a:pt x="9116" y="9002"/>
                  </a:cubicBezTo>
                  <a:cubicBezTo>
                    <a:pt x="9372" y="7148"/>
                    <a:pt x="7974" y="5821"/>
                    <a:pt x="6733" y="5550"/>
                  </a:cubicBezTo>
                  <a:cubicBezTo>
                    <a:pt x="6733" y="5550"/>
                    <a:pt x="7960" y="3810"/>
                    <a:pt x="5977" y="2497"/>
                  </a:cubicBezTo>
                  <a:cubicBezTo>
                    <a:pt x="5977" y="2497"/>
                    <a:pt x="6691" y="300"/>
                    <a:pt x="5335" y="15"/>
                  </a:cubicBezTo>
                  <a:cubicBezTo>
                    <a:pt x="5288" y="5"/>
                    <a:pt x="5243" y="0"/>
                    <a:pt x="519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511;p120">
              <a:extLst>
                <a:ext uri="{FF2B5EF4-FFF2-40B4-BE49-F238E27FC236}">
                  <a16:creationId xmlns:a16="http://schemas.microsoft.com/office/drawing/2014/main" id="{B3F06406-A396-2C0B-83DF-82B4B0ACB021}"/>
                </a:ext>
              </a:extLst>
            </p:cNvPr>
            <p:cNvSpPr/>
            <p:nvPr/>
          </p:nvSpPr>
          <p:spPr>
            <a:xfrm>
              <a:off x="4738475" y="993250"/>
              <a:ext cx="610600" cy="509450"/>
            </a:xfrm>
            <a:custGeom>
              <a:avLst/>
              <a:gdLst/>
              <a:ahLst/>
              <a:cxnLst/>
              <a:rect l="l" t="t" r="r" b="b"/>
              <a:pathLst>
                <a:path w="24424" h="20378" extrusionOk="0">
                  <a:moveTo>
                    <a:pt x="4527" y="1"/>
                  </a:moveTo>
                  <a:cubicBezTo>
                    <a:pt x="3940" y="1"/>
                    <a:pt x="3296" y="217"/>
                    <a:pt x="2626" y="796"/>
                  </a:cubicBezTo>
                  <a:cubicBezTo>
                    <a:pt x="1" y="3093"/>
                    <a:pt x="3910" y="7073"/>
                    <a:pt x="6249" y="7729"/>
                  </a:cubicBezTo>
                  <a:cubicBezTo>
                    <a:pt x="6249" y="7729"/>
                    <a:pt x="6064" y="9755"/>
                    <a:pt x="7961" y="11781"/>
                  </a:cubicBezTo>
                  <a:cubicBezTo>
                    <a:pt x="9858" y="13806"/>
                    <a:pt x="12283" y="14049"/>
                    <a:pt x="12283" y="14049"/>
                  </a:cubicBezTo>
                  <a:cubicBezTo>
                    <a:pt x="12283" y="14049"/>
                    <a:pt x="11855" y="15875"/>
                    <a:pt x="14152" y="17715"/>
                  </a:cubicBezTo>
                  <a:cubicBezTo>
                    <a:pt x="15310" y="18635"/>
                    <a:pt x="16275" y="18863"/>
                    <a:pt x="16948" y="18863"/>
                  </a:cubicBezTo>
                  <a:cubicBezTo>
                    <a:pt x="17610" y="18863"/>
                    <a:pt x="17990" y="18642"/>
                    <a:pt x="17990" y="18642"/>
                  </a:cubicBezTo>
                  <a:cubicBezTo>
                    <a:pt x="17990" y="18642"/>
                    <a:pt x="19049" y="20378"/>
                    <a:pt x="20809" y="20378"/>
                  </a:cubicBezTo>
                  <a:cubicBezTo>
                    <a:pt x="21172" y="20378"/>
                    <a:pt x="21564" y="20304"/>
                    <a:pt x="21984" y="20126"/>
                  </a:cubicBezTo>
                  <a:cubicBezTo>
                    <a:pt x="24423" y="19085"/>
                    <a:pt x="23681" y="16132"/>
                    <a:pt x="21428" y="15276"/>
                  </a:cubicBezTo>
                  <a:cubicBezTo>
                    <a:pt x="21428" y="15276"/>
                    <a:pt x="23453" y="14206"/>
                    <a:pt x="23225" y="11296"/>
                  </a:cubicBezTo>
                  <a:cubicBezTo>
                    <a:pt x="23040" y="8913"/>
                    <a:pt x="20515" y="8143"/>
                    <a:pt x="20515" y="8143"/>
                  </a:cubicBezTo>
                  <a:cubicBezTo>
                    <a:pt x="20614" y="8043"/>
                    <a:pt x="21356" y="5533"/>
                    <a:pt x="19388" y="3749"/>
                  </a:cubicBezTo>
                  <a:cubicBezTo>
                    <a:pt x="18256" y="2714"/>
                    <a:pt x="17142" y="2385"/>
                    <a:pt x="16228" y="2385"/>
                  </a:cubicBezTo>
                  <a:cubicBezTo>
                    <a:pt x="15530" y="2385"/>
                    <a:pt x="14949" y="2577"/>
                    <a:pt x="14566" y="2794"/>
                  </a:cubicBezTo>
                  <a:cubicBezTo>
                    <a:pt x="14566" y="2794"/>
                    <a:pt x="13739" y="811"/>
                    <a:pt x="11299" y="240"/>
                  </a:cubicBezTo>
                  <a:cubicBezTo>
                    <a:pt x="10951" y="160"/>
                    <a:pt x="10632" y="125"/>
                    <a:pt x="10341" y="125"/>
                  </a:cubicBezTo>
                  <a:cubicBezTo>
                    <a:pt x="8600" y="125"/>
                    <a:pt x="7820" y="1378"/>
                    <a:pt x="7490" y="1866"/>
                  </a:cubicBezTo>
                  <a:cubicBezTo>
                    <a:pt x="7490" y="1866"/>
                    <a:pt x="6252" y="1"/>
                    <a:pt x="4527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512;p120">
              <a:extLst>
                <a:ext uri="{FF2B5EF4-FFF2-40B4-BE49-F238E27FC236}">
                  <a16:creationId xmlns:a16="http://schemas.microsoft.com/office/drawing/2014/main" id="{5078F697-9A3F-A9C4-C5A3-FEAF24C04098}"/>
                </a:ext>
              </a:extLst>
            </p:cNvPr>
            <p:cNvSpPr/>
            <p:nvPr/>
          </p:nvSpPr>
          <p:spPr>
            <a:xfrm>
              <a:off x="2643625" y="4555275"/>
              <a:ext cx="558125" cy="330500"/>
            </a:xfrm>
            <a:custGeom>
              <a:avLst/>
              <a:gdLst/>
              <a:ahLst/>
              <a:cxnLst/>
              <a:rect l="l" t="t" r="r" b="b"/>
              <a:pathLst>
                <a:path w="22325" h="13220" extrusionOk="0">
                  <a:moveTo>
                    <a:pt x="3079" y="0"/>
                  </a:moveTo>
                  <a:cubicBezTo>
                    <a:pt x="2612" y="0"/>
                    <a:pt x="2106" y="144"/>
                    <a:pt x="1612" y="555"/>
                  </a:cubicBezTo>
                  <a:cubicBezTo>
                    <a:pt x="0" y="1924"/>
                    <a:pt x="1255" y="3993"/>
                    <a:pt x="3181" y="4121"/>
                  </a:cubicBezTo>
                  <a:cubicBezTo>
                    <a:pt x="3181" y="4121"/>
                    <a:pt x="1883" y="5405"/>
                    <a:pt x="2739" y="7588"/>
                  </a:cubicBezTo>
                  <a:cubicBezTo>
                    <a:pt x="3424" y="9342"/>
                    <a:pt x="5535" y="9342"/>
                    <a:pt x="5535" y="9342"/>
                  </a:cubicBezTo>
                  <a:cubicBezTo>
                    <a:pt x="5478" y="9442"/>
                    <a:pt x="5506" y="11525"/>
                    <a:pt x="7418" y="12438"/>
                  </a:cubicBezTo>
                  <a:cubicBezTo>
                    <a:pt x="8086" y="12750"/>
                    <a:pt x="8687" y="12870"/>
                    <a:pt x="9212" y="12870"/>
                  </a:cubicBezTo>
                  <a:cubicBezTo>
                    <a:pt x="10223" y="12870"/>
                    <a:pt x="10951" y="12423"/>
                    <a:pt x="11327" y="12038"/>
                  </a:cubicBezTo>
                  <a:cubicBezTo>
                    <a:pt x="11327" y="12038"/>
                    <a:pt x="12302" y="13219"/>
                    <a:pt x="14094" y="13219"/>
                  </a:cubicBezTo>
                  <a:cubicBezTo>
                    <a:pt x="14192" y="13219"/>
                    <a:pt x="14292" y="13216"/>
                    <a:pt x="14394" y="13208"/>
                  </a:cubicBezTo>
                  <a:cubicBezTo>
                    <a:pt x="16391" y="13080"/>
                    <a:pt x="16762" y="11611"/>
                    <a:pt x="16933" y="11083"/>
                  </a:cubicBezTo>
                  <a:cubicBezTo>
                    <a:pt x="16933" y="11083"/>
                    <a:pt x="17920" y="11893"/>
                    <a:pt x="19018" y="11893"/>
                  </a:cubicBezTo>
                  <a:cubicBezTo>
                    <a:pt x="19656" y="11893"/>
                    <a:pt x="20330" y="11620"/>
                    <a:pt x="20870" y="10755"/>
                  </a:cubicBezTo>
                  <a:cubicBezTo>
                    <a:pt x="22325" y="8424"/>
                    <a:pt x="18508" y="6332"/>
                    <a:pt x="16563" y="6332"/>
                  </a:cubicBezTo>
                  <a:cubicBezTo>
                    <a:pt x="16544" y="6332"/>
                    <a:pt x="16524" y="6332"/>
                    <a:pt x="16505" y="6332"/>
                  </a:cubicBezTo>
                  <a:cubicBezTo>
                    <a:pt x="16505" y="6332"/>
                    <a:pt x="16177" y="4735"/>
                    <a:pt x="14251" y="3636"/>
                  </a:cubicBezTo>
                  <a:cubicBezTo>
                    <a:pt x="13108" y="2992"/>
                    <a:pt x="11974" y="2862"/>
                    <a:pt x="11242" y="2862"/>
                  </a:cubicBezTo>
                  <a:cubicBezTo>
                    <a:pt x="10741" y="2862"/>
                    <a:pt x="10428" y="2923"/>
                    <a:pt x="10428" y="2923"/>
                  </a:cubicBezTo>
                  <a:cubicBezTo>
                    <a:pt x="10428" y="2923"/>
                    <a:pt x="10328" y="1439"/>
                    <a:pt x="8146" y="569"/>
                  </a:cubicBezTo>
                  <a:cubicBezTo>
                    <a:pt x="7514" y="320"/>
                    <a:pt x="6984" y="232"/>
                    <a:pt x="6550" y="232"/>
                  </a:cubicBezTo>
                  <a:cubicBezTo>
                    <a:pt x="5494" y="232"/>
                    <a:pt x="5007" y="755"/>
                    <a:pt x="5007" y="755"/>
                  </a:cubicBezTo>
                  <a:cubicBezTo>
                    <a:pt x="5007" y="755"/>
                    <a:pt x="4149" y="0"/>
                    <a:pt x="307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7513;p120">
              <a:extLst>
                <a:ext uri="{FF2B5EF4-FFF2-40B4-BE49-F238E27FC236}">
                  <a16:creationId xmlns:a16="http://schemas.microsoft.com/office/drawing/2014/main" id="{BF5D2DD1-3A15-1FEA-A88E-67FE365F849C}"/>
                </a:ext>
              </a:extLst>
            </p:cNvPr>
            <p:cNvSpPr/>
            <p:nvPr/>
          </p:nvSpPr>
          <p:spPr>
            <a:xfrm>
              <a:off x="5413250" y="1810800"/>
              <a:ext cx="291025" cy="425325"/>
            </a:xfrm>
            <a:custGeom>
              <a:avLst/>
              <a:gdLst/>
              <a:ahLst/>
              <a:cxnLst/>
              <a:rect l="l" t="t" r="r" b="b"/>
              <a:pathLst>
                <a:path w="11641" h="17013" extrusionOk="0">
                  <a:moveTo>
                    <a:pt x="2778" y="0"/>
                  </a:moveTo>
                  <a:cubicBezTo>
                    <a:pt x="2594" y="0"/>
                    <a:pt x="2396" y="29"/>
                    <a:pt x="2183" y="92"/>
                  </a:cubicBezTo>
                  <a:cubicBezTo>
                    <a:pt x="0" y="733"/>
                    <a:pt x="813" y="3872"/>
                    <a:pt x="1612" y="4400"/>
                  </a:cubicBezTo>
                  <a:cubicBezTo>
                    <a:pt x="1612" y="4400"/>
                    <a:pt x="86" y="7395"/>
                    <a:pt x="3196" y="9820"/>
                  </a:cubicBezTo>
                  <a:cubicBezTo>
                    <a:pt x="3196" y="9820"/>
                    <a:pt x="2168" y="13886"/>
                    <a:pt x="5977" y="14614"/>
                  </a:cubicBezTo>
                  <a:cubicBezTo>
                    <a:pt x="5977" y="14614"/>
                    <a:pt x="6455" y="17012"/>
                    <a:pt x="8161" y="17012"/>
                  </a:cubicBezTo>
                  <a:cubicBezTo>
                    <a:pt x="8433" y="17012"/>
                    <a:pt x="8736" y="16952"/>
                    <a:pt x="9073" y="16810"/>
                  </a:cubicBezTo>
                  <a:cubicBezTo>
                    <a:pt x="11526" y="15783"/>
                    <a:pt x="10499" y="13972"/>
                    <a:pt x="9458" y="13073"/>
                  </a:cubicBezTo>
                  <a:cubicBezTo>
                    <a:pt x="9458" y="13073"/>
                    <a:pt x="11441" y="12231"/>
                    <a:pt x="10228" y="10191"/>
                  </a:cubicBezTo>
                  <a:cubicBezTo>
                    <a:pt x="10228" y="10191"/>
                    <a:pt x="11641" y="8722"/>
                    <a:pt x="10642" y="6597"/>
                  </a:cubicBezTo>
                  <a:cubicBezTo>
                    <a:pt x="9854" y="4907"/>
                    <a:pt x="8265" y="4729"/>
                    <a:pt x="7631" y="4729"/>
                  </a:cubicBezTo>
                  <a:cubicBezTo>
                    <a:pt x="7462" y="4729"/>
                    <a:pt x="7361" y="4742"/>
                    <a:pt x="7361" y="4742"/>
                  </a:cubicBezTo>
                  <a:cubicBezTo>
                    <a:pt x="7361" y="4742"/>
                    <a:pt x="6676" y="2773"/>
                    <a:pt x="4993" y="2674"/>
                  </a:cubicBezTo>
                  <a:cubicBezTo>
                    <a:pt x="4993" y="2674"/>
                    <a:pt x="4559" y="0"/>
                    <a:pt x="277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7514;p120">
              <a:extLst>
                <a:ext uri="{FF2B5EF4-FFF2-40B4-BE49-F238E27FC236}">
                  <a16:creationId xmlns:a16="http://schemas.microsoft.com/office/drawing/2014/main" id="{35EA4853-32D7-5F31-083B-B909B8349D2A}"/>
                </a:ext>
              </a:extLst>
            </p:cNvPr>
            <p:cNvSpPr/>
            <p:nvPr/>
          </p:nvSpPr>
          <p:spPr>
            <a:xfrm>
              <a:off x="5449975" y="3669725"/>
              <a:ext cx="235400" cy="264450"/>
            </a:xfrm>
            <a:custGeom>
              <a:avLst/>
              <a:gdLst/>
              <a:ahLst/>
              <a:cxnLst/>
              <a:rect l="l" t="t" r="r" b="b"/>
              <a:pathLst>
                <a:path w="9416" h="10578" extrusionOk="0">
                  <a:moveTo>
                    <a:pt x="7412" y="1"/>
                  </a:moveTo>
                  <a:cubicBezTo>
                    <a:pt x="6486" y="1"/>
                    <a:pt x="5624" y="1069"/>
                    <a:pt x="5635" y="1555"/>
                  </a:cubicBezTo>
                  <a:cubicBezTo>
                    <a:pt x="5635" y="1555"/>
                    <a:pt x="3410" y="1811"/>
                    <a:pt x="3196" y="4422"/>
                  </a:cubicBezTo>
                  <a:cubicBezTo>
                    <a:pt x="3196" y="4422"/>
                    <a:pt x="571" y="5335"/>
                    <a:pt x="1570" y="7703"/>
                  </a:cubicBezTo>
                  <a:cubicBezTo>
                    <a:pt x="1570" y="7703"/>
                    <a:pt x="0" y="9229"/>
                    <a:pt x="1470" y="10214"/>
                  </a:cubicBezTo>
                  <a:cubicBezTo>
                    <a:pt x="1855" y="10472"/>
                    <a:pt x="2182" y="10578"/>
                    <a:pt x="2457" y="10578"/>
                  </a:cubicBezTo>
                  <a:cubicBezTo>
                    <a:pt x="3233" y="10578"/>
                    <a:pt x="3597" y="9736"/>
                    <a:pt x="3681" y="9073"/>
                  </a:cubicBezTo>
                  <a:cubicBezTo>
                    <a:pt x="3681" y="9073"/>
                    <a:pt x="4013" y="9290"/>
                    <a:pt x="4425" y="9290"/>
                  </a:cubicBezTo>
                  <a:cubicBezTo>
                    <a:pt x="4796" y="9290"/>
                    <a:pt x="5232" y="9114"/>
                    <a:pt x="5550" y="8445"/>
                  </a:cubicBezTo>
                  <a:cubicBezTo>
                    <a:pt x="5550" y="8445"/>
                    <a:pt x="5652" y="8465"/>
                    <a:pt x="5818" y="8465"/>
                  </a:cubicBezTo>
                  <a:cubicBezTo>
                    <a:pt x="6252" y="8465"/>
                    <a:pt x="7116" y="8330"/>
                    <a:pt x="7704" y="7361"/>
                  </a:cubicBezTo>
                  <a:cubicBezTo>
                    <a:pt x="8517" y="6034"/>
                    <a:pt x="7533" y="4864"/>
                    <a:pt x="7533" y="4864"/>
                  </a:cubicBezTo>
                  <a:cubicBezTo>
                    <a:pt x="7533" y="4864"/>
                    <a:pt x="8374" y="3780"/>
                    <a:pt x="7818" y="2810"/>
                  </a:cubicBezTo>
                  <a:cubicBezTo>
                    <a:pt x="7818" y="2810"/>
                    <a:pt x="9416" y="1326"/>
                    <a:pt x="8217" y="314"/>
                  </a:cubicBezTo>
                  <a:cubicBezTo>
                    <a:pt x="7957" y="92"/>
                    <a:pt x="7681" y="1"/>
                    <a:pt x="741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515;p120">
              <a:extLst>
                <a:ext uri="{FF2B5EF4-FFF2-40B4-BE49-F238E27FC236}">
                  <a16:creationId xmlns:a16="http://schemas.microsoft.com/office/drawing/2014/main" id="{69ECDCCF-6716-4B56-48B8-2C85AC082BA9}"/>
                </a:ext>
              </a:extLst>
            </p:cNvPr>
            <p:cNvSpPr/>
            <p:nvPr/>
          </p:nvSpPr>
          <p:spPr>
            <a:xfrm>
              <a:off x="1988475" y="3736450"/>
              <a:ext cx="266425" cy="236225"/>
            </a:xfrm>
            <a:custGeom>
              <a:avLst/>
              <a:gdLst/>
              <a:ahLst/>
              <a:cxnLst/>
              <a:rect l="l" t="t" r="r" b="b"/>
              <a:pathLst>
                <a:path w="10657" h="9449" extrusionOk="0">
                  <a:moveTo>
                    <a:pt x="2192" y="1"/>
                  </a:moveTo>
                  <a:cubicBezTo>
                    <a:pt x="1908" y="1"/>
                    <a:pt x="1601" y="113"/>
                    <a:pt x="1284" y="412"/>
                  </a:cubicBezTo>
                  <a:cubicBezTo>
                    <a:pt x="1" y="1625"/>
                    <a:pt x="1056" y="2509"/>
                    <a:pt x="1912" y="2823"/>
                  </a:cubicBezTo>
                  <a:cubicBezTo>
                    <a:pt x="1912" y="2823"/>
                    <a:pt x="885" y="3807"/>
                    <a:pt x="2112" y="4792"/>
                  </a:cubicBezTo>
                  <a:cubicBezTo>
                    <a:pt x="2112" y="4792"/>
                    <a:pt x="1570" y="6033"/>
                    <a:pt x="2682" y="7117"/>
                  </a:cubicBezTo>
                  <a:cubicBezTo>
                    <a:pt x="3173" y="7595"/>
                    <a:pt x="3706" y="7730"/>
                    <a:pt x="4152" y="7730"/>
                  </a:cubicBezTo>
                  <a:cubicBezTo>
                    <a:pt x="4732" y="7730"/>
                    <a:pt x="5165" y="7502"/>
                    <a:pt x="5165" y="7502"/>
                  </a:cubicBezTo>
                  <a:cubicBezTo>
                    <a:pt x="5165" y="7502"/>
                    <a:pt x="5830" y="8306"/>
                    <a:pt x="6694" y="8306"/>
                  </a:cubicBezTo>
                  <a:cubicBezTo>
                    <a:pt x="6827" y="8306"/>
                    <a:pt x="6964" y="8287"/>
                    <a:pt x="7105" y="8244"/>
                  </a:cubicBezTo>
                  <a:cubicBezTo>
                    <a:pt x="7105" y="8244"/>
                    <a:pt x="7799" y="9449"/>
                    <a:pt x="8726" y="9449"/>
                  </a:cubicBezTo>
                  <a:cubicBezTo>
                    <a:pt x="8958" y="9449"/>
                    <a:pt x="9205" y="9374"/>
                    <a:pt x="9458" y="9185"/>
                  </a:cubicBezTo>
                  <a:cubicBezTo>
                    <a:pt x="10657" y="8272"/>
                    <a:pt x="9430" y="6518"/>
                    <a:pt x="8802" y="6375"/>
                  </a:cubicBezTo>
                  <a:cubicBezTo>
                    <a:pt x="8802" y="6375"/>
                    <a:pt x="9045" y="4164"/>
                    <a:pt x="6563" y="3379"/>
                  </a:cubicBezTo>
                  <a:cubicBezTo>
                    <a:pt x="6563" y="3379"/>
                    <a:pt x="6293" y="1006"/>
                    <a:pt x="4237" y="1006"/>
                  </a:cubicBezTo>
                  <a:cubicBezTo>
                    <a:pt x="4073" y="1006"/>
                    <a:pt x="3897" y="1021"/>
                    <a:pt x="3710" y="1054"/>
                  </a:cubicBezTo>
                  <a:cubicBezTo>
                    <a:pt x="3710" y="1054"/>
                    <a:pt x="3061" y="1"/>
                    <a:pt x="219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516;p120">
              <a:extLst>
                <a:ext uri="{FF2B5EF4-FFF2-40B4-BE49-F238E27FC236}">
                  <a16:creationId xmlns:a16="http://schemas.microsoft.com/office/drawing/2014/main" id="{F354673D-4241-89A7-C3DA-AD33FAEBA4AA}"/>
                </a:ext>
              </a:extLst>
            </p:cNvPr>
            <p:cNvSpPr/>
            <p:nvPr/>
          </p:nvSpPr>
          <p:spPr>
            <a:xfrm>
              <a:off x="1924650" y="3123275"/>
              <a:ext cx="176900" cy="299725"/>
            </a:xfrm>
            <a:custGeom>
              <a:avLst/>
              <a:gdLst/>
              <a:ahLst/>
              <a:cxnLst/>
              <a:rect l="l" t="t" r="r" b="b"/>
              <a:pathLst>
                <a:path w="7076" h="11989" extrusionOk="0">
                  <a:moveTo>
                    <a:pt x="3524" y="1"/>
                  </a:moveTo>
                  <a:cubicBezTo>
                    <a:pt x="3491" y="1"/>
                    <a:pt x="3458" y="2"/>
                    <a:pt x="3424" y="3"/>
                  </a:cubicBezTo>
                  <a:cubicBezTo>
                    <a:pt x="1655" y="103"/>
                    <a:pt x="1897" y="1458"/>
                    <a:pt x="2354" y="2257"/>
                  </a:cubicBezTo>
                  <a:cubicBezTo>
                    <a:pt x="2354" y="2257"/>
                    <a:pt x="913" y="2343"/>
                    <a:pt x="1213" y="3869"/>
                  </a:cubicBezTo>
                  <a:cubicBezTo>
                    <a:pt x="1213" y="3869"/>
                    <a:pt x="0" y="4483"/>
                    <a:pt x="143" y="6038"/>
                  </a:cubicBezTo>
                  <a:cubicBezTo>
                    <a:pt x="285" y="7592"/>
                    <a:pt x="1783" y="7921"/>
                    <a:pt x="1783" y="7921"/>
                  </a:cubicBezTo>
                  <a:cubicBezTo>
                    <a:pt x="1783" y="7921"/>
                    <a:pt x="1769" y="9304"/>
                    <a:pt x="2796" y="9747"/>
                  </a:cubicBezTo>
                  <a:cubicBezTo>
                    <a:pt x="2796" y="9747"/>
                    <a:pt x="2397" y="11886"/>
                    <a:pt x="3980" y="11986"/>
                  </a:cubicBezTo>
                  <a:cubicBezTo>
                    <a:pt x="4009" y="11988"/>
                    <a:pt x="4038" y="11989"/>
                    <a:pt x="4066" y="11989"/>
                  </a:cubicBezTo>
                  <a:cubicBezTo>
                    <a:pt x="5486" y="11989"/>
                    <a:pt x="5670" y="9922"/>
                    <a:pt x="5292" y="9433"/>
                  </a:cubicBezTo>
                  <a:cubicBezTo>
                    <a:pt x="5292" y="9433"/>
                    <a:pt x="6919" y="7892"/>
                    <a:pt x="5521" y="5681"/>
                  </a:cubicBezTo>
                  <a:cubicBezTo>
                    <a:pt x="5521" y="5681"/>
                    <a:pt x="7076" y="3384"/>
                    <a:pt x="4850" y="2072"/>
                  </a:cubicBezTo>
                  <a:cubicBezTo>
                    <a:pt x="4850" y="2072"/>
                    <a:pt x="5166" y="1"/>
                    <a:pt x="352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517;p120">
              <a:extLst>
                <a:ext uri="{FF2B5EF4-FFF2-40B4-BE49-F238E27FC236}">
                  <a16:creationId xmlns:a16="http://schemas.microsoft.com/office/drawing/2014/main" id="{2B743DF9-3D96-78FC-DF85-32460E8DF230}"/>
                </a:ext>
              </a:extLst>
            </p:cNvPr>
            <p:cNvSpPr/>
            <p:nvPr/>
          </p:nvSpPr>
          <p:spPr>
            <a:xfrm>
              <a:off x="1574425" y="2743375"/>
              <a:ext cx="250375" cy="416775"/>
            </a:xfrm>
            <a:custGeom>
              <a:avLst/>
              <a:gdLst/>
              <a:ahLst/>
              <a:cxnLst/>
              <a:rect l="l" t="t" r="r" b="b"/>
              <a:pathLst>
                <a:path w="10015" h="16671" extrusionOk="0">
                  <a:moveTo>
                    <a:pt x="5249" y="1"/>
                  </a:moveTo>
                  <a:cubicBezTo>
                    <a:pt x="3032" y="1"/>
                    <a:pt x="3155" y="1827"/>
                    <a:pt x="3652" y="2945"/>
                  </a:cubicBezTo>
                  <a:cubicBezTo>
                    <a:pt x="3652" y="2945"/>
                    <a:pt x="3638" y="2945"/>
                    <a:pt x="3613" y="2945"/>
                  </a:cubicBezTo>
                  <a:cubicBezTo>
                    <a:pt x="3333" y="2945"/>
                    <a:pt x="1671" y="3029"/>
                    <a:pt x="1841" y="5028"/>
                  </a:cubicBezTo>
                  <a:cubicBezTo>
                    <a:pt x="1841" y="5028"/>
                    <a:pt x="86" y="5670"/>
                    <a:pt x="43" y="7838"/>
                  </a:cubicBezTo>
                  <a:cubicBezTo>
                    <a:pt x="0" y="10007"/>
                    <a:pt x="2012" y="10706"/>
                    <a:pt x="2012" y="10706"/>
                  </a:cubicBezTo>
                  <a:cubicBezTo>
                    <a:pt x="2012" y="10706"/>
                    <a:pt x="1798" y="12617"/>
                    <a:pt x="3139" y="13373"/>
                  </a:cubicBezTo>
                  <a:cubicBezTo>
                    <a:pt x="3139" y="13373"/>
                    <a:pt x="2269" y="16283"/>
                    <a:pt x="4437" y="16640"/>
                  </a:cubicBezTo>
                  <a:cubicBezTo>
                    <a:pt x="4555" y="16660"/>
                    <a:pt x="4668" y="16670"/>
                    <a:pt x="4777" y="16670"/>
                  </a:cubicBezTo>
                  <a:cubicBezTo>
                    <a:pt x="6569" y="16670"/>
                    <a:pt x="7065" y="14029"/>
                    <a:pt x="6648" y="13316"/>
                  </a:cubicBezTo>
                  <a:cubicBezTo>
                    <a:pt x="6648" y="13316"/>
                    <a:pt x="9116" y="11433"/>
                    <a:pt x="7518" y="8181"/>
                  </a:cubicBezTo>
                  <a:cubicBezTo>
                    <a:pt x="7518" y="8181"/>
                    <a:pt x="10015" y="5214"/>
                    <a:pt x="7147" y="3088"/>
                  </a:cubicBezTo>
                  <a:cubicBezTo>
                    <a:pt x="7147" y="3088"/>
                    <a:pt x="7918" y="149"/>
                    <a:pt x="5478" y="7"/>
                  </a:cubicBezTo>
                  <a:cubicBezTo>
                    <a:pt x="5399" y="3"/>
                    <a:pt x="5323" y="1"/>
                    <a:pt x="5249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518;p120">
              <a:extLst>
                <a:ext uri="{FF2B5EF4-FFF2-40B4-BE49-F238E27FC236}">
                  <a16:creationId xmlns:a16="http://schemas.microsoft.com/office/drawing/2014/main" id="{97EA53F6-E05D-F80A-0A81-698410C99821}"/>
                </a:ext>
              </a:extLst>
            </p:cNvPr>
            <p:cNvSpPr/>
            <p:nvPr/>
          </p:nvSpPr>
          <p:spPr>
            <a:xfrm>
              <a:off x="3959250" y="800975"/>
              <a:ext cx="380000" cy="148125"/>
            </a:xfrm>
            <a:custGeom>
              <a:avLst/>
              <a:gdLst/>
              <a:ahLst/>
              <a:cxnLst/>
              <a:rect l="l" t="t" r="r" b="b"/>
              <a:pathLst>
                <a:path w="15200" h="5925" extrusionOk="0">
                  <a:moveTo>
                    <a:pt x="8726" y="1"/>
                  </a:moveTo>
                  <a:cubicBezTo>
                    <a:pt x="7419" y="1"/>
                    <a:pt x="6748" y="1141"/>
                    <a:pt x="6748" y="1141"/>
                  </a:cubicBezTo>
                  <a:cubicBezTo>
                    <a:pt x="6539" y="767"/>
                    <a:pt x="6152" y="410"/>
                    <a:pt x="5593" y="410"/>
                  </a:cubicBezTo>
                  <a:cubicBezTo>
                    <a:pt x="5427" y="410"/>
                    <a:pt x="5246" y="441"/>
                    <a:pt x="5050" y="513"/>
                  </a:cubicBezTo>
                  <a:cubicBezTo>
                    <a:pt x="3952" y="913"/>
                    <a:pt x="4066" y="1811"/>
                    <a:pt x="4066" y="1811"/>
                  </a:cubicBezTo>
                  <a:cubicBezTo>
                    <a:pt x="3913" y="1792"/>
                    <a:pt x="3773" y="1783"/>
                    <a:pt x="3645" y="1783"/>
                  </a:cubicBezTo>
                  <a:cubicBezTo>
                    <a:pt x="1895" y="1783"/>
                    <a:pt x="2254" y="3466"/>
                    <a:pt x="2254" y="3466"/>
                  </a:cubicBezTo>
                  <a:cubicBezTo>
                    <a:pt x="2134" y="3434"/>
                    <a:pt x="2006" y="3419"/>
                    <a:pt x="1876" y="3419"/>
                  </a:cubicBezTo>
                  <a:cubicBezTo>
                    <a:pt x="973" y="3419"/>
                    <a:pt x="1" y="4155"/>
                    <a:pt x="1298" y="4978"/>
                  </a:cubicBezTo>
                  <a:cubicBezTo>
                    <a:pt x="1814" y="5305"/>
                    <a:pt x="2415" y="5412"/>
                    <a:pt x="2981" y="5412"/>
                  </a:cubicBezTo>
                  <a:cubicBezTo>
                    <a:pt x="4043" y="5412"/>
                    <a:pt x="4979" y="5035"/>
                    <a:pt x="4979" y="5035"/>
                  </a:cubicBezTo>
                  <a:cubicBezTo>
                    <a:pt x="5602" y="5670"/>
                    <a:pt x="6308" y="5857"/>
                    <a:pt x="6922" y="5857"/>
                  </a:cubicBezTo>
                  <a:cubicBezTo>
                    <a:pt x="7798" y="5857"/>
                    <a:pt x="8488" y="5477"/>
                    <a:pt x="8488" y="5477"/>
                  </a:cubicBezTo>
                  <a:cubicBezTo>
                    <a:pt x="8900" y="5806"/>
                    <a:pt x="9344" y="5925"/>
                    <a:pt x="9770" y="5925"/>
                  </a:cubicBezTo>
                  <a:cubicBezTo>
                    <a:pt x="10879" y="5925"/>
                    <a:pt x="11869" y="5121"/>
                    <a:pt x="11869" y="5121"/>
                  </a:cubicBezTo>
                  <a:cubicBezTo>
                    <a:pt x="12076" y="5238"/>
                    <a:pt x="12845" y="5382"/>
                    <a:pt x="13588" y="5382"/>
                  </a:cubicBezTo>
                  <a:cubicBezTo>
                    <a:pt x="14384" y="5382"/>
                    <a:pt x="15149" y="5217"/>
                    <a:pt x="15164" y="4679"/>
                  </a:cubicBezTo>
                  <a:cubicBezTo>
                    <a:pt x="15200" y="3769"/>
                    <a:pt x="13944" y="3691"/>
                    <a:pt x="13511" y="3691"/>
                  </a:cubicBezTo>
                  <a:cubicBezTo>
                    <a:pt x="13421" y="3691"/>
                    <a:pt x="13367" y="3694"/>
                    <a:pt x="13367" y="3694"/>
                  </a:cubicBezTo>
                  <a:cubicBezTo>
                    <a:pt x="13003" y="2638"/>
                    <a:pt x="12300" y="2423"/>
                    <a:pt x="11786" y="2423"/>
                  </a:cubicBezTo>
                  <a:cubicBezTo>
                    <a:pt x="11433" y="2423"/>
                    <a:pt x="11170" y="2525"/>
                    <a:pt x="11170" y="2525"/>
                  </a:cubicBezTo>
                  <a:cubicBezTo>
                    <a:pt x="11198" y="1512"/>
                    <a:pt x="10457" y="185"/>
                    <a:pt x="8973" y="14"/>
                  </a:cubicBezTo>
                  <a:cubicBezTo>
                    <a:pt x="8888" y="5"/>
                    <a:pt x="8806" y="1"/>
                    <a:pt x="8726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519;p120">
              <a:extLst>
                <a:ext uri="{FF2B5EF4-FFF2-40B4-BE49-F238E27FC236}">
                  <a16:creationId xmlns:a16="http://schemas.microsoft.com/office/drawing/2014/main" id="{82A2A290-275C-3680-BC01-AB2C63A2CB20}"/>
                </a:ext>
              </a:extLst>
            </p:cNvPr>
            <p:cNvSpPr/>
            <p:nvPr/>
          </p:nvSpPr>
          <p:spPr>
            <a:xfrm>
              <a:off x="3048525" y="728525"/>
              <a:ext cx="451225" cy="203575"/>
            </a:xfrm>
            <a:custGeom>
              <a:avLst/>
              <a:gdLst/>
              <a:ahLst/>
              <a:cxnLst/>
              <a:rect l="l" t="t" r="r" b="b"/>
              <a:pathLst>
                <a:path w="18049" h="8143" extrusionOk="0">
                  <a:moveTo>
                    <a:pt x="9755" y="1"/>
                  </a:moveTo>
                  <a:cubicBezTo>
                    <a:pt x="9620" y="1"/>
                    <a:pt x="9481" y="10"/>
                    <a:pt x="9339" y="30"/>
                  </a:cubicBezTo>
                  <a:cubicBezTo>
                    <a:pt x="7599" y="287"/>
                    <a:pt x="7114" y="1970"/>
                    <a:pt x="7114" y="1970"/>
                  </a:cubicBezTo>
                  <a:cubicBezTo>
                    <a:pt x="6831" y="1678"/>
                    <a:pt x="6416" y="1430"/>
                    <a:pt x="5931" y="1430"/>
                  </a:cubicBezTo>
                  <a:cubicBezTo>
                    <a:pt x="5633" y="1430"/>
                    <a:pt x="5310" y="1523"/>
                    <a:pt x="4974" y="1756"/>
                  </a:cubicBezTo>
                  <a:cubicBezTo>
                    <a:pt x="3833" y="2541"/>
                    <a:pt x="4232" y="3539"/>
                    <a:pt x="4232" y="3539"/>
                  </a:cubicBezTo>
                  <a:cubicBezTo>
                    <a:pt x="1579" y="3868"/>
                    <a:pt x="2620" y="5979"/>
                    <a:pt x="2620" y="5979"/>
                  </a:cubicBezTo>
                  <a:cubicBezTo>
                    <a:pt x="2608" y="5979"/>
                    <a:pt x="2597" y="5978"/>
                    <a:pt x="2585" y="5978"/>
                  </a:cubicBezTo>
                  <a:cubicBezTo>
                    <a:pt x="1435" y="5978"/>
                    <a:pt x="1" y="7355"/>
                    <a:pt x="1964" y="7990"/>
                  </a:cubicBezTo>
                  <a:cubicBezTo>
                    <a:pt x="2287" y="8097"/>
                    <a:pt x="2619" y="8142"/>
                    <a:pt x="2947" y="8142"/>
                  </a:cubicBezTo>
                  <a:cubicBezTo>
                    <a:pt x="4631" y="8142"/>
                    <a:pt x="6229" y="6963"/>
                    <a:pt x="6229" y="6963"/>
                  </a:cubicBezTo>
                  <a:cubicBezTo>
                    <a:pt x="6809" y="7319"/>
                    <a:pt x="7373" y="7450"/>
                    <a:pt x="7890" y="7450"/>
                  </a:cubicBezTo>
                  <a:cubicBezTo>
                    <a:pt x="9319" y="7450"/>
                    <a:pt x="10380" y="6450"/>
                    <a:pt x="10380" y="6450"/>
                  </a:cubicBezTo>
                  <a:cubicBezTo>
                    <a:pt x="10720" y="6603"/>
                    <a:pt x="11051" y="6667"/>
                    <a:pt x="11366" y="6667"/>
                  </a:cubicBezTo>
                  <a:cubicBezTo>
                    <a:pt x="12958" y="6667"/>
                    <a:pt x="14161" y="5037"/>
                    <a:pt x="14161" y="5037"/>
                  </a:cubicBezTo>
                  <a:cubicBezTo>
                    <a:pt x="14234" y="5058"/>
                    <a:pt x="14356" y="5068"/>
                    <a:pt x="14511" y="5068"/>
                  </a:cubicBezTo>
                  <a:cubicBezTo>
                    <a:pt x="15539" y="5068"/>
                    <a:pt x="18048" y="4609"/>
                    <a:pt x="17813" y="3568"/>
                  </a:cubicBezTo>
                  <a:cubicBezTo>
                    <a:pt x="17675" y="2947"/>
                    <a:pt x="17119" y="2786"/>
                    <a:pt x="16582" y="2786"/>
                  </a:cubicBezTo>
                  <a:cubicBezTo>
                    <a:pt x="16010" y="2786"/>
                    <a:pt x="15459" y="2969"/>
                    <a:pt x="15459" y="2969"/>
                  </a:cubicBezTo>
                  <a:cubicBezTo>
                    <a:pt x="14904" y="2133"/>
                    <a:pt x="14272" y="1902"/>
                    <a:pt x="13743" y="1902"/>
                  </a:cubicBezTo>
                  <a:cubicBezTo>
                    <a:pt x="13089" y="1902"/>
                    <a:pt x="12592" y="2256"/>
                    <a:pt x="12592" y="2256"/>
                  </a:cubicBezTo>
                  <a:cubicBezTo>
                    <a:pt x="12356" y="1194"/>
                    <a:pt x="11278" y="1"/>
                    <a:pt x="975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7520;p120">
              <a:extLst>
                <a:ext uri="{FF2B5EF4-FFF2-40B4-BE49-F238E27FC236}">
                  <a16:creationId xmlns:a16="http://schemas.microsoft.com/office/drawing/2014/main" id="{3DA44976-AA9B-8087-5394-FE7CF11F8954}"/>
                </a:ext>
              </a:extLst>
            </p:cNvPr>
            <p:cNvSpPr/>
            <p:nvPr/>
          </p:nvSpPr>
          <p:spPr>
            <a:xfrm>
              <a:off x="1860800" y="1489500"/>
              <a:ext cx="437625" cy="432025"/>
            </a:xfrm>
            <a:custGeom>
              <a:avLst/>
              <a:gdLst/>
              <a:ahLst/>
              <a:cxnLst/>
              <a:rect l="l" t="t" r="r" b="b"/>
              <a:pathLst>
                <a:path w="17505" h="17281" extrusionOk="0">
                  <a:moveTo>
                    <a:pt x="16742" y="1"/>
                  </a:moveTo>
                  <a:cubicBezTo>
                    <a:pt x="16173" y="1"/>
                    <a:pt x="15285" y="341"/>
                    <a:pt x="14993" y="633"/>
                  </a:cubicBezTo>
                  <a:cubicBezTo>
                    <a:pt x="14722" y="918"/>
                    <a:pt x="13624" y="2016"/>
                    <a:pt x="11769" y="3871"/>
                  </a:cubicBezTo>
                  <a:cubicBezTo>
                    <a:pt x="11769" y="3871"/>
                    <a:pt x="10514" y="3514"/>
                    <a:pt x="8931" y="3058"/>
                  </a:cubicBezTo>
                  <a:lnTo>
                    <a:pt x="9943" y="2045"/>
                  </a:lnTo>
                  <a:lnTo>
                    <a:pt x="9287" y="1389"/>
                  </a:lnTo>
                  <a:lnTo>
                    <a:pt x="7918" y="2744"/>
                  </a:lnTo>
                  <a:lnTo>
                    <a:pt x="7946" y="2772"/>
                  </a:lnTo>
                  <a:cubicBezTo>
                    <a:pt x="6891" y="2473"/>
                    <a:pt x="5792" y="2159"/>
                    <a:pt x="4836" y="1888"/>
                  </a:cubicBezTo>
                  <a:lnTo>
                    <a:pt x="5864" y="861"/>
                  </a:lnTo>
                  <a:lnTo>
                    <a:pt x="5193" y="205"/>
                  </a:lnTo>
                  <a:lnTo>
                    <a:pt x="3838" y="1560"/>
                  </a:lnTo>
                  <a:lnTo>
                    <a:pt x="3881" y="1603"/>
                  </a:lnTo>
                  <a:cubicBezTo>
                    <a:pt x="3282" y="1431"/>
                    <a:pt x="2825" y="1303"/>
                    <a:pt x="2583" y="1232"/>
                  </a:cubicBezTo>
                  <a:cubicBezTo>
                    <a:pt x="2147" y="1104"/>
                    <a:pt x="1781" y="1045"/>
                    <a:pt x="1464" y="1045"/>
                  </a:cubicBezTo>
                  <a:cubicBezTo>
                    <a:pt x="827" y="1045"/>
                    <a:pt x="391" y="1283"/>
                    <a:pt x="1" y="1674"/>
                  </a:cubicBezTo>
                  <a:lnTo>
                    <a:pt x="8702" y="6938"/>
                  </a:lnTo>
                  <a:cubicBezTo>
                    <a:pt x="5821" y="9862"/>
                    <a:pt x="4894" y="11103"/>
                    <a:pt x="4894" y="11103"/>
                  </a:cubicBezTo>
                  <a:cubicBezTo>
                    <a:pt x="4894" y="11103"/>
                    <a:pt x="3638" y="10661"/>
                    <a:pt x="2697" y="10476"/>
                  </a:cubicBezTo>
                  <a:cubicBezTo>
                    <a:pt x="2394" y="10417"/>
                    <a:pt x="2151" y="10397"/>
                    <a:pt x="1960" y="10397"/>
                  </a:cubicBezTo>
                  <a:cubicBezTo>
                    <a:pt x="1551" y="10397"/>
                    <a:pt x="1384" y="10490"/>
                    <a:pt x="1384" y="10490"/>
                  </a:cubicBezTo>
                  <a:lnTo>
                    <a:pt x="642" y="11232"/>
                  </a:lnTo>
                  <a:lnTo>
                    <a:pt x="4038" y="13243"/>
                  </a:lnTo>
                  <a:lnTo>
                    <a:pt x="6063" y="16638"/>
                  </a:lnTo>
                  <a:lnTo>
                    <a:pt x="6791" y="15911"/>
                  </a:lnTo>
                  <a:cubicBezTo>
                    <a:pt x="6791" y="15911"/>
                    <a:pt x="6991" y="15540"/>
                    <a:pt x="6805" y="14584"/>
                  </a:cubicBezTo>
                  <a:cubicBezTo>
                    <a:pt x="6620" y="13643"/>
                    <a:pt x="6177" y="12387"/>
                    <a:pt x="6177" y="12387"/>
                  </a:cubicBezTo>
                  <a:cubicBezTo>
                    <a:pt x="6177" y="12387"/>
                    <a:pt x="7419" y="11460"/>
                    <a:pt x="10343" y="8578"/>
                  </a:cubicBezTo>
                  <a:lnTo>
                    <a:pt x="15607" y="17280"/>
                  </a:lnTo>
                  <a:cubicBezTo>
                    <a:pt x="16192" y="16695"/>
                    <a:pt x="16434" y="16011"/>
                    <a:pt x="16049" y="14698"/>
                  </a:cubicBezTo>
                  <a:cubicBezTo>
                    <a:pt x="15978" y="14456"/>
                    <a:pt x="15849" y="13999"/>
                    <a:pt x="15678" y="13400"/>
                  </a:cubicBezTo>
                  <a:lnTo>
                    <a:pt x="15678" y="13400"/>
                  </a:lnTo>
                  <a:lnTo>
                    <a:pt x="15721" y="13443"/>
                  </a:lnTo>
                  <a:lnTo>
                    <a:pt x="17076" y="12088"/>
                  </a:lnTo>
                  <a:lnTo>
                    <a:pt x="16420" y="11431"/>
                  </a:lnTo>
                  <a:lnTo>
                    <a:pt x="15393" y="12444"/>
                  </a:lnTo>
                  <a:cubicBezTo>
                    <a:pt x="15122" y="11503"/>
                    <a:pt x="14808" y="10390"/>
                    <a:pt x="14508" y="9334"/>
                  </a:cubicBezTo>
                  <a:lnTo>
                    <a:pt x="14508" y="9334"/>
                  </a:lnTo>
                  <a:lnTo>
                    <a:pt x="14537" y="9363"/>
                  </a:lnTo>
                  <a:lnTo>
                    <a:pt x="15892" y="7993"/>
                  </a:lnTo>
                  <a:lnTo>
                    <a:pt x="15236" y="7337"/>
                  </a:lnTo>
                  <a:lnTo>
                    <a:pt x="14223" y="8350"/>
                  </a:lnTo>
                  <a:cubicBezTo>
                    <a:pt x="13767" y="6767"/>
                    <a:pt x="13410" y="5511"/>
                    <a:pt x="13410" y="5511"/>
                  </a:cubicBezTo>
                  <a:lnTo>
                    <a:pt x="13410" y="5511"/>
                  </a:lnTo>
                  <a:cubicBezTo>
                    <a:pt x="15270" y="3651"/>
                    <a:pt x="16364" y="2558"/>
                    <a:pt x="16648" y="2287"/>
                  </a:cubicBezTo>
                  <a:cubicBezTo>
                    <a:pt x="17033" y="1902"/>
                    <a:pt x="17504" y="476"/>
                    <a:pt x="17162" y="119"/>
                  </a:cubicBezTo>
                  <a:cubicBezTo>
                    <a:pt x="17075" y="36"/>
                    <a:pt x="16925" y="1"/>
                    <a:pt x="16742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7521;p120">
              <a:extLst>
                <a:ext uri="{FF2B5EF4-FFF2-40B4-BE49-F238E27FC236}">
                  <a16:creationId xmlns:a16="http://schemas.microsoft.com/office/drawing/2014/main" id="{169C3178-1392-EBBC-E100-7A9BACD49526}"/>
                </a:ext>
              </a:extLst>
            </p:cNvPr>
            <p:cNvSpPr/>
            <p:nvPr/>
          </p:nvSpPr>
          <p:spPr>
            <a:xfrm>
              <a:off x="5576925" y="2374775"/>
              <a:ext cx="516450" cy="456875"/>
            </a:xfrm>
            <a:custGeom>
              <a:avLst/>
              <a:gdLst/>
              <a:ahLst/>
              <a:cxnLst/>
              <a:rect l="l" t="t" r="r" b="b"/>
              <a:pathLst>
                <a:path w="20658" h="18275" extrusionOk="0">
                  <a:moveTo>
                    <a:pt x="6748" y="0"/>
                  </a:moveTo>
                  <a:lnTo>
                    <a:pt x="6748" y="970"/>
                  </a:lnTo>
                  <a:cubicBezTo>
                    <a:pt x="6748" y="970"/>
                    <a:pt x="6863" y="1341"/>
                    <a:pt x="7604" y="1855"/>
                  </a:cubicBezTo>
                  <a:cubicBezTo>
                    <a:pt x="8360" y="2368"/>
                    <a:pt x="9487" y="2896"/>
                    <a:pt x="9487" y="2896"/>
                  </a:cubicBezTo>
                  <a:cubicBezTo>
                    <a:pt x="9487" y="2896"/>
                    <a:pt x="9273" y="4337"/>
                    <a:pt x="9245" y="8174"/>
                  </a:cubicBezTo>
                  <a:lnTo>
                    <a:pt x="1" y="5892"/>
                  </a:lnTo>
                  <a:lnTo>
                    <a:pt x="1" y="5892"/>
                  </a:lnTo>
                  <a:cubicBezTo>
                    <a:pt x="1" y="6677"/>
                    <a:pt x="300" y="7290"/>
                    <a:pt x="1413" y="7903"/>
                  </a:cubicBezTo>
                  <a:cubicBezTo>
                    <a:pt x="1627" y="8018"/>
                    <a:pt x="2027" y="8231"/>
                    <a:pt x="2526" y="8503"/>
                  </a:cubicBezTo>
                  <a:lnTo>
                    <a:pt x="2469" y="8503"/>
                  </a:lnTo>
                  <a:lnTo>
                    <a:pt x="2469" y="10314"/>
                  </a:lnTo>
                  <a:lnTo>
                    <a:pt x="3339" y="10314"/>
                  </a:lnTo>
                  <a:lnTo>
                    <a:pt x="3339" y="8959"/>
                  </a:lnTo>
                  <a:cubicBezTo>
                    <a:pt x="4152" y="9401"/>
                    <a:pt x="5094" y="9929"/>
                    <a:pt x="5992" y="10428"/>
                  </a:cubicBezTo>
                  <a:lnTo>
                    <a:pt x="5950" y="10428"/>
                  </a:lnTo>
                  <a:lnTo>
                    <a:pt x="5950" y="12226"/>
                  </a:lnTo>
                  <a:lnTo>
                    <a:pt x="6834" y="12226"/>
                  </a:lnTo>
                  <a:lnTo>
                    <a:pt x="6834" y="10885"/>
                  </a:lnTo>
                  <a:cubicBezTo>
                    <a:pt x="8175" y="11641"/>
                    <a:pt x="9245" y="12226"/>
                    <a:pt x="9245" y="12226"/>
                  </a:cubicBezTo>
                  <a:lnTo>
                    <a:pt x="9245" y="16505"/>
                  </a:lnTo>
                  <a:cubicBezTo>
                    <a:pt x="9245" y="17019"/>
                    <a:pt x="9858" y="18274"/>
                    <a:pt x="10329" y="18274"/>
                  </a:cubicBezTo>
                  <a:cubicBezTo>
                    <a:pt x="10800" y="18274"/>
                    <a:pt x="11413" y="17019"/>
                    <a:pt x="11413" y="16505"/>
                  </a:cubicBezTo>
                  <a:lnTo>
                    <a:pt x="11413" y="12226"/>
                  </a:lnTo>
                  <a:cubicBezTo>
                    <a:pt x="11413" y="12226"/>
                    <a:pt x="12483" y="11641"/>
                    <a:pt x="13824" y="10885"/>
                  </a:cubicBezTo>
                  <a:lnTo>
                    <a:pt x="13824" y="12226"/>
                  </a:lnTo>
                  <a:lnTo>
                    <a:pt x="14708" y="12226"/>
                  </a:lnTo>
                  <a:lnTo>
                    <a:pt x="14708" y="10428"/>
                  </a:lnTo>
                  <a:lnTo>
                    <a:pt x="14666" y="10428"/>
                  </a:lnTo>
                  <a:cubicBezTo>
                    <a:pt x="15564" y="9929"/>
                    <a:pt x="16506" y="9401"/>
                    <a:pt x="17319" y="8959"/>
                  </a:cubicBezTo>
                  <a:lnTo>
                    <a:pt x="17319" y="10314"/>
                  </a:lnTo>
                  <a:lnTo>
                    <a:pt x="18189" y="10314"/>
                  </a:lnTo>
                  <a:lnTo>
                    <a:pt x="18189" y="8503"/>
                  </a:lnTo>
                  <a:lnTo>
                    <a:pt x="18132" y="8503"/>
                  </a:lnTo>
                  <a:cubicBezTo>
                    <a:pt x="18631" y="8231"/>
                    <a:pt x="19031" y="8018"/>
                    <a:pt x="19245" y="7903"/>
                  </a:cubicBezTo>
                  <a:cubicBezTo>
                    <a:pt x="20358" y="7290"/>
                    <a:pt x="20657" y="6677"/>
                    <a:pt x="20657" y="5892"/>
                  </a:cubicBezTo>
                  <a:lnTo>
                    <a:pt x="20657" y="5892"/>
                  </a:lnTo>
                  <a:lnTo>
                    <a:pt x="11413" y="8174"/>
                  </a:lnTo>
                  <a:cubicBezTo>
                    <a:pt x="11385" y="4337"/>
                    <a:pt x="11171" y="2896"/>
                    <a:pt x="11171" y="2896"/>
                  </a:cubicBezTo>
                  <a:cubicBezTo>
                    <a:pt x="11171" y="2896"/>
                    <a:pt x="12298" y="2368"/>
                    <a:pt x="13054" y="1855"/>
                  </a:cubicBezTo>
                  <a:cubicBezTo>
                    <a:pt x="13796" y="1341"/>
                    <a:pt x="13910" y="970"/>
                    <a:pt x="13910" y="970"/>
                  </a:cubicBezTo>
                  <a:lnTo>
                    <a:pt x="13910" y="0"/>
                  </a:lnTo>
                  <a:lnTo>
                    <a:pt x="10329" y="913"/>
                  </a:lnTo>
                  <a:lnTo>
                    <a:pt x="6748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7522;p120">
              <a:extLst>
                <a:ext uri="{FF2B5EF4-FFF2-40B4-BE49-F238E27FC236}">
                  <a16:creationId xmlns:a16="http://schemas.microsoft.com/office/drawing/2014/main" id="{C2D09075-1DFF-6CAB-93BA-CD5F6B09EC06}"/>
                </a:ext>
              </a:extLst>
            </p:cNvPr>
            <p:cNvSpPr/>
            <p:nvPr/>
          </p:nvSpPr>
          <p:spPr>
            <a:xfrm>
              <a:off x="2122225" y="4127400"/>
              <a:ext cx="338450" cy="334050"/>
            </a:xfrm>
            <a:custGeom>
              <a:avLst/>
              <a:gdLst/>
              <a:ahLst/>
              <a:cxnLst/>
              <a:rect l="l" t="t" r="r" b="b"/>
              <a:pathLst>
                <a:path w="13538" h="13362" extrusionOk="0">
                  <a:moveTo>
                    <a:pt x="594" y="1"/>
                  </a:moveTo>
                  <a:cubicBezTo>
                    <a:pt x="453" y="1"/>
                    <a:pt x="337" y="29"/>
                    <a:pt x="271" y="95"/>
                  </a:cubicBezTo>
                  <a:cubicBezTo>
                    <a:pt x="0" y="366"/>
                    <a:pt x="371" y="1464"/>
                    <a:pt x="671" y="1764"/>
                  </a:cubicBezTo>
                  <a:lnTo>
                    <a:pt x="3167" y="4260"/>
                  </a:lnTo>
                  <a:cubicBezTo>
                    <a:pt x="3167" y="4260"/>
                    <a:pt x="2882" y="5231"/>
                    <a:pt x="2539" y="6457"/>
                  </a:cubicBezTo>
                  <a:lnTo>
                    <a:pt x="1755" y="5673"/>
                  </a:lnTo>
                  <a:lnTo>
                    <a:pt x="1241" y="6186"/>
                  </a:lnTo>
                  <a:lnTo>
                    <a:pt x="2297" y="7242"/>
                  </a:lnTo>
                  <a:lnTo>
                    <a:pt x="2325" y="7213"/>
                  </a:lnTo>
                  <a:lnTo>
                    <a:pt x="2325" y="7213"/>
                  </a:lnTo>
                  <a:cubicBezTo>
                    <a:pt x="2083" y="8027"/>
                    <a:pt x="1840" y="8882"/>
                    <a:pt x="1626" y="9624"/>
                  </a:cubicBezTo>
                  <a:lnTo>
                    <a:pt x="842" y="8825"/>
                  </a:lnTo>
                  <a:lnTo>
                    <a:pt x="328" y="9339"/>
                  </a:lnTo>
                  <a:lnTo>
                    <a:pt x="1384" y="10395"/>
                  </a:lnTo>
                  <a:lnTo>
                    <a:pt x="1412" y="10366"/>
                  </a:lnTo>
                  <a:lnTo>
                    <a:pt x="1412" y="10366"/>
                  </a:lnTo>
                  <a:cubicBezTo>
                    <a:pt x="1284" y="10823"/>
                    <a:pt x="1184" y="11179"/>
                    <a:pt x="1127" y="11365"/>
                  </a:cubicBezTo>
                  <a:cubicBezTo>
                    <a:pt x="827" y="12377"/>
                    <a:pt x="1013" y="12905"/>
                    <a:pt x="1469" y="13362"/>
                  </a:cubicBezTo>
                  <a:lnTo>
                    <a:pt x="5535" y="6629"/>
                  </a:lnTo>
                  <a:cubicBezTo>
                    <a:pt x="7789" y="8854"/>
                    <a:pt x="8759" y="9567"/>
                    <a:pt x="8759" y="9567"/>
                  </a:cubicBezTo>
                  <a:cubicBezTo>
                    <a:pt x="8759" y="9567"/>
                    <a:pt x="8417" y="10537"/>
                    <a:pt x="8274" y="11279"/>
                  </a:cubicBezTo>
                  <a:cubicBezTo>
                    <a:pt x="8131" y="12021"/>
                    <a:pt x="8288" y="12292"/>
                    <a:pt x="8288" y="12292"/>
                  </a:cubicBezTo>
                  <a:lnTo>
                    <a:pt x="8845" y="12862"/>
                  </a:lnTo>
                  <a:lnTo>
                    <a:pt x="10414" y="10238"/>
                  </a:lnTo>
                  <a:lnTo>
                    <a:pt x="13039" y="8683"/>
                  </a:lnTo>
                  <a:lnTo>
                    <a:pt x="12468" y="8112"/>
                  </a:lnTo>
                  <a:cubicBezTo>
                    <a:pt x="12468" y="8112"/>
                    <a:pt x="12333" y="8038"/>
                    <a:pt x="12012" y="8038"/>
                  </a:cubicBezTo>
                  <a:cubicBezTo>
                    <a:pt x="11867" y="8038"/>
                    <a:pt x="11683" y="8053"/>
                    <a:pt x="11455" y="8098"/>
                  </a:cubicBezTo>
                  <a:cubicBezTo>
                    <a:pt x="10713" y="8241"/>
                    <a:pt x="9743" y="8583"/>
                    <a:pt x="9743" y="8583"/>
                  </a:cubicBezTo>
                  <a:cubicBezTo>
                    <a:pt x="9743" y="8583"/>
                    <a:pt x="9030" y="7627"/>
                    <a:pt x="6805" y="5359"/>
                  </a:cubicBezTo>
                  <a:lnTo>
                    <a:pt x="13538" y="1293"/>
                  </a:lnTo>
                  <a:cubicBezTo>
                    <a:pt x="13234" y="989"/>
                    <a:pt x="12891" y="805"/>
                    <a:pt x="12401" y="805"/>
                  </a:cubicBezTo>
                  <a:cubicBezTo>
                    <a:pt x="12156" y="805"/>
                    <a:pt x="11874" y="851"/>
                    <a:pt x="11541" y="951"/>
                  </a:cubicBezTo>
                  <a:cubicBezTo>
                    <a:pt x="11355" y="1008"/>
                    <a:pt x="10999" y="1108"/>
                    <a:pt x="10528" y="1251"/>
                  </a:cubicBezTo>
                  <a:lnTo>
                    <a:pt x="10571" y="1208"/>
                  </a:lnTo>
                  <a:lnTo>
                    <a:pt x="9515" y="152"/>
                  </a:lnTo>
                  <a:lnTo>
                    <a:pt x="9002" y="666"/>
                  </a:lnTo>
                  <a:lnTo>
                    <a:pt x="9800" y="1450"/>
                  </a:lnTo>
                  <a:cubicBezTo>
                    <a:pt x="9059" y="1664"/>
                    <a:pt x="8203" y="1921"/>
                    <a:pt x="7390" y="2149"/>
                  </a:cubicBezTo>
                  <a:lnTo>
                    <a:pt x="7404" y="2121"/>
                  </a:lnTo>
                  <a:lnTo>
                    <a:pt x="6348" y="1079"/>
                  </a:lnTo>
                  <a:lnTo>
                    <a:pt x="5849" y="1579"/>
                  </a:lnTo>
                  <a:lnTo>
                    <a:pt x="6619" y="2363"/>
                  </a:lnTo>
                  <a:cubicBezTo>
                    <a:pt x="5407" y="2720"/>
                    <a:pt x="4437" y="2991"/>
                    <a:pt x="4437" y="2991"/>
                  </a:cubicBezTo>
                  <a:lnTo>
                    <a:pt x="4437" y="2991"/>
                  </a:lnTo>
                  <a:lnTo>
                    <a:pt x="1940" y="494"/>
                  </a:lnTo>
                  <a:cubicBezTo>
                    <a:pt x="1714" y="268"/>
                    <a:pt x="1031" y="1"/>
                    <a:pt x="594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7523;p120">
              <a:extLst>
                <a:ext uri="{FF2B5EF4-FFF2-40B4-BE49-F238E27FC236}">
                  <a16:creationId xmlns:a16="http://schemas.microsoft.com/office/drawing/2014/main" id="{33F2995A-DC09-A7F2-DA4D-EC1E54649B86}"/>
                </a:ext>
              </a:extLst>
            </p:cNvPr>
            <p:cNvSpPr/>
            <p:nvPr/>
          </p:nvSpPr>
          <p:spPr>
            <a:xfrm>
              <a:off x="3680000" y="3456450"/>
              <a:ext cx="377350" cy="426550"/>
            </a:xfrm>
            <a:custGeom>
              <a:avLst/>
              <a:gdLst/>
              <a:ahLst/>
              <a:cxnLst/>
              <a:rect l="l" t="t" r="r" b="b"/>
              <a:pathLst>
                <a:path w="15094" h="17062" extrusionOk="0">
                  <a:moveTo>
                    <a:pt x="10229" y="0"/>
                  </a:moveTo>
                  <a:cubicBezTo>
                    <a:pt x="9587" y="0"/>
                    <a:pt x="9073" y="243"/>
                    <a:pt x="8574" y="1170"/>
                  </a:cubicBezTo>
                  <a:cubicBezTo>
                    <a:pt x="8488" y="1341"/>
                    <a:pt x="8303" y="1669"/>
                    <a:pt x="8074" y="2083"/>
                  </a:cubicBezTo>
                  <a:lnTo>
                    <a:pt x="8074" y="2040"/>
                  </a:lnTo>
                  <a:lnTo>
                    <a:pt x="6577" y="2040"/>
                  </a:lnTo>
                  <a:lnTo>
                    <a:pt x="6577" y="2753"/>
                  </a:lnTo>
                  <a:lnTo>
                    <a:pt x="7704" y="2753"/>
                  </a:lnTo>
                  <a:cubicBezTo>
                    <a:pt x="7333" y="3424"/>
                    <a:pt x="6905" y="4208"/>
                    <a:pt x="6491" y="4950"/>
                  </a:cubicBezTo>
                  <a:lnTo>
                    <a:pt x="6491" y="4922"/>
                  </a:lnTo>
                  <a:lnTo>
                    <a:pt x="4993" y="4922"/>
                  </a:lnTo>
                  <a:lnTo>
                    <a:pt x="4993" y="5649"/>
                  </a:lnTo>
                  <a:lnTo>
                    <a:pt x="6106" y="5649"/>
                  </a:lnTo>
                  <a:cubicBezTo>
                    <a:pt x="5478" y="6762"/>
                    <a:pt x="4993" y="7632"/>
                    <a:pt x="4993" y="7632"/>
                  </a:cubicBezTo>
                  <a:lnTo>
                    <a:pt x="1470" y="7632"/>
                  </a:lnTo>
                  <a:cubicBezTo>
                    <a:pt x="1042" y="7632"/>
                    <a:pt x="0" y="8146"/>
                    <a:pt x="0" y="8531"/>
                  </a:cubicBezTo>
                  <a:cubicBezTo>
                    <a:pt x="0" y="8916"/>
                    <a:pt x="1042" y="9429"/>
                    <a:pt x="1470" y="9429"/>
                  </a:cubicBezTo>
                  <a:lnTo>
                    <a:pt x="4993" y="9429"/>
                  </a:lnTo>
                  <a:cubicBezTo>
                    <a:pt x="4993" y="9429"/>
                    <a:pt x="5478" y="10314"/>
                    <a:pt x="6106" y="11427"/>
                  </a:cubicBezTo>
                  <a:lnTo>
                    <a:pt x="4993" y="11427"/>
                  </a:lnTo>
                  <a:lnTo>
                    <a:pt x="4993" y="12154"/>
                  </a:lnTo>
                  <a:lnTo>
                    <a:pt x="6491" y="12154"/>
                  </a:lnTo>
                  <a:lnTo>
                    <a:pt x="6491" y="12111"/>
                  </a:lnTo>
                  <a:cubicBezTo>
                    <a:pt x="6905" y="12853"/>
                    <a:pt x="7333" y="13638"/>
                    <a:pt x="7704" y="14308"/>
                  </a:cubicBezTo>
                  <a:lnTo>
                    <a:pt x="6577" y="14308"/>
                  </a:lnTo>
                  <a:lnTo>
                    <a:pt x="6577" y="15036"/>
                  </a:lnTo>
                  <a:lnTo>
                    <a:pt x="8074" y="15036"/>
                  </a:lnTo>
                  <a:lnTo>
                    <a:pt x="8074" y="14979"/>
                  </a:lnTo>
                  <a:cubicBezTo>
                    <a:pt x="8303" y="15392"/>
                    <a:pt x="8488" y="15720"/>
                    <a:pt x="8574" y="15892"/>
                  </a:cubicBezTo>
                  <a:cubicBezTo>
                    <a:pt x="9073" y="16819"/>
                    <a:pt x="9587" y="17061"/>
                    <a:pt x="10229" y="17061"/>
                  </a:cubicBezTo>
                  <a:lnTo>
                    <a:pt x="8346" y="9429"/>
                  </a:lnTo>
                  <a:cubicBezTo>
                    <a:pt x="11527" y="9401"/>
                    <a:pt x="12711" y="9230"/>
                    <a:pt x="12711" y="9230"/>
                  </a:cubicBezTo>
                  <a:cubicBezTo>
                    <a:pt x="12711" y="9230"/>
                    <a:pt x="13153" y="10157"/>
                    <a:pt x="13567" y="10785"/>
                  </a:cubicBezTo>
                  <a:cubicBezTo>
                    <a:pt x="13995" y="11398"/>
                    <a:pt x="14294" y="11484"/>
                    <a:pt x="14294" y="11484"/>
                  </a:cubicBezTo>
                  <a:lnTo>
                    <a:pt x="15093" y="11484"/>
                  </a:lnTo>
                  <a:lnTo>
                    <a:pt x="14337" y="8531"/>
                  </a:lnTo>
                  <a:lnTo>
                    <a:pt x="15093" y="5578"/>
                  </a:lnTo>
                  <a:lnTo>
                    <a:pt x="14294" y="5578"/>
                  </a:lnTo>
                  <a:cubicBezTo>
                    <a:pt x="14294" y="5578"/>
                    <a:pt x="13995" y="5663"/>
                    <a:pt x="13567" y="6291"/>
                  </a:cubicBezTo>
                  <a:cubicBezTo>
                    <a:pt x="13153" y="6905"/>
                    <a:pt x="12711" y="7832"/>
                    <a:pt x="12711" y="7832"/>
                  </a:cubicBezTo>
                  <a:cubicBezTo>
                    <a:pt x="12711" y="7832"/>
                    <a:pt x="11527" y="7661"/>
                    <a:pt x="8346" y="7632"/>
                  </a:cubicBezTo>
                  <a:lnTo>
                    <a:pt x="10229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7524;p120">
              <a:extLst>
                <a:ext uri="{FF2B5EF4-FFF2-40B4-BE49-F238E27FC236}">
                  <a16:creationId xmlns:a16="http://schemas.microsoft.com/office/drawing/2014/main" id="{6CFEE629-AFF1-807D-2B9D-308F7CFA8ABC}"/>
                </a:ext>
              </a:extLst>
            </p:cNvPr>
            <p:cNvSpPr/>
            <p:nvPr/>
          </p:nvSpPr>
          <p:spPr>
            <a:xfrm>
              <a:off x="2409300" y="1744600"/>
              <a:ext cx="1220075" cy="2185475"/>
            </a:xfrm>
            <a:custGeom>
              <a:avLst/>
              <a:gdLst/>
              <a:ahLst/>
              <a:cxnLst/>
              <a:rect l="l" t="t" r="r" b="b"/>
              <a:pathLst>
                <a:path w="48803" h="87419" extrusionOk="0">
                  <a:moveTo>
                    <a:pt x="28096" y="11003"/>
                  </a:moveTo>
                  <a:cubicBezTo>
                    <a:pt x="28415" y="11003"/>
                    <a:pt x="28639" y="11246"/>
                    <a:pt x="28745" y="11884"/>
                  </a:cubicBezTo>
                  <a:cubicBezTo>
                    <a:pt x="29330" y="15336"/>
                    <a:pt x="27932" y="14480"/>
                    <a:pt x="26449" y="15336"/>
                  </a:cubicBezTo>
                  <a:cubicBezTo>
                    <a:pt x="24951" y="16192"/>
                    <a:pt x="25265" y="18260"/>
                    <a:pt x="26021" y="20072"/>
                  </a:cubicBezTo>
                  <a:cubicBezTo>
                    <a:pt x="26777" y="21884"/>
                    <a:pt x="26449" y="21969"/>
                    <a:pt x="25265" y="22754"/>
                  </a:cubicBezTo>
                  <a:cubicBezTo>
                    <a:pt x="24095" y="23524"/>
                    <a:pt x="25493" y="25678"/>
                    <a:pt x="23924" y="26805"/>
                  </a:cubicBezTo>
                  <a:cubicBezTo>
                    <a:pt x="23626" y="27014"/>
                    <a:pt x="23402" y="27108"/>
                    <a:pt x="23232" y="27108"/>
                  </a:cubicBezTo>
                  <a:cubicBezTo>
                    <a:pt x="22501" y="27108"/>
                    <a:pt x="22801" y="25359"/>
                    <a:pt x="22697" y="23610"/>
                  </a:cubicBezTo>
                  <a:cubicBezTo>
                    <a:pt x="22583" y="21456"/>
                    <a:pt x="21513" y="21969"/>
                    <a:pt x="19872" y="21627"/>
                  </a:cubicBezTo>
                  <a:cubicBezTo>
                    <a:pt x="18246" y="21284"/>
                    <a:pt x="17048" y="20771"/>
                    <a:pt x="17676" y="18446"/>
                  </a:cubicBezTo>
                  <a:cubicBezTo>
                    <a:pt x="18303" y="16106"/>
                    <a:pt x="20785" y="16891"/>
                    <a:pt x="22797" y="16548"/>
                  </a:cubicBezTo>
                  <a:cubicBezTo>
                    <a:pt x="24794" y="16192"/>
                    <a:pt x="23539" y="14123"/>
                    <a:pt x="23981" y="12583"/>
                  </a:cubicBezTo>
                  <a:cubicBezTo>
                    <a:pt x="24132" y="12052"/>
                    <a:pt x="24328" y="11903"/>
                    <a:pt x="24568" y="11903"/>
                  </a:cubicBezTo>
                  <a:cubicBezTo>
                    <a:pt x="24873" y="11903"/>
                    <a:pt x="25250" y="12144"/>
                    <a:pt x="25697" y="12144"/>
                  </a:cubicBezTo>
                  <a:cubicBezTo>
                    <a:pt x="25929" y="12144"/>
                    <a:pt x="26179" y="12079"/>
                    <a:pt x="26449" y="11884"/>
                  </a:cubicBezTo>
                  <a:cubicBezTo>
                    <a:pt x="27122" y="11403"/>
                    <a:pt x="27687" y="11003"/>
                    <a:pt x="28096" y="11003"/>
                  </a:cubicBezTo>
                  <a:close/>
                  <a:moveTo>
                    <a:pt x="33829" y="25294"/>
                  </a:moveTo>
                  <a:cubicBezTo>
                    <a:pt x="34467" y="25294"/>
                    <a:pt x="34880" y="25736"/>
                    <a:pt x="34937" y="26448"/>
                  </a:cubicBezTo>
                  <a:cubicBezTo>
                    <a:pt x="35051" y="28003"/>
                    <a:pt x="34694" y="27490"/>
                    <a:pt x="34280" y="28603"/>
                  </a:cubicBezTo>
                  <a:cubicBezTo>
                    <a:pt x="34024" y="29301"/>
                    <a:pt x="33598" y="29764"/>
                    <a:pt x="33236" y="29764"/>
                  </a:cubicBezTo>
                  <a:cubicBezTo>
                    <a:pt x="33014" y="29764"/>
                    <a:pt x="32816" y="29589"/>
                    <a:pt x="32697" y="29187"/>
                  </a:cubicBezTo>
                  <a:cubicBezTo>
                    <a:pt x="32556" y="28690"/>
                    <a:pt x="32443" y="28611"/>
                    <a:pt x="32154" y="28611"/>
                  </a:cubicBezTo>
                  <a:cubicBezTo>
                    <a:pt x="32019" y="28611"/>
                    <a:pt x="31846" y="28628"/>
                    <a:pt x="31613" y="28628"/>
                  </a:cubicBezTo>
                  <a:cubicBezTo>
                    <a:pt x="31287" y="28628"/>
                    <a:pt x="30845" y="28594"/>
                    <a:pt x="30229" y="28431"/>
                  </a:cubicBezTo>
                  <a:cubicBezTo>
                    <a:pt x="28470" y="27976"/>
                    <a:pt x="29315" y="26364"/>
                    <a:pt x="30116" y="26364"/>
                  </a:cubicBezTo>
                  <a:cubicBezTo>
                    <a:pt x="30218" y="26364"/>
                    <a:pt x="30319" y="26390"/>
                    <a:pt x="30414" y="26448"/>
                  </a:cubicBezTo>
                  <a:cubicBezTo>
                    <a:pt x="30646" y="26596"/>
                    <a:pt x="30824" y="26661"/>
                    <a:pt x="30989" y="26661"/>
                  </a:cubicBezTo>
                  <a:cubicBezTo>
                    <a:pt x="31411" y="26661"/>
                    <a:pt x="31744" y="26233"/>
                    <a:pt x="32668" y="25678"/>
                  </a:cubicBezTo>
                  <a:cubicBezTo>
                    <a:pt x="33103" y="25414"/>
                    <a:pt x="33497" y="25294"/>
                    <a:pt x="33829" y="25294"/>
                  </a:cubicBezTo>
                  <a:close/>
                  <a:moveTo>
                    <a:pt x="18517" y="1"/>
                  </a:moveTo>
                  <a:cubicBezTo>
                    <a:pt x="18175" y="300"/>
                    <a:pt x="17818" y="614"/>
                    <a:pt x="17476" y="942"/>
                  </a:cubicBezTo>
                  <a:cubicBezTo>
                    <a:pt x="17618" y="985"/>
                    <a:pt x="17761" y="1042"/>
                    <a:pt x="17904" y="1113"/>
                  </a:cubicBezTo>
                  <a:cubicBezTo>
                    <a:pt x="19159" y="1712"/>
                    <a:pt x="18118" y="2839"/>
                    <a:pt x="19316" y="3381"/>
                  </a:cubicBezTo>
                  <a:cubicBezTo>
                    <a:pt x="20529" y="3924"/>
                    <a:pt x="20058" y="4565"/>
                    <a:pt x="19830" y="5764"/>
                  </a:cubicBezTo>
                  <a:cubicBezTo>
                    <a:pt x="19648" y="6671"/>
                    <a:pt x="18150" y="7282"/>
                    <a:pt x="16517" y="7282"/>
                  </a:cubicBezTo>
                  <a:cubicBezTo>
                    <a:pt x="15967" y="7282"/>
                    <a:pt x="15401" y="7213"/>
                    <a:pt x="14865" y="7062"/>
                  </a:cubicBezTo>
                  <a:cubicBezTo>
                    <a:pt x="14153" y="6860"/>
                    <a:pt x="13618" y="6745"/>
                    <a:pt x="13185" y="6745"/>
                  </a:cubicBezTo>
                  <a:cubicBezTo>
                    <a:pt x="12335" y="6745"/>
                    <a:pt x="11880" y="7187"/>
                    <a:pt x="11256" y="8274"/>
                  </a:cubicBezTo>
                  <a:cubicBezTo>
                    <a:pt x="10985" y="8731"/>
                    <a:pt x="10643" y="8945"/>
                    <a:pt x="10286" y="9002"/>
                  </a:cubicBezTo>
                  <a:cubicBezTo>
                    <a:pt x="9872" y="9587"/>
                    <a:pt x="9459" y="10172"/>
                    <a:pt x="9059" y="10771"/>
                  </a:cubicBezTo>
                  <a:cubicBezTo>
                    <a:pt x="9858" y="10956"/>
                    <a:pt x="10571" y="11441"/>
                    <a:pt x="10372" y="11884"/>
                  </a:cubicBezTo>
                  <a:cubicBezTo>
                    <a:pt x="10081" y="12520"/>
                    <a:pt x="9617" y="12758"/>
                    <a:pt x="9138" y="12758"/>
                  </a:cubicBezTo>
                  <a:cubicBezTo>
                    <a:pt x="8747" y="12758"/>
                    <a:pt x="8345" y="12599"/>
                    <a:pt x="8018" y="12369"/>
                  </a:cubicBezTo>
                  <a:cubicBezTo>
                    <a:pt x="3339" y="19958"/>
                    <a:pt x="457" y="28759"/>
                    <a:pt x="1" y="38217"/>
                  </a:cubicBezTo>
                  <a:cubicBezTo>
                    <a:pt x="329" y="38774"/>
                    <a:pt x="700" y="39244"/>
                    <a:pt x="1099" y="39473"/>
                  </a:cubicBezTo>
                  <a:cubicBezTo>
                    <a:pt x="2483" y="40243"/>
                    <a:pt x="1955" y="41869"/>
                    <a:pt x="3282" y="44123"/>
                  </a:cubicBezTo>
                  <a:cubicBezTo>
                    <a:pt x="4623" y="46363"/>
                    <a:pt x="6263" y="45664"/>
                    <a:pt x="7419" y="47690"/>
                  </a:cubicBezTo>
                  <a:cubicBezTo>
                    <a:pt x="8574" y="49729"/>
                    <a:pt x="10885" y="50243"/>
                    <a:pt x="13125" y="50757"/>
                  </a:cubicBezTo>
                  <a:cubicBezTo>
                    <a:pt x="15379" y="51284"/>
                    <a:pt x="15664" y="54694"/>
                    <a:pt x="17861" y="54922"/>
                  </a:cubicBezTo>
                  <a:cubicBezTo>
                    <a:pt x="20058" y="55150"/>
                    <a:pt x="21513" y="55179"/>
                    <a:pt x="20243" y="56506"/>
                  </a:cubicBezTo>
                  <a:cubicBezTo>
                    <a:pt x="18959" y="57832"/>
                    <a:pt x="18974" y="59701"/>
                    <a:pt x="19644" y="61826"/>
                  </a:cubicBezTo>
                  <a:cubicBezTo>
                    <a:pt x="20315" y="63952"/>
                    <a:pt x="20001" y="66605"/>
                    <a:pt x="22269" y="67090"/>
                  </a:cubicBezTo>
                  <a:cubicBezTo>
                    <a:pt x="24551" y="67561"/>
                    <a:pt x="26092" y="69943"/>
                    <a:pt x="24965" y="71341"/>
                  </a:cubicBezTo>
                  <a:cubicBezTo>
                    <a:pt x="23810" y="72739"/>
                    <a:pt x="22840" y="72825"/>
                    <a:pt x="22426" y="76020"/>
                  </a:cubicBezTo>
                  <a:cubicBezTo>
                    <a:pt x="22012" y="79202"/>
                    <a:pt x="23753" y="80585"/>
                    <a:pt x="21770" y="81527"/>
                  </a:cubicBezTo>
                  <a:cubicBezTo>
                    <a:pt x="21028" y="81884"/>
                    <a:pt x="20372" y="82397"/>
                    <a:pt x="19858" y="82968"/>
                  </a:cubicBezTo>
                  <a:cubicBezTo>
                    <a:pt x="21841" y="84594"/>
                    <a:pt x="23938" y="86078"/>
                    <a:pt x="26149" y="87418"/>
                  </a:cubicBezTo>
                  <a:cubicBezTo>
                    <a:pt x="26777" y="86862"/>
                    <a:pt x="27276" y="86349"/>
                    <a:pt x="27233" y="85550"/>
                  </a:cubicBezTo>
                  <a:cubicBezTo>
                    <a:pt x="27162" y="84109"/>
                    <a:pt x="29245" y="81869"/>
                    <a:pt x="31627" y="81185"/>
                  </a:cubicBezTo>
                  <a:cubicBezTo>
                    <a:pt x="33995" y="80500"/>
                    <a:pt x="37048" y="79687"/>
                    <a:pt x="38546" y="76620"/>
                  </a:cubicBezTo>
                  <a:cubicBezTo>
                    <a:pt x="40015" y="73538"/>
                    <a:pt x="40843" y="73182"/>
                    <a:pt x="42098" y="72326"/>
                  </a:cubicBezTo>
                  <a:cubicBezTo>
                    <a:pt x="43367" y="71470"/>
                    <a:pt x="44209" y="72055"/>
                    <a:pt x="44666" y="69273"/>
                  </a:cubicBezTo>
                  <a:cubicBezTo>
                    <a:pt x="45108" y="66477"/>
                    <a:pt x="43753" y="65735"/>
                    <a:pt x="45436" y="64408"/>
                  </a:cubicBezTo>
                  <a:cubicBezTo>
                    <a:pt x="47105" y="63082"/>
                    <a:pt x="48803" y="60471"/>
                    <a:pt x="46720" y="59858"/>
                  </a:cubicBezTo>
                  <a:cubicBezTo>
                    <a:pt x="45965" y="59629"/>
                    <a:pt x="45569" y="59559"/>
                    <a:pt x="45264" y="59559"/>
                  </a:cubicBezTo>
                  <a:cubicBezTo>
                    <a:pt x="44794" y="59559"/>
                    <a:pt x="44539" y="59724"/>
                    <a:pt x="43519" y="59724"/>
                  </a:cubicBezTo>
                  <a:cubicBezTo>
                    <a:pt x="43387" y="59724"/>
                    <a:pt x="43242" y="59721"/>
                    <a:pt x="43082" y="59715"/>
                  </a:cubicBezTo>
                  <a:cubicBezTo>
                    <a:pt x="40900" y="59644"/>
                    <a:pt x="41085" y="58146"/>
                    <a:pt x="39416" y="57632"/>
                  </a:cubicBezTo>
                  <a:cubicBezTo>
                    <a:pt x="37747" y="57105"/>
                    <a:pt x="41356" y="55621"/>
                    <a:pt x="38218" y="54694"/>
                  </a:cubicBezTo>
                  <a:cubicBezTo>
                    <a:pt x="37695" y="54541"/>
                    <a:pt x="37274" y="54483"/>
                    <a:pt x="36927" y="54483"/>
                  </a:cubicBezTo>
                  <a:cubicBezTo>
                    <a:pt x="35823" y="54483"/>
                    <a:pt x="35460" y="55070"/>
                    <a:pt x="34904" y="55070"/>
                  </a:cubicBezTo>
                  <a:cubicBezTo>
                    <a:pt x="34590" y="55070"/>
                    <a:pt x="34215" y="54882"/>
                    <a:pt x="33610" y="54294"/>
                  </a:cubicBezTo>
                  <a:cubicBezTo>
                    <a:pt x="31599" y="52340"/>
                    <a:pt x="32497" y="51313"/>
                    <a:pt x="29887" y="50728"/>
                  </a:cubicBezTo>
                  <a:cubicBezTo>
                    <a:pt x="27866" y="50284"/>
                    <a:pt x="27245" y="49036"/>
                    <a:pt x="26450" y="49036"/>
                  </a:cubicBezTo>
                  <a:cubicBezTo>
                    <a:pt x="26224" y="49036"/>
                    <a:pt x="25984" y="49137"/>
                    <a:pt x="25693" y="49387"/>
                  </a:cubicBezTo>
                  <a:cubicBezTo>
                    <a:pt x="24418" y="50456"/>
                    <a:pt x="26212" y="51776"/>
                    <a:pt x="24417" y="51776"/>
                  </a:cubicBezTo>
                  <a:cubicBezTo>
                    <a:pt x="24344" y="51776"/>
                    <a:pt x="24266" y="51774"/>
                    <a:pt x="24181" y="51769"/>
                  </a:cubicBezTo>
                  <a:cubicBezTo>
                    <a:pt x="21984" y="51655"/>
                    <a:pt x="20329" y="51513"/>
                    <a:pt x="19830" y="50229"/>
                  </a:cubicBezTo>
                  <a:cubicBezTo>
                    <a:pt x="19345" y="48945"/>
                    <a:pt x="20700" y="48674"/>
                    <a:pt x="18760" y="47690"/>
                  </a:cubicBezTo>
                  <a:cubicBezTo>
                    <a:pt x="16918" y="46755"/>
                    <a:pt x="18971" y="45050"/>
                    <a:pt x="17122" y="45050"/>
                  </a:cubicBezTo>
                  <a:cubicBezTo>
                    <a:pt x="17024" y="45050"/>
                    <a:pt x="16913" y="45055"/>
                    <a:pt x="16791" y="45065"/>
                  </a:cubicBezTo>
                  <a:cubicBezTo>
                    <a:pt x="14764" y="45245"/>
                    <a:pt x="15087" y="46776"/>
                    <a:pt x="14283" y="46776"/>
                  </a:cubicBezTo>
                  <a:cubicBezTo>
                    <a:pt x="14131" y="46776"/>
                    <a:pt x="13938" y="46721"/>
                    <a:pt x="13681" y="46591"/>
                  </a:cubicBezTo>
                  <a:cubicBezTo>
                    <a:pt x="12083" y="45792"/>
                    <a:pt x="10215" y="42968"/>
                    <a:pt x="13168" y="42226"/>
                  </a:cubicBezTo>
                  <a:cubicBezTo>
                    <a:pt x="14969" y="41773"/>
                    <a:pt x="17047" y="41316"/>
                    <a:pt x="18561" y="41316"/>
                  </a:cubicBezTo>
                  <a:cubicBezTo>
                    <a:pt x="19530" y="41316"/>
                    <a:pt x="20268" y="41503"/>
                    <a:pt x="20557" y="41998"/>
                  </a:cubicBezTo>
                  <a:cubicBezTo>
                    <a:pt x="21034" y="42798"/>
                    <a:pt x="21647" y="43707"/>
                    <a:pt x="22092" y="43707"/>
                  </a:cubicBezTo>
                  <a:cubicBezTo>
                    <a:pt x="22353" y="43707"/>
                    <a:pt x="22556" y="43395"/>
                    <a:pt x="22640" y="42568"/>
                  </a:cubicBezTo>
                  <a:cubicBezTo>
                    <a:pt x="22868" y="40329"/>
                    <a:pt x="22212" y="38317"/>
                    <a:pt x="23967" y="37632"/>
                  </a:cubicBezTo>
                  <a:cubicBezTo>
                    <a:pt x="25707" y="36948"/>
                    <a:pt x="26563" y="37290"/>
                    <a:pt x="27419" y="34822"/>
                  </a:cubicBezTo>
                  <a:cubicBezTo>
                    <a:pt x="28120" y="32755"/>
                    <a:pt x="28415" y="31301"/>
                    <a:pt x="29590" y="31301"/>
                  </a:cubicBezTo>
                  <a:cubicBezTo>
                    <a:pt x="29826" y="31301"/>
                    <a:pt x="30097" y="31360"/>
                    <a:pt x="30414" y="31484"/>
                  </a:cubicBezTo>
                  <a:cubicBezTo>
                    <a:pt x="31357" y="31850"/>
                    <a:pt x="31988" y="32105"/>
                    <a:pt x="32458" y="32105"/>
                  </a:cubicBezTo>
                  <a:cubicBezTo>
                    <a:pt x="32942" y="32105"/>
                    <a:pt x="33256" y="31836"/>
                    <a:pt x="33567" y="31142"/>
                  </a:cubicBezTo>
                  <a:cubicBezTo>
                    <a:pt x="34012" y="30114"/>
                    <a:pt x="34103" y="29755"/>
                    <a:pt x="34757" y="29755"/>
                  </a:cubicBezTo>
                  <a:cubicBezTo>
                    <a:pt x="34983" y="29755"/>
                    <a:pt x="35278" y="29799"/>
                    <a:pt x="35678" y="29872"/>
                  </a:cubicBezTo>
                  <a:cubicBezTo>
                    <a:pt x="36226" y="29973"/>
                    <a:pt x="36906" y="30073"/>
                    <a:pt x="37491" y="30073"/>
                  </a:cubicBezTo>
                  <a:cubicBezTo>
                    <a:pt x="38567" y="30073"/>
                    <a:pt x="39326" y="29734"/>
                    <a:pt x="38375" y="28431"/>
                  </a:cubicBezTo>
                  <a:cubicBezTo>
                    <a:pt x="36905" y="26420"/>
                    <a:pt x="37504" y="26192"/>
                    <a:pt x="37105" y="24708"/>
                  </a:cubicBezTo>
                  <a:cubicBezTo>
                    <a:pt x="36720" y="23210"/>
                    <a:pt x="35493" y="21769"/>
                    <a:pt x="33667" y="20799"/>
                  </a:cubicBezTo>
                  <a:cubicBezTo>
                    <a:pt x="31841" y="19815"/>
                    <a:pt x="31784" y="19416"/>
                    <a:pt x="32868" y="17747"/>
                  </a:cubicBezTo>
                  <a:cubicBezTo>
                    <a:pt x="33952" y="16078"/>
                    <a:pt x="32768" y="15336"/>
                    <a:pt x="33382" y="14822"/>
                  </a:cubicBezTo>
                  <a:cubicBezTo>
                    <a:pt x="33534" y="14695"/>
                    <a:pt x="33733" y="14659"/>
                    <a:pt x="33948" y="14659"/>
                  </a:cubicBezTo>
                  <a:cubicBezTo>
                    <a:pt x="34232" y="14659"/>
                    <a:pt x="34543" y="14722"/>
                    <a:pt x="34809" y="14722"/>
                  </a:cubicBezTo>
                  <a:cubicBezTo>
                    <a:pt x="35156" y="14722"/>
                    <a:pt x="35428" y="14615"/>
                    <a:pt x="35464" y="14123"/>
                  </a:cubicBezTo>
                  <a:cubicBezTo>
                    <a:pt x="35564" y="12982"/>
                    <a:pt x="34395" y="10914"/>
                    <a:pt x="32982" y="10514"/>
                  </a:cubicBezTo>
                  <a:cubicBezTo>
                    <a:pt x="31584" y="10100"/>
                    <a:pt x="32084" y="9130"/>
                    <a:pt x="30315" y="7918"/>
                  </a:cubicBezTo>
                  <a:cubicBezTo>
                    <a:pt x="29820" y="7580"/>
                    <a:pt x="29437" y="7488"/>
                    <a:pt x="29128" y="7488"/>
                  </a:cubicBezTo>
                  <a:cubicBezTo>
                    <a:pt x="28761" y="7488"/>
                    <a:pt x="28498" y="7617"/>
                    <a:pt x="28272" y="7617"/>
                  </a:cubicBezTo>
                  <a:cubicBezTo>
                    <a:pt x="28013" y="7617"/>
                    <a:pt x="27804" y="7447"/>
                    <a:pt x="27547" y="6720"/>
                  </a:cubicBezTo>
                  <a:cubicBezTo>
                    <a:pt x="26891" y="4822"/>
                    <a:pt x="28389" y="3496"/>
                    <a:pt x="26406" y="3381"/>
                  </a:cubicBezTo>
                  <a:cubicBezTo>
                    <a:pt x="24409" y="3267"/>
                    <a:pt x="20871" y="3553"/>
                    <a:pt x="18574" y="86"/>
                  </a:cubicBezTo>
                  <a:cubicBezTo>
                    <a:pt x="18560" y="58"/>
                    <a:pt x="18531" y="29"/>
                    <a:pt x="18517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7525;p120">
              <a:extLst>
                <a:ext uri="{FF2B5EF4-FFF2-40B4-BE49-F238E27FC236}">
                  <a16:creationId xmlns:a16="http://schemas.microsoft.com/office/drawing/2014/main" id="{45D6B788-4EFC-E394-4AE0-93CEF58B58D4}"/>
                </a:ext>
              </a:extLst>
            </p:cNvPr>
            <p:cNvSpPr/>
            <p:nvPr/>
          </p:nvSpPr>
          <p:spPr>
            <a:xfrm>
              <a:off x="2767725" y="1819500"/>
              <a:ext cx="80950" cy="48675"/>
            </a:xfrm>
            <a:custGeom>
              <a:avLst/>
              <a:gdLst/>
              <a:ahLst/>
              <a:cxnLst/>
              <a:rect l="l" t="t" r="r" b="b"/>
              <a:pathLst>
                <a:path w="3238" h="1947" extrusionOk="0">
                  <a:moveTo>
                    <a:pt x="1013" y="0"/>
                  </a:moveTo>
                  <a:cubicBezTo>
                    <a:pt x="671" y="357"/>
                    <a:pt x="329" y="714"/>
                    <a:pt x="0" y="1084"/>
                  </a:cubicBezTo>
                  <a:cubicBezTo>
                    <a:pt x="500" y="1270"/>
                    <a:pt x="1013" y="1498"/>
                    <a:pt x="1470" y="1741"/>
                  </a:cubicBezTo>
                  <a:cubicBezTo>
                    <a:pt x="1755" y="1886"/>
                    <a:pt x="1997" y="1947"/>
                    <a:pt x="2200" y="1947"/>
                  </a:cubicBezTo>
                  <a:cubicBezTo>
                    <a:pt x="3189" y="1947"/>
                    <a:pt x="3237" y="487"/>
                    <a:pt x="2882" y="286"/>
                  </a:cubicBezTo>
                  <a:cubicBezTo>
                    <a:pt x="2611" y="129"/>
                    <a:pt x="1541" y="300"/>
                    <a:pt x="1013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7526;p120">
              <a:extLst>
                <a:ext uri="{FF2B5EF4-FFF2-40B4-BE49-F238E27FC236}">
                  <a16:creationId xmlns:a16="http://schemas.microsoft.com/office/drawing/2014/main" id="{2AC3A00D-C0BB-1CF8-54C3-CEBE0E6838A6}"/>
                </a:ext>
              </a:extLst>
            </p:cNvPr>
            <p:cNvSpPr/>
            <p:nvPr/>
          </p:nvSpPr>
          <p:spPr>
            <a:xfrm>
              <a:off x="2978850" y="1435775"/>
              <a:ext cx="974000" cy="679400"/>
            </a:xfrm>
            <a:custGeom>
              <a:avLst/>
              <a:gdLst/>
              <a:ahLst/>
              <a:cxnLst/>
              <a:rect l="l" t="t" r="r" b="b"/>
              <a:pathLst>
                <a:path w="38960" h="27176" extrusionOk="0">
                  <a:moveTo>
                    <a:pt x="27605" y="0"/>
                  </a:moveTo>
                  <a:cubicBezTo>
                    <a:pt x="26923" y="0"/>
                    <a:pt x="26309" y="168"/>
                    <a:pt x="25878" y="542"/>
                  </a:cubicBezTo>
                  <a:cubicBezTo>
                    <a:pt x="24466" y="1740"/>
                    <a:pt x="24865" y="2439"/>
                    <a:pt x="22625" y="2525"/>
                  </a:cubicBezTo>
                  <a:cubicBezTo>
                    <a:pt x="20386" y="2610"/>
                    <a:pt x="19944" y="2782"/>
                    <a:pt x="18702" y="4251"/>
                  </a:cubicBezTo>
                  <a:cubicBezTo>
                    <a:pt x="18166" y="4873"/>
                    <a:pt x="17471" y="5198"/>
                    <a:pt x="16824" y="5198"/>
                  </a:cubicBezTo>
                  <a:cubicBezTo>
                    <a:pt x="15959" y="5198"/>
                    <a:pt x="15181" y="4614"/>
                    <a:pt x="14993" y="3381"/>
                  </a:cubicBezTo>
                  <a:cubicBezTo>
                    <a:pt x="14882" y="2584"/>
                    <a:pt x="14852" y="1925"/>
                    <a:pt x="13725" y="1925"/>
                  </a:cubicBezTo>
                  <a:cubicBezTo>
                    <a:pt x="13701" y="1925"/>
                    <a:pt x="13677" y="1925"/>
                    <a:pt x="13652" y="1926"/>
                  </a:cubicBezTo>
                  <a:cubicBezTo>
                    <a:pt x="8745" y="3637"/>
                    <a:pt x="4152" y="6020"/>
                    <a:pt x="1" y="8973"/>
                  </a:cubicBezTo>
                  <a:cubicBezTo>
                    <a:pt x="500" y="9215"/>
                    <a:pt x="1327" y="9030"/>
                    <a:pt x="2140" y="9715"/>
                  </a:cubicBezTo>
                  <a:cubicBezTo>
                    <a:pt x="2932" y="10366"/>
                    <a:pt x="3444" y="10994"/>
                    <a:pt x="4113" y="10994"/>
                  </a:cubicBezTo>
                  <a:cubicBezTo>
                    <a:pt x="4468" y="10994"/>
                    <a:pt x="4868" y="10816"/>
                    <a:pt x="5379" y="10371"/>
                  </a:cubicBezTo>
                  <a:cubicBezTo>
                    <a:pt x="6760" y="9150"/>
                    <a:pt x="7208" y="7324"/>
                    <a:pt x="8633" y="7324"/>
                  </a:cubicBezTo>
                  <a:cubicBezTo>
                    <a:pt x="8723" y="7324"/>
                    <a:pt x="8818" y="7331"/>
                    <a:pt x="8916" y="7346"/>
                  </a:cubicBezTo>
                  <a:cubicBezTo>
                    <a:pt x="9090" y="7373"/>
                    <a:pt x="9253" y="7385"/>
                    <a:pt x="9409" y="7385"/>
                  </a:cubicBezTo>
                  <a:cubicBezTo>
                    <a:pt x="10754" y="7385"/>
                    <a:pt x="11480" y="6486"/>
                    <a:pt x="12183" y="6319"/>
                  </a:cubicBezTo>
                  <a:cubicBezTo>
                    <a:pt x="12208" y="6314"/>
                    <a:pt x="12231" y="6311"/>
                    <a:pt x="12254" y="6311"/>
                  </a:cubicBezTo>
                  <a:cubicBezTo>
                    <a:pt x="12907" y="6311"/>
                    <a:pt x="12852" y="8434"/>
                    <a:pt x="11415" y="8434"/>
                  </a:cubicBezTo>
                  <a:cubicBezTo>
                    <a:pt x="11296" y="8434"/>
                    <a:pt x="11167" y="8420"/>
                    <a:pt x="11028" y="8388"/>
                  </a:cubicBezTo>
                  <a:cubicBezTo>
                    <a:pt x="10891" y="8355"/>
                    <a:pt x="10759" y="8340"/>
                    <a:pt x="10633" y="8340"/>
                  </a:cubicBezTo>
                  <a:cubicBezTo>
                    <a:pt x="9036" y="8340"/>
                    <a:pt x="8334" y="10769"/>
                    <a:pt x="9630" y="11483"/>
                  </a:cubicBezTo>
                  <a:cubicBezTo>
                    <a:pt x="10580" y="12011"/>
                    <a:pt x="11860" y="12184"/>
                    <a:pt x="12943" y="12184"/>
                  </a:cubicBezTo>
                  <a:cubicBezTo>
                    <a:pt x="13469" y="12184"/>
                    <a:pt x="13950" y="12143"/>
                    <a:pt x="14323" y="12083"/>
                  </a:cubicBezTo>
                  <a:cubicBezTo>
                    <a:pt x="14401" y="12071"/>
                    <a:pt x="14476" y="12065"/>
                    <a:pt x="14548" y="12065"/>
                  </a:cubicBezTo>
                  <a:cubicBezTo>
                    <a:pt x="15519" y="12065"/>
                    <a:pt x="15970" y="13086"/>
                    <a:pt x="16063" y="13723"/>
                  </a:cubicBezTo>
                  <a:cubicBezTo>
                    <a:pt x="16163" y="14422"/>
                    <a:pt x="16391" y="14336"/>
                    <a:pt x="17148" y="15278"/>
                  </a:cubicBezTo>
                  <a:cubicBezTo>
                    <a:pt x="17918" y="16219"/>
                    <a:pt x="17048" y="16747"/>
                    <a:pt x="16934" y="18473"/>
                  </a:cubicBezTo>
                  <a:cubicBezTo>
                    <a:pt x="16819" y="20185"/>
                    <a:pt x="16720" y="21740"/>
                    <a:pt x="17961" y="23809"/>
                  </a:cubicBezTo>
                  <a:cubicBezTo>
                    <a:pt x="19133" y="25719"/>
                    <a:pt x="19880" y="27119"/>
                    <a:pt x="21044" y="27119"/>
                  </a:cubicBezTo>
                  <a:cubicBezTo>
                    <a:pt x="21140" y="27119"/>
                    <a:pt x="21239" y="27109"/>
                    <a:pt x="21342" y="27090"/>
                  </a:cubicBezTo>
                  <a:cubicBezTo>
                    <a:pt x="22668" y="26833"/>
                    <a:pt x="23595" y="27175"/>
                    <a:pt x="24080" y="24936"/>
                  </a:cubicBezTo>
                  <a:cubicBezTo>
                    <a:pt x="24566" y="22696"/>
                    <a:pt x="24951" y="22525"/>
                    <a:pt x="26363" y="21997"/>
                  </a:cubicBezTo>
                  <a:cubicBezTo>
                    <a:pt x="27747" y="21483"/>
                    <a:pt x="29601" y="21227"/>
                    <a:pt x="30243" y="19843"/>
                  </a:cubicBezTo>
                  <a:cubicBezTo>
                    <a:pt x="30885" y="18473"/>
                    <a:pt x="32440" y="20185"/>
                    <a:pt x="33096" y="17603"/>
                  </a:cubicBezTo>
                  <a:cubicBezTo>
                    <a:pt x="33738" y="15021"/>
                    <a:pt x="33225" y="14422"/>
                    <a:pt x="34209" y="13381"/>
                  </a:cubicBezTo>
                  <a:cubicBezTo>
                    <a:pt x="35193" y="12354"/>
                    <a:pt x="35507" y="10542"/>
                    <a:pt x="35222" y="8559"/>
                  </a:cubicBezTo>
                  <a:cubicBezTo>
                    <a:pt x="34951" y="6576"/>
                    <a:pt x="35693" y="5620"/>
                    <a:pt x="36934" y="5364"/>
                  </a:cubicBezTo>
                  <a:cubicBezTo>
                    <a:pt x="38160" y="5107"/>
                    <a:pt x="38959" y="3295"/>
                    <a:pt x="36934" y="2953"/>
                  </a:cubicBezTo>
                  <a:cubicBezTo>
                    <a:pt x="36673" y="2908"/>
                    <a:pt x="36418" y="2891"/>
                    <a:pt x="36169" y="2891"/>
                  </a:cubicBezTo>
                  <a:cubicBezTo>
                    <a:pt x="35339" y="2891"/>
                    <a:pt x="34572" y="3081"/>
                    <a:pt x="33867" y="3081"/>
                  </a:cubicBezTo>
                  <a:cubicBezTo>
                    <a:pt x="33152" y="3081"/>
                    <a:pt x="32500" y="2885"/>
                    <a:pt x="31912" y="2097"/>
                  </a:cubicBezTo>
                  <a:cubicBezTo>
                    <a:pt x="31005" y="844"/>
                    <a:pt x="29135" y="0"/>
                    <a:pt x="2760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7527;p120">
              <a:extLst>
                <a:ext uri="{FF2B5EF4-FFF2-40B4-BE49-F238E27FC236}">
                  <a16:creationId xmlns:a16="http://schemas.microsoft.com/office/drawing/2014/main" id="{4CC9F2C1-DFD3-1610-D152-215D66320666}"/>
                </a:ext>
              </a:extLst>
            </p:cNvPr>
            <p:cNvSpPr/>
            <p:nvPr/>
          </p:nvSpPr>
          <p:spPr>
            <a:xfrm>
              <a:off x="2912525" y="2862925"/>
              <a:ext cx="194375" cy="74250"/>
            </a:xfrm>
            <a:custGeom>
              <a:avLst/>
              <a:gdLst/>
              <a:ahLst/>
              <a:cxnLst/>
              <a:rect l="l" t="t" r="r" b="b"/>
              <a:pathLst>
                <a:path w="7775" h="2970" extrusionOk="0">
                  <a:moveTo>
                    <a:pt x="3090" y="1"/>
                  </a:moveTo>
                  <a:cubicBezTo>
                    <a:pt x="2976" y="1"/>
                    <a:pt x="2856" y="11"/>
                    <a:pt x="2725" y="32"/>
                  </a:cubicBezTo>
                  <a:cubicBezTo>
                    <a:pt x="1612" y="218"/>
                    <a:pt x="0" y="588"/>
                    <a:pt x="571" y="1074"/>
                  </a:cubicBezTo>
                  <a:cubicBezTo>
                    <a:pt x="687" y="1173"/>
                    <a:pt x="816" y="1207"/>
                    <a:pt x="952" y="1207"/>
                  </a:cubicBezTo>
                  <a:cubicBezTo>
                    <a:pt x="1259" y="1207"/>
                    <a:pt x="1608" y="1035"/>
                    <a:pt x="1961" y="1035"/>
                  </a:cubicBezTo>
                  <a:cubicBezTo>
                    <a:pt x="2223" y="1035"/>
                    <a:pt x="2488" y="1130"/>
                    <a:pt x="2739" y="1459"/>
                  </a:cubicBezTo>
                  <a:cubicBezTo>
                    <a:pt x="3467" y="2414"/>
                    <a:pt x="3909" y="2842"/>
                    <a:pt x="4793" y="2914"/>
                  </a:cubicBezTo>
                  <a:cubicBezTo>
                    <a:pt x="5144" y="2936"/>
                    <a:pt x="5513" y="2969"/>
                    <a:pt x="5856" y="2969"/>
                  </a:cubicBezTo>
                  <a:cubicBezTo>
                    <a:pt x="6393" y="2969"/>
                    <a:pt x="6864" y="2888"/>
                    <a:pt x="7090" y="2557"/>
                  </a:cubicBezTo>
                  <a:cubicBezTo>
                    <a:pt x="7775" y="1530"/>
                    <a:pt x="6562" y="1630"/>
                    <a:pt x="5407" y="1074"/>
                  </a:cubicBezTo>
                  <a:cubicBezTo>
                    <a:pt x="4385" y="582"/>
                    <a:pt x="3955" y="1"/>
                    <a:pt x="3090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7528;p120">
              <a:extLst>
                <a:ext uri="{FF2B5EF4-FFF2-40B4-BE49-F238E27FC236}">
                  <a16:creationId xmlns:a16="http://schemas.microsoft.com/office/drawing/2014/main" id="{A653A6AB-5F25-0418-ABC0-180DBD440492}"/>
                </a:ext>
              </a:extLst>
            </p:cNvPr>
            <p:cNvSpPr/>
            <p:nvPr/>
          </p:nvSpPr>
          <p:spPr>
            <a:xfrm>
              <a:off x="3085975" y="2913375"/>
              <a:ext cx="119375" cy="43650"/>
            </a:xfrm>
            <a:custGeom>
              <a:avLst/>
              <a:gdLst/>
              <a:ahLst/>
              <a:cxnLst/>
              <a:rect l="l" t="t" r="r" b="b"/>
              <a:pathLst>
                <a:path w="4775" h="1746" extrusionOk="0">
                  <a:moveTo>
                    <a:pt x="2786" y="0"/>
                  </a:moveTo>
                  <a:cubicBezTo>
                    <a:pt x="2542" y="0"/>
                    <a:pt x="2318" y="26"/>
                    <a:pt x="2149" y="83"/>
                  </a:cubicBezTo>
                  <a:cubicBezTo>
                    <a:pt x="1393" y="325"/>
                    <a:pt x="708" y="810"/>
                    <a:pt x="309" y="1181"/>
                  </a:cubicBezTo>
                  <a:cubicBezTo>
                    <a:pt x="0" y="1467"/>
                    <a:pt x="662" y="1745"/>
                    <a:pt x="1551" y="1745"/>
                  </a:cubicBezTo>
                  <a:cubicBezTo>
                    <a:pt x="1813" y="1745"/>
                    <a:pt x="2095" y="1721"/>
                    <a:pt x="2377" y="1666"/>
                  </a:cubicBezTo>
                  <a:cubicBezTo>
                    <a:pt x="3619" y="1424"/>
                    <a:pt x="4175" y="1737"/>
                    <a:pt x="4574" y="810"/>
                  </a:cubicBezTo>
                  <a:cubicBezTo>
                    <a:pt x="4775" y="331"/>
                    <a:pt x="3654" y="0"/>
                    <a:pt x="2786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7529;p120">
              <a:extLst>
                <a:ext uri="{FF2B5EF4-FFF2-40B4-BE49-F238E27FC236}">
                  <a16:creationId xmlns:a16="http://schemas.microsoft.com/office/drawing/2014/main" id="{88BA4A6B-C159-D87F-BA54-D69CFD2C6CAA}"/>
                </a:ext>
              </a:extLst>
            </p:cNvPr>
            <p:cNvSpPr/>
            <p:nvPr/>
          </p:nvSpPr>
          <p:spPr>
            <a:xfrm>
              <a:off x="4693900" y="3384150"/>
              <a:ext cx="135200" cy="223300"/>
            </a:xfrm>
            <a:custGeom>
              <a:avLst/>
              <a:gdLst/>
              <a:ahLst/>
              <a:cxnLst/>
              <a:rect l="l" t="t" r="r" b="b"/>
              <a:pathLst>
                <a:path w="5408" h="8932" extrusionOk="0">
                  <a:moveTo>
                    <a:pt x="3430" y="0"/>
                  </a:moveTo>
                  <a:cubicBezTo>
                    <a:pt x="2572" y="0"/>
                    <a:pt x="1091" y="2294"/>
                    <a:pt x="1228" y="3349"/>
                  </a:cubicBezTo>
                  <a:cubicBezTo>
                    <a:pt x="1385" y="4561"/>
                    <a:pt x="1827" y="4604"/>
                    <a:pt x="1228" y="5574"/>
                  </a:cubicBezTo>
                  <a:cubicBezTo>
                    <a:pt x="643" y="6530"/>
                    <a:pt x="1" y="8698"/>
                    <a:pt x="1556" y="8898"/>
                  </a:cubicBezTo>
                  <a:cubicBezTo>
                    <a:pt x="1728" y="8920"/>
                    <a:pt x="1888" y="8932"/>
                    <a:pt x="2036" y="8932"/>
                  </a:cubicBezTo>
                  <a:cubicBezTo>
                    <a:pt x="3208" y="8932"/>
                    <a:pt x="3616" y="8199"/>
                    <a:pt x="3439" y="6273"/>
                  </a:cubicBezTo>
                  <a:cubicBezTo>
                    <a:pt x="3225" y="4105"/>
                    <a:pt x="5407" y="2193"/>
                    <a:pt x="3767" y="167"/>
                  </a:cubicBezTo>
                  <a:cubicBezTo>
                    <a:pt x="3674" y="52"/>
                    <a:pt x="3559" y="0"/>
                    <a:pt x="3430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7530;p120">
              <a:extLst>
                <a:ext uri="{FF2B5EF4-FFF2-40B4-BE49-F238E27FC236}">
                  <a16:creationId xmlns:a16="http://schemas.microsoft.com/office/drawing/2014/main" id="{5939C1B2-53C6-393C-0897-6E2F3FBF7054}"/>
                </a:ext>
              </a:extLst>
            </p:cNvPr>
            <p:cNvSpPr/>
            <p:nvPr/>
          </p:nvSpPr>
          <p:spPr>
            <a:xfrm>
              <a:off x="4120450" y="1709650"/>
              <a:ext cx="229900" cy="144400"/>
            </a:xfrm>
            <a:custGeom>
              <a:avLst/>
              <a:gdLst/>
              <a:ahLst/>
              <a:cxnLst/>
              <a:rect l="l" t="t" r="r" b="b"/>
              <a:pathLst>
                <a:path w="9196" h="5776" extrusionOk="0">
                  <a:moveTo>
                    <a:pt x="7092" y="44"/>
                  </a:moveTo>
                  <a:cubicBezTo>
                    <a:pt x="6620" y="44"/>
                    <a:pt x="6081" y="64"/>
                    <a:pt x="5492" y="86"/>
                  </a:cubicBezTo>
                  <a:cubicBezTo>
                    <a:pt x="3281" y="172"/>
                    <a:pt x="4037" y="1"/>
                    <a:pt x="2839" y="1284"/>
                  </a:cubicBezTo>
                  <a:cubicBezTo>
                    <a:pt x="1641" y="2583"/>
                    <a:pt x="0" y="1712"/>
                    <a:pt x="100" y="2754"/>
                  </a:cubicBezTo>
                  <a:cubicBezTo>
                    <a:pt x="185" y="3781"/>
                    <a:pt x="2111" y="2754"/>
                    <a:pt x="2411" y="4309"/>
                  </a:cubicBezTo>
                  <a:cubicBezTo>
                    <a:pt x="2593" y="5245"/>
                    <a:pt x="3091" y="5776"/>
                    <a:pt x="3601" y="5776"/>
                  </a:cubicBezTo>
                  <a:cubicBezTo>
                    <a:pt x="3931" y="5776"/>
                    <a:pt x="4265" y="5555"/>
                    <a:pt x="4522" y="5079"/>
                  </a:cubicBezTo>
                  <a:cubicBezTo>
                    <a:pt x="5031" y="4139"/>
                    <a:pt x="4957" y="3311"/>
                    <a:pt x="5342" y="3311"/>
                  </a:cubicBezTo>
                  <a:cubicBezTo>
                    <a:pt x="5454" y="3311"/>
                    <a:pt x="5605" y="3381"/>
                    <a:pt x="5820" y="3538"/>
                  </a:cubicBezTo>
                  <a:cubicBezTo>
                    <a:pt x="6521" y="4048"/>
                    <a:pt x="7190" y="5230"/>
                    <a:pt x="7593" y="5230"/>
                  </a:cubicBezTo>
                  <a:cubicBezTo>
                    <a:pt x="7731" y="5230"/>
                    <a:pt x="7837" y="5090"/>
                    <a:pt x="7903" y="4737"/>
                  </a:cubicBezTo>
                  <a:cubicBezTo>
                    <a:pt x="8160" y="3353"/>
                    <a:pt x="6163" y="2326"/>
                    <a:pt x="7118" y="1884"/>
                  </a:cubicBezTo>
                  <a:cubicBezTo>
                    <a:pt x="7262" y="1819"/>
                    <a:pt x="7401" y="1796"/>
                    <a:pt x="7535" y="1796"/>
                  </a:cubicBezTo>
                  <a:cubicBezTo>
                    <a:pt x="7888" y="1796"/>
                    <a:pt x="8201" y="1960"/>
                    <a:pt x="8460" y="1960"/>
                  </a:cubicBezTo>
                  <a:cubicBezTo>
                    <a:pt x="8751" y="1960"/>
                    <a:pt x="8973" y="1750"/>
                    <a:pt x="9101" y="857"/>
                  </a:cubicBezTo>
                  <a:cubicBezTo>
                    <a:pt x="9196" y="196"/>
                    <a:pt x="8403" y="44"/>
                    <a:pt x="7092" y="44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7531;p120">
              <a:extLst>
                <a:ext uri="{FF2B5EF4-FFF2-40B4-BE49-F238E27FC236}">
                  <a16:creationId xmlns:a16="http://schemas.microsoft.com/office/drawing/2014/main" id="{F3808A4F-BFE9-700A-D8DF-ECDAEF0B109A}"/>
                </a:ext>
              </a:extLst>
            </p:cNvPr>
            <p:cNvSpPr/>
            <p:nvPr/>
          </p:nvSpPr>
          <p:spPr>
            <a:xfrm>
              <a:off x="3828000" y="1959225"/>
              <a:ext cx="1296025" cy="1889550"/>
            </a:xfrm>
            <a:custGeom>
              <a:avLst/>
              <a:gdLst/>
              <a:ahLst/>
              <a:cxnLst/>
              <a:rect l="l" t="t" r="r" b="b"/>
              <a:pathLst>
                <a:path w="51841" h="75582" extrusionOk="0">
                  <a:moveTo>
                    <a:pt x="17580" y="8406"/>
                  </a:moveTo>
                  <a:cubicBezTo>
                    <a:pt x="18501" y="8406"/>
                    <a:pt x="17931" y="10164"/>
                    <a:pt x="18717" y="10217"/>
                  </a:cubicBezTo>
                  <a:cubicBezTo>
                    <a:pt x="18746" y="10219"/>
                    <a:pt x="18774" y="10220"/>
                    <a:pt x="18802" y="10220"/>
                  </a:cubicBezTo>
                  <a:cubicBezTo>
                    <a:pt x="19232" y="10220"/>
                    <a:pt x="19471" y="9990"/>
                    <a:pt x="19691" y="9990"/>
                  </a:cubicBezTo>
                  <a:cubicBezTo>
                    <a:pt x="19856" y="9990"/>
                    <a:pt x="20010" y="10120"/>
                    <a:pt x="20229" y="10574"/>
                  </a:cubicBezTo>
                  <a:cubicBezTo>
                    <a:pt x="20790" y="11749"/>
                    <a:pt x="20300" y="12887"/>
                    <a:pt x="19405" y="12887"/>
                  </a:cubicBezTo>
                  <a:cubicBezTo>
                    <a:pt x="19344" y="12887"/>
                    <a:pt x="19281" y="12882"/>
                    <a:pt x="19216" y="12871"/>
                  </a:cubicBezTo>
                  <a:cubicBezTo>
                    <a:pt x="19163" y="12862"/>
                    <a:pt x="19116" y="12857"/>
                    <a:pt x="19074" y="12857"/>
                  </a:cubicBezTo>
                  <a:cubicBezTo>
                    <a:pt x="18295" y="12857"/>
                    <a:pt x="19084" y="14288"/>
                    <a:pt x="17975" y="15167"/>
                  </a:cubicBezTo>
                  <a:cubicBezTo>
                    <a:pt x="17749" y="15343"/>
                    <a:pt x="17565" y="15421"/>
                    <a:pt x="17413" y="15421"/>
                  </a:cubicBezTo>
                  <a:cubicBezTo>
                    <a:pt x="16779" y="15421"/>
                    <a:pt x="16715" y="14057"/>
                    <a:pt x="16577" y="12814"/>
                  </a:cubicBezTo>
                  <a:cubicBezTo>
                    <a:pt x="16465" y="11798"/>
                    <a:pt x="16524" y="11713"/>
                    <a:pt x="16860" y="11713"/>
                  </a:cubicBezTo>
                  <a:cubicBezTo>
                    <a:pt x="16927" y="11713"/>
                    <a:pt x="17005" y="11717"/>
                    <a:pt x="17095" y="11717"/>
                  </a:cubicBezTo>
                  <a:cubicBezTo>
                    <a:pt x="17245" y="11717"/>
                    <a:pt x="17427" y="11708"/>
                    <a:pt x="17647" y="11658"/>
                  </a:cubicBezTo>
                  <a:cubicBezTo>
                    <a:pt x="18674" y="11430"/>
                    <a:pt x="17732" y="10802"/>
                    <a:pt x="16349" y="10274"/>
                  </a:cubicBezTo>
                  <a:cubicBezTo>
                    <a:pt x="14979" y="9761"/>
                    <a:pt x="16135" y="8734"/>
                    <a:pt x="17361" y="8434"/>
                  </a:cubicBezTo>
                  <a:cubicBezTo>
                    <a:pt x="17443" y="8415"/>
                    <a:pt x="17515" y="8406"/>
                    <a:pt x="17580" y="8406"/>
                  </a:cubicBezTo>
                  <a:close/>
                  <a:moveTo>
                    <a:pt x="14487" y="12772"/>
                  </a:moveTo>
                  <a:cubicBezTo>
                    <a:pt x="14777" y="12772"/>
                    <a:pt x="15091" y="12967"/>
                    <a:pt x="15307" y="13370"/>
                  </a:cubicBezTo>
                  <a:cubicBezTo>
                    <a:pt x="16177" y="15025"/>
                    <a:pt x="15664" y="15110"/>
                    <a:pt x="15179" y="15424"/>
                  </a:cubicBezTo>
                  <a:cubicBezTo>
                    <a:pt x="15078" y="15487"/>
                    <a:pt x="14963" y="15519"/>
                    <a:pt x="14842" y="15519"/>
                  </a:cubicBezTo>
                  <a:cubicBezTo>
                    <a:pt x="14362" y="15519"/>
                    <a:pt x="13795" y="15015"/>
                    <a:pt x="13738" y="13955"/>
                  </a:cubicBezTo>
                  <a:cubicBezTo>
                    <a:pt x="13696" y="13179"/>
                    <a:pt x="14067" y="12772"/>
                    <a:pt x="14487" y="12772"/>
                  </a:cubicBezTo>
                  <a:close/>
                  <a:moveTo>
                    <a:pt x="25317" y="23362"/>
                  </a:moveTo>
                  <a:cubicBezTo>
                    <a:pt x="26047" y="23362"/>
                    <a:pt x="27015" y="23725"/>
                    <a:pt x="28035" y="23725"/>
                  </a:cubicBezTo>
                  <a:cubicBezTo>
                    <a:pt x="28251" y="23725"/>
                    <a:pt x="28469" y="23709"/>
                    <a:pt x="28688" y="23669"/>
                  </a:cubicBezTo>
                  <a:cubicBezTo>
                    <a:pt x="29388" y="23544"/>
                    <a:pt x="29688" y="23469"/>
                    <a:pt x="29841" y="23469"/>
                  </a:cubicBezTo>
                  <a:cubicBezTo>
                    <a:pt x="30036" y="23469"/>
                    <a:pt x="29988" y="23593"/>
                    <a:pt x="30229" y="23898"/>
                  </a:cubicBezTo>
                  <a:cubicBezTo>
                    <a:pt x="30828" y="24640"/>
                    <a:pt x="30657" y="25110"/>
                    <a:pt x="30400" y="25681"/>
                  </a:cubicBezTo>
                  <a:cubicBezTo>
                    <a:pt x="30338" y="25818"/>
                    <a:pt x="30217" y="25880"/>
                    <a:pt x="30053" y="25880"/>
                  </a:cubicBezTo>
                  <a:cubicBezTo>
                    <a:pt x="29535" y="25880"/>
                    <a:pt x="28585" y="25272"/>
                    <a:pt x="27675" y="24525"/>
                  </a:cubicBezTo>
                  <a:cubicBezTo>
                    <a:pt x="27450" y="24337"/>
                    <a:pt x="27292" y="24261"/>
                    <a:pt x="27170" y="24261"/>
                  </a:cubicBezTo>
                  <a:cubicBezTo>
                    <a:pt x="26644" y="24261"/>
                    <a:pt x="26772" y="25681"/>
                    <a:pt x="24908" y="25681"/>
                  </a:cubicBezTo>
                  <a:cubicBezTo>
                    <a:pt x="22597" y="25681"/>
                    <a:pt x="23852" y="23955"/>
                    <a:pt x="24694" y="23498"/>
                  </a:cubicBezTo>
                  <a:cubicBezTo>
                    <a:pt x="24873" y="23400"/>
                    <a:pt x="25083" y="23362"/>
                    <a:pt x="25317" y="23362"/>
                  </a:cubicBezTo>
                  <a:close/>
                  <a:moveTo>
                    <a:pt x="22091" y="1"/>
                  </a:moveTo>
                  <a:cubicBezTo>
                    <a:pt x="22056" y="1"/>
                    <a:pt x="22020" y="2"/>
                    <a:pt x="21983" y="3"/>
                  </a:cubicBezTo>
                  <a:cubicBezTo>
                    <a:pt x="20015" y="89"/>
                    <a:pt x="20671" y="859"/>
                    <a:pt x="19729" y="1858"/>
                  </a:cubicBezTo>
                  <a:cubicBezTo>
                    <a:pt x="18788" y="2856"/>
                    <a:pt x="17775" y="1943"/>
                    <a:pt x="16448" y="2871"/>
                  </a:cubicBezTo>
                  <a:cubicBezTo>
                    <a:pt x="15122" y="3798"/>
                    <a:pt x="14580" y="3284"/>
                    <a:pt x="14679" y="5010"/>
                  </a:cubicBezTo>
                  <a:cubicBezTo>
                    <a:pt x="14765" y="6737"/>
                    <a:pt x="14095" y="5524"/>
                    <a:pt x="12640" y="6651"/>
                  </a:cubicBezTo>
                  <a:cubicBezTo>
                    <a:pt x="11184" y="7764"/>
                    <a:pt x="10485" y="7678"/>
                    <a:pt x="10471" y="9747"/>
                  </a:cubicBezTo>
                  <a:cubicBezTo>
                    <a:pt x="10457" y="11815"/>
                    <a:pt x="10300" y="11901"/>
                    <a:pt x="11541" y="13541"/>
                  </a:cubicBezTo>
                  <a:cubicBezTo>
                    <a:pt x="12796" y="15182"/>
                    <a:pt x="13809" y="16294"/>
                    <a:pt x="12083" y="16993"/>
                  </a:cubicBezTo>
                  <a:cubicBezTo>
                    <a:pt x="10357" y="17678"/>
                    <a:pt x="11527" y="18891"/>
                    <a:pt x="9587" y="18976"/>
                  </a:cubicBezTo>
                  <a:cubicBezTo>
                    <a:pt x="7647" y="19062"/>
                    <a:pt x="7533" y="20346"/>
                    <a:pt x="7761" y="22072"/>
                  </a:cubicBezTo>
                  <a:cubicBezTo>
                    <a:pt x="7989" y="23798"/>
                    <a:pt x="8246" y="23969"/>
                    <a:pt x="6591" y="23969"/>
                  </a:cubicBezTo>
                  <a:cubicBezTo>
                    <a:pt x="5818" y="23969"/>
                    <a:pt x="5328" y="23705"/>
                    <a:pt x="4987" y="23705"/>
                  </a:cubicBezTo>
                  <a:cubicBezTo>
                    <a:pt x="4597" y="23705"/>
                    <a:pt x="4400" y="24049"/>
                    <a:pt x="4194" y="25524"/>
                  </a:cubicBezTo>
                  <a:cubicBezTo>
                    <a:pt x="3927" y="27510"/>
                    <a:pt x="5107" y="28286"/>
                    <a:pt x="6609" y="28286"/>
                  </a:cubicBezTo>
                  <a:cubicBezTo>
                    <a:pt x="7190" y="28286"/>
                    <a:pt x="7819" y="28170"/>
                    <a:pt x="8431" y="27963"/>
                  </a:cubicBezTo>
                  <a:cubicBezTo>
                    <a:pt x="9815" y="27507"/>
                    <a:pt x="9430" y="25495"/>
                    <a:pt x="10628" y="25438"/>
                  </a:cubicBezTo>
                  <a:cubicBezTo>
                    <a:pt x="10832" y="25429"/>
                    <a:pt x="11028" y="25422"/>
                    <a:pt x="11214" y="25422"/>
                  </a:cubicBezTo>
                  <a:cubicBezTo>
                    <a:pt x="12123" y="25422"/>
                    <a:pt x="12825" y="25574"/>
                    <a:pt x="13310" y="26237"/>
                  </a:cubicBezTo>
                  <a:cubicBezTo>
                    <a:pt x="13605" y="26638"/>
                    <a:pt x="13818" y="26883"/>
                    <a:pt x="14105" y="26883"/>
                  </a:cubicBezTo>
                  <a:cubicBezTo>
                    <a:pt x="14401" y="26883"/>
                    <a:pt x="14778" y="26624"/>
                    <a:pt x="15407" y="26009"/>
                  </a:cubicBezTo>
                  <a:cubicBezTo>
                    <a:pt x="16397" y="25041"/>
                    <a:pt x="16797" y="23274"/>
                    <a:pt x="17404" y="23274"/>
                  </a:cubicBezTo>
                  <a:cubicBezTo>
                    <a:pt x="17558" y="23274"/>
                    <a:pt x="17725" y="23387"/>
                    <a:pt x="17918" y="23655"/>
                  </a:cubicBezTo>
                  <a:cubicBezTo>
                    <a:pt x="18859" y="24982"/>
                    <a:pt x="19045" y="26451"/>
                    <a:pt x="19901" y="26694"/>
                  </a:cubicBezTo>
                  <a:cubicBezTo>
                    <a:pt x="20757" y="26950"/>
                    <a:pt x="19359" y="27592"/>
                    <a:pt x="21555" y="28734"/>
                  </a:cubicBezTo>
                  <a:cubicBezTo>
                    <a:pt x="23767" y="29861"/>
                    <a:pt x="24551" y="29005"/>
                    <a:pt x="26277" y="30431"/>
                  </a:cubicBezTo>
                  <a:cubicBezTo>
                    <a:pt x="27848" y="31753"/>
                    <a:pt x="27677" y="32943"/>
                    <a:pt x="26041" y="32943"/>
                  </a:cubicBezTo>
                  <a:cubicBezTo>
                    <a:pt x="25894" y="32943"/>
                    <a:pt x="25735" y="32933"/>
                    <a:pt x="25564" y="32913"/>
                  </a:cubicBezTo>
                  <a:cubicBezTo>
                    <a:pt x="23527" y="32675"/>
                    <a:pt x="23980" y="30901"/>
                    <a:pt x="22483" y="30901"/>
                  </a:cubicBezTo>
                  <a:cubicBezTo>
                    <a:pt x="22460" y="30901"/>
                    <a:pt x="22436" y="30901"/>
                    <a:pt x="22411" y="30902"/>
                  </a:cubicBezTo>
                  <a:cubicBezTo>
                    <a:pt x="20814" y="30945"/>
                    <a:pt x="19630" y="31173"/>
                    <a:pt x="19430" y="32314"/>
                  </a:cubicBezTo>
                  <a:cubicBezTo>
                    <a:pt x="19352" y="32795"/>
                    <a:pt x="19056" y="32992"/>
                    <a:pt x="18687" y="32992"/>
                  </a:cubicBezTo>
                  <a:cubicBezTo>
                    <a:pt x="18181" y="32992"/>
                    <a:pt x="17538" y="32620"/>
                    <a:pt x="17133" y="32100"/>
                  </a:cubicBezTo>
                  <a:cubicBezTo>
                    <a:pt x="16434" y="31216"/>
                    <a:pt x="16962" y="30602"/>
                    <a:pt x="15764" y="30602"/>
                  </a:cubicBezTo>
                  <a:cubicBezTo>
                    <a:pt x="14612" y="30602"/>
                    <a:pt x="14198" y="28810"/>
                    <a:pt x="12572" y="28810"/>
                  </a:cubicBezTo>
                  <a:cubicBezTo>
                    <a:pt x="12506" y="28810"/>
                    <a:pt x="12438" y="28813"/>
                    <a:pt x="12369" y="28819"/>
                  </a:cubicBezTo>
                  <a:cubicBezTo>
                    <a:pt x="10705" y="28964"/>
                    <a:pt x="9042" y="29501"/>
                    <a:pt x="7163" y="29501"/>
                  </a:cubicBezTo>
                  <a:cubicBezTo>
                    <a:pt x="7012" y="29501"/>
                    <a:pt x="6859" y="29497"/>
                    <a:pt x="6705" y="29490"/>
                  </a:cubicBezTo>
                  <a:cubicBezTo>
                    <a:pt x="6668" y="29488"/>
                    <a:pt x="6632" y="29487"/>
                    <a:pt x="6597" y="29487"/>
                  </a:cubicBezTo>
                  <a:cubicBezTo>
                    <a:pt x="4641" y="29487"/>
                    <a:pt x="4765" y="31780"/>
                    <a:pt x="4751" y="32985"/>
                  </a:cubicBezTo>
                  <a:cubicBezTo>
                    <a:pt x="4737" y="34226"/>
                    <a:pt x="2297" y="34811"/>
                    <a:pt x="2154" y="36109"/>
                  </a:cubicBezTo>
                  <a:cubicBezTo>
                    <a:pt x="2012" y="37421"/>
                    <a:pt x="0" y="37464"/>
                    <a:pt x="785" y="38948"/>
                  </a:cubicBezTo>
                  <a:cubicBezTo>
                    <a:pt x="1570" y="40431"/>
                    <a:pt x="2540" y="41287"/>
                    <a:pt x="2711" y="42585"/>
                  </a:cubicBezTo>
                  <a:cubicBezTo>
                    <a:pt x="2896" y="43883"/>
                    <a:pt x="3681" y="43883"/>
                    <a:pt x="4437" y="45338"/>
                  </a:cubicBezTo>
                  <a:cubicBezTo>
                    <a:pt x="5193" y="46808"/>
                    <a:pt x="4523" y="48719"/>
                    <a:pt x="6834" y="48962"/>
                  </a:cubicBezTo>
                  <a:cubicBezTo>
                    <a:pt x="7042" y="48985"/>
                    <a:pt x="7228" y="48996"/>
                    <a:pt x="7395" y="48996"/>
                  </a:cubicBezTo>
                  <a:cubicBezTo>
                    <a:pt x="9068" y="48996"/>
                    <a:pt x="8833" y="47908"/>
                    <a:pt x="10143" y="47350"/>
                  </a:cubicBezTo>
                  <a:cubicBezTo>
                    <a:pt x="11001" y="46980"/>
                    <a:pt x="12177" y="46540"/>
                    <a:pt x="13178" y="46540"/>
                  </a:cubicBezTo>
                  <a:cubicBezTo>
                    <a:pt x="13875" y="46540"/>
                    <a:pt x="14488" y="46753"/>
                    <a:pt x="14851" y="47350"/>
                  </a:cubicBezTo>
                  <a:cubicBezTo>
                    <a:pt x="15735" y="48791"/>
                    <a:pt x="14523" y="50303"/>
                    <a:pt x="15493" y="51958"/>
                  </a:cubicBezTo>
                  <a:cubicBezTo>
                    <a:pt x="16477" y="53627"/>
                    <a:pt x="17946" y="53627"/>
                    <a:pt x="18717" y="54483"/>
                  </a:cubicBezTo>
                  <a:cubicBezTo>
                    <a:pt x="19487" y="55338"/>
                    <a:pt x="19644" y="56537"/>
                    <a:pt x="18988" y="57407"/>
                  </a:cubicBezTo>
                  <a:cubicBezTo>
                    <a:pt x="18331" y="58277"/>
                    <a:pt x="17661" y="59033"/>
                    <a:pt x="18545" y="60845"/>
                  </a:cubicBezTo>
                  <a:cubicBezTo>
                    <a:pt x="19444" y="62671"/>
                    <a:pt x="20072" y="62871"/>
                    <a:pt x="20086" y="64668"/>
                  </a:cubicBezTo>
                  <a:cubicBezTo>
                    <a:pt x="20100" y="66465"/>
                    <a:pt x="20785" y="65139"/>
                    <a:pt x="21484" y="67136"/>
                  </a:cubicBezTo>
                  <a:cubicBezTo>
                    <a:pt x="22169" y="69133"/>
                    <a:pt x="22982" y="71744"/>
                    <a:pt x="22668" y="73113"/>
                  </a:cubicBezTo>
                  <a:cubicBezTo>
                    <a:pt x="22401" y="74229"/>
                    <a:pt x="23393" y="75581"/>
                    <a:pt x="24749" y="75581"/>
                  </a:cubicBezTo>
                  <a:cubicBezTo>
                    <a:pt x="25058" y="75581"/>
                    <a:pt x="25385" y="75511"/>
                    <a:pt x="25721" y="75353"/>
                  </a:cubicBezTo>
                  <a:cubicBezTo>
                    <a:pt x="27518" y="74483"/>
                    <a:pt x="26234" y="71972"/>
                    <a:pt x="27347" y="71415"/>
                  </a:cubicBezTo>
                  <a:cubicBezTo>
                    <a:pt x="28460" y="70859"/>
                    <a:pt x="29045" y="69960"/>
                    <a:pt x="29430" y="68363"/>
                  </a:cubicBezTo>
                  <a:cubicBezTo>
                    <a:pt x="29801" y="66751"/>
                    <a:pt x="30614" y="66109"/>
                    <a:pt x="31926" y="65980"/>
                  </a:cubicBezTo>
                  <a:cubicBezTo>
                    <a:pt x="33239" y="65852"/>
                    <a:pt x="31812" y="61672"/>
                    <a:pt x="33039" y="60845"/>
                  </a:cubicBezTo>
                  <a:cubicBezTo>
                    <a:pt x="34280" y="60032"/>
                    <a:pt x="34309" y="58762"/>
                    <a:pt x="33809" y="56009"/>
                  </a:cubicBezTo>
                  <a:cubicBezTo>
                    <a:pt x="33324" y="53241"/>
                    <a:pt x="32925" y="51715"/>
                    <a:pt x="34494" y="50189"/>
                  </a:cubicBezTo>
                  <a:cubicBezTo>
                    <a:pt x="36049" y="48648"/>
                    <a:pt x="37419" y="47992"/>
                    <a:pt x="38032" y="46665"/>
                  </a:cubicBezTo>
                  <a:cubicBezTo>
                    <a:pt x="38660" y="45338"/>
                    <a:pt x="38717" y="43598"/>
                    <a:pt x="36848" y="43484"/>
                  </a:cubicBezTo>
                  <a:cubicBezTo>
                    <a:pt x="35138" y="43379"/>
                    <a:pt x="34956" y="41151"/>
                    <a:pt x="33440" y="41151"/>
                  </a:cubicBezTo>
                  <a:cubicBezTo>
                    <a:pt x="33312" y="41151"/>
                    <a:pt x="33174" y="41167"/>
                    <a:pt x="33025" y="41202"/>
                  </a:cubicBezTo>
                  <a:cubicBezTo>
                    <a:pt x="32695" y="41278"/>
                    <a:pt x="32393" y="41315"/>
                    <a:pt x="32117" y="41315"/>
                  </a:cubicBezTo>
                  <a:cubicBezTo>
                    <a:pt x="30792" y="41315"/>
                    <a:pt x="30047" y="40461"/>
                    <a:pt x="29515" y="38962"/>
                  </a:cubicBezTo>
                  <a:cubicBezTo>
                    <a:pt x="28874" y="37150"/>
                    <a:pt x="27690" y="36637"/>
                    <a:pt x="29073" y="35552"/>
                  </a:cubicBezTo>
                  <a:cubicBezTo>
                    <a:pt x="29443" y="35264"/>
                    <a:pt x="29681" y="35140"/>
                    <a:pt x="29836" y="35140"/>
                  </a:cubicBezTo>
                  <a:cubicBezTo>
                    <a:pt x="30257" y="35140"/>
                    <a:pt x="30078" y="36043"/>
                    <a:pt x="30286" y="37022"/>
                  </a:cubicBezTo>
                  <a:cubicBezTo>
                    <a:pt x="30571" y="38363"/>
                    <a:pt x="30414" y="39090"/>
                    <a:pt x="31812" y="39718"/>
                  </a:cubicBezTo>
                  <a:cubicBezTo>
                    <a:pt x="33196" y="40346"/>
                    <a:pt x="35621" y="39818"/>
                    <a:pt x="36292" y="41202"/>
                  </a:cubicBezTo>
                  <a:cubicBezTo>
                    <a:pt x="36629" y="41898"/>
                    <a:pt x="36919" y="42309"/>
                    <a:pt x="37290" y="42309"/>
                  </a:cubicBezTo>
                  <a:cubicBezTo>
                    <a:pt x="37656" y="42309"/>
                    <a:pt x="38100" y="41909"/>
                    <a:pt x="38745" y="40988"/>
                  </a:cubicBezTo>
                  <a:cubicBezTo>
                    <a:pt x="40029" y="39133"/>
                    <a:pt x="41698" y="37393"/>
                    <a:pt x="39687" y="37022"/>
                  </a:cubicBezTo>
                  <a:cubicBezTo>
                    <a:pt x="37847" y="36672"/>
                    <a:pt x="37255" y="35087"/>
                    <a:pt x="36339" y="35087"/>
                  </a:cubicBezTo>
                  <a:cubicBezTo>
                    <a:pt x="36246" y="35087"/>
                    <a:pt x="36150" y="35103"/>
                    <a:pt x="36049" y="35139"/>
                  </a:cubicBezTo>
                  <a:cubicBezTo>
                    <a:pt x="35959" y="35170"/>
                    <a:pt x="35871" y="35185"/>
                    <a:pt x="35786" y="35185"/>
                  </a:cubicBezTo>
                  <a:cubicBezTo>
                    <a:pt x="34832" y="35185"/>
                    <a:pt x="34250" y="33351"/>
                    <a:pt x="35507" y="32985"/>
                  </a:cubicBezTo>
                  <a:cubicBezTo>
                    <a:pt x="35661" y="32940"/>
                    <a:pt x="35788" y="32919"/>
                    <a:pt x="35894" y="32919"/>
                  </a:cubicBezTo>
                  <a:cubicBezTo>
                    <a:pt x="36726" y="32919"/>
                    <a:pt x="36292" y="34202"/>
                    <a:pt x="38317" y="35025"/>
                  </a:cubicBezTo>
                  <a:cubicBezTo>
                    <a:pt x="39261" y="35410"/>
                    <a:pt x="40066" y="35534"/>
                    <a:pt x="40757" y="35534"/>
                  </a:cubicBezTo>
                  <a:cubicBezTo>
                    <a:pt x="41726" y="35534"/>
                    <a:pt x="42470" y="35290"/>
                    <a:pt x="43053" y="35182"/>
                  </a:cubicBezTo>
                  <a:cubicBezTo>
                    <a:pt x="43445" y="35108"/>
                    <a:pt x="43710" y="34982"/>
                    <a:pt x="43934" y="34982"/>
                  </a:cubicBezTo>
                  <a:cubicBezTo>
                    <a:pt x="44275" y="34982"/>
                    <a:pt x="44524" y="35271"/>
                    <a:pt x="44979" y="36465"/>
                  </a:cubicBezTo>
                  <a:cubicBezTo>
                    <a:pt x="45721" y="38448"/>
                    <a:pt x="45521" y="38020"/>
                    <a:pt x="47461" y="38962"/>
                  </a:cubicBezTo>
                  <a:cubicBezTo>
                    <a:pt x="49416" y="39918"/>
                    <a:pt x="48774" y="41316"/>
                    <a:pt x="49059" y="42685"/>
                  </a:cubicBezTo>
                  <a:cubicBezTo>
                    <a:pt x="49230" y="43455"/>
                    <a:pt x="49644" y="44497"/>
                    <a:pt x="50272" y="45324"/>
                  </a:cubicBezTo>
                  <a:cubicBezTo>
                    <a:pt x="51299" y="41159"/>
                    <a:pt x="51841" y="36808"/>
                    <a:pt x="51841" y="32329"/>
                  </a:cubicBezTo>
                  <a:cubicBezTo>
                    <a:pt x="51841" y="20317"/>
                    <a:pt x="47946" y="9219"/>
                    <a:pt x="41356" y="232"/>
                  </a:cubicBezTo>
                  <a:cubicBezTo>
                    <a:pt x="39901" y="1515"/>
                    <a:pt x="39516" y="2214"/>
                    <a:pt x="37989" y="2514"/>
                  </a:cubicBezTo>
                  <a:cubicBezTo>
                    <a:pt x="36646" y="2783"/>
                    <a:pt x="35634" y="3732"/>
                    <a:pt x="34619" y="3732"/>
                  </a:cubicBezTo>
                  <a:cubicBezTo>
                    <a:pt x="34287" y="3732"/>
                    <a:pt x="33954" y="3630"/>
                    <a:pt x="33610" y="3370"/>
                  </a:cubicBezTo>
                  <a:cubicBezTo>
                    <a:pt x="32522" y="2568"/>
                    <a:pt x="33119" y="1410"/>
                    <a:pt x="32263" y="1410"/>
                  </a:cubicBezTo>
                  <a:cubicBezTo>
                    <a:pt x="32008" y="1410"/>
                    <a:pt x="31624" y="1512"/>
                    <a:pt x="31028" y="1758"/>
                  </a:cubicBezTo>
                  <a:cubicBezTo>
                    <a:pt x="29217" y="2510"/>
                    <a:pt x="28470" y="3729"/>
                    <a:pt x="26897" y="3729"/>
                  </a:cubicBezTo>
                  <a:cubicBezTo>
                    <a:pt x="26202" y="3729"/>
                    <a:pt x="25346" y="3491"/>
                    <a:pt x="24166" y="2871"/>
                  </a:cubicBezTo>
                  <a:cubicBezTo>
                    <a:pt x="22836" y="2171"/>
                    <a:pt x="23910" y="1"/>
                    <a:pt x="2209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7532;p120">
              <a:extLst>
                <a:ext uri="{FF2B5EF4-FFF2-40B4-BE49-F238E27FC236}">
                  <a16:creationId xmlns:a16="http://schemas.microsoft.com/office/drawing/2014/main" id="{0460D3D7-5AD7-5D82-7884-EF690ACF8479}"/>
                </a:ext>
              </a:extLst>
            </p:cNvPr>
            <p:cNvSpPr/>
            <p:nvPr/>
          </p:nvSpPr>
          <p:spPr>
            <a:xfrm>
              <a:off x="4640825" y="1835550"/>
              <a:ext cx="157950" cy="168075"/>
            </a:xfrm>
            <a:custGeom>
              <a:avLst/>
              <a:gdLst/>
              <a:ahLst/>
              <a:cxnLst/>
              <a:rect l="l" t="t" r="r" b="b"/>
              <a:pathLst>
                <a:path w="6318" h="6723" extrusionOk="0">
                  <a:moveTo>
                    <a:pt x="4535" y="0"/>
                  </a:moveTo>
                  <a:cubicBezTo>
                    <a:pt x="3850" y="357"/>
                    <a:pt x="3779" y="1070"/>
                    <a:pt x="3137" y="1940"/>
                  </a:cubicBezTo>
                  <a:cubicBezTo>
                    <a:pt x="2252" y="3124"/>
                    <a:pt x="1439" y="4066"/>
                    <a:pt x="712" y="4422"/>
                  </a:cubicBezTo>
                  <a:cubicBezTo>
                    <a:pt x="1" y="4764"/>
                    <a:pt x="296" y="6691"/>
                    <a:pt x="2358" y="6691"/>
                  </a:cubicBezTo>
                  <a:cubicBezTo>
                    <a:pt x="2365" y="6691"/>
                    <a:pt x="2373" y="6691"/>
                    <a:pt x="2381" y="6691"/>
                  </a:cubicBezTo>
                  <a:cubicBezTo>
                    <a:pt x="2457" y="6690"/>
                    <a:pt x="2531" y="6689"/>
                    <a:pt x="2602" y="6689"/>
                  </a:cubicBezTo>
                  <a:cubicBezTo>
                    <a:pt x="3198" y="6689"/>
                    <a:pt x="3583" y="6723"/>
                    <a:pt x="3834" y="6723"/>
                  </a:cubicBezTo>
                  <a:cubicBezTo>
                    <a:pt x="4361" y="6723"/>
                    <a:pt x="4298" y="6575"/>
                    <a:pt x="4363" y="5664"/>
                  </a:cubicBezTo>
                  <a:cubicBezTo>
                    <a:pt x="4463" y="4251"/>
                    <a:pt x="3536" y="3395"/>
                    <a:pt x="5062" y="3139"/>
                  </a:cubicBezTo>
                  <a:cubicBezTo>
                    <a:pt x="5819" y="3010"/>
                    <a:pt x="5947" y="2411"/>
                    <a:pt x="6318" y="1997"/>
                  </a:cubicBezTo>
                  <a:cubicBezTo>
                    <a:pt x="5747" y="1327"/>
                    <a:pt x="5148" y="656"/>
                    <a:pt x="453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7637;p121">
            <a:extLst>
              <a:ext uri="{FF2B5EF4-FFF2-40B4-BE49-F238E27FC236}">
                <a16:creationId xmlns:a16="http://schemas.microsoft.com/office/drawing/2014/main" id="{6B95BE27-FBB8-5EFB-BD56-C5D135DF4B85}"/>
              </a:ext>
            </a:extLst>
          </p:cNvPr>
          <p:cNvGrpSpPr/>
          <p:nvPr/>
        </p:nvGrpSpPr>
        <p:grpSpPr>
          <a:xfrm>
            <a:off x="3687" y="5842073"/>
            <a:ext cx="2421809" cy="1006756"/>
            <a:chOff x="5074401" y="3296324"/>
            <a:chExt cx="2421809" cy="1006756"/>
          </a:xfrm>
        </p:grpSpPr>
        <p:sp>
          <p:nvSpPr>
            <p:cNvPr id="251" name="Google Shape;7638;p121">
              <a:extLst>
                <a:ext uri="{FF2B5EF4-FFF2-40B4-BE49-F238E27FC236}">
                  <a16:creationId xmlns:a16="http://schemas.microsoft.com/office/drawing/2014/main" id="{62D12FE9-B0E6-5001-4E5D-C5028987C2F1}"/>
                </a:ext>
              </a:extLst>
            </p:cNvPr>
            <p:cNvSpPr/>
            <p:nvPr/>
          </p:nvSpPr>
          <p:spPr>
            <a:xfrm>
              <a:off x="5074401" y="3411257"/>
              <a:ext cx="1491915" cy="868390"/>
            </a:xfrm>
            <a:custGeom>
              <a:avLst/>
              <a:gdLst/>
              <a:ahLst/>
              <a:cxnLst/>
              <a:rect l="l" t="t" r="r" b="b"/>
              <a:pathLst>
                <a:path w="12734" h="7412" extrusionOk="0">
                  <a:moveTo>
                    <a:pt x="7992" y="1"/>
                  </a:moveTo>
                  <a:lnTo>
                    <a:pt x="6176" y="3379"/>
                  </a:lnTo>
                  <a:lnTo>
                    <a:pt x="4941" y="1635"/>
                  </a:lnTo>
                  <a:lnTo>
                    <a:pt x="3306" y="3960"/>
                  </a:lnTo>
                  <a:lnTo>
                    <a:pt x="2689" y="3960"/>
                  </a:lnTo>
                  <a:lnTo>
                    <a:pt x="0" y="7411"/>
                  </a:lnTo>
                  <a:lnTo>
                    <a:pt x="12733" y="7411"/>
                  </a:lnTo>
                  <a:lnTo>
                    <a:pt x="799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39;p121">
              <a:extLst>
                <a:ext uri="{FF2B5EF4-FFF2-40B4-BE49-F238E27FC236}">
                  <a16:creationId xmlns:a16="http://schemas.microsoft.com/office/drawing/2014/main" id="{A11D6607-D675-2D9E-B7E0-6EE05F84D2D9}"/>
                </a:ext>
              </a:extLst>
            </p:cNvPr>
            <p:cNvSpPr/>
            <p:nvPr/>
          </p:nvSpPr>
          <p:spPr>
            <a:xfrm>
              <a:off x="5074401" y="3602811"/>
              <a:ext cx="1491915" cy="676833"/>
            </a:xfrm>
            <a:custGeom>
              <a:avLst/>
              <a:gdLst/>
              <a:ahLst/>
              <a:cxnLst/>
              <a:rect l="l" t="t" r="r" b="b"/>
              <a:pathLst>
                <a:path w="12734" h="5777" extrusionOk="0">
                  <a:moveTo>
                    <a:pt x="8392" y="0"/>
                  </a:moveTo>
                  <a:lnTo>
                    <a:pt x="8120" y="4541"/>
                  </a:lnTo>
                  <a:lnTo>
                    <a:pt x="6957" y="2761"/>
                  </a:lnTo>
                  <a:lnTo>
                    <a:pt x="4505" y="4959"/>
                  </a:lnTo>
                  <a:lnTo>
                    <a:pt x="5867" y="2761"/>
                  </a:lnTo>
                  <a:lnTo>
                    <a:pt x="5014" y="618"/>
                  </a:lnTo>
                  <a:lnTo>
                    <a:pt x="4432" y="3415"/>
                  </a:lnTo>
                  <a:lnTo>
                    <a:pt x="4033" y="2761"/>
                  </a:lnTo>
                  <a:lnTo>
                    <a:pt x="3179" y="4450"/>
                  </a:lnTo>
                  <a:lnTo>
                    <a:pt x="2961" y="3143"/>
                  </a:lnTo>
                  <a:lnTo>
                    <a:pt x="0" y="5776"/>
                  </a:lnTo>
                  <a:lnTo>
                    <a:pt x="12733" y="5776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40;p121">
              <a:extLst>
                <a:ext uri="{FF2B5EF4-FFF2-40B4-BE49-F238E27FC236}">
                  <a16:creationId xmlns:a16="http://schemas.microsoft.com/office/drawing/2014/main" id="{C71F60C1-F53E-55F4-3C34-FB92EE30416C}"/>
                </a:ext>
              </a:extLst>
            </p:cNvPr>
            <p:cNvSpPr/>
            <p:nvPr/>
          </p:nvSpPr>
          <p:spPr>
            <a:xfrm>
              <a:off x="5768100" y="3296324"/>
              <a:ext cx="1728110" cy="1006756"/>
            </a:xfrm>
            <a:custGeom>
              <a:avLst/>
              <a:gdLst/>
              <a:ahLst/>
              <a:cxnLst/>
              <a:rect l="l" t="t" r="r" b="b"/>
              <a:pathLst>
                <a:path w="14750" h="8593" extrusionOk="0">
                  <a:moveTo>
                    <a:pt x="9264" y="1"/>
                  </a:moveTo>
                  <a:lnTo>
                    <a:pt x="7139" y="3924"/>
                  </a:lnTo>
                  <a:lnTo>
                    <a:pt x="5704" y="1890"/>
                  </a:lnTo>
                  <a:lnTo>
                    <a:pt x="3815" y="4596"/>
                  </a:lnTo>
                  <a:lnTo>
                    <a:pt x="3107" y="4596"/>
                  </a:lnTo>
                  <a:lnTo>
                    <a:pt x="1" y="8592"/>
                  </a:lnTo>
                  <a:lnTo>
                    <a:pt x="14750" y="8592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41;p121">
              <a:extLst>
                <a:ext uri="{FF2B5EF4-FFF2-40B4-BE49-F238E27FC236}">
                  <a16:creationId xmlns:a16="http://schemas.microsoft.com/office/drawing/2014/main" id="{E750505B-AA43-5F53-ADD2-D4FFB9D0E9CF}"/>
                </a:ext>
              </a:extLst>
            </p:cNvPr>
            <p:cNvSpPr/>
            <p:nvPr/>
          </p:nvSpPr>
          <p:spPr>
            <a:xfrm>
              <a:off x="5768100" y="3517636"/>
              <a:ext cx="1728110" cy="785441"/>
            </a:xfrm>
            <a:custGeom>
              <a:avLst/>
              <a:gdLst/>
              <a:ahLst/>
              <a:cxnLst/>
              <a:rect l="l" t="t" r="r" b="b"/>
              <a:pathLst>
                <a:path w="14750" h="6704" extrusionOk="0">
                  <a:moveTo>
                    <a:pt x="9718" y="1"/>
                  </a:moveTo>
                  <a:lnTo>
                    <a:pt x="9391" y="5268"/>
                  </a:lnTo>
                  <a:lnTo>
                    <a:pt x="8047" y="3216"/>
                  </a:lnTo>
                  <a:lnTo>
                    <a:pt x="5214" y="5759"/>
                  </a:lnTo>
                  <a:lnTo>
                    <a:pt x="6794" y="3216"/>
                  </a:lnTo>
                  <a:lnTo>
                    <a:pt x="5795" y="727"/>
                  </a:lnTo>
                  <a:lnTo>
                    <a:pt x="5123" y="3961"/>
                  </a:lnTo>
                  <a:lnTo>
                    <a:pt x="4669" y="3216"/>
                  </a:lnTo>
                  <a:lnTo>
                    <a:pt x="3688" y="5177"/>
                  </a:lnTo>
                  <a:lnTo>
                    <a:pt x="3416" y="3652"/>
                  </a:lnTo>
                  <a:lnTo>
                    <a:pt x="1" y="6703"/>
                  </a:lnTo>
                  <a:lnTo>
                    <a:pt x="14750" y="670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7713;p121">
            <a:extLst>
              <a:ext uri="{FF2B5EF4-FFF2-40B4-BE49-F238E27FC236}">
                <a16:creationId xmlns:a16="http://schemas.microsoft.com/office/drawing/2014/main" id="{94BF6C00-FD81-2C32-1B5E-B4B0D501CD18}"/>
              </a:ext>
            </a:extLst>
          </p:cNvPr>
          <p:cNvGrpSpPr/>
          <p:nvPr/>
        </p:nvGrpSpPr>
        <p:grpSpPr>
          <a:xfrm>
            <a:off x="9048466" y="5152030"/>
            <a:ext cx="3582537" cy="1705970"/>
            <a:chOff x="4823175" y="1908175"/>
            <a:chExt cx="2673646" cy="1132756"/>
          </a:xfrm>
        </p:grpSpPr>
        <p:sp>
          <p:nvSpPr>
            <p:cNvPr id="154" name="Google Shape;7714;p121">
              <a:extLst>
                <a:ext uri="{FF2B5EF4-FFF2-40B4-BE49-F238E27FC236}">
                  <a16:creationId xmlns:a16="http://schemas.microsoft.com/office/drawing/2014/main" id="{62815E1E-5403-2F70-0339-28393C683852}"/>
                </a:ext>
              </a:extLst>
            </p:cNvPr>
            <p:cNvSpPr/>
            <p:nvPr/>
          </p:nvSpPr>
          <p:spPr>
            <a:xfrm>
              <a:off x="6419220" y="2795173"/>
              <a:ext cx="249410" cy="30149"/>
            </a:xfrm>
            <a:custGeom>
              <a:avLst/>
              <a:gdLst/>
              <a:ahLst/>
              <a:cxnLst/>
              <a:rect l="l" t="t" r="r" b="b"/>
              <a:pathLst>
                <a:path w="2035" h="292" extrusionOk="0">
                  <a:moveTo>
                    <a:pt x="0" y="0"/>
                  </a:moveTo>
                  <a:lnTo>
                    <a:pt x="0" y="291"/>
                  </a:lnTo>
                  <a:lnTo>
                    <a:pt x="2035" y="291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715;p121">
              <a:extLst>
                <a:ext uri="{FF2B5EF4-FFF2-40B4-BE49-F238E27FC236}">
                  <a16:creationId xmlns:a16="http://schemas.microsoft.com/office/drawing/2014/main" id="{16D45F3C-FD39-A06E-859A-BD7844F39DDD}"/>
                </a:ext>
              </a:extLst>
            </p:cNvPr>
            <p:cNvSpPr/>
            <p:nvPr/>
          </p:nvSpPr>
          <p:spPr>
            <a:xfrm>
              <a:off x="6419220" y="2742620"/>
              <a:ext cx="249410" cy="32008"/>
            </a:xfrm>
            <a:custGeom>
              <a:avLst/>
              <a:gdLst/>
              <a:ahLst/>
              <a:cxnLst/>
              <a:rect l="l" t="t" r="r" b="b"/>
              <a:pathLst>
                <a:path w="2035" h="310" extrusionOk="0">
                  <a:moveTo>
                    <a:pt x="0" y="1"/>
                  </a:moveTo>
                  <a:lnTo>
                    <a:pt x="0" y="310"/>
                  </a:lnTo>
                  <a:lnTo>
                    <a:pt x="2035" y="31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716;p121">
              <a:extLst>
                <a:ext uri="{FF2B5EF4-FFF2-40B4-BE49-F238E27FC236}">
                  <a16:creationId xmlns:a16="http://schemas.microsoft.com/office/drawing/2014/main" id="{2A25F922-CC60-2190-8F80-4DC1FE6F4B63}"/>
                </a:ext>
              </a:extLst>
            </p:cNvPr>
            <p:cNvSpPr/>
            <p:nvPr/>
          </p:nvSpPr>
          <p:spPr>
            <a:xfrm>
              <a:off x="5125888" y="2849584"/>
              <a:ext cx="293899" cy="35724"/>
            </a:xfrm>
            <a:custGeom>
              <a:avLst/>
              <a:gdLst/>
              <a:ahLst/>
              <a:cxnLst/>
              <a:rect l="l" t="t" r="r" b="b"/>
              <a:pathLst>
                <a:path w="2398" h="346" extrusionOk="0">
                  <a:moveTo>
                    <a:pt x="0" y="0"/>
                  </a:moveTo>
                  <a:lnTo>
                    <a:pt x="0" y="345"/>
                  </a:lnTo>
                  <a:lnTo>
                    <a:pt x="2398" y="345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717;p121">
              <a:extLst>
                <a:ext uri="{FF2B5EF4-FFF2-40B4-BE49-F238E27FC236}">
                  <a16:creationId xmlns:a16="http://schemas.microsoft.com/office/drawing/2014/main" id="{ABA9EF65-50DD-F392-F865-DBE0F3A0D282}"/>
                </a:ext>
              </a:extLst>
            </p:cNvPr>
            <p:cNvSpPr/>
            <p:nvPr/>
          </p:nvSpPr>
          <p:spPr>
            <a:xfrm>
              <a:off x="5125888" y="2787636"/>
              <a:ext cx="293899" cy="37686"/>
            </a:xfrm>
            <a:custGeom>
              <a:avLst/>
              <a:gdLst/>
              <a:ahLst/>
              <a:cxnLst/>
              <a:rect l="l" t="t" r="r" b="b"/>
              <a:pathLst>
                <a:path w="2398" h="365" extrusionOk="0">
                  <a:moveTo>
                    <a:pt x="0" y="1"/>
                  </a:moveTo>
                  <a:lnTo>
                    <a:pt x="0" y="364"/>
                  </a:lnTo>
                  <a:lnTo>
                    <a:pt x="2398" y="36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718;p121">
              <a:extLst>
                <a:ext uri="{FF2B5EF4-FFF2-40B4-BE49-F238E27FC236}">
                  <a16:creationId xmlns:a16="http://schemas.microsoft.com/office/drawing/2014/main" id="{D1CB13A3-0D11-9593-D0A9-DEFAF21A7A6E}"/>
                </a:ext>
              </a:extLst>
            </p:cNvPr>
            <p:cNvSpPr/>
            <p:nvPr/>
          </p:nvSpPr>
          <p:spPr>
            <a:xfrm>
              <a:off x="5125888" y="2089994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9"/>
                  </a:lnTo>
                  <a:lnTo>
                    <a:pt x="2398" y="419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719;p121">
              <a:extLst>
                <a:ext uri="{FF2B5EF4-FFF2-40B4-BE49-F238E27FC236}">
                  <a16:creationId xmlns:a16="http://schemas.microsoft.com/office/drawing/2014/main" id="{77DE3D38-32D5-46F1-2E5B-0B072C930CA7}"/>
                </a:ext>
              </a:extLst>
            </p:cNvPr>
            <p:cNvSpPr/>
            <p:nvPr/>
          </p:nvSpPr>
          <p:spPr>
            <a:xfrm>
              <a:off x="5125888" y="2230720"/>
              <a:ext cx="293899" cy="43158"/>
            </a:xfrm>
            <a:custGeom>
              <a:avLst/>
              <a:gdLst/>
              <a:ahLst/>
              <a:cxnLst/>
              <a:rect l="l" t="t" r="r" b="b"/>
              <a:pathLst>
                <a:path w="2398" h="418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720;p121">
              <a:extLst>
                <a:ext uri="{FF2B5EF4-FFF2-40B4-BE49-F238E27FC236}">
                  <a16:creationId xmlns:a16="http://schemas.microsoft.com/office/drawing/2014/main" id="{E48940B2-A9B3-18ED-5DA9-CFA8046A9BC6}"/>
                </a:ext>
              </a:extLst>
            </p:cNvPr>
            <p:cNvSpPr/>
            <p:nvPr/>
          </p:nvSpPr>
          <p:spPr>
            <a:xfrm>
              <a:off x="5125888" y="2371343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721;p121">
              <a:extLst>
                <a:ext uri="{FF2B5EF4-FFF2-40B4-BE49-F238E27FC236}">
                  <a16:creationId xmlns:a16="http://schemas.microsoft.com/office/drawing/2014/main" id="{088D0E11-1F1D-957B-1E84-C2AE75C66476}"/>
                </a:ext>
              </a:extLst>
            </p:cNvPr>
            <p:cNvSpPr/>
            <p:nvPr/>
          </p:nvSpPr>
          <p:spPr>
            <a:xfrm>
              <a:off x="6419220" y="2144405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1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722;p121">
              <a:extLst>
                <a:ext uri="{FF2B5EF4-FFF2-40B4-BE49-F238E27FC236}">
                  <a16:creationId xmlns:a16="http://schemas.microsoft.com/office/drawing/2014/main" id="{84C03065-39AA-DC2F-5263-501CDA16C35E}"/>
                </a:ext>
              </a:extLst>
            </p:cNvPr>
            <p:cNvSpPr/>
            <p:nvPr/>
          </p:nvSpPr>
          <p:spPr>
            <a:xfrm>
              <a:off x="6419220" y="2264482"/>
              <a:ext cx="249410" cy="39442"/>
            </a:xfrm>
            <a:custGeom>
              <a:avLst/>
              <a:gdLst/>
              <a:ahLst/>
              <a:cxnLst/>
              <a:rect l="l" t="t" r="r" b="b"/>
              <a:pathLst>
                <a:path w="2035" h="382" extrusionOk="0">
                  <a:moveTo>
                    <a:pt x="0" y="0"/>
                  </a:moveTo>
                  <a:lnTo>
                    <a:pt x="0" y="382"/>
                  </a:lnTo>
                  <a:lnTo>
                    <a:pt x="2035" y="382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723;p121">
              <a:extLst>
                <a:ext uri="{FF2B5EF4-FFF2-40B4-BE49-F238E27FC236}">
                  <a16:creationId xmlns:a16="http://schemas.microsoft.com/office/drawing/2014/main" id="{84BD4815-866F-E020-89F9-5A143DE0F50A}"/>
                </a:ext>
              </a:extLst>
            </p:cNvPr>
            <p:cNvSpPr/>
            <p:nvPr/>
          </p:nvSpPr>
          <p:spPr>
            <a:xfrm>
              <a:off x="6419220" y="2393850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724;p121">
              <a:extLst>
                <a:ext uri="{FF2B5EF4-FFF2-40B4-BE49-F238E27FC236}">
                  <a16:creationId xmlns:a16="http://schemas.microsoft.com/office/drawing/2014/main" id="{52FC5BA1-9565-F19D-91D3-8F4A0505D15F}"/>
                </a:ext>
              </a:extLst>
            </p:cNvPr>
            <p:cNvSpPr/>
            <p:nvPr/>
          </p:nvSpPr>
          <p:spPr>
            <a:xfrm>
              <a:off x="5094759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725;p121">
              <a:extLst>
                <a:ext uri="{FF2B5EF4-FFF2-40B4-BE49-F238E27FC236}">
                  <a16:creationId xmlns:a16="http://schemas.microsoft.com/office/drawing/2014/main" id="{A7B6F1BF-B8EB-1385-4B95-1BD8C8DD5E36}"/>
                </a:ext>
              </a:extLst>
            </p:cNvPr>
            <p:cNvSpPr/>
            <p:nvPr/>
          </p:nvSpPr>
          <p:spPr>
            <a:xfrm>
              <a:off x="5395266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726;p121">
              <a:extLst>
                <a:ext uri="{FF2B5EF4-FFF2-40B4-BE49-F238E27FC236}">
                  <a16:creationId xmlns:a16="http://schemas.microsoft.com/office/drawing/2014/main" id="{3CA46EDD-9A5D-C5AA-4571-EE68DCC6F0EB}"/>
                </a:ext>
              </a:extLst>
            </p:cNvPr>
            <p:cNvSpPr/>
            <p:nvPr/>
          </p:nvSpPr>
          <p:spPr>
            <a:xfrm>
              <a:off x="5125888" y="1958766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727;p121">
              <a:extLst>
                <a:ext uri="{FF2B5EF4-FFF2-40B4-BE49-F238E27FC236}">
                  <a16:creationId xmlns:a16="http://schemas.microsoft.com/office/drawing/2014/main" id="{D7AA8E09-BBC6-D973-0B06-09973963BF97}"/>
                </a:ext>
              </a:extLst>
            </p:cNvPr>
            <p:cNvSpPr/>
            <p:nvPr/>
          </p:nvSpPr>
          <p:spPr>
            <a:xfrm>
              <a:off x="6392503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728;p121">
              <a:extLst>
                <a:ext uri="{FF2B5EF4-FFF2-40B4-BE49-F238E27FC236}">
                  <a16:creationId xmlns:a16="http://schemas.microsoft.com/office/drawing/2014/main" id="{B3F8C87F-360A-E287-0A53-5C9924A6278F}"/>
                </a:ext>
              </a:extLst>
            </p:cNvPr>
            <p:cNvSpPr/>
            <p:nvPr/>
          </p:nvSpPr>
          <p:spPr>
            <a:xfrm>
              <a:off x="6648522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729;p121">
              <a:extLst>
                <a:ext uri="{FF2B5EF4-FFF2-40B4-BE49-F238E27FC236}">
                  <a16:creationId xmlns:a16="http://schemas.microsoft.com/office/drawing/2014/main" id="{CA5AA8F4-8042-B348-F212-95373BF8775E}"/>
                </a:ext>
              </a:extLst>
            </p:cNvPr>
            <p:cNvSpPr/>
            <p:nvPr/>
          </p:nvSpPr>
          <p:spPr>
            <a:xfrm>
              <a:off x="6419220" y="2033827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730;p121">
              <a:extLst>
                <a:ext uri="{FF2B5EF4-FFF2-40B4-BE49-F238E27FC236}">
                  <a16:creationId xmlns:a16="http://schemas.microsoft.com/office/drawing/2014/main" id="{D547AF31-55B2-3331-4CAE-9313FAEE2139}"/>
                </a:ext>
              </a:extLst>
            </p:cNvPr>
            <p:cNvSpPr/>
            <p:nvPr/>
          </p:nvSpPr>
          <p:spPr>
            <a:xfrm>
              <a:off x="4919731" y="2340575"/>
              <a:ext cx="6741" cy="284041"/>
            </a:xfrm>
            <a:custGeom>
              <a:avLst/>
              <a:gdLst/>
              <a:ahLst/>
              <a:cxnLst/>
              <a:rect l="l" t="t" r="r" b="b"/>
              <a:pathLst>
                <a:path w="55" h="2751" extrusionOk="0">
                  <a:moveTo>
                    <a:pt x="21" y="0"/>
                  </a:moveTo>
                  <a:cubicBezTo>
                    <a:pt x="10" y="0"/>
                    <a:pt x="0" y="13"/>
                    <a:pt x="0" y="26"/>
                  </a:cubicBezTo>
                  <a:lnTo>
                    <a:pt x="0" y="2732"/>
                  </a:lnTo>
                  <a:cubicBezTo>
                    <a:pt x="0" y="2751"/>
                    <a:pt x="19" y="2751"/>
                    <a:pt x="37" y="2751"/>
                  </a:cubicBezTo>
                  <a:cubicBezTo>
                    <a:pt x="55" y="2751"/>
                    <a:pt x="55" y="2751"/>
                    <a:pt x="55" y="2732"/>
                  </a:cubicBezTo>
                  <a:lnTo>
                    <a:pt x="55" y="26"/>
                  </a:lnTo>
                  <a:cubicBezTo>
                    <a:pt x="55" y="8"/>
                    <a:pt x="55" y="8"/>
                    <a:pt x="37" y="8"/>
                  </a:cubicBez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731;p121">
              <a:extLst>
                <a:ext uri="{FF2B5EF4-FFF2-40B4-BE49-F238E27FC236}">
                  <a16:creationId xmlns:a16="http://schemas.microsoft.com/office/drawing/2014/main" id="{891DB815-F003-E5F1-6DB1-B3185887CDF1}"/>
                </a:ext>
              </a:extLst>
            </p:cNvPr>
            <p:cNvSpPr/>
            <p:nvPr/>
          </p:nvSpPr>
          <p:spPr>
            <a:xfrm>
              <a:off x="4946513" y="2310427"/>
              <a:ext cx="6863" cy="329161"/>
            </a:xfrm>
            <a:custGeom>
              <a:avLst/>
              <a:gdLst/>
              <a:ahLst/>
              <a:cxnLst/>
              <a:rect l="l" t="t" r="r" b="b"/>
              <a:pathLst>
                <a:path w="56" h="3188" extrusionOk="0">
                  <a:moveTo>
                    <a:pt x="28" y="0"/>
                  </a:moveTo>
                  <a:cubicBezTo>
                    <a:pt x="14" y="0"/>
                    <a:pt x="1" y="9"/>
                    <a:pt x="1" y="27"/>
                  </a:cubicBezTo>
                  <a:lnTo>
                    <a:pt x="1" y="3152"/>
                  </a:lnTo>
                  <a:cubicBezTo>
                    <a:pt x="1" y="3170"/>
                    <a:pt x="1" y="3188"/>
                    <a:pt x="19" y="3188"/>
                  </a:cubicBezTo>
                  <a:cubicBezTo>
                    <a:pt x="37" y="3188"/>
                    <a:pt x="55" y="3170"/>
                    <a:pt x="55" y="3152"/>
                  </a:cubicBezTo>
                  <a:lnTo>
                    <a:pt x="55" y="27"/>
                  </a:lnTo>
                  <a:cubicBezTo>
                    <a:pt x="55" y="9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732;p121">
              <a:extLst>
                <a:ext uri="{FF2B5EF4-FFF2-40B4-BE49-F238E27FC236}">
                  <a16:creationId xmlns:a16="http://schemas.microsoft.com/office/drawing/2014/main" id="{84770A0C-D41C-9E4F-F096-3CB62FD854D2}"/>
                </a:ext>
              </a:extLst>
            </p:cNvPr>
            <p:cNvSpPr/>
            <p:nvPr/>
          </p:nvSpPr>
          <p:spPr>
            <a:xfrm>
              <a:off x="4973417" y="2278130"/>
              <a:ext cx="6863" cy="366744"/>
            </a:xfrm>
            <a:custGeom>
              <a:avLst/>
              <a:gdLst/>
              <a:ahLst/>
              <a:cxnLst/>
              <a:rect l="l" t="t" r="r" b="b"/>
              <a:pathLst>
                <a:path w="56" h="3552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3534"/>
                  </a:lnTo>
                  <a:cubicBezTo>
                    <a:pt x="1" y="3552"/>
                    <a:pt x="19" y="3552"/>
                    <a:pt x="37" y="3552"/>
                  </a:cubicBezTo>
                  <a:cubicBezTo>
                    <a:pt x="37" y="3552"/>
                    <a:pt x="55" y="3552"/>
                    <a:pt x="55" y="3534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733;p121">
              <a:extLst>
                <a:ext uri="{FF2B5EF4-FFF2-40B4-BE49-F238E27FC236}">
                  <a16:creationId xmlns:a16="http://schemas.microsoft.com/office/drawing/2014/main" id="{6623AB6A-7B63-1877-5632-73F20BABB54D}"/>
                </a:ext>
              </a:extLst>
            </p:cNvPr>
            <p:cNvSpPr/>
            <p:nvPr/>
          </p:nvSpPr>
          <p:spPr>
            <a:xfrm>
              <a:off x="5000321" y="2249407"/>
              <a:ext cx="8947" cy="408973"/>
            </a:xfrm>
            <a:custGeom>
              <a:avLst/>
              <a:gdLst/>
              <a:ahLst/>
              <a:cxnLst/>
              <a:rect l="l" t="t" r="r" b="b"/>
              <a:pathLst>
                <a:path w="73" h="3961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3924"/>
                  </a:lnTo>
                  <a:cubicBezTo>
                    <a:pt x="0" y="3942"/>
                    <a:pt x="19" y="3961"/>
                    <a:pt x="37" y="3961"/>
                  </a:cubicBezTo>
                  <a:cubicBezTo>
                    <a:pt x="55" y="3961"/>
                    <a:pt x="55" y="3942"/>
                    <a:pt x="73" y="3924"/>
                  </a:cubicBezTo>
                  <a:lnTo>
                    <a:pt x="73" y="19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734;p121">
              <a:extLst>
                <a:ext uri="{FF2B5EF4-FFF2-40B4-BE49-F238E27FC236}">
                  <a16:creationId xmlns:a16="http://schemas.microsoft.com/office/drawing/2014/main" id="{9C1FC4D1-73D3-1EB5-7266-FF24A49E2795}"/>
                </a:ext>
              </a:extLst>
            </p:cNvPr>
            <p:cNvSpPr/>
            <p:nvPr/>
          </p:nvSpPr>
          <p:spPr>
            <a:xfrm>
              <a:off x="5029308" y="2202533"/>
              <a:ext cx="6741" cy="455849"/>
            </a:xfrm>
            <a:custGeom>
              <a:avLst/>
              <a:gdLst/>
              <a:ahLst/>
              <a:cxnLst/>
              <a:rect l="l" t="t" r="r" b="b"/>
              <a:pathLst>
                <a:path w="55" h="4415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4378"/>
                  </a:lnTo>
                  <a:cubicBezTo>
                    <a:pt x="0" y="4396"/>
                    <a:pt x="19" y="4415"/>
                    <a:pt x="37" y="4415"/>
                  </a:cubicBezTo>
                  <a:cubicBezTo>
                    <a:pt x="55" y="4415"/>
                    <a:pt x="55" y="4396"/>
                    <a:pt x="55" y="4378"/>
                  </a:cubicBezTo>
                  <a:lnTo>
                    <a:pt x="55" y="19"/>
                  </a:lnTo>
                  <a:cubicBezTo>
                    <a:pt x="55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735;p121">
              <a:extLst>
                <a:ext uri="{FF2B5EF4-FFF2-40B4-BE49-F238E27FC236}">
                  <a16:creationId xmlns:a16="http://schemas.microsoft.com/office/drawing/2014/main" id="{8751E8C0-2396-91F8-C22F-93D1D26E2F21}"/>
                </a:ext>
              </a:extLst>
            </p:cNvPr>
            <p:cNvSpPr/>
            <p:nvPr/>
          </p:nvSpPr>
          <p:spPr>
            <a:xfrm>
              <a:off x="5056090" y="2161337"/>
              <a:ext cx="6863" cy="489508"/>
            </a:xfrm>
            <a:custGeom>
              <a:avLst/>
              <a:gdLst/>
              <a:ahLst/>
              <a:cxnLst/>
              <a:rect l="l" t="t" r="r" b="b"/>
              <a:pathLst>
                <a:path w="56" h="4741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4705"/>
                  </a:lnTo>
                  <a:cubicBezTo>
                    <a:pt x="1" y="4723"/>
                    <a:pt x="19" y="4741"/>
                    <a:pt x="37" y="4741"/>
                  </a:cubicBezTo>
                  <a:cubicBezTo>
                    <a:pt x="55" y="4741"/>
                    <a:pt x="55" y="4723"/>
                    <a:pt x="55" y="4705"/>
                  </a:cubicBezTo>
                  <a:lnTo>
                    <a:pt x="55" y="36"/>
                  </a:lnTo>
                  <a:cubicBezTo>
                    <a:pt x="55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736;p121">
              <a:extLst>
                <a:ext uri="{FF2B5EF4-FFF2-40B4-BE49-F238E27FC236}">
                  <a16:creationId xmlns:a16="http://schemas.microsoft.com/office/drawing/2014/main" id="{203DE975-2241-F8CC-5C75-2B6BDA8FCABF}"/>
                </a:ext>
              </a:extLst>
            </p:cNvPr>
            <p:cNvSpPr/>
            <p:nvPr/>
          </p:nvSpPr>
          <p:spPr>
            <a:xfrm>
              <a:off x="5082994" y="2096601"/>
              <a:ext cx="6863" cy="554246"/>
            </a:xfrm>
            <a:custGeom>
              <a:avLst/>
              <a:gdLst/>
              <a:ahLst/>
              <a:cxnLst/>
              <a:rect l="l" t="t" r="r" b="b"/>
              <a:pathLst>
                <a:path w="56" h="5368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5332"/>
                  </a:lnTo>
                  <a:cubicBezTo>
                    <a:pt x="1" y="5350"/>
                    <a:pt x="19" y="5368"/>
                    <a:pt x="37" y="5368"/>
                  </a:cubicBezTo>
                  <a:cubicBezTo>
                    <a:pt x="37" y="5368"/>
                    <a:pt x="55" y="5350"/>
                    <a:pt x="55" y="5332"/>
                  </a:cubicBezTo>
                  <a:lnTo>
                    <a:pt x="55" y="28"/>
                  </a:lnTo>
                  <a:cubicBezTo>
                    <a:pt x="55" y="10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737;p121">
              <a:extLst>
                <a:ext uri="{FF2B5EF4-FFF2-40B4-BE49-F238E27FC236}">
                  <a16:creationId xmlns:a16="http://schemas.microsoft.com/office/drawing/2014/main" id="{D31C2276-16CF-C093-6882-72F88A289ED3}"/>
                </a:ext>
              </a:extLst>
            </p:cNvPr>
            <p:cNvSpPr/>
            <p:nvPr/>
          </p:nvSpPr>
          <p:spPr>
            <a:xfrm>
              <a:off x="5175926" y="2108372"/>
              <a:ext cx="6741" cy="550013"/>
            </a:xfrm>
            <a:custGeom>
              <a:avLst/>
              <a:gdLst/>
              <a:ahLst/>
              <a:cxnLst/>
              <a:rect l="l" t="t" r="r" b="b"/>
              <a:pathLst>
                <a:path w="55" h="5327" extrusionOk="0">
                  <a:moveTo>
                    <a:pt x="27" y="0"/>
                  </a:moveTo>
                  <a:cubicBezTo>
                    <a:pt x="14" y="0"/>
                    <a:pt x="0" y="14"/>
                    <a:pt x="0" y="41"/>
                  </a:cubicBezTo>
                  <a:lnTo>
                    <a:pt x="0" y="5290"/>
                  </a:lnTo>
                  <a:cubicBezTo>
                    <a:pt x="0" y="5308"/>
                    <a:pt x="0" y="5327"/>
                    <a:pt x="18" y="5327"/>
                  </a:cubicBezTo>
                  <a:cubicBezTo>
                    <a:pt x="36" y="5327"/>
                    <a:pt x="55" y="5308"/>
                    <a:pt x="55" y="5290"/>
                  </a:cubicBezTo>
                  <a:lnTo>
                    <a:pt x="55" y="41"/>
                  </a:lnTo>
                  <a:cubicBezTo>
                    <a:pt x="55" y="14"/>
                    <a:pt x="41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738;p121">
              <a:extLst>
                <a:ext uri="{FF2B5EF4-FFF2-40B4-BE49-F238E27FC236}">
                  <a16:creationId xmlns:a16="http://schemas.microsoft.com/office/drawing/2014/main" id="{661BFAF6-2389-2ABA-9A30-7AD2ABA281B2}"/>
                </a:ext>
              </a:extLst>
            </p:cNvPr>
            <p:cNvSpPr/>
            <p:nvPr/>
          </p:nvSpPr>
          <p:spPr>
            <a:xfrm>
              <a:off x="5207989" y="2177238"/>
              <a:ext cx="6863" cy="473608"/>
            </a:xfrm>
            <a:custGeom>
              <a:avLst/>
              <a:gdLst/>
              <a:ahLst/>
              <a:cxnLst/>
              <a:rect l="l" t="t" r="r" b="b"/>
              <a:pathLst>
                <a:path w="56" h="4587" extrusionOk="0">
                  <a:moveTo>
                    <a:pt x="28" y="1"/>
                  </a:moveTo>
                  <a:cubicBezTo>
                    <a:pt x="15" y="1"/>
                    <a:pt x="1" y="10"/>
                    <a:pt x="1" y="28"/>
                  </a:cubicBezTo>
                  <a:lnTo>
                    <a:pt x="1" y="4551"/>
                  </a:lnTo>
                  <a:cubicBezTo>
                    <a:pt x="1" y="4569"/>
                    <a:pt x="19" y="4587"/>
                    <a:pt x="37" y="4587"/>
                  </a:cubicBezTo>
                  <a:cubicBezTo>
                    <a:pt x="55" y="4587"/>
                    <a:pt x="55" y="4569"/>
                    <a:pt x="55" y="4551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739;p121">
              <a:extLst>
                <a:ext uri="{FF2B5EF4-FFF2-40B4-BE49-F238E27FC236}">
                  <a16:creationId xmlns:a16="http://schemas.microsoft.com/office/drawing/2014/main" id="{87233AD6-2512-0E9C-173E-BD6C38D1D44F}"/>
                </a:ext>
              </a:extLst>
            </p:cNvPr>
            <p:cNvSpPr/>
            <p:nvPr/>
          </p:nvSpPr>
          <p:spPr>
            <a:xfrm>
              <a:off x="5240174" y="2226900"/>
              <a:ext cx="6741" cy="412690"/>
            </a:xfrm>
            <a:custGeom>
              <a:avLst/>
              <a:gdLst/>
              <a:ahLst/>
              <a:cxnLst/>
              <a:rect l="l" t="t" r="r" b="b"/>
              <a:pathLst>
                <a:path w="55" h="3997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961"/>
                  </a:lnTo>
                  <a:cubicBezTo>
                    <a:pt x="1" y="3979"/>
                    <a:pt x="19" y="3997"/>
                    <a:pt x="37" y="3997"/>
                  </a:cubicBezTo>
                  <a:cubicBezTo>
                    <a:pt x="37" y="3997"/>
                    <a:pt x="55" y="3979"/>
                    <a:pt x="55" y="3961"/>
                  </a:cubicBezTo>
                  <a:lnTo>
                    <a:pt x="55" y="37"/>
                  </a:lnTo>
                  <a:cubicBezTo>
                    <a:pt x="55" y="19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740;p121">
              <a:extLst>
                <a:ext uri="{FF2B5EF4-FFF2-40B4-BE49-F238E27FC236}">
                  <a16:creationId xmlns:a16="http://schemas.microsoft.com/office/drawing/2014/main" id="{F55FBF6E-4444-48D3-2D81-2D5E3FE426CE}"/>
                </a:ext>
              </a:extLst>
            </p:cNvPr>
            <p:cNvSpPr/>
            <p:nvPr/>
          </p:nvSpPr>
          <p:spPr>
            <a:xfrm>
              <a:off x="5272237" y="2288848"/>
              <a:ext cx="9069" cy="350740"/>
            </a:xfrm>
            <a:custGeom>
              <a:avLst/>
              <a:gdLst/>
              <a:ahLst/>
              <a:cxnLst/>
              <a:rect l="l" t="t" r="r" b="b"/>
              <a:pathLst>
                <a:path w="74" h="3397" extrusionOk="0">
                  <a:moveTo>
                    <a:pt x="37" y="0"/>
                  </a:moveTo>
                  <a:cubicBezTo>
                    <a:pt x="19" y="0"/>
                    <a:pt x="1" y="18"/>
                    <a:pt x="1" y="18"/>
                  </a:cubicBezTo>
                  <a:lnTo>
                    <a:pt x="1" y="3361"/>
                  </a:lnTo>
                  <a:cubicBezTo>
                    <a:pt x="1" y="3379"/>
                    <a:pt x="19" y="3397"/>
                    <a:pt x="37" y="3397"/>
                  </a:cubicBezTo>
                  <a:cubicBezTo>
                    <a:pt x="55" y="3397"/>
                    <a:pt x="73" y="3379"/>
                    <a:pt x="73" y="3361"/>
                  </a:cubicBezTo>
                  <a:lnTo>
                    <a:pt x="73" y="18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741;p121">
              <a:extLst>
                <a:ext uri="{FF2B5EF4-FFF2-40B4-BE49-F238E27FC236}">
                  <a16:creationId xmlns:a16="http://schemas.microsoft.com/office/drawing/2014/main" id="{47A80D72-58AD-2219-D235-959A01714A41}"/>
                </a:ext>
              </a:extLst>
            </p:cNvPr>
            <p:cNvSpPr/>
            <p:nvPr/>
          </p:nvSpPr>
          <p:spPr>
            <a:xfrm>
              <a:off x="5306629" y="2311356"/>
              <a:ext cx="6741" cy="339486"/>
            </a:xfrm>
            <a:custGeom>
              <a:avLst/>
              <a:gdLst/>
              <a:ahLst/>
              <a:cxnLst/>
              <a:rect l="l" t="t" r="r" b="b"/>
              <a:pathLst>
                <a:path w="55" h="3288" extrusionOk="0">
                  <a:moveTo>
                    <a:pt x="36" y="0"/>
                  </a:moveTo>
                  <a:cubicBezTo>
                    <a:pt x="18" y="0"/>
                    <a:pt x="0" y="0"/>
                    <a:pt x="0" y="18"/>
                  </a:cubicBezTo>
                  <a:lnTo>
                    <a:pt x="0" y="3252"/>
                  </a:lnTo>
                  <a:cubicBezTo>
                    <a:pt x="0" y="3270"/>
                    <a:pt x="18" y="3288"/>
                    <a:pt x="36" y="3288"/>
                  </a:cubicBezTo>
                  <a:cubicBezTo>
                    <a:pt x="55" y="3288"/>
                    <a:pt x="55" y="3270"/>
                    <a:pt x="55" y="3252"/>
                  </a:cubicBezTo>
                  <a:lnTo>
                    <a:pt x="55" y="18"/>
                  </a:lnTo>
                  <a:cubicBezTo>
                    <a:pt x="55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742;p121">
              <a:extLst>
                <a:ext uri="{FF2B5EF4-FFF2-40B4-BE49-F238E27FC236}">
                  <a16:creationId xmlns:a16="http://schemas.microsoft.com/office/drawing/2014/main" id="{F81C474D-7650-288A-309B-C9CB88BA6E57}"/>
                </a:ext>
              </a:extLst>
            </p:cNvPr>
            <p:cNvSpPr/>
            <p:nvPr/>
          </p:nvSpPr>
          <p:spPr>
            <a:xfrm>
              <a:off x="5338692" y="2202533"/>
              <a:ext cx="8947" cy="446453"/>
            </a:xfrm>
            <a:custGeom>
              <a:avLst/>
              <a:gdLst/>
              <a:ahLst/>
              <a:cxnLst/>
              <a:rect l="l" t="t" r="r" b="b"/>
              <a:pathLst>
                <a:path w="73" h="4324" extrusionOk="0">
                  <a:moveTo>
                    <a:pt x="36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0" y="4287"/>
                  </a:lnTo>
                  <a:cubicBezTo>
                    <a:pt x="0" y="4306"/>
                    <a:pt x="0" y="4324"/>
                    <a:pt x="36" y="4324"/>
                  </a:cubicBezTo>
                  <a:cubicBezTo>
                    <a:pt x="55" y="4324"/>
                    <a:pt x="73" y="4306"/>
                    <a:pt x="73" y="428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743;p121">
              <a:extLst>
                <a:ext uri="{FF2B5EF4-FFF2-40B4-BE49-F238E27FC236}">
                  <a16:creationId xmlns:a16="http://schemas.microsoft.com/office/drawing/2014/main" id="{2FF2F1FF-043B-FEAD-9040-ECFA921C80AA}"/>
                </a:ext>
              </a:extLst>
            </p:cNvPr>
            <p:cNvSpPr/>
            <p:nvPr/>
          </p:nvSpPr>
          <p:spPr>
            <a:xfrm>
              <a:off x="5372961" y="2130363"/>
              <a:ext cx="9069" cy="518625"/>
            </a:xfrm>
            <a:custGeom>
              <a:avLst/>
              <a:gdLst/>
              <a:ahLst/>
              <a:cxnLst/>
              <a:rect l="l" t="t" r="r" b="b"/>
              <a:pathLst>
                <a:path w="74" h="5023" extrusionOk="0">
                  <a:moveTo>
                    <a:pt x="37" y="0"/>
                  </a:moveTo>
                  <a:cubicBezTo>
                    <a:pt x="19" y="0"/>
                    <a:pt x="1" y="10"/>
                    <a:pt x="1" y="28"/>
                  </a:cubicBezTo>
                  <a:lnTo>
                    <a:pt x="1" y="4986"/>
                  </a:lnTo>
                  <a:cubicBezTo>
                    <a:pt x="1" y="5005"/>
                    <a:pt x="19" y="5023"/>
                    <a:pt x="37" y="5023"/>
                  </a:cubicBezTo>
                  <a:cubicBezTo>
                    <a:pt x="55" y="5023"/>
                    <a:pt x="73" y="5005"/>
                    <a:pt x="73" y="4986"/>
                  </a:cubicBezTo>
                  <a:lnTo>
                    <a:pt x="73" y="28"/>
                  </a:lnTo>
                  <a:cubicBezTo>
                    <a:pt x="73" y="1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744;p121">
              <a:extLst>
                <a:ext uri="{FF2B5EF4-FFF2-40B4-BE49-F238E27FC236}">
                  <a16:creationId xmlns:a16="http://schemas.microsoft.com/office/drawing/2014/main" id="{48E0D2F4-93CD-43E3-BC49-668DDC169B02}"/>
                </a:ext>
              </a:extLst>
            </p:cNvPr>
            <p:cNvSpPr/>
            <p:nvPr/>
          </p:nvSpPr>
          <p:spPr>
            <a:xfrm>
              <a:off x="5466471" y="2086277"/>
              <a:ext cx="9069" cy="572108"/>
            </a:xfrm>
            <a:custGeom>
              <a:avLst/>
              <a:gdLst/>
              <a:ahLst/>
              <a:cxnLst/>
              <a:rect l="l" t="t" r="r" b="b"/>
              <a:pathLst>
                <a:path w="74" h="5541" extrusionOk="0">
                  <a:moveTo>
                    <a:pt x="37" y="1"/>
                  </a:moveTo>
                  <a:cubicBezTo>
                    <a:pt x="19" y="1"/>
                    <a:pt x="0" y="19"/>
                    <a:pt x="0" y="37"/>
                  </a:cubicBezTo>
                  <a:lnTo>
                    <a:pt x="0" y="5504"/>
                  </a:lnTo>
                  <a:cubicBezTo>
                    <a:pt x="0" y="5522"/>
                    <a:pt x="19" y="5541"/>
                    <a:pt x="37" y="5541"/>
                  </a:cubicBezTo>
                  <a:cubicBezTo>
                    <a:pt x="55" y="5541"/>
                    <a:pt x="73" y="5522"/>
                    <a:pt x="73" y="5504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45;p121">
              <a:extLst>
                <a:ext uri="{FF2B5EF4-FFF2-40B4-BE49-F238E27FC236}">
                  <a16:creationId xmlns:a16="http://schemas.microsoft.com/office/drawing/2014/main" id="{BDD4008F-C3D3-0711-DFDE-4E4101F61BB7}"/>
                </a:ext>
              </a:extLst>
            </p:cNvPr>
            <p:cNvSpPr/>
            <p:nvPr/>
          </p:nvSpPr>
          <p:spPr>
            <a:xfrm>
              <a:off x="5502030" y="2154730"/>
              <a:ext cx="9069" cy="494258"/>
            </a:xfrm>
            <a:custGeom>
              <a:avLst/>
              <a:gdLst/>
              <a:ahLst/>
              <a:cxnLst/>
              <a:rect l="l" t="t" r="r" b="b"/>
              <a:pathLst>
                <a:path w="74" h="4787" extrusionOk="0">
                  <a:moveTo>
                    <a:pt x="37" y="1"/>
                  </a:moveTo>
                  <a:cubicBezTo>
                    <a:pt x="19" y="1"/>
                    <a:pt x="1" y="10"/>
                    <a:pt x="1" y="28"/>
                  </a:cubicBezTo>
                  <a:lnTo>
                    <a:pt x="1" y="4750"/>
                  </a:lnTo>
                  <a:cubicBezTo>
                    <a:pt x="1" y="4769"/>
                    <a:pt x="19" y="4787"/>
                    <a:pt x="37" y="4787"/>
                  </a:cubicBezTo>
                  <a:cubicBezTo>
                    <a:pt x="55" y="4787"/>
                    <a:pt x="73" y="4769"/>
                    <a:pt x="73" y="4750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46;p121">
              <a:extLst>
                <a:ext uri="{FF2B5EF4-FFF2-40B4-BE49-F238E27FC236}">
                  <a16:creationId xmlns:a16="http://schemas.microsoft.com/office/drawing/2014/main" id="{64518615-3212-1ABB-710A-7CB21C80539A}"/>
                </a:ext>
              </a:extLst>
            </p:cNvPr>
            <p:cNvSpPr/>
            <p:nvPr/>
          </p:nvSpPr>
          <p:spPr>
            <a:xfrm>
              <a:off x="5537588" y="2230720"/>
              <a:ext cx="9069" cy="418266"/>
            </a:xfrm>
            <a:custGeom>
              <a:avLst/>
              <a:gdLst/>
              <a:ahLst/>
              <a:cxnLst/>
              <a:rect l="l" t="t" r="r" b="b"/>
              <a:pathLst>
                <a:path w="74" h="4051" extrusionOk="0">
                  <a:moveTo>
                    <a:pt x="37" y="0"/>
                  </a:moveTo>
                  <a:cubicBezTo>
                    <a:pt x="19" y="0"/>
                    <a:pt x="1" y="0"/>
                    <a:pt x="1" y="37"/>
                  </a:cubicBezTo>
                  <a:lnTo>
                    <a:pt x="1" y="4014"/>
                  </a:lnTo>
                  <a:cubicBezTo>
                    <a:pt x="1" y="4033"/>
                    <a:pt x="19" y="4051"/>
                    <a:pt x="37" y="4051"/>
                  </a:cubicBezTo>
                  <a:cubicBezTo>
                    <a:pt x="55" y="4051"/>
                    <a:pt x="74" y="4033"/>
                    <a:pt x="74" y="4014"/>
                  </a:cubicBezTo>
                  <a:lnTo>
                    <a:pt x="74" y="37"/>
                  </a:lnTo>
                  <a:cubicBezTo>
                    <a:pt x="74" y="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47;p121">
              <a:extLst>
                <a:ext uri="{FF2B5EF4-FFF2-40B4-BE49-F238E27FC236}">
                  <a16:creationId xmlns:a16="http://schemas.microsoft.com/office/drawing/2014/main" id="{7A9B0576-DD89-3FD6-3BED-E4949131FC0D}"/>
                </a:ext>
              </a:extLst>
            </p:cNvPr>
            <p:cNvSpPr/>
            <p:nvPr/>
          </p:nvSpPr>
          <p:spPr>
            <a:xfrm>
              <a:off x="5573147" y="2270057"/>
              <a:ext cx="9069" cy="378928"/>
            </a:xfrm>
            <a:custGeom>
              <a:avLst/>
              <a:gdLst/>
              <a:ahLst/>
              <a:cxnLst/>
              <a:rect l="l" t="t" r="r" b="b"/>
              <a:pathLst>
                <a:path w="74" h="3670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633"/>
                  </a:lnTo>
                  <a:cubicBezTo>
                    <a:pt x="1" y="3652"/>
                    <a:pt x="19" y="3670"/>
                    <a:pt x="37" y="3670"/>
                  </a:cubicBezTo>
                  <a:cubicBezTo>
                    <a:pt x="55" y="3670"/>
                    <a:pt x="74" y="3652"/>
                    <a:pt x="74" y="3633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48;p121">
              <a:extLst>
                <a:ext uri="{FF2B5EF4-FFF2-40B4-BE49-F238E27FC236}">
                  <a16:creationId xmlns:a16="http://schemas.microsoft.com/office/drawing/2014/main" id="{AB6A03C9-7740-5D96-8DD2-52207A7432D7}"/>
                </a:ext>
              </a:extLst>
            </p:cNvPr>
            <p:cNvSpPr/>
            <p:nvPr/>
          </p:nvSpPr>
          <p:spPr>
            <a:xfrm>
              <a:off x="5608706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49;p121">
              <a:extLst>
                <a:ext uri="{FF2B5EF4-FFF2-40B4-BE49-F238E27FC236}">
                  <a16:creationId xmlns:a16="http://schemas.microsoft.com/office/drawing/2014/main" id="{C5047469-C603-36F0-38CE-7B1A958B7DBF}"/>
                </a:ext>
              </a:extLst>
            </p:cNvPr>
            <p:cNvSpPr/>
            <p:nvPr/>
          </p:nvSpPr>
          <p:spPr>
            <a:xfrm>
              <a:off x="5644142" y="2360089"/>
              <a:ext cx="9069" cy="279498"/>
            </a:xfrm>
            <a:custGeom>
              <a:avLst/>
              <a:gdLst/>
              <a:ahLst/>
              <a:cxnLst/>
              <a:rect l="l" t="t" r="r" b="b"/>
              <a:pathLst>
                <a:path w="74" h="2707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671"/>
                  </a:lnTo>
                  <a:cubicBezTo>
                    <a:pt x="1" y="2689"/>
                    <a:pt x="19" y="2707"/>
                    <a:pt x="37" y="2707"/>
                  </a:cubicBezTo>
                  <a:cubicBezTo>
                    <a:pt x="55" y="2707"/>
                    <a:pt x="73" y="2689"/>
                    <a:pt x="73" y="2671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0;p121">
              <a:extLst>
                <a:ext uri="{FF2B5EF4-FFF2-40B4-BE49-F238E27FC236}">
                  <a16:creationId xmlns:a16="http://schemas.microsoft.com/office/drawing/2014/main" id="{E1D41F58-8C14-CB4A-64C8-E8B0DA4A2435}"/>
                </a:ext>
              </a:extLst>
            </p:cNvPr>
            <p:cNvSpPr/>
            <p:nvPr/>
          </p:nvSpPr>
          <p:spPr>
            <a:xfrm>
              <a:off x="5679701" y="2402317"/>
              <a:ext cx="10172" cy="246664"/>
            </a:xfrm>
            <a:custGeom>
              <a:avLst/>
              <a:gdLst/>
              <a:ahLst/>
              <a:cxnLst/>
              <a:rect l="l" t="t" r="r" b="b"/>
              <a:pathLst>
                <a:path w="83" h="2389" extrusionOk="0">
                  <a:moveTo>
                    <a:pt x="32" y="0"/>
                  </a:moveTo>
                  <a:cubicBezTo>
                    <a:pt x="14" y="0"/>
                    <a:pt x="1" y="9"/>
                    <a:pt x="10" y="27"/>
                  </a:cubicBezTo>
                  <a:lnTo>
                    <a:pt x="10" y="2352"/>
                  </a:lnTo>
                  <a:cubicBezTo>
                    <a:pt x="10" y="2371"/>
                    <a:pt x="10" y="2389"/>
                    <a:pt x="46" y="2389"/>
                  </a:cubicBezTo>
                  <a:cubicBezTo>
                    <a:pt x="64" y="2389"/>
                    <a:pt x="82" y="2371"/>
                    <a:pt x="82" y="2352"/>
                  </a:cubicBezTo>
                  <a:lnTo>
                    <a:pt x="82" y="27"/>
                  </a:lnTo>
                  <a:cubicBezTo>
                    <a:pt x="73" y="9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51;p121">
              <a:extLst>
                <a:ext uri="{FF2B5EF4-FFF2-40B4-BE49-F238E27FC236}">
                  <a16:creationId xmlns:a16="http://schemas.microsoft.com/office/drawing/2014/main" id="{EC14803F-246D-E326-841E-576F22483302}"/>
                </a:ext>
              </a:extLst>
            </p:cNvPr>
            <p:cNvSpPr/>
            <p:nvPr/>
          </p:nvSpPr>
          <p:spPr>
            <a:xfrm>
              <a:off x="5716362" y="2437805"/>
              <a:ext cx="9069" cy="219510"/>
            </a:xfrm>
            <a:custGeom>
              <a:avLst/>
              <a:gdLst/>
              <a:ahLst/>
              <a:cxnLst/>
              <a:rect l="l" t="t" r="r" b="b"/>
              <a:pathLst>
                <a:path w="74" h="212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89"/>
                  </a:lnTo>
                  <a:cubicBezTo>
                    <a:pt x="1" y="2108"/>
                    <a:pt x="19" y="2126"/>
                    <a:pt x="37" y="2126"/>
                  </a:cubicBezTo>
                  <a:cubicBezTo>
                    <a:pt x="55" y="2126"/>
                    <a:pt x="74" y="2108"/>
                    <a:pt x="74" y="2089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752;p121">
              <a:extLst>
                <a:ext uri="{FF2B5EF4-FFF2-40B4-BE49-F238E27FC236}">
                  <a16:creationId xmlns:a16="http://schemas.microsoft.com/office/drawing/2014/main" id="{87FE6D68-AD02-C19E-2275-C9C9360CA82C}"/>
                </a:ext>
              </a:extLst>
            </p:cNvPr>
            <p:cNvSpPr/>
            <p:nvPr/>
          </p:nvSpPr>
          <p:spPr>
            <a:xfrm>
              <a:off x="5751921" y="2467850"/>
              <a:ext cx="9069" cy="189464"/>
            </a:xfrm>
            <a:custGeom>
              <a:avLst/>
              <a:gdLst/>
              <a:ahLst/>
              <a:cxnLst/>
              <a:rect l="l" t="t" r="r" b="b"/>
              <a:pathLst>
                <a:path w="74" h="1835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1798"/>
                  </a:lnTo>
                  <a:cubicBezTo>
                    <a:pt x="1" y="1817"/>
                    <a:pt x="19" y="1835"/>
                    <a:pt x="37" y="1835"/>
                  </a:cubicBezTo>
                  <a:cubicBezTo>
                    <a:pt x="55" y="1835"/>
                    <a:pt x="74" y="1817"/>
                    <a:pt x="74" y="1798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53;p121">
              <a:extLst>
                <a:ext uri="{FF2B5EF4-FFF2-40B4-BE49-F238E27FC236}">
                  <a16:creationId xmlns:a16="http://schemas.microsoft.com/office/drawing/2014/main" id="{F6F7C803-C3B1-9827-B040-E625E71BE463}"/>
                </a:ext>
              </a:extLst>
            </p:cNvPr>
            <p:cNvSpPr/>
            <p:nvPr/>
          </p:nvSpPr>
          <p:spPr>
            <a:xfrm>
              <a:off x="5787480" y="2490903"/>
              <a:ext cx="9069" cy="158076"/>
            </a:xfrm>
            <a:custGeom>
              <a:avLst/>
              <a:gdLst/>
              <a:ahLst/>
              <a:cxnLst/>
              <a:rect l="l" t="t" r="r" b="b"/>
              <a:pathLst>
                <a:path w="74" h="1531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1494"/>
                  </a:lnTo>
                  <a:cubicBezTo>
                    <a:pt x="1" y="1513"/>
                    <a:pt x="19" y="1531"/>
                    <a:pt x="37" y="1531"/>
                  </a:cubicBezTo>
                  <a:cubicBezTo>
                    <a:pt x="55" y="1531"/>
                    <a:pt x="73" y="1513"/>
                    <a:pt x="73" y="1494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754;p121">
              <a:extLst>
                <a:ext uri="{FF2B5EF4-FFF2-40B4-BE49-F238E27FC236}">
                  <a16:creationId xmlns:a16="http://schemas.microsoft.com/office/drawing/2014/main" id="{AFA0190F-F38F-1AF1-239F-FB06BA6ED4FE}"/>
                </a:ext>
              </a:extLst>
            </p:cNvPr>
            <p:cNvSpPr/>
            <p:nvPr/>
          </p:nvSpPr>
          <p:spPr>
            <a:xfrm>
              <a:off x="5823038" y="2517644"/>
              <a:ext cx="9069" cy="131334"/>
            </a:xfrm>
            <a:custGeom>
              <a:avLst/>
              <a:gdLst/>
              <a:ahLst/>
              <a:cxnLst/>
              <a:rect l="l" t="t" r="r" b="b"/>
              <a:pathLst>
                <a:path w="74" h="1272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1235"/>
                  </a:lnTo>
                  <a:cubicBezTo>
                    <a:pt x="1" y="1254"/>
                    <a:pt x="19" y="1272"/>
                    <a:pt x="37" y="1272"/>
                  </a:cubicBezTo>
                  <a:cubicBezTo>
                    <a:pt x="55" y="1272"/>
                    <a:pt x="74" y="1254"/>
                    <a:pt x="74" y="1235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755;p121">
              <a:extLst>
                <a:ext uri="{FF2B5EF4-FFF2-40B4-BE49-F238E27FC236}">
                  <a16:creationId xmlns:a16="http://schemas.microsoft.com/office/drawing/2014/main" id="{CFBDE0F3-D1B5-01D6-1082-49D386C25A8C}"/>
                </a:ext>
              </a:extLst>
            </p:cNvPr>
            <p:cNvSpPr/>
            <p:nvPr/>
          </p:nvSpPr>
          <p:spPr>
            <a:xfrm>
              <a:off x="5858597" y="2536332"/>
              <a:ext cx="9069" cy="112646"/>
            </a:xfrm>
            <a:custGeom>
              <a:avLst/>
              <a:gdLst/>
              <a:ahLst/>
              <a:cxnLst/>
              <a:rect l="l" t="t" r="r" b="b"/>
              <a:pathLst>
                <a:path w="74" h="1091" extrusionOk="0">
                  <a:moveTo>
                    <a:pt x="37" y="1"/>
                  </a:moveTo>
                  <a:cubicBezTo>
                    <a:pt x="19" y="1"/>
                    <a:pt x="0" y="1"/>
                    <a:pt x="0" y="37"/>
                  </a:cubicBezTo>
                  <a:lnTo>
                    <a:pt x="0" y="1054"/>
                  </a:lnTo>
                  <a:cubicBezTo>
                    <a:pt x="0" y="1073"/>
                    <a:pt x="19" y="1091"/>
                    <a:pt x="37" y="1091"/>
                  </a:cubicBezTo>
                  <a:cubicBezTo>
                    <a:pt x="55" y="1091"/>
                    <a:pt x="73" y="1073"/>
                    <a:pt x="73" y="1054"/>
                  </a:cubicBezTo>
                  <a:lnTo>
                    <a:pt x="73" y="37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756;p121">
              <a:extLst>
                <a:ext uri="{FF2B5EF4-FFF2-40B4-BE49-F238E27FC236}">
                  <a16:creationId xmlns:a16="http://schemas.microsoft.com/office/drawing/2014/main" id="{986A3FA9-82A0-6D53-8F8C-C7F033F7D816}"/>
                </a:ext>
              </a:extLst>
            </p:cNvPr>
            <p:cNvSpPr/>
            <p:nvPr/>
          </p:nvSpPr>
          <p:spPr>
            <a:xfrm>
              <a:off x="5894156" y="2551406"/>
              <a:ext cx="9069" cy="97571"/>
            </a:xfrm>
            <a:custGeom>
              <a:avLst/>
              <a:gdLst/>
              <a:ahLst/>
              <a:cxnLst/>
              <a:rect l="l" t="t" r="r" b="b"/>
              <a:pathLst>
                <a:path w="74" h="945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908"/>
                  </a:lnTo>
                  <a:cubicBezTo>
                    <a:pt x="1" y="927"/>
                    <a:pt x="19" y="945"/>
                    <a:pt x="37" y="945"/>
                  </a:cubicBezTo>
                  <a:cubicBezTo>
                    <a:pt x="55" y="945"/>
                    <a:pt x="74" y="927"/>
                    <a:pt x="74" y="908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757;p121">
              <a:extLst>
                <a:ext uri="{FF2B5EF4-FFF2-40B4-BE49-F238E27FC236}">
                  <a16:creationId xmlns:a16="http://schemas.microsoft.com/office/drawing/2014/main" id="{F1109621-3A48-31DB-19E9-868C774E3C05}"/>
                </a:ext>
              </a:extLst>
            </p:cNvPr>
            <p:cNvSpPr/>
            <p:nvPr/>
          </p:nvSpPr>
          <p:spPr>
            <a:xfrm>
              <a:off x="5929715" y="2560698"/>
              <a:ext cx="8947" cy="90137"/>
            </a:xfrm>
            <a:custGeom>
              <a:avLst/>
              <a:gdLst/>
              <a:ahLst/>
              <a:cxnLst/>
              <a:rect l="l" t="t" r="r" b="b"/>
              <a:pathLst>
                <a:path w="73" h="873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37"/>
                  </a:lnTo>
                  <a:cubicBezTo>
                    <a:pt x="0" y="855"/>
                    <a:pt x="18" y="873"/>
                    <a:pt x="36" y="873"/>
                  </a:cubicBezTo>
                  <a:cubicBezTo>
                    <a:pt x="55" y="873"/>
                    <a:pt x="73" y="855"/>
                    <a:pt x="73" y="83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58;p121">
              <a:extLst>
                <a:ext uri="{FF2B5EF4-FFF2-40B4-BE49-F238E27FC236}">
                  <a16:creationId xmlns:a16="http://schemas.microsoft.com/office/drawing/2014/main" id="{EBB26275-B052-5C48-1905-639F65F23C1E}"/>
                </a:ext>
              </a:extLst>
            </p:cNvPr>
            <p:cNvSpPr/>
            <p:nvPr/>
          </p:nvSpPr>
          <p:spPr>
            <a:xfrm>
              <a:off x="5965151" y="2570094"/>
              <a:ext cx="8947" cy="88279"/>
            </a:xfrm>
            <a:custGeom>
              <a:avLst/>
              <a:gdLst/>
              <a:ahLst/>
              <a:cxnLst/>
              <a:rect l="l" t="t" r="r" b="b"/>
              <a:pathLst>
                <a:path w="73" h="855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18"/>
                  </a:lnTo>
                  <a:cubicBezTo>
                    <a:pt x="0" y="836"/>
                    <a:pt x="18" y="855"/>
                    <a:pt x="36" y="855"/>
                  </a:cubicBezTo>
                  <a:cubicBezTo>
                    <a:pt x="55" y="855"/>
                    <a:pt x="73" y="836"/>
                    <a:pt x="73" y="818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59;p121">
              <a:extLst>
                <a:ext uri="{FF2B5EF4-FFF2-40B4-BE49-F238E27FC236}">
                  <a16:creationId xmlns:a16="http://schemas.microsoft.com/office/drawing/2014/main" id="{DE243304-C511-71EB-44DA-BE2FE157AAEF}"/>
                </a:ext>
              </a:extLst>
            </p:cNvPr>
            <p:cNvSpPr/>
            <p:nvPr/>
          </p:nvSpPr>
          <p:spPr>
            <a:xfrm>
              <a:off x="6005104" y="2579489"/>
              <a:ext cx="11276" cy="71346"/>
            </a:xfrm>
            <a:custGeom>
              <a:avLst/>
              <a:gdLst/>
              <a:ahLst/>
              <a:cxnLst/>
              <a:rect l="l" t="t" r="r" b="b"/>
              <a:pathLst>
                <a:path w="92" h="6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655"/>
                  </a:lnTo>
                  <a:cubicBezTo>
                    <a:pt x="1" y="673"/>
                    <a:pt x="19" y="691"/>
                    <a:pt x="37" y="691"/>
                  </a:cubicBezTo>
                  <a:cubicBezTo>
                    <a:pt x="74" y="691"/>
                    <a:pt x="92" y="673"/>
                    <a:pt x="92" y="655"/>
                  </a:cubicBezTo>
                  <a:lnTo>
                    <a:pt x="92" y="37"/>
                  </a:lnTo>
                  <a:cubicBezTo>
                    <a:pt x="92" y="19"/>
                    <a:pt x="74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60;p121">
              <a:extLst>
                <a:ext uri="{FF2B5EF4-FFF2-40B4-BE49-F238E27FC236}">
                  <a16:creationId xmlns:a16="http://schemas.microsoft.com/office/drawing/2014/main" id="{7A791506-E8AE-DE49-A9CC-A727DD079898}"/>
                </a:ext>
              </a:extLst>
            </p:cNvPr>
            <p:cNvSpPr/>
            <p:nvPr/>
          </p:nvSpPr>
          <p:spPr>
            <a:xfrm>
              <a:off x="6036356" y="2573398"/>
              <a:ext cx="8947" cy="66183"/>
            </a:xfrm>
            <a:custGeom>
              <a:avLst/>
              <a:gdLst/>
              <a:ahLst/>
              <a:cxnLst/>
              <a:rect l="l" t="t" r="r" b="b"/>
              <a:pathLst>
                <a:path w="73" h="641" extrusionOk="0">
                  <a:moveTo>
                    <a:pt x="37" y="1"/>
                  </a:moveTo>
                  <a:cubicBezTo>
                    <a:pt x="18" y="1"/>
                    <a:pt x="0" y="14"/>
                    <a:pt x="0" y="41"/>
                  </a:cubicBezTo>
                  <a:lnTo>
                    <a:pt x="0" y="605"/>
                  </a:lnTo>
                  <a:cubicBezTo>
                    <a:pt x="0" y="623"/>
                    <a:pt x="18" y="641"/>
                    <a:pt x="37" y="641"/>
                  </a:cubicBezTo>
                  <a:cubicBezTo>
                    <a:pt x="55" y="641"/>
                    <a:pt x="73" y="623"/>
                    <a:pt x="73" y="605"/>
                  </a:cubicBezTo>
                  <a:lnTo>
                    <a:pt x="73" y="41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61;p121">
              <a:extLst>
                <a:ext uri="{FF2B5EF4-FFF2-40B4-BE49-F238E27FC236}">
                  <a16:creationId xmlns:a16="http://schemas.microsoft.com/office/drawing/2014/main" id="{ED387C41-CF89-2F1E-92AD-8B5392796342}"/>
                </a:ext>
              </a:extLst>
            </p:cNvPr>
            <p:cNvSpPr/>
            <p:nvPr/>
          </p:nvSpPr>
          <p:spPr>
            <a:xfrm>
              <a:off x="6071897" y="2566377"/>
              <a:ext cx="9069" cy="82600"/>
            </a:xfrm>
            <a:custGeom>
              <a:avLst/>
              <a:gdLst/>
              <a:ahLst/>
              <a:cxnLst/>
              <a:rect l="l" t="t" r="r" b="b"/>
              <a:pathLst>
                <a:path w="74" h="800" extrusionOk="0">
                  <a:moveTo>
                    <a:pt x="37" y="0"/>
                  </a:moveTo>
                  <a:cubicBezTo>
                    <a:pt x="1" y="0"/>
                    <a:pt x="1" y="19"/>
                    <a:pt x="1" y="37"/>
                  </a:cubicBezTo>
                  <a:lnTo>
                    <a:pt x="1" y="763"/>
                  </a:lnTo>
                  <a:cubicBezTo>
                    <a:pt x="1" y="782"/>
                    <a:pt x="1" y="800"/>
                    <a:pt x="37" y="800"/>
                  </a:cubicBezTo>
                  <a:cubicBezTo>
                    <a:pt x="55" y="800"/>
                    <a:pt x="74" y="782"/>
                    <a:pt x="74" y="763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62;p121">
              <a:extLst>
                <a:ext uri="{FF2B5EF4-FFF2-40B4-BE49-F238E27FC236}">
                  <a16:creationId xmlns:a16="http://schemas.microsoft.com/office/drawing/2014/main" id="{7E3A25DC-1C62-56F7-0E4D-8567FBE688B6}"/>
                </a:ext>
              </a:extLst>
            </p:cNvPr>
            <p:cNvSpPr/>
            <p:nvPr/>
          </p:nvSpPr>
          <p:spPr>
            <a:xfrm>
              <a:off x="6089790" y="2560698"/>
              <a:ext cx="8947" cy="97674"/>
            </a:xfrm>
            <a:custGeom>
              <a:avLst/>
              <a:gdLst/>
              <a:ahLst/>
              <a:cxnLst/>
              <a:rect l="l" t="t" r="r" b="b"/>
              <a:pathLst>
                <a:path w="73" h="946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909"/>
                  </a:lnTo>
                  <a:cubicBezTo>
                    <a:pt x="0" y="927"/>
                    <a:pt x="18" y="946"/>
                    <a:pt x="37" y="946"/>
                  </a:cubicBezTo>
                  <a:cubicBezTo>
                    <a:pt x="55" y="946"/>
                    <a:pt x="73" y="927"/>
                    <a:pt x="73" y="909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63;p121">
              <a:extLst>
                <a:ext uri="{FF2B5EF4-FFF2-40B4-BE49-F238E27FC236}">
                  <a16:creationId xmlns:a16="http://schemas.microsoft.com/office/drawing/2014/main" id="{A898C813-3065-ADD4-BF02-E22994A7A693}"/>
                </a:ext>
              </a:extLst>
            </p:cNvPr>
            <p:cNvSpPr/>
            <p:nvPr/>
          </p:nvSpPr>
          <p:spPr>
            <a:xfrm>
              <a:off x="6125331" y="2547586"/>
              <a:ext cx="9069" cy="91996"/>
            </a:xfrm>
            <a:custGeom>
              <a:avLst/>
              <a:gdLst/>
              <a:ahLst/>
              <a:cxnLst/>
              <a:rect l="l" t="t" r="r" b="b"/>
              <a:pathLst>
                <a:path w="74" h="8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855"/>
                  </a:lnTo>
                  <a:cubicBezTo>
                    <a:pt x="1" y="873"/>
                    <a:pt x="19" y="891"/>
                    <a:pt x="37" y="891"/>
                  </a:cubicBezTo>
                  <a:cubicBezTo>
                    <a:pt x="55" y="891"/>
                    <a:pt x="73" y="873"/>
                    <a:pt x="73" y="85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64;p121">
              <a:extLst>
                <a:ext uri="{FF2B5EF4-FFF2-40B4-BE49-F238E27FC236}">
                  <a16:creationId xmlns:a16="http://schemas.microsoft.com/office/drawing/2014/main" id="{DDE9D997-70DE-4892-0E47-9E6BEF9E19A1}"/>
                </a:ext>
              </a:extLst>
            </p:cNvPr>
            <p:cNvSpPr/>
            <p:nvPr/>
          </p:nvSpPr>
          <p:spPr>
            <a:xfrm>
              <a:off x="6156583" y="2535919"/>
              <a:ext cx="8947" cy="122454"/>
            </a:xfrm>
            <a:custGeom>
              <a:avLst/>
              <a:gdLst/>
              <a:ahLst/>
              <a:cxnLst/>
              <a:rect l="l" t="t" r="r" b="b"/>
              <a:pathLst>
                <a:path w="73" h="1186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1149"/>
                  </a:lnTo>
                  <a:cubicBezTo>
                    <a:pt x="0" y="1167"/>
                    <a:pt x="18" y="1186"/>
                    <a:pt x="36" y="1186"/>
                  </a:cubicBezTo>
                  <a:cubicBezTo>
                    <a:pt x="55" y="1186"/>
                    <a:pt x="73" y="1167"/>
                    <a:pt x="73" y="1149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65;p121">
              <a:extLst>
                <a:ext uri="{FF2B5EF4-FFF2-40B4-BE49-F238E27FC236}">
                  <a16:creationId xmlns:a16="http://schemas.microsoft.com/office/drawing/2014/main" id="{0B8596B2-A2CB-AAA7-D0C2-A181E439D082}"/>
                </a:ext>
              </a:extLst>
            </p:cNvPr>
            <p:cNvSpPr/>
            <p:nvPr/>
          </p:nvSpPr>
          <p:spPr>
            <a:xfrm>
              <a:off x="6185506" y="2521361"/>
              <a:ext cx="8947" cy="137013"/>
            </a:xfrm>
            <a:custGeom>
              <a:avLst/>
              <a:gdLst/>
              <a:ahLst/>
              <a:cxnLst/>
              <a:rect l="l" t="t" r="r" b="b"/>
              <a:pathLst>
                <a:path w="73" h="132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1290"/>
                  </a:lnTo>
                  <a:cubicBezTo>
                    <a:pt x="0" y="1308"/>
                    <a:pt x="18" y="1327"/>
                    <a:pt x="37" y="1327"/>
                  </a:cubicBezTo>
                  <a:cubicBezTo>
                    <a:pt x="55" y="1327"/>
                    <a:pt x="73" y="1308"/>
                    <a:pt x="73" y="129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66;p121">
              <a:extLst>
                <a:ext uri="{FF2B5EF4-FFF2-40B4-BE49-F238E27FC236}">
                  <a16:creationId xmlns:a16="http://schemas.microsoft.com/office/drawing/2014/main" id="{4D8920F1-C581-E891-0633-98CB04AC4E08}"/>
                </a:ext>
              </a:extLst>
            </p:cNvPr>
            <p:cNvSpPr/>
            <p:nvPr/>
          </p:nvSpPr>
          <p:spPr>
            <a:xfrm>
              <a:off x="6207689" y="2508248"/>
              <a:ext cx="9069" cy="159521"/>
            </a:xfrm>
            <a:custGeom>
              <a:avLst/>
              <a:gdLst/>
              <a:ahLst/>
              <a:cxnLst/>
              <a:rect l="l" t="t" r="r" b="b"/>
              <a:pathLst>
                <a:path w="74" h="1545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1508"/>
                  </a:lnTo>
                  <a:cubicBezTo>
                    <a:pt x="1" y="1526"/>
                    <a:pt x="19" y="1544"/>
                    <a:pt x="37" y="1544"/>
                  </a:cubicBezTo>
                  <a:cubicBezTo>
                    <a:pt x="55" y="1544"/>
                    <a:pt x="74" y="1526"/>
                    <a:pt x="74" y="1508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67;p121">
              <a:extLst>
                <a:ext uri="{FF2B5EF4-FFF2-40B4-BE49-F238E27FC236}">
                  <a16:creationId xmlns:a16="http://schemas.microsoft.com/office/drawing/2014/main" id="{9ED89DE8-CC97-8574-97DA-FA1840576516}"/>
                </a:ext>
              </a:extLst>
            </p:cNvPr>
            <p:cNvSpPr/>
            <p:nvPr/>
          </p:nvSpPr>
          <p:spPr>
            <a:xfrm>
              <a:off x="6229994" y="2496995"/>
              <a:ext cx="9069" cy="170776"/>
            </a:xfrm>
            <a:custGeom>
              <a:avLst/>
              <a:gdLst/>
              <a:ahLst/>
              <a:cxnLst/>
              <a:rect l="l" t="t" r="r" b="b"/>
              <a:pathLst>
                <a:path w="74" h="1654" extrusionOk="0">
                  <a:moveTo>
                    <a:pt x="37" y="0"/>
                  </a:moveTo>
                  <a:cubicBezTo>
                    <a:pt x="0" y="0"/>
                    <a:pt x="0" y="19"/>
                    <a:pt x="0" y="37"/>
                  </a:cubicBezTo>
                  <a:lnTo>
                    <a:pt x="0" y="1617"/>
                  </a:lnTo>
                  <a:cubicBezTo>
                    <a:pt x="0" y="1635"/>
                    <a:pt x="0" y="1653"/>
                    <a:pt x="37" y="1653"/>
                  </a:cubicBezTo>
                  <a:cubicBezTo>
                    <a:pt x="55" y="1653"/>
                    <a:pt x="73" y="1635"/>
                    <a:pt x="73" y="161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68;p121">
              <a:extLst>
                <a:ext uri="{FF2B5EF4-FFF2-40B4-BE49-F238E27FC236}">
                  <a16:creationId xmlns:a16="http://schemas.microsoft.com/office/drawing/2014/main" id="{D9B29128-1D90-111A-530B-9E6711D1FFA2}"/>
                </a:ext>
              </a:extLst>
            </p:cNvPr>
            <p:cNvSpPr/>
            <p:nvPr/>
          </p:nvSpPr>
          <p:spPr>
            <a:xfrm>
              <a:off x="6258917" y="2468808"/>
              <a:ext cx="11276" cy="189567"/>
            </a:xfrm>
            <a:custGeom>
              <a:avLst/>
              <a:gdLst/>
              <a:ahLst/>
              <a:cxnLst/>
              <a:rect l="l" t="t" r="r" b="b"/>
              <a:pathLst>
                <a:path w="92" h="183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1799"/>
                  </a:lnTo>
                  <a:cubicBezTo>
                    <a:pt x="1" y="1817"/>
                    <a:pt x="19" y="1836"/>
                    <a:pt x="37" y="1836"/>
                  </a:cubicBezTo>
                  <a:cubicBezTo>
                    <a:pt x="73" y="1836"/>
                    <a:pt x="73" y="1817"/>
                    <a:pt x="91" y="1799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69;p121">
              <a:extLst>
                <a:ext uri="{FF2B5EF4-FFF2-40B4-BE49-F238E27FC236}">
                  <a16:creationId xmlns:a16="http://schemas.microsoft.com/office/drawing/2014/main" id="{FEEF5202-29C6-E28E-3E9D-0E56DB39DF0E}"/>
                </a:ext>
              </a:extLst>
            </p:cNvPr>
            <p:cNvSpPr/>
            <p:nvPr/>
          </p:nvSpPr>
          <p:spPr>
            <a:xfrm>
              <a:off x="6285634" y="2444442"/>
              <a:ext cx="9069" cy="213934"/>
            </a:xfrm>
            <a:custGeom>
              <a:avLst/>
              <a:gdLst/>
              <a:ahLst/>
              <a:cxnLst/>
              <a:rect l="l" t="t" r="r" b="b"/>
              <a:pathLst>
                <a:path w="74" h="2072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35"/>
                  </a:lnTo>
                  <a:cubicBezTo>
                    <a:pt x="1" y="2053"/>
                    <a:pt x="19" y="2072"/>
                    <a:pt x="37" y="2072"/>
                  </a:cubicBezTo>
                  <a:cubicBezTo>
                    <a:pt x="55" y="2072"/>
                    <a:pt x="73" y="2053"/>
                    <a:pt x="73" y="203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70;p121">
              <a:extLst>
                <a:ext uri="{FF2B5EF4-FFF2-40B4-BE49-F238E27FC236}">
                  <a16:creationId xmlns:a16="http://schemas.microsoft.com/office/drawing/2014/main" id="{34089554-2A85-4A67-7A04-FA164C6488B9}"/>
                </a:ext>
              </a:extLst>
            </p:cNvPr>
            <p:cNvSpPr/>
            <p:nvPr/>
          </p:nvSpPr>
          <p:spPr>
            <a:xfrm>
              <a:off x="6307939" y="2421005"/>
              <a:ext cx="15688" cy="239230"/>
            </a:xfrm>
            <a:custGeom>
              <a:avLst/>
              <a:gdLst/>
              <a:ahLst/>
              <a:cxnLst/>
              <a:rect l="l" t="t" r="r" b="b"/>
              <a:pathLst>
                <a:path w="128" h="2317" extrusionOk="0">
                  <a:moveTo>
                    <a:pt x="30" y="1"/>
                  </a:moveTo>
                  <a:cubicBezTo>
                    <a:pt x="14" y="1"/>
                    <a:pt x="0" y="10"/>
                    <a:pt x="0" y="28"/>
                  </a:cubicBezTo>
                  <a:lnTo>
                    <a:pt x="37" y="2262"/>
                  </a:lnTo>
                  <a:cubicBezTo>
                    <a:pt x="37" y="2280"/>
                    <a:pt x="55" y="2299"/>
                    <a:pt x="91" y="2299"/>
                  </a:cubicBezTo>
                  <a:lnTo>
                    <a:pt x="91" y="2317"/>
                  </a:lnTo>
                  <a:cubicBezTo>
                    <a:pt x="109" y="2317"/>
                    <a:pt x="127" y="2299"/>
                    <a:pt x="127" y="2280"/>
                  </a:cubicBezTo>
                  <a:lnTo>
                    <a:pt x="73" y="28"/>
                  </a:lnTo>
                  <a:cubicBezTo>
                    <a:pt x="64" y="10"/>
                    <a:pt x="46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71;p121">
              <a:extLst>
                <a:ext uri="{FF2B5EF4-FFF2-40B4-BE49-F238E27FC236}">
                  <a16:creationId xmlns:a16="http://schemas.microsoft.com/office/drawing/2014/main" id="{3D1AB314-2BEE-DFFD-9E29-72FB049CC261}"/>
                </a:ext>
              </a:extLst>
            </p:cNvPr>
            <p:cNvSpPr/>
            <p:nvPr/>
          </p:nvSpPr>
          <p:spPr>
            <a:xfrm>
              <a:off x="6339069" y="2376505"/>
              <a:ext cx="9069" cy="281872"/>
            </a:xfrm>
            <a:custGeom>
              <a:avLst/>
              <a:gdLst/>
              <a:ahLst/>
              <a:cxnLst/>
              <a:rect l="l" t="t" r="r" b="b"/>
              <a:pathLst>
                <a:path w="74" h="2730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2693"/>
                  </a:lnTo>
                  <a:cubicBezTo>
                    <a:pt x="1" y="2711"/>
                    <a:pt x="1" y="2730"/>
                    <a:pt x="37" y="2730"/>
                  </a:cubicBezTo>
                  <a:cubicBezTo>
                    <a:pt x="55" y="2730"/>
                    <a:pt x="73" y="2711"/>
                    <a:pt x="73" y="2693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2;p121">
              <a:extLst>
                <a:ext uri="{FF2B5EF4-FFF2-40B4-BE49-F238E27FC236}">
                  <a16:creationId xmlns:a16="http://schemas.microsoft.com/office/drawing/2014/main" id="{B7737587-99BC-75B3-9156-51E1C4DD14FB}"/>
                </a:ext>
              </a:extLst>
            </p:cNvPr>
            <p:cNvSpPr/>
            <p:nvPr/>
          </p:nvSpPr>
          <p:spPr>
            <a:xfrm>
              <a:off x="6365786" y="2323539"/>
              <a:ext cx="11276" cy="325444"/>
            </a:xfrm>
            <a:custGeom>
              <a:avLst/>
              <a:gdLst/>
              <a:ahLst/>
              <a:cxnLst/>
              <a:rect l="l" t="t" r="r" b="b"/>
              <a:pathLst>
                <a:path w="92" h="3152" extrusionOk="0">
                  <a:moveTo>
                    <a:pt x="46" y="0"/>
                  </a:moveTo>
                  <a:cubicBezTo>
                    <a:pt x="23" y="0"/>
                    <a:pt x="0" y="9"/>
                    <a:pt x="0" y="28"/>
                  </a:cubicBezTo>
                  <a:lnTo>
                    <a:pt x="0" y="3115"/>
                  </a:lnTo>
                  <a:cubicBezTo>
                    <a:pt x="0" y="3134"/>
                    <a:pt x="19" y="3152"/>
                    <a:pt x="55" y="3152"/>
                  </a:cubicBezTo>
                  <a:cubicBezTo>
                    <a:pt x="73" y="3152"/>
                    <a:pt x="91" y="3134"/>
                    <a:pt x="91" y="3115"/>
                  </a:cubicBezTo>
                  <a:lnTo>
                    <a:pt x="91" y="28"/>
                  </a:lnTo>
                  <a:cubicBezTo>
                    <a:pt x="91" y="9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73;p121">
              <a:extLst>
                <a:ext uri="{FF2B5EF4-FFF2-40B4-BE49-F238E27FC236}">
                  <a16:creationId xmlns:a16="http://schemas.microsoft.com/office/drawing/2014/main" id="{0BEE4F6C-F311-89F5-1DC5-5FCC7EBAD98E}"/>
                </a:ext>
              </a:extLst>
            </p:cNvPr>
            <p:cNvSpPr/>
            <p:nvPr/>
          </p:nvSpPr>
          <p:spPr>
            <a:xfrm>
              <a:off x="6427063" y="2144405"/>
              <a:ext cx="8947" cy="513979"/>
            </a:xfrm>
            <a:custGeom>
              <a:avLst/>
              <a:gdLst/>
              <a:ahLst/>
              <a:cxnLst/>
              <a:rect l="l" t="t" r="r" b="b"/>
              <a:pathLst>
                <a:path w="73" h="4978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4941"/>
                  </a:lnTo>
                  <a:cubicBezTo>
                    <a:pt x="0" y="4959"/>
                    <a:pt x="18" y="4978"/>
                    <a:pt x="37" y="4978"/>
                  </a:cubicBezTo>
                  <a:cubicBezTo>
                    <a:pt x="55" y="4978"/>
                    <a:pt x="73" y="4959"/>
                    <a:pt x="73" y="4941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74;p121">
              <a:extLst>
                <a:ext uri="{FF2B5EF4-FFF2-40B4-BE49-F238E27FC236}">
                  <a16:creationId xmlns:a16="http://schemas.microsoft.com/office/drawing/2014/main" id="{F0DEE9DB-D98E-F658-C476-E1C48CCD2152}"/>
                </a:ext>
              </a:extLst>
            </p:cNvPr>
            <p:cNvSpPr/>
            <p:nvPr/>
          </p:nvSpPr>
          <p:spPr>
            <a:xfrm>
              <a:off x="6454748" y="2179612"/>
              <a:ext cx="10050" cy="459979"/>
            </a:xfrm>
            <a:custGeom>
              <a:avLst/>
              <a:gdLst/>
              <a:ahLst/>
              <a:cxnLst/>
              <a:rect l="l" t="t" r="r" b="b"/>
              <a:pathLst>
                <a:path w="82" h="4455" extrusionOk="0">
                  <a:moveTo>
                    <a:pt x="32" y="0"/>
                  </a:moveTo>
                  <a:cubicBezTo>
                    <a:pt x="14" y="0"/>
                    <a:pt x="0" y="14"/>
                    <a:pt x="9" y="41"/>
                  </a:cubicBezTo>
                  <a:lnTo>
                    <a:pt x="9" y="4419"/>
                  </a:lnTo>
                  <a:cubicBezTo>
                    <a:pt x="9" y="4437"/>
                    <a:pt x="9" y="4455"/>
                    <a:pt x="46" y="4455"/>
                  </a:cubicBezTo>
                  <a:cubicBezTo>
                    <a:pt x="64" y="4455"/>
                    <a:pt x="82" y="4437"/>
                    <a:pt x="82" y="4419"/>
                  </a:cubicBezTo>
                  <a:lnTo>
                    <a:pt x="82" y="41"/>
                  </a:lnTo>
                  <a:cubicBezTo>
                    <a:pt x="73" y="14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75;p121">
              <a:extLst>
                <a:ext uri="{FF2B5EF4-FFF2-40B4-BE49-F238E27FC236}">
                  <a16:creationId xmlns:a16="http://schemas.microsoft.com/office/drawing/2014/main" id="{36D837EB-D91C-2817-90F9-7702FB6C4358}"/>
                </a:ext>
              </a:extLst>
            </p:cNvPr>
            <p:cNvSpPr/>
            <p:nvPr/>
          </p:nvSpPr>
          <p:spPr>
            <a:xfrm>
              <a:off x="6483536" y="2240115"/>
              <a:ext cx="9069" cy="399474"/>
            </a:xfrm>
            <a:custGeom>
              <a:avLst/>
              <a:gdLst/>
              <a:ahLst/>
              <a:cxnLst/>
              <a:rect l="l" t="t" r="r" b="b"/>
              <a:pathLst>
                <a:path w="74" h="3869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3833"/>
                  </a:lnTo>
                  <a:cubicBezTo>
                    <a:pt x="1" y="3851"/>
                    <a:pt x="19" y="3869"/>
                    <a:pt x="37" y="3869"/>
                  </a:cubicBezTo>
                  <a:cubicBezTo>
                    <a:pt x="55" y="3869"/>
                    <a:pt x="73" y="3851"/>
                    <a:pt x="73" y="383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76;p121">
              <a:extLst>
                <a:ext uri="{FF2B5EF4-FFF2-40B4-BE49-F238E27FC236}">
                  <a16:creationId xmlns:a16="http://schemas.microsoft.com/office/drawing/2014/main" id="{D67EC272-597A-EBF4-8D42-BDCA22ABFF6A}"/>
                </a:ext>
              </a:extLst>
            </p:cNvPr>
            <p:cNvSpPr/>
            <p:nvPr/>
          </p:nvSpPr>
          <p:spPr>
            <a:xfrm>
              <a:off x="6511344" y="2270057"/>
              <a:ext cx="11276" cy="378928"/>
            </a:xfrm>
            <a:custGeom>
              <a:avLst/>
              <a:gdLst/>
              <a:ahLst/>
              <a:cxnLst/>
              <a:rect l="l" t="t" r="r" b="b"/>
              <a:pathLst>
                <a:path w="92" h="36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633"/>
                  </a:lnTo>
                  <a:cubicBezTo>
                    <a:pt x="0" y="3652"/>
                    <a:pt x="18" y="3670"/>
                    <a:pt x="55" y="3670"/>
                  </a:cubicBezTo>
                  <a:cubicBezTo>
                    <a:pt x="73" y="3670"/>
                    <a:pt x="91" y="3652"/>
                    <a:pt x="91" y="3633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77;p121">
              <a:extLst>
                <a:ext uri="{FF2B5EF4-FFF2-40B4-BE49-F238E27FC236}">
                  <a16:creationId xmlns:a16="http://schemas.microsoft.com/office/drawing/2014/main" id="{011DC80E-3A9F-FE09-4007-22FCF35E8293}"/>
                </a:ext>
              </a:extLst>
            </p:cNvPr>
            <p:cNvSpPr/>
            <p:nvPr/>
          </p:nvSpPr>
          <p:spPr>
            <a:xfrm>
              <a:off x="6541358" y="2307536"/>
              <a:ext cx="8947" cy="341448"/>
            </a:xfrm>
            <a:custGeom>
              <a:avLst/>
              <a:gdLst/>
              <a:ahLst/>
              <a:cxnLst/>
              <a:rect l="l" t="t" r="r" b="b"/>
              <a:pathLst>
                <a:path w="73" h="330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270"/>
                  </a:lnTo>
                  <a:cubicBezTo>
                    <a:pt x="0" y="3289"/>
                    <a:pt x="18" y="3307"/>
                    <a:pt x="37" y="3307"/>
                  </a:cubicBezTo>
                  <a:cubicBezTo>
                    <a:pt x="55" y="3307"/>
                    <a:pt x="73" y="3289"/>
                    <a:pt x="73" y="327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78;p121">
              <a:extLst>
                <a:ext uri="{FF2B5EF4-FFF2-40B4-BE49-F238E27FC236}">
                  <a16:creationId xmlns:a16="http://schemas.microsoft.com/office/drawing/2014/main" id="{83E8243A-8C04-FA84-33BE-EEAF550475B1}"/>
                </a:ext>
              </a:extLst>
            </p:cNvPr>
            <p:cNvSpPr/>
            <p:nvPr/>
          </p:nvSpPr>
          <p:spPr>
            <a:xfrm>
              <a:off x="6569044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79;p121">
              <a:extLst>
                <a:ext uri="{FF2B5EF4-FFF2-40B4-BE49-F238E27FC236}">
                  <a16:creationId xmlns:a16="http://schemas.microsoft.com/office/drawing/2014/main" id="{F79AB047-A5E8-881C-9458-6E890DFB1C8E}"/>
                </a:ext>
              </a:extLst>
            </p:cNvPr>
            <p:cNvSpPr/>
            <p:nvPr/>
          </p:nvSpPr>
          <p:spPr>
            <a:xfrm>
              <a:off x="6596729" y="2360089"/>
              <a:ext cx="11276" cy="290752"/>
            </a:xfrm>
            <a:custGeom>
              <a:avLst/>
              <a:gdLst/>
              <a:ahLst/>
              <a:cxnLst/>
              <a:rect l="l" t="t" r="r" b="b"/>
              <a:pathLst>
                <a:path w="92" h="2816" extrusionOk="0">
                  <a:moveTo>
                    <a:pt x="55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2780"/>
                  </a:lnTo>
                  <a:cubicBezTo>
                    <a:pt x="0" y="2798"/>
                    <a:pt x="18" y="2816"/>
                    <a:pt x="55" y="2816"/>
                  </a:cubicBezTo>
                  <a:cubicBezTo>
                    <a:pt x="73" y="2816"/>
                    <a:pt x="91" y="2798"/>
                    <a:pt x="91" y="2780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80;p121">
              <a:extLst>
                <a:ext uri="{FF2B5EF4-FFF2-40B4-BE49-F238E27FC236}">
                  <a16:creationId xmlns:a16="http://schemas.microsoft.com/office/drawing/2014/main" id="{53BA5212-3BFB-1767-BB21-A530A3456CF1}"/>
                </a:ext>
              </a:extLst>
            </p:cNvPr>
            <p:cNvSpPr/>
            <p:nvPr/>
          </p:nvSpPr>
          <p:spPr>
            <a:xfrm>
              <a:off x="6626743" y="2187046"/>
              <a:ext cx="8947" cy="461940"/>
            </a:xfrm>
            <a:custGeom>
              <a:avLst/>
              <a:gdLst/>
              <a:ahLst/>
              <a:cxnLst/>
              <a:rect l="l" t="t" r="r" b="b"/>
              <a:pathLst>
                <a:path w="73" h="4474" extrusionOk="0">
                  <a:moveTo>
                    <a:pt x="36" y="1"/>
                  </a:moveTo>
                  <a:cubicBezTo>
                    <a:pt x="18" y="1"/>
                    <a:pt x="0" y="15"/>
                    <a:pt x="0" y="42"/>
                  </a:cubicBezTo>
                  <a:lnTo>
                    <a:pt x="0" y="4437"/>
                  </a:lnTo>
                  <a:cubicBezTo>
                    <a:pt x="0" y="4456"/>
                    <a:pt x="18" y="4474"/>
                    <a:pt x="36" y="4474"/>
                  </a:cubicBezTo>
                  <a:cubicBezTo>
                    <a:pt x="55" y="4474"/>
                    <a:pt x="73" y="4456"/>
                    <a:pt x="73" y="4437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81;p121">
              <a:extLst>
                <a:ext uri="{FF2B5EF4-FFF2-40B4-BE49-F238E27FC236}">
                  <a16:creationId xmlns:a16="http://schemas.microsoft.com/office/drawing/2014/main" id="{37612EC1-8A7A-9B16-1CC1-ACE62CA38252}"/>
                </a:ext>
              </a:extLst>
            </p:cNvPr>
            <p:cNvSpPr/>
            <p:nvPr/>
          </p:nvSpPr>
          <p:spPr>
            <a:xfrm>
              <a:off x="6710781" y="2095156"/>
              <a:ext cx="9069" cy="572624"/>
            </a:xfrm>
            <a:custGeom>
              <a:avLst/>
              <a:gdLst/>
              <a:ahLst/>
              <a:cxnLst/>
              <a:rect l="l" t="t" r="r" b="b"/>
              <a:pathLst>
                <a:path w="74" h="5546" extrusionOk="0">
                  <a:moveTo>
                    <a:pt x="37" y="1"/>
                  </a:moveTo>
                  <a:cubicBezTo>
                    <a:pt x="19" y="1"/>
                    <a:pt x="1" y="15"/>
                    <a:pt x="1" y="42"/>
                  </a:cubicBezTo>
                  <a:lnTo>
                    <a:pt x="1" y="5509"/>
                  </a:lnTo>
                  <a:cubicBezTo>
                    <a:pt x="1" y="5527"/>
                    <a:pt x="19" y="5545"/>
                    <a:pt x="37" y="5545"/>
                  </a:cubicBezTo>
                  <a:cubicBezTo>
                    <a:pt x="55" y="5545"/>
                    <a:pt x="73" y="5527"/>
                    <a:pt x="73" y="5509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82;p121">
              <a:extLst>
                <a:ext uri="{FF2B5EF4-FFF2-40B4-BE49-F238E27FC236}">
                  <a16:creationId xmlns:a16="http://schemas.microsoft.com/office/drawing/2014/main" id="{DE1B3E33-76D1-6A58-AC40-9D36E515DFB0}"/>
                </a:ext>
              </a:extLst>
            </p:cNvPr>
            <p:cNvSpPr/>
            <p:nvPr/>
          </p:nvSpPr>
          <p:spPr>
            <a:xfrm>
              <a:off x="6742496" y="2140688"/>
              <a:ext cx="8947" cy="517696"/>
            </a:xfrm>
            <a:custGeom>
              <a:avLst/>
              <a:gdLst/>
              <a:ahLst/>
              <a:cxnLst/>
              <a:rect l="l" t="t" r="r" b="b"/>
              <a:pathLst>
                <a:path w="73" h="5014" extrusionOk="0">
                  <a:moveTo>
                    <a:pt x="37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4977"/>
                  </a:lnTo>
                  <a:cubicBezTo>
                    <a:pt x="0" y="4995"/>
                    <a:pt x="18" y="5014"/>
                    <a:pt x="37" y="5014"/>
                  </a:cubicBezTo>
                  <a:cubicBezTo>
                    <a:pt x="55" y="5014"/>
                    <a:pt x="73" y="4995"/>
                    <a:pt x="73" y="497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83;p121">
              <a:extLst>
                <a:ext uri="{FF2B5EF4-FFF2-40B4-BE49-F238E27FC236}">
                  <a16:creationId xmlns:a16="http://schemas.microsoft.com/office/drawing/2014/main" id="{9196125A-A99F-04D0-4CFF-173D7E75E072}"/>
                </a:ext>
              </a:extLst>
            </p:cNvPr>
            <p:cNvSpPr/>
            <p:nvPr/>
          </p:nvSpPr>
          <p:spPr>
            <a:xfrm>
              <a:off x="6774089" y="2187562"/>
              <a:ext cx="11276" cy="461424"/>
            </a:xfrm>
            <a:custGeom>
              <a:avLst/>
              <a:gdLst/>
              <a:ahLst/>
              <a:cxnLst/>
              <a:rect l="l" t="t" r="r" b="b"/>
              <a:pathLst>
                <a:path w="92" h="4469" extrusionOk="0">
                  <a:moveTo>
                    <a:pt x="55" y="0"/>
                  </a:moveTo>
                  <a:cubicBezTo>
                    <a:pt x="19" y="0"/>
                    <a:pt x="19" y="19"/>
                    <a:pt x="19" y="37"/>
                  </a:cubicBezTo>
                  <a:lnTo>
                    <a:pt x="19" y="4432"/>
                  </a:lnTo>
                  <a:cubicBezTo>
                    <a:pt x="0" y="4451"/>
                    <a:pt x="19" y="4469"/>
                    <a:pt x="55" y="4469"/>
                  </a:cubicBezTo>
                  <a:cubicBezTo>
                    <a:pt x="73" y="4469"/>
                    <a:pt x="91" y="4451"/>
                    <a:pt x="91" y="4432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84;p121">
              <a:extLst>
                <a:ext uri="{FF2B5EF4-FFF2-40B4-BE49-F238E27FC236}">
                  <a16:creationId xmlns:a16="http://schemas.microsoft.com/office/drawing/2014/main" id="{647E967F-8F81-5C3B-0A31-BE62F8A06A03}"/>
                </a:ext>
              </a:extLst>
            </p:cNvPr>
            <p:cNvSpPr/>
            <p:nvPr/>
          </p:nvSpPr>
          <p:spPr>
            <a:xfrm>
              <a:off x="6808010" y="2221324"/>
              <a:ext cx="8947" cy="427661"/>
            </a:xfrm>
            <a:custGeom>
              <a:avLst/>
              <a:gdLst/>
              <a:ahLst/>
              <a:cxnLst/>
              <a:rect l="l" t="t" r="r" b="b"/>
              <a:pathLst>
                <a:path w="73" h="4142" extrusionOk="0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4105"/>
                  </a:lnTo>
                  <a:cubicBezTo>
                    <a:pt x="0" y="4124"/>
                    <a:pt x="19" y="4142"/>
                    <a:pt x="37" y="4142"/>
                  </a:cubicBezTo>
                  <a:cubicBezTo>
                    <a:pt x="55" y="4142"/>
                    <a:pt x="73" y="4124"/>
                    <a:pt x="73" y="410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85;p121">
              <a:extLst>
                <a:ext uri="{FF2B5EF4-FFF2-40B4-BE49-F238E27FC236}">
                  <a16:creationId xmlns:a16="http://schemas.microsoft.com/office/drawing/2014/main" id="{DF3A4D31-D125-77DE-419D-C3C5677A72F4}"/>
                </a:ext>
              </a:extLst>
            </p:cNvPr>
            <p:cNvSpPr/>
            <p:nvPr/>
          </p:nvSpPr>
          <p:spPr>
            <a:xfrm>
              <a:off x="6839603" y="2250337"/>
              <a:ext cx="8947" cy="389253"/>
            </a:xfrm>
            <a:custGeom>
              <a:avLst/>
              <a:gdLst/>
              <a:ahLst/>
              <a:cxnLst/>
              <a:rect l="l" t="t" r="r" b="b"/>
              <a:pathLst>
                <a:path w="73" h="3770" extrusionOk="0">
                  <a:moveTo>
                    <a:pt x="37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734"/>
                  </a:lnTo>
                  <a:cubicBezTo>
                    <a:pt x="0" y="3752"/>
                    <a:pt x="18" y="3770"/>
                    <a:pt x="37" y="3770"/>
                  </a:cubicBezTo>
                  <a:cubicBezTo>
                    <a:pt x="55" y="3770"/>
                    <a:pt x="73" y="3752"/>
                    <a:pt x="73" y="3734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86;p121">
              <a:extLst>
                <a:ext uri="{FF2B5EF4-FFF2-40B4-BE49-F238E27FC236}">
                  <a16:creationId xmlns:a16="http://schemas.microsoft.com/office/drawing/2014/main" id="{01C65D28-9874-BD9C-617A-673ACA704580}"/>
                </a:ext>
              </a:extLst>
            </p:cNvPr>
            <p:cNvSpPr/>
            <p:nvPr/>
          </p:nvSpPr>
          <p:spPr>
            <a:xfrm>
              <a:off x="6871196" y="2268198"/>
              <a:ext cx="11153" cy="371390"/>
            </a:xfrm>
            <a:custGeom>
              <a:avLst/>
              <a:gdLst/>
              <a:ahLst/>
              <a:cxnLst/>
              <a:rect l="l" t="t" r="r" b="b"/>
              <a:pathLst>
                <a:path w="91" h="3597" extrusionOk="0">
                  <a:moveTo>
                    <a:pt x="55" y="0"/>
                  </a:moveTo>
                  <a:cubicBezTo>
                    <a:pt x="36" y="0"/>
                    <a:pt x="18" y="19"/>
                    <a:pt x="18" y="37"/>
                  </a:cubicBezTo>
                  <a:lnTo>
                    <a:pt x="0" y="3561"/>
                  </a:lnTo>
                  <a:cubicBezTo>
                    <a:pt x="0" y="3579"/>
                    <a:pt x="18" y="3597"/>
                    <a:pt x="36" y="3597"/>
                  </a:cubicBezTo>
                  <a:cubicBezTo>
                    <a:pt x="55" y="3597"/>
                    <a:pt x="73" y="3579"/>
                    <a:pt x="73" y="3561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87;p121">
              <a:extLst>
                <a:ext uri="{FF2B5EF4-FFF2-40B4-BE49-F238E27FC236}">
                  <a16:creationId xmlns:a16="http://schemas.microsoft.com/office/drawing/2014/main" id="{23DD5789-75D6-283D-DCB3-5EDB283C5C8A}"/>
                </a:ext>
              </a:extLst>
            </p:cNvPr>
            <p:cNvSpPr/>
            <p:nvPr/>
          </p:nvSpPr>
          <p:spPr>
            <a:xfrm>
              <a:off x="6904994" y="2281311"/>
              <a:ext cx="11153" cy="358278"/>
            </a:xfrm>
            <a:custGeom>
              <a:avLst/>
              <a:gdLst/>
              <a:ahLst/>
              <a:cxnLst/>
              <a:rect l="l" t="t" r="r" b="b"/>
              <a:pathLst>
                <a:path w="91" h="34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434"/>
                  </a:lnTo>
                  <a:cubicBezTo>
                    <a:pt x="0" y="3452"/>
                    <a:pt x="18" y="3470"/>
                    <a:pt x="55" y="3470"/>
                  </a:cubicBezTo>
                  <a:cubicBezTo>
                    <a:pt x="73" y="3470"/>
                    <a:pt x="91" y="3452"/>
                    <a:pt x="91" y="3434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88;p121">
              <a:extLst>
                <a:ext uri="{FF2B5EF4-FFF2-40B4-BE49-F238E27FC236}">
                  <a16:creationId xmlns:a16="http://schemas.microsoft.com/office/drawing/2014/main" id="{E9A7D9CF-FAC8-C8B8-36EE-B8489A3FEB5E}"/>
                </a:ext>
              </a:extLst>
            </p:cNvPr>
            <p:cNvSpPr/>
            <p:nvPr/>
          </p:nvSpPr>
          <p:spPr>
            <a:xfrm>
              <a:off x="6938793" y="2300102"/>
              <a:ext cx="11276" cy="339486"/>
            </a:xfrm>
            <a:custGeom>
              <a:avLst/>
              <a:gdLst/>
              <a:ahLst/>
              <a:cxnLst/>
              <a:rect l="l" t="t" r="r" b="b"/>
              <a:pathLst>
                <a:path w="92" h="3288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9" y="3252"/>
                  </a:lnTo>
                  <a:cubicBezTo>
                    <a:pt x="19" y="3270"/>
                    <a:pt x="37" y="3288"/>
                    <a:pt x="55" y="3288"/>
                  </a:cubicBezTo>
                  <a:cubicBezTo>
                    <a:pt x="73" y="3288"/>
                    <a:pt x="91" y="3270"/>
                    <a:pt x="91" y="3252"/>
                  </a:cubicBezTo>
                  <a:lnTo>
                    <a:pt x="73" y="37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89;p121">
              <a:extLst>
                <a:ext uri="{FF2B5EF4-FFF2-40B4-BE49-F238E27FC236}">
                  <a16:creationId xmlns:a16="http://schemas.microsoft.com/office/drawing/2014/main" id="{8B1375B9-8090-6AE5-E2AA-8EC0050BE3F1}"/>
                </a:ext>
              </a:extLst>
            </p:cNvPr>
            <p:cNvSpPr/>
            <p:nvPr/>
          </p:nvSpPr>
          <p:spPr>
            <a:xfrm>
              <a:off x="6972715" y="2315073"/>
              <a:ext cx="11153" cy="333910"/>
            </a:xfrm>
            <a:custGeom>
              <a:avLst/>
              <a:gdLst/>
              <a:ahLst/>
              <a:cxnLst/>
              <a:rect l="l" t="t" r="r" b="b"/>
              <a:pathLst>
                <a:path w="91" h="3234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197"/>
                  </a:lnTo>
                  <a:cubicBezTo>
                    <a:pt x="0" y="3216"/>
                    <a:pt x="18" y="3234"/>
                    <a:pt x="36" y="3234"/>
                  </a:cubicBezTo>
                  <a:cubicBezTo>
                    <a:pt x="73" y="3234"/>
                    <a:pt x="73" y="3216"/>
                    <a:pt x="91" y="3197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90;p121">
              <a:extLst>
                <a:ext uri="{FF2B5EF4-FFF2-40B4-BE49-F238E27FC236}">
                  <a16:creationId xmlns:a16="http://schemas.microsoft.com/office/drawing/2014/main" id="{38456E68-4155-CFC2-CA4B-D2CB65A7DBF1}"/>
                </a:ext>
              </a:extLst>
            </p:cNvPr>
            <p:cNvSpPr/>
            <p:nvPr/>
          </p:nvSpPr>
          <p:spPr>
            <a:xfrm>
              <a:off x="7006513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91;p121">
              <a:extLst>
                <a:ext uri="{FF2B5EF4-FFF2-40B4-BE49-F238E27FC236}">
                  <a16:creationId xmlns:a16="http://schemas.microsoft.com/office/drawing/2014/main" id="{ADE7C046-F3ED-4DFF-4EAC-C082626B19E3}"/>
                </a:ext>
              </a:extLst>
            </p:cNvPr>
            <p:cNvSpPr/>
            <p:nvPr/>
          </p:nvSpPr>
          <p:spPr>
            <a:xfrm>
              <a:off x="7038106" y="2339439"/>
              <a:ext cx="9069" cy="318939"/>
            </a:xfrm>
            <a:custGeom>
              <a:avLst/>
              <a:gdLst/>
              <a:ahLst/>
              <a:cxnLst/>
              <a:rect l="l" t="t" r="r" b="b"/>
              <a:pathLst>
                <a:path w="74" h="3089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052"/>
                  </a:lnTo>
                  <a:cubicBezTo>
                    <a:pt x="1" y="3070"/>
                    <a:pt x="19" y="3089"/>
                    <a:pt x="37" y="3089"/>
                  </a:cubicBezTo>
                  <a:cubicBezTo>
                    <a:pt x="55" y="3089"/>
                    <a:pt x="74" y="3070"/>
                    <a:pt x="74" y="3052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92;p121">
              <a:extLst>
                <a:ext uri="{FF2B5EF4-FFF2-40B4-BE49-F238E27FC236}">
                  <a16:creationId xmlns:a16="http://schemas.microsoft.com/office/drawing/2014/main" id="{F0F492DE-0423-8DBB-BBE7-0E823F9F35A5}"/>
                </a:ext>
              </a:extLst>
            </p:cNvPr>
            <p:cNvSpPr/>
            <p:nvPr/>
          </p:nvSpPr>
          <p:spPr>
            <a:xfrm>
              <a:off x="7463274" y="2401388"/>
              <a:ext cx="8947" cy="266385"/>
            </a:xfrm>
            <a:custGeom>
              <a:avLst/>
              <a:gdLst/>
              <a:ahLst/>
              <a:cxnLst/>
              <a:rect l="l" t="t" r="r" b="b"/>
              <a:pathLst>
                <a:path w="73" h="2580" extrusionOk="0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lnTo>
                    <a:pt x="0" y="2543"/>
                  </a:lnTo>
                  <a:cubicBezTo>
                    <a:pt x="0" y="2561"/>
                    <a:pt x="18" y="2579"/>
                    <a:pt x="36" y="2579"/>
                  </a:cubicBezTo>
                  <a:cubicBezTo>
                    <a:pt x="55" y="2579"/>
                    <a:pt x="73" y="2561"/>
                    <a:pt x="73" y="254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93;p121">
              <a:extLst>
                <a:ext uri="{FF2B5EF4-FFF2-40B4-BE49-F238E27FC236}">
                  <a16:creationId xmlns:a16="http://schemas.microsoft.com/office/drawing/2014/main" id="{853E6F42-B564-B56D-728F-61E3E08E5A92}"/>
                </a:ext>
              </a:extLst>
            </p:cNvPr>
            <p:cNvSpPr/>
            <p:nvPr/>
          </p:nvSpPr>
          <p:spPr>
            <a:xfrm>
              <a:off x="7431558" y="2401388"/>
              <a:ext cx="9069" cy="271960"/>
            </a:xfrm>
            <a:custGeom>
              <a:avLst/>
              <a:gdLst/>
              <a:ahLst/>
              <a:cxnLst/>
              <a:rect l="l" t="t" r="r" b="b"/>
              <a:pathLst>
                <a:path w="74" h="2634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2597"/>
                  </a:lnTo>
                  <a:cubicBezTo>
                    <a:pt x="1" y="2616"/>
                    <a:pt x="19" y="2634"/>
                    <a:pt x="37" y="2634"/>
                  </a:cubicBezTo>
                  <a:cubicBezTo>
                    <a:pt x="55" y="2634"/>
                    <a:pt x="74" y="2616"/>
                    <a:pt x="74" y="2597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94;p121">
              <a:extLst>
                <a:ext uri="{FF2B5EF4-FFF2-40B4-BE49-F238E27FC236}">
                  <a16:creationId xmlns:a16="http://schemas.microsoft.com/office/drawing/2014/main" id="{4D68B5C4-2636-D44B-3080-25131E59EBB7}"/>
                </a:ext>
              </a:extLst>
            </p:cNvPr>
            <p:cNvSpPr/>
            <p:nvPr/>
          </p:nvSpPr>
          <p:spPr>
            <a:xfrm>
              <a:off x="7399843" y="2395709"/>
              <a:ext cx="9069" cy="253272"/>
            </a:xfrm>
            <a:custGeom>
              <a:avLst/>
              <a:gdLst/>
              <a:ahLst/>
              <a:cxnLst/>
              <a:rect l="l" t="t" r="r" b="b"/>
              <a:pathLst>
                <a:path w="74" h="2453" extrusionOk="0">
                  <a:moveTo>
                    <a:pt x="37" y="1"/>
                  </a:moveTo>
                  <a:cubicBezTo>
                    <a:pt x="1" y="1"/>
                    <a:pt x="1" y="19"/>
                    <a:pt x="1" y="37"/>
                  </a:cubicBezTo>
                  <a:lnTo>
                    <a:pt x="1" y="2416"/>
                  </a:lnTo>
                  <a:cubicBezTo>
                    <a:pt x="1" y="2435"/>
                    <a:pt x="1" y="2453"/>
                    <a:pt x="37" y="2453"/>
                  </a:cubicBezTo>
                  <a:cubicBezTo>
                    <a:pt x="55" y="2453"/>
                    <a:pt x="73" y="2435"/>
                    <a:pt x="73" y="2416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95;p121">
              <a:extLst>
                <a:ext uri="{FF2B5EF4-FFF2-40B4-BE49-F238E27FC236}">
                  <a16:creationId xmlns:a16="http://schemas.microsoft.com/office/drawing/2014/main" id="{68FA87CD-F196-44A1-C78E-49B826BC5B27}"/>
                </a:ext>
              </a:extLst>
            </p:cNvPr>
            <p:cNvSpPr/>
            <p:nvPr/>
          </p:nvSpPr>
          <p:spPr>
            <a:xfrm>
              <a:off x="7368250" y="2395825"/>
              <a:ext cx="8947" cy="259777"/>
            </a:xfrm>
            <a:custGeom>
              <a:avLst/>
              <a:gdLst/>
              <a:ahLst/>
              <a:cxnLst/>
              <a:rect l="l" t="t" r="r" b="b"/>
              <a:pathLst>
                <a:path w="73" h="2516" extrusionOk="0">
                  <a:moveTo>
                    <a:pt x="37" y="0"/>
                  </a:moveTo>
                  <a:cubicBezTo>
                    <a:pt x="18" y="0"/>
                    <a:pt x="0" y="9"/>
                    <a:pt x="0" y="27"/>
                  </a:cubicBezTo>
                  <a:lnTo>
                    <a:pt x="0" y="2480"/>
                  </a:lnTo>
                  <a:cubicBezTo>
                    <a:pt x="0" y="2498"/>
                    <a:pt x="18" y="2516"/>
                    <a:pt x="37" y="2516"/>
                  </a:cubicBezTo>
                  <a:cubicBezTo>
                    <a:pt x="55" y="2516"/>
                    <a:pt x="73" y="2498"/>
                    <a:pt x="73" y="2480"/>
                  </a:cubicBezTo>
                  <a:lnTo>
                    <a:pt x="73" y="27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96;p121">
              <a:extLst>
                <a:ext uri="{FF2B5EF4-FFF2-40B4-BE49-F238E27FC236}">
                  <a16:creationId xmlns:a16="http://schemas.microsoft.com/office/drawing/2014/main" id="{90A0B943-8817-BE00-B50D-6036E7EE0E5F}"/>
                </a:ext>
              </a:extLst>
            </p:cNvPr>
            <p:cNvSpPr/>
            <p:nvPr/>
          </p:nvSpPr>
          <p:spPr>
            <a:xfrm>
              <a:off x="7336535" y="2393312"/>
              <a:ext cx="9069" cy="285176"/>
            </a:xfrm>
            <a:custGeom>
              <a:avLst/>
              <a:gdLst/>
              <a:ahLst/>
              <a:cxnLst/>
              <a:rect l="l" t="t" r="r" b="b"/>
              <a:pathLst>
                <a:path w="74" h="2762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725"/>
                  </a:lnTo>
                  <a:cubicBezTo>
                    <a:pt x="1" y="2743"/>
                    <a:pt x="19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97;p121">
              <a:extLst>
                <a:ext uri="{FF2B5EF4-FFF2-40B4-BE49-F238E27FC236}">
                  <a16:creationId xmlns:a16="http://schemas.microsoft.com/office/drawing/2014/main" id="{CD843E03-A2B1-46E9-58A4-79A0E700B570}"/>
                </a:ext>
              </a:extLst>
            </p:cNvPr>
            <p:cNvSpPr/>
            <p:nvPr/>
          </p:nvSpPr>
          <p:spPr>
            <a:xfrm>
              <a:off x="7302614" y="2391269"/>
              <a:ext cx="11276" cy="276504"/>
            </a:xfrm>
            <a:custGeom>
              <a:avLst/>
              <a:gdLst/>
              <a:ahLst/>
              <a:cxnLst/>
              <a:rect l="l" t="t" r="r" b="b"/>
              <a:pathLst>
                <a:path w="92" h="2678" extrusionOk="0">
                  <a:moveTo>
                    <a:pt x="30" y="0"/>
                  </a:moveTo>
                  <a:cubicBezTo>
                    <a:pt x="12" y="0"/>
                    <a:pt x="6" y="17"/>
                    <a:pt x="19" y="44"/>
                  </a:cubicBezTo>
                  <a:lnTo>
                    <a:pt x="19" y="2641"/>
                  </a:lnTo>
                  <a:cubicBezTo>
                    <a:pt x="1" y="2659"/>
                    <a:pt x="19" y="2677"/>
                    <a:pt x="55" y="2677"/>
                  </a:cubicBezTo>
                  <a:cubicBezTo>
                    <a:pt x="74" y="2677"/>
                    <a:pt x="92" y="2659"/>
                    <a:pt x="92" y="2641"/>
                  </a:cubicBezTo>
                  <a:lnTo>
                    <a:pt x="92" y="44"/>
                  </a:lnTo>
                  <a:cubicBezTo>
                    <a:pt x="92" y="7"/>
                    <a:pt x="74" y="7"/>
                    <a:pt x="55" y="7"/>
                  </a:cubicBezTo>
                  <a:cubicBezTo>
                    <a:pt x="46" y="2"/>
                    <a:pt x="37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98;p121">
              <a:extLst>
                <a:ext uri="{FF2B5EF4-FFF2-40B4-BE49-F238E27FC236}">
                  <a16:creationId xmlns:a16="http://schemas.microsoft.com/office/drawing/2014/main" id="{EADBCFA9-E083-1B8B-23BD-E48822EB1872}"/>
                </a:ext>
              </a:extLst>
            </p:cNvPr>
            <p:cNvSpPr/>
            <p:nvPr/>
          </p:nvSpPr>
          <p:spPr>
            <a:xfrm>
              <a:off x="7270898" y="2391063"/>
              <a:ext cx="9069" cy="276710"/>
            </a:xfrm>
            <a:custGeom>
              <a:avLst/>
              <a:gdLst/>
              <a:ahLst/>
              <a:cxnLst/>
              <a:rect l="l" t="t" r="r" b="b"/>
              <a:pathLst>
                <a:path w="74" h="2680" extrusionOk="0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lnTo>
                    <a:pt x="1" y="2643"/>
                  </a:lnTo>
                  <a:cubicBezTo>
                    <a:pt x="1" y="2661"/>
                    <a:pt x="19" y="2679"/>
                    <a:pt x="37" y="2679"/>
                  </a:cubicBezTo>
                  <a:cubicBezTo>
                    <a:pt x="55" y="2679"/>
                    <a:pt x="74" y="2661"/>
                    <a:pt x="74" y="2643"/>
                  </a:cubicBezTo>
                  <a:lnTo>
                    <a:pt x="74" y="27"/>
                  </a:lnTo>
                  <a:cubicBezTo>
                    <a:pt x="74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99;p121">
              <a:extLst>
                <a:ext uri="{FF2B5EF4-FFF2-40B4-BE49-F238E27FC236}">
                  <a16:creationId xmlns:a16="http://schemas.microsoft.com/office/drawing/2014/main" id="{99A28B5B-B169-760E-0428-D7E64EB69A93}"/>
                </a:ext>
              </a:extLst>
            </p:cNvPr>
            <p:cNvSpPr/>
            <p:nvPr/>
          </p:nvSpPr>
          <p:spPr>
            <a:xfrm>
              <a:off x="7234771" y="2382596"/>
              <a:ext cx="13482" cy="285176"/>
            </a:xfrm>
            <a:custGeom>
              <a:avLst/>
              <a:gdLst/>
              <a:ahLst/>
              <a:cxnLst/>
              <a:rect l="l" t="t" r="r" b="b"/>
              <a:pathLst>
                <a:path w="110" h="2762" extrusionOk="0">
                  <a:moveTo>
                    <a:pt x="73" y="0"/>
                  </a:moveTo>
                  <a:cubicBezTo>
                    <a:pt x="55" y="0"/>
                    <a:pt x="37" y="19"/>
                    <a:pt x="37" y="37"/>
                  </a:cubicBezTo>
                  <a:lnTo>
                    <a:pt x="0" y="2725"/>
                  </a:lnTo>
                  <a:cubicBezTo>
                    <a:pt x="0" y="2743"/>
                    <a:pt x="18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109" y="37"/>
                  </a:lnTo>
                  <a:cubicBezTo>
                    <a:pt x="109" y="19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800;p121">
              <a:extLst>
                <a:ext uri="{FF2B5EF4-FFF2-40B4-BE49-F238E27FC236}">
                  <a16:creationId xmlns:a16="http://schemas.microsoft.com/office/drawing/2014/main" id="{D06C36BE-F275-D53D-B57C-E80F9C3D99F2}"/>
                </a:ext>
              </a:extLst>
            </p:cNvPr>
            <p:cNvSpPr/>
            <p:nvPr/>
          </p:nvSpPr>
          <p:spPr>
            <a:xfrm>
              <a:off x="7203178" y="2376505"/>
              <a:ext cx="8947" cy="274335"/>
            </a:xfrm>
            <a:custGeom>
              <a:avLst/>
              <a:gdLst/>
              <a:ahLst/>
              <a:cxnLst/>
              <a:rect l="l" t="t" r="r" b="b"/>
              <a:pathLst>
                <a:path w="73" h="2657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2621"/>
                  </a:lnTo>
                  <a:cubicBezTo>
                    <a:pt x="0" y="2639"/>
                    <a:pt x="18" y="2657"/>
                    <a:pt x="36" y="2657"/>
                  </a:cubicBezTo>
                  <a:cubicBezTo>
                    <a:pt x="55" y="2657"/>
                    <a:pt x="73" y="2639"/>
                    <a:pt x="73" y="2621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801;p121">
              <a:extLst>
                <a:ext uri="{FF2B5EF4-FFF2-40B4-BE49-F238E27FC236}">
                  <a16:creationId xmlns:a16="http://schemas.microsoft.com/office/drawing/2014/main" id="{33D82264-D2ED-D9FF-434C-E3B6FFA93F2A}"/>
                </a:ext>
              </a:extLst>
            </p:cNvPr>
            <p:cNvSpPr/>
            <p:nvPr/>
          </p:nvSpPr>
          <p:spPr>
            <a:xfrm>
              <a:off x="7171463" y="2370413"/>
              <a:ext cx="9069" cy="287964"/>
            </a:xfrm>
            <a:custGeom>
              <a:avLst/>
              <a:gdLst/>
              <a:ahLst/>
              <a:cxnLst/>
              <a:rect l="l" t="t" r="r" b="b"/>
              <a:pathLst>
                <a:path w="74" h="2789" extrusionOk="0">
                  <a:moveTo>
                    <a:pt x="37" y="0"/>
                  </a:moveTo>
                  <a:cubicBezTo>
                    <a:pt x="19" y="0"/>
                    <a:pt x="1" y="9"/>
                    <a:pt x="1" y="28"/>
                  </a:cubicBezTo>
                  <a:lnTo>
                    <a:pt x="1" y="2752"/>
                  </a:lnTo>
                  <a:cubicBezTo>
                    <a:pt x="1" y="2770"/>
                    <a:pt x="19" y="2789"/>
                    <a:pt x="37" y="2789"/>
                  </a:cubicBezTo>
                  <a:cubicBezTo>
                    <a:pt x="55" y="2789"/>
                    <a:pt x="73" y="2770"/>
                    <a:pt x="73" y="2752"/>
                  </a:cubicBezTo>
                  <a:lnTo>
                    <a:pt x="73" y="28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802;p121">
              <a:extLst>
                <a:ext uri="{FF2B5EF4-FFF2-40B4-BE49-F238E27FC236}">
                  <a16:creationId xmlns:a16="http://schemas.microsoft.com/office/drawing/2014/main" id="{04B81F15-CF28-5A62-C231-3BB529409219}"/>
                </a:ext>
              </a:extLst>
            </p:cNvPr>
            <p:cNvSpPr/>
            <p:nvPr/>
          </p:nvSpPr>
          <p:spPr>
            <a:xfrm>
              <a:off x="7133129" y="2361947"/>
              <a:ext cx="15688" cy="311402"/>
            </a:xfrm>
            <a:custGeom>
              <a:avLst/>
              <a:gdLst/>
              <a:ahLst/>
              <a:cxnLst/>
              <a:rect l="l" t="t" r="r" b="b"/>
              <a:pathLst>
                <a:path w="128" h="3016" extrusionOk="0">
                  <a:moveTo>
                    <a:pt x="37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55" y="2979"/>
                  </a:lnTo>
                  <a:cubicBezTo>
                    <a:pt x="55" y="2998"/>
                    <a:pt x="55" y="3016"/>
                    <a:pt x="91" y="3016"/>
                  </a:cubicBezTo>
                  <a:cubicBezTo>
                    <a:pt x="109" y="3016"/>
                    <a:pt x="127" y="2998"/>
                    <a:pt x="127" y="2979"/>
                  </a:cubicBezTo>
                  <a:lnTo>
                    <a:pt x="73" y="37"/>
                  </a:lnTo>
                  <a:cubicBezTo>
                    <a:pt x="55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803;p121">
              <a:extLst>
                <a:ext uri="{FF2B5EF4-FFF2-40B4-BE49-F238E27FC236}">
                  <a16:creationId xmlns:a16="http://schemas.microsoft.com/office/drawing/2014/main" id="{BAB56373-0644-C0E1-26B5-50C7D6229B1E}"/>
                </a:ext>
              </a:extLst>
            </p:cNvPr>
            <p:cNvSpPr/>
            <p:nvPr/>
          </p:nvSpPr>
          <p:spPr>
            <a:xfrm>
              <a:off x="7101537" y="2357176"/>
              <a:ext cx="8947" cy="326890"/>
            </a:xfrm>
            <a:custGeom>
              <a:avLst/>
              <a:gdLst/>
              <a:ahLst/>
              <a:cxnLst/>
              <a:rect l="l" t="t" r="r" b="b"/>
              <a:pathLst>
                <a:path w="73" h="3166" extrusionOk="0">
                  <a:moveTo>
                    <a:pt x="37" y="1"/>
                  </a:moveTo>
                  <a:cubicBezTo>
                    <a:pt x="18" y="1"/>
                    <a:pt x="0" y="14"/>
                    <a:pt x="0" y="42"/>
                  </a:cubicBezTo>
                  <a:lnTo>
                    <a:pt x="0" y="3129"/>
                  </a:lnTo>
                  <a:cubicBezTo>
                    <a:pt x="0" y="3148"/>
                    <a:pt x="18" y="3166"/>
                    <a:pt x="37" y="3166"/>
                  </a:cubicBezTo>
                  <a:cubicBezTo>
                    <a:pt x="55" y="3166"/>
                    <a:pt x="73" y="3148"/>
                    <a:pt x="73" y="3129"/>
                  </a:cubicBezTo>
                  <a:lnTo>
                    <a:pt x="73" y="42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804;p121">
              <a:extLst>
                <a:ext uri="{FF2B5EF4-FFF2-40B4-BE49-F238E27FC236}">
                  <a16:creationId xmlns:a16="http://schemas.microsoft.com/office/drawing/2014/main" id="{941852D3-5583-C2D5-6576-6DED527D780E}"/>
                </a:ext>
              </a:extLst>
            </p:cNvPr>
            <p:cNvSpPr/>
            <p:nvPr/>
          </p:nvSpPr>
          <p:spPr>
            <a:xfrm>
              <a:off x="7069821" y="2346976"/>
              <a:ext cx="9069" cy="311402"/>
            </a:xfrm>
            <a:custGeom>
              <a:avLst/>
              <a:gdLst/>
              <a:ahLst/>
              <a:cxnLst/>
              <a:rect l="l" t="t" r="r" b="b"/>
              <a:pathLst>
                <a:path w="74" h="3016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979"/>
                  </a:lnTo>
                  <a:cubicBezTo>
                    <a:pt x="1" y="2997"/>
                    <a:pt x="19" y="3016"/>
                    <a:pt x="37" y="3016"/>
                  </a:cubicBezTo>
                  <a:cubicBezTo>
                    <a:pt x="55" y="3016"/>
                    <a:pt x="73" y="2997"/>
                    <a:pt x="73" y="2979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805;p121">
              <a:extLst>
                <a:ext uri="{FF2B5EF4-FFF2-40B4-BE49-F238E27FC236}">
                  <a16:creationId xmlns:a16="http://schemas.microsoft.com/office/drawing/2014/main" id="{A04E7E96-A5E6-5187-D4C2-C4D3E68C1D56}"/>
                </a:ext>
              </a:extLst>
            </p:cNvPr>
            <p:cNvSpPr/>
            <p:nvPr/>
          </p:nvSpPr>
          <p:spPr>
            <a:xfrm>
              <a:off x="4894380" y="2622647"/>
              <a:ext cx="2591286" cy="65770"/>
            </a:xfrm>
            <a:custGeom>
              <a:avLst/>
              <a:gdLst/>
              <a:ahLst/>
              <a:cxnLst/>
              <a:rect l="l" t="t" r="r" b="b"/>
              <a:pathLst>
                <a:path w="21143" h="637" extrusionOk="0">
                  <a:moveTo>
                    <a:pt x="0" y="0"/>
                  </a:moveTo>
                  <a:lnTo>
                    <a:pt x="0" y="636"/>
                  </a:lnTo>
                  <a:lnTo>
                    <a:pt x="21143" y="636"/>
                  </a:lnTo>
                  <a:lnTo>
                    <a:pt x="211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806;p121">
              <a:extLst>
                <a:ext uri="{FF2B5EF4-FFF2-40B4-BE49-F238E27FC236}">
                  <a16:creationId xmlns:a16="http://schemas.microsoft.com/office/drawing/2014/main" id="{46966201-CE33-27C4-5B07-E4F426028041}"/>
                </a:ext>
              </a:extLst>
            </p:cNvPr>
            <p:cNvSpPr/>
            <p:nvPr/>
          </p:nvSpPr>
          <p:spPr>
            <a:xfrm>
              <a:off x="4883227" y="1939975"/>
              <a:ext cx="2611386" cy="691672"/>
            </a:xfrm>
            <a:custGeom>
              <a:avLst/>
              <a:gdLst/>
              <a:ahLst/>
              <a:cxnLst/>
              <a:rect l="l" t="t" r="r" b="b"/>
              <a:pathLst>
                <a:path w="21307" h="6699" extrusionOk="0">
                  <a:moveTo>
                    <a:pt x="4378" y="1"/>
                  </a:moveTo>
                  <a:cubicBezTo>
                    <a:pt x="4323" y="1"/>
                    <a:pt x="4287" y="37"/>
                    <a:pt x="4287" y="74"/>
                  </a:cubicBezTo>
                  <a:cubicBezTo>
                    <a:pt x="4287" y="146"/>
                    <a:pt x="4269" y="219"/>
                    <a:pt x="4251" y="291"/>
                  </a:cubicBezTo>
                  <a:cubicBezTo>
                    <a:pt x="3833" y="2889"/>
                    <a:pt x="2725" y="4451"/>
                    <a:pt x="1853" y="5305"/>
                  </a:cubicBezTo>
                  <a:cubicBezTo>
                    <a:pt x="1345" y="5831"/>
                    <a:pt x="745" y="6249"/>
                    <a:pt x="73" y="6522"/>
                  </a:cubicBezTo>
                  <a:cubicBezTo>
                    <a:pt x="19" y="6540"/>
                    <a:pt x="1" y="6594"/>
                    <a:pt x="19" y="6631"/>
                  </a:cubicBezTo>
                  <a:cubicBezTo>
                    <a:pt x="37" y="6667"/>
                    <a:pt x="55" y="6685"/>
                    <a:pt x="91" y="6685"/>
                  </a:cubicBezTo>
                  <a:cubicBezTo>
                    <a:pt x="100" y="6694"/>
                    <a:pt x="109" y="6699"/>
                    <a:pt x="116" y="6699"/>
                  </a:cubicBezTo>
                  <a:cubicBezTo>
                    <a:pt x="123" y="6699"/>
                    <a:pt x="128" y="6694"/>
                    <a:pt x="128" y="6685"/>
                  </a:cubicBezTo>
                  <a:cubicBezTo>
                    <a:pt x="836" y="6394"/>
                    <a:pt x="1454" y="5977"/>
                    <a:pt x="1980" y="5432"/>
                  </a:cubicBezTo>
                  <a:cubicBezTo>
                    <a:pt x="2852" y="4596"/>
                    <a:pt x="3942" y="3052"/>
                    <a:pt x="4396" y="509"/>
                  </a:cubicBezTo>
                  <a:cubicBezTo>
                    <a:pt x="4687" y="1454"/>
                    <a:pt x="5050" y="2362"/>
                    <a:pt x="5540" y="3234"/>
                  </a:cubicBezTo>
                  <a:cubicBezTo>
                    <a:pt x="6703" y="5286"/>
                    <a:pt x="8210" y="6376"/>
                    <a:pt x="9936" y="6376"/>
                  </a:cubicBezTo>
                  <a:cubicBezTo>
                    <a:pt x="11662" y="6376"/>
                    <a:pt x="13042" y="5377"/>
                    <a:pt x="13896" y="3488"/>
                  </a:cubicBezTo>
                  <a:cubicBezTo>
                    <a:pt x="14241" y="2707"/>
                    <a:pt x="14495" y="1872"/>
                    <a:pt x="14622" y="1018"/>
                  </a:cubicBezTo>
                  <a:cubicBezTo>
                    <a:pt x="14840" y="1617"/>
                    <a:pt x="15185" y="2162"/>
                    <a:pt x="15621" y="2616"/>
                  </a:cubicBezTo>
                  <a:cubicBezTo>
                    <a:pt x="16457" y="3506"/>
                    <a:pt x="18110" y="4578"/>
                    <a:pt x="21234" y="4578"/>
                  </a:cubicBezTo>
                  <a:cubicBezTo>
                    <a:pt x="21270" y="4578"/>
                    <a:pt x="21306" y="4542"/>
                    <a:pt x="21306" y="4487"/>
                  </a:cubicBezTo>
                  <a:cubicBezTo>
                    <a:pt x="21306" y="4451"/>
                    <a:pt x="21270" y="4415"/>
                    <a:pt x="21234" y="4415"/>
                  </a:cubicBezTo>
                  <a:cubicBezTo>
                    <a:pt x="18182" y="4415"/>
                    <a:pt x="16566" y="3379"/>
                    <a:pt x="15748" y="2507"/>
                  </a:cubicBezTo>
                  <a:cubicBezTo>
                    <a:pt x="15222" y="1981"/>
                    <a:pt x="14858" y="1327"/>
                    <a:pt x="14677" y="600"/>
                  </a:cubicBezTo>
                  <a:cubicBezTo>
                    <a:pt x="14677" y="571"/>
                    <a:pt x="14652" y="541"/>
                    <a:pt x="14624" y="541"/>
                  </a:cubicBezTo>
                  <a:cubicBezTo>
                    <a:pt x="14617" y="541"/>
                    <a:pt x="14611" y="542"/>
                    <a:pt x="14604" y="546"/>
                  </a:cubicBezTo>
                  <a:cubicBezTo>
                    <a:pt x="14550" y="546"/>
                    <a:pt x="14513" y="564"/>
                    <a:pt x="14513" y="618"/>
                  </a:cubicBezTo>
                  <a:cubicBezTo>
                    <a:pt x="14386" y="1581"/>
                    <a:pt x="14132" y="2544"/>
                    <a:pt x="13732" y="3434"/>
                  </a:cubicBezTo>
                  <a:cubicBezTo>
                    <a:pt x="12879" y="5286"/>
                    <a:pt x="11607" y="6231"/>
                    <a:pt x="9936" y="6231"/>
                  </a:cubicBezTo>
                  <a:cubicBezTo>
                    <a:pt x="7847" y="6231"/>
                    <a:pt x="6467" y="4560"/>
                    <a:pt x="5686" y="3161"/>
                  </a:cubicBezTo>
                  <a:cubicBezTo>
                    <a:pt x="5141" y="2199"/>
                    <a:pt x="4723" y="1145"/>
                    <a:pt x="4451" y="74"/>
                  </a:cubicBezTo>
                  <a:cubicBezTo>
                    <a:pt x="4451" y="37"/>
                    <a:pt x="4414" y="1"/>
                    <a:pt x="43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807;p121">
              <a:extLst>
                <a:ext uri="{FF2B5EF4-FFF2-40B4-BE49-F238E27FC236}">
                  <a16:creationId xmlns:a16="http://schemas.microsoft.com/office/drawing/2014/main" id="{113D4C84-A00F-D4BB-FD5E-AA435D57874B}"/>
                </a:ext>
              </a:extLst>
            </p:cNvPr>
            <p:cNvSpPr/>
            <p:nvPr/>
          </p:nvSpPr>
          <p:spPr>
            <a:xfrm>
              <a:off x="4823175" y="1940491"/>
              <a:ext cx="2673646" cy="661626"/>
            </a:xfrm>
            <a:custGeom>
              <a:avLst/>
              <a:gdLst/>
              <a:ahLst/>
              <a:cxnLst/>
              <a:rect l="l" t="t" r="r" b="b"/>
              <a:pathLst>
                <a:path w="21815" h="6408" extrusionOk="0">
                  <a:moveTo>
                    <a:pt x="2473" y="0"/>
                  </a:moveTo>
                  <a:cubicBezTo>
                    <a:pt x="2434" y="0"/>
                    <a:pt x="2398" y="23"/>
                    <a:pt x="2398" y="69"/>
                  </a:cubicBezTo>
                  <a:lnTo>
                    <a:pt x="2380" y="141"/>
                  </a:lnTo>
                  <a:cubicBezTo>
                    <a:pt x="1671" y="3901"/>
                    <a:pt x="109" y="4319"/>
                    <a:pt x="91" y="4319"/>
                  </a:cubicBezTo>
                  <a:cubicBezTo>
                    <a:pt x="36" y="4319"/>
                    <a:pt x="0" y="4373"/>
                    <a:pt x="18" y="4410"/>
                  </a:cubicBezTo>
                  <a:cubicBezTo>
                    <a:pt x="36" y="4464"/>
                    <a:pt x="73" y="4482"/>
                    <a:pt x="127" y="4482"/>
                  </a:cubicBezTo>
                  <a:cubicBezTo>
                    <a:pt x="182" y="4464"/>
                    <a:pt x="1726" y="4083"/>
                    <a:pt x="2470" y="504"/>
                  </a:cubicBezTo>
                  <a:cubicBezTo>
                    <a:pt x="2706" y="1467"/>
                    <a:pt x="3070" y="2375"/>
                    <a:pt x="3542" y="3229"/>
                  </a:cubicBezTo>
                  <a:cubicBezTo>
                    <a:pt x="4741" y="5300"/>
                    <a:pt x="6485" y="6389"/>
                    <a:pt x="8610" y="6389"/>
                  </a:cubicBezTo>
                  <a:cubicBezTo>
                    <a:pt x="10026" y="6389"/>
                    <a:pt x="11116" y="5972"/>
                    <a:pt x="11879" y="5136"/>
                  </a:cubicBezTo>
                  <a:cubicBezTo>
                    <a:pt x="12787" y="4155"/>
                    <a:pt x="13042" y="2775"/>
                    <a:pt x="13114" y="1794"/>
                  </a:cubicBezTo>
                  <a:cubicBezTo>
                    <a:pt x="13369" y="2775"/>
                    <a:pt x="13913" y="3647"/>
                    <a:pt x="14640" y="4337"/>
                  </a:cubicBezTo>
                  <a:cubicBezTo>
                    <a:pt x="16075" y="5717"/>
                    <a:pt x="18291" y="6408"/>
                    <a:pt x="21179" y="6408"/>
                  </a:cubicBezTo>
                  <a:lnTo>
                    <a:pt x="21706" y="6408"/>
                  </a:lnTo>
                  <a:cubicBezTo>
                    <a:pt x="21815" y="6408"/>
                    <a:pt x="21815" y="6244"/>
                    <a:pt x="21706" y="6244"/>
                  </a:cubicBezTo>
                  <a:cubicBezTo>
                    <a:pt x="21525" y="6249"/>
                    <a:pt x="21346" y="6252"/>
                    <a:pt x="21171" y="6252"/>
                  </a:cubicBezTo>
                  <a:cubicBezTo>
                    <a:pt x="18329" y="6252"/>
                    <a:pt x="16169" y="5562"/>
                    <a:pt x="14749" y="4228"/>
                  </a:cubicBezTo>
                  <a:cubicBezTo>
                    <a:pt x="13859" y="3374"/>
                    <a:pt x="13278" y="2230"/>
                    <a:pt x="13114" y="995"/>
                  </a:cubicBezTo>
                  <a:cubicBezTo>
                    <a:pt x="13114" y="868"/>
                    <a:pt x="13096" y="722"/>
                    <a:pt x="13078" y="595"/>
                  </a:cubicBezTo>
                  <a:cubicBezTo>
                    <a:pt x="13078" y="559"/>
                    <a:pt x="13042" y="523"/>
                    <a:pt x="12987" y="523"/>
                  </a:cubicBezTo>
                  <a:cubicBezTo>
                    <a:pt x="12951" y="523"/>
                    <a:pt x="12914" y="559"/>
                    <a:pt x="12914" y="613"/>
                  </a:cubicBezTo>
                  <a:cubicBezTo>
                    <a:pt x="12914" y="741"/>
                    <a:pt x="12914" y="868"/>
                    <a:pt x="12933" y="1013"/>
                  </a:cubicBezTo>
                  <a:cubicBezTo>
                    <a:pt x="12969" y="1830"/>
                    <a:pt x="12914" y="3774"/>
                    <a:pt x="11752" y="5027"/>
                  </a:cubicBezTo>
                  <a:cubicBezTo>
                    <a:pt x="11025" y="5826"/>
                    <a:pt x="9954" y="6244"/>
                    <a:pt x="8610" y="6244"/>
                  </a:cubicBezTo>
                  <a:cubicBezTo>
                    <a:pt x="6521" y="6244"/>
                    <a:pt x="4868" y="5209"/>
                    <a:pt x="3687" y="3174"/>
                  </a:cubicBezTo>
                  <a:cubicBezTo>
                    <a:pt x="3161" y="2194"/>
                    <a:pt x="2761" y="1158"/>
                    <a:pt x="2561" y="69"/>
                  </a:cubicBezTo>
                  <a:cubicBezTo>
                    <a:pt x="2552" y="23"/>
                    <a:pt x="2511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08;p121">
              <a:extLst>
                <a:ext uri="{FF2B5EF4-FFF2-40B4-BE49-F238E27FC236}">
                  <a16:creationId xmlns:a16="http://schemas.microsoft.com/office/drawing/2014/main" id="{BDFCFD94-3205-6DD4-7989-49A46FBDD841}"/>
                </a:ext>
              </a:extLst>
            </p:cNvPr>
            <p:cNvSpPr/>
            <p:nvPr/>
          </p:nvSpPr>
          <p:spPr>
            <a:xfrm>
              <a:off x="5125888" y="1949371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09;p121">
              <a:extLst>
                <a:ext uri="{FF2B5EF4-FFF2-40B4-BE49-F238E27FC236}">
                  <a16:creationId xmlns:a16="http://schemas.microsoft.com/office/drawing/2014/main" id="{07C0598D-EFF2-8DF6-0762-9D18EC8CD8F1}"/>
                </a:ext>
              </a:extLst>
            </p:cNvPr>
            <p:cNvSpPr/>
            <p:nvPr/>
          </p:nvSpPr>
          <p:spPr>
            <a:xfrm>
              <a:off x="6419220" y="2024431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Connect these sentences, using linking words 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25F66-4085-493F-8854-9C3A3846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73" y="2011952"/>
            <a:ext cx="7662664" cy="4245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E9D134-B0BA-4B47-B3F0-FFA2EFC28A2A}"/>
              </a:ext>
            </a:extLst>
          </p:cNvPr>
          <p:cNvSpPr txBox="1"/>
          <p:nvPr/>
        </p:nvSpPr>
        <p:spPr>
          <a:xfrm>
            <a:off x="5492206" y="2334079"/>
            <a:ext cx="159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Therefore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6E7926-02C5-4A40-9767-20BEA39453B5}"/>
              </a:ext>
            </a:extLst>
          </p:cNvPr>
          <p:cNvSpPr txBox="1"/>
          <p:nvPr/>
        </p:nvSpPr>
        <p:spPr>
          <a:xfrm>
            <a:off x="1757801" y="3492304"/>
            <a:ext cx="159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AAFFD-E5F3-4781-88C5-C726FE844C92}"/>
              </a:ext>
            </a:extLst>
          </p:cNvPr>
          <p:cNvSpPr txBox="1"/>
          <p:nvPr/>
        </p:nvSpPr>
        <p:spPr>
          <a:xfrm>
            <a:off x="3585584" y="4274676"/>
            <a:ext cx="159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Moreover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A147A7-296F-4ABC-BB2B-593F08053E11}"/>
              </a:ext>
            </a:extLst>
          </p:cNvPr>
          <p:cNvSpPr txBox="1"/>
          <p:nvPr/>
        </p:nvSpPr>
        <p:spPr>
          <a:xfrm>
            <a:off x="5253193" y="5422540"/>
            <a:ext cx="159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However</a:t>
            </a:r>
          </a:p>
        </p:txBody>
      </p:sp>
      <p:grpSp>
        <p:nvGrpSpPr>
          <p:cNvPr id="131" name="Google Shape;7691;p121">
            <a:extLst>
              <a:ext uri="{FF2B5EF4-FFF2-40B4-BE49-F238E27FC236}">
                <a16:creationId xmlns:a16="http://schemas.microsoft.com/office/drawing/2014/main" id="{C8A91F0F-20F1-4C0F-422C-8E86132E64E4}"/>
              </a:ext>
            </a:extLst>
          </p:cNvPr>
          <p:cNvGrpSpPr/>
          <p:nvPr/>
        </p:nvGrpSpPr>
        <p:grpSpPr>
          <a:xfrm>
            <a:off x="9821301" y="2719074"/>
            <a:ext cx="1872694" cy="1279803"/>
            <a:chOff x="1830988" y="2107914"/>
            <a:chExt cx="942015" cy="710692"/>
          </a:xfrm>
        </p:grpSpPr>
        <p:sp>
          <p:nvSpPr>
            <p:cNvPr id="132" name="Google Shape;7692;p121">
              <a:extLst>
                <a:ext uri="{FF2B5EF4-FFF2-40B4-BE49-F238E27FC236}">
                  <a16:creationId xmlns:a16="http://schemas.microsoft.com/office/drawing/2014/main" id="{3B2F1AD6-85A5-EBC3-FE41-E670141433ED}"/>
                </a:ext>
              </a:extLst>
            </p:cNvPr>
            <p:cNvSpPr/>
            <p:nvPr/>
          </p:nvSpPr>
          <p:spPr>
            <a:xfrm>
              <a:off x="2371989" y="2107914"/>
              <a:ext cx="346450" cy="291525"/>
            </a:xfrm>
            <a:custGeom>
              <a:avLst/>
              <a:gdLst/>
              <a:ahLst/>
              <a:cxnLst/>
              <a:rect l="l" t="t" r="r" b="b"/>
              <a:pathLst>
                <a:path w="6560" h="5520" extrusionOk="0">
                  <a:moveTo>
                    <a:pt x="6546" y="1"/>
                  </a:moveTo>
                  <a:cubicBezTo>
                    <a:pt x="6301" y="1"/>
                    <a:pt x="2326" y="3288"/>
                    <a:pt x="0" y="5229"/>
                  </a:cubicBezTo>
                  <a:cubicBezTo>
                    <a:pt x="545" y="5356"/>
                    <a:pt x="1090" y="5465"/>
                    <a:pt x="1635" y="5519"/>
                  </a:cubicBezTo>
                  <a:cubicBezTo>
                    <a:pt x="3960" y="3013"/>
                    <a:pt x="6521" y="216"/>
                    <a:pt x="6557" y="16"/>
                  </a:cubicBezTo>
                  <a:cubicBezTo>
                    <a:pt x="6559" y="6"/>
                    <a:pt x="655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93;p121">
              <a:extLst>
                <a:ext uri="{FF2B5EF4-FFF2-40B4-BE49-F238E27FC236}">
                  <a16:creationId xmlns:a16="http://schemas.microsoft.com/office/drawing/2014/main" id="{90D23576-BC81-D5FB-A487-A8F9BD546A60}"/>
                </a:ext>
              </a:extLst>
            </p:cNvPr>
            <p:cNvSpPr/>
            <p:nvPr/>
          </p:nvSpPr>
          <p:spPr>
            <a:xfrm>
              <a:off x="2202200" y="2288107"/>
              <a:ext cx="110378" cy="81490"/>
            </a:xfrm>
            <a:custGeom>
              <a:avLst/>
              <a:gdLst/>
              <a:ahLst/>
              <a:cxnLst/>
              <a:rect l="l" t="t" r="r" b="b"/>
              <a:pathLst>
                <a:path w="2090" h="1543" extrusionOk="0">
                  <a:moveTo>
                    <a:pt x="1944" y="0"/>
                  </a:moveTo>
                  <a:cubicBezTo>
                    <a:pt x="1944" y="0"/>
                    <a:pt x="0" y="37"/>
                    <a:pt x="0" y="709"/>
                  </a:cubicBezTo>
                  <a:cubicBezTo>
                    <a:pt x="13" y="1439"/>
                    <a:pt x="1084" y="1542"/>
                    <a:pt x="1688" y="1542"/>
                  </a:cubicBezTo>
                  <a:cubicBezTo>
                    <a:pt x="1925" y="1542"/>
                    <a:pt x="2089" y="1526"/>
                    <a:pt x="2089" y="1526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94;p121">
              <a:extLst>
                <a:ext uri="{FF2B5EF4-FFF2-40B4-BE49-F238E27FC236}">
                  <a16:creationId xmlns:a16="http://schemas.microsoft.com/office/drawing/2014/main" id="{40E2813B-DE02-5A01-43C0-96F449454E27}"/>
                </a:ext>
              </a:extLst>
            </p:cNvPr>
            <p:cNvSpPr/>
            <p:nvPr/>
          </p:nvSpPr>
          <p:spPr>
            <a:xfrm>
              <a:off x="2199295" y="2303475"/>
              <a:ext cx="110378" cy="66861"/>
            </a:xfrm>
            <a:custGeom>
              <a:avLst/>
              <a:gdLst/>
              <a:ahLst/>
              <a:cxnLst/>
              <a:rect l="l" t="t" r="r" b="b"/>
              <a:pathLst>
                <a:path w="2090" h="1266" extrusionOk="0">
                  <a:moveTo>
                    <a:pt x="346" y="0"/>
                  </a:moveTo>
                  <a:cubicBezTo>
                    <a:pt x="146" y="109"/>
                    <a:pt x="1" y="236"/>
                    <a:pt x="1" y="418"/>
                  </a:cubicBezTo>
                  <a:cubicBezTo>
                    <a:pt x="14" y="1167"/>
                    <a:pt x="1142" y="1266"/>
                    <a:pt x="1735" y="1266"/>
                  </a:cubicBezTo>
                  <a:cubicBezTo>
                    <a:pt x="1946" y="1266"/>
                    <a:pt x="2090" y="1253"/>
                    <a:pt x="2090" y="1253"/>
                  </a:cubicBezTo>
                  <a:lnTo>
                    <a:pt x="2035" y="490"/>
                  </a:lnTo>
                  <a:cubicBezTo>
                    <a:pt x="1833" y="529"/>
                    <a:pt x="1634" y="554"/>
                    <a:pt x="1444" y="554"/>
                  </a:cubicBezTo>
                  <a:cubicBezTo>
                    <a:pt x="1003" y="554"/>
                    <a:pt x="613" y="419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95;p121">
              <a:extLst>
                <a:ext uri="{FF2B5EF4-FFF2-40B4-BE49-F238E27FC236}">
                  <a16:creationId xmlns:a16="http://schemas.microsoft.com/office/drawing/2014/main" id="{7B5AADC4-9F38-53B5-0BF7-329F4C286AD5}"/>
                </a:ext>
              </a:extLst>
            </p:cNvPr>
            <p:cNvSpPr/>
            <p:nvPr/>
          </p:nvSpPr>
          <p:spPr>
            <a:xfrm>
              <a:off x="2270327" y="2287949"/>
              <a:ext cx="77740" cy="80962"/>
            </a:xfrm>
            <a:custGeom>
              <a:avLst/>
              <a:gdLst/>
              <a:ahLst/>
              <a:cxnLst/>
              <a:rect l="l" t="t" r="r" b="b"/>
              <a:pathLst>
                <a:path w="1472" h="1533" extrusionOk="0">
                  <a:moveTo>
                    <a:pt x="718" y="1"/>
                  </a:moveTo>
                  <a:cubicBezTo>
                    <a:pt x="697" y="1"/>
                    <a:pt x="675" y="1"/>
                    <a:pt x="654" y="3"/>
                  </a:cubicBezTo>
                  <a:cubicBezTo>
                    <a:pt x="254" y="94"/>
                    <a:pt x="0" y="476"/>
                    <a:pt x="73" y="875"/>
                  </a:cubicBezTo>
                  <a:cubicBezTo>
                    <a:pt x="90" y="1236"/>
                    <a:pt x="400" y="1532"/>
                    <a:pt x="772" y="1532"/>
                  </a:cubicBezTo>
                  <a:cubicBezTo>
                    <a:pt x="793" y="1532"/>
                    <a:pt x="814" y="1531"/>
                    <a:pt x="836" y="1529"/>
                  </a:cubicBezTo>
                  <a:cubicBezTo>
                    <a:pt x="1217" y="1438"/>
                    <a:pt x="1471" y="1057"/>
                    <a:pt x="1417" y="675"/>
                  </a:cubicBezTo>
                  <a:cubicBezTo>
                    <a:pt x="1400" y="297"/>
                    <a:pt x="1090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96;p121">
              <a:extLst>
                <a:ext uri="{FF2B5EF4-FFF2-40B4-BE49-F238E27FC236}">
                  <a16:creationId xmlns:a16="http://schemas.microsoft.com/office/drawing/2014/main" id="{E69756BC-17FD-0D2A-8F58-C2AA14AAF654}"/>
                </a:ext>
              </a:extLst>
            </p:cNvPr>
            <p:cNvSpPr/>
            <p:nvPr/>
          </p:nvSpPr>
          <p:spPr>
            <a:xfrm>
              <a:off x="1913479" y="2310077"/>
              <a:ext cx="859523" cy="176658"/>
            </a:xfrm>
            <a:custGeom>
              <a:avLst/>
              <a:gdLst/>
              <a:ahLst/>
              <a:cxnLst/>
              <a:rect l="l" t="t" r="r" b="b"/>
              <a:pathLst>
                <a:path w="16275" h="3345" extrusionOk="0">
                  <a:moveTo>
                    <a:pt x="10389" y="0"/>
                  </a:moveTo>
                  <a:cubicBezTo>
                    <a:pt x="7120" y="0"/>
                    <a:pt x="509" y="616"/>
                    <a:pt x="291" y="965"/>
                  </a:cubicBezTo>
                  <a:cubicBezTo>
                    <a:pt x="0" y="1401"/>
                    <a:pt x="3106" y="2981"/>
                    <a:pt x="7683" y="3163"/>
                  </a:cubicBezTo>
                  <a:cubicBezTo>
                    <a:pt x="9874" y="3250"/>
                    <a:pt x="11699" y="3345"/>
                    <a:pt x="13078" y="3345"/>
                  </a:cubicBezTo>
                  <a:cubicBezTo>
                    <a:pt x="14580" y="3345"/>
                    <a:pt x="15552" y="3232"/>
                    <a:pt x="15893" y="2872"/>
                  </a:cubicBezTo>
                  <a:cubicBezTo>
                    <a:pt x="16275" y="2454"/>
                    <a:pt x="13278" y="583"/>
                    <a:pt x="12061" y="129"/>
                  </a:cubicBezTo>
                  <a:cubicBezTo>
                    <a:pt x="11814" y="39"/>
                    <a:pt x="11206" y="0"/>
                    <a:pt x="103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97;p121">
              <a:extLst>
                <a:ext uri="{FF2B5EF4-FFF2-40B4-BE49-F238E27FC236}">
                  <a16:creationId xmlns:a16="http://schemas.microsoft.com/office/drawing/2014/main" id="{5D8189FD-D619-A8CF-30A6-E3205292CC94}"/>
                </a:ext>
              </a:extLst>
            </p:cNvPr>
            <p:cNvSpPr/>
            <p:nvPr/>
          </p:nvSpPr>
          <p:spPr>
            <a:xfrm>
              <a:off x="1913479" y="2322646"/>
              <a:ext cx="856672" cy="164088"/>
            </a:xfrm>
            <a:custGeom>
              <a:avLst/>
              <a:gdLst/>
              <a:ahLst/>
              <a:cxnLst/>
              <a:rect l="l" t="t" r="r" b="b"/>
              <a:pathLst>
                <a:path w="16221" h="3107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2816" y="218"/>
                    <a:pt x="418" y="527"/>
                    <a:pt x="273" y="727"/>
                  </a:cubicBezTo>
                  <a:cubicBezTo>
                    <a:pt x="0" y="1163"/>
                    <a:pt x="3106" y="2743"/>
                    <a:pt x="7683" y="2925"/>
                  </a:cubicBezTo>
                  <a:cubicBezTo>
                    <a:pt x="9866" y="3012"/>
                    <a:pt x="11686" y="3107"/>
                    <a:pt x="13062" y="3107"/>
                  </a:cubicBezTo>
                  <a:cubicBezTo>
                    <a:pt x="14562" y="3107"/>
                    <a:pt x="15534" y="2994"/>
                    <a:pt x="15875" y="2634"/>
                  </a:cubicBezTo>
                  <a:cubicBezTo>
                    <a:pt x="16220" y="2271"/>
                    <a:pt x="14059" y="854"/>
                    <a:pt x="12660" y="164"/>
                  </a:cubicBezTo>
                  <a:lnTo>
                    <a:pt x="12660" y="164"/>
                  </a:lnTo>
                  <a:cubicBezTo>
                    <a:pt x="12660" y="164"/>
                    <a:pt x="13151" y="745"/>
                    <a:pt x="13005" y="981"/>
                  </a:cubicBezTo>
                  <a:cubicBezTo>
                    <a:pt x="12814" y="1293"/>
                    <a:pt x="12446" y="1376"/>
                    <a:pt x="12028" y="1376"/>
                  </a:cubicBezTo>
                  <a:cubicBezTo>
                    <a:pt x="11550" y="1376"/>
                    <a:pt x="11006" y="1267"/>
                    <a:pt x="10583" y="1267"/>
                  </a:cubicBezTo>
                  <a:cubicBezTo>
                    <a:pt x="10535" y="1267"/>
                    <a:pt x="10489" y="1269"/>
                    <a:pt x="10444" y="1272"/>
                  </a:cubicBezTo>
                  <a:cubicBezTo>
                    <a:pt x="10140" y="1294"/>
                    <a:pt x="9777" y="1303"/>
                    <a:pt x="9372" y="1303"/>
                  </a:cubicBezTo>
                  <a:cubicBezTo>
                    <a:pt x="6420" y="1303"/>
                    <a:pt x="1259" y="784"/>
                    <a:pt x="636" y="672"/>
                  </a:cubicBezTo>
                  <a:cubicBezTo>
                    <a:pt x="636" y="672"/>
                    <a:pt x="4287" y="218"/>
                    <a:pt x="4686" y="127"/>
                  </a:cubicBezTo>
                  <a:cubicBezTo>
                    <a:pt x="4941" y="109"/>
                    <a:pt x="5195" y="55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98;p121">
              <a:extLst>
                <a:ext uri="{FF2B5EF4-FFF2-40B4-BE49-F238E27FC236}">
                  <a16:creationId xmlns:a16="http://schemas.microsoft.com/office/drawing/2014/main" id="{25B18A09-2A86-A21C-F10C-A90C0DDD5FDC}"/>
                </a:ext>
              </a:extLst>
            </p:cNvPr>
            <p:cNvSpPr/>
            <p:nvPr/>
          </p:nvSpPr>
          <p:spPr>
            <a:xfrm>
              <a:off x="2525450" y="2330300"/>
              <a:ext cx="131450" cy="86601"/>
            </a:xfrm>
            <a:custGeom>
              <a:avLst/>
              <a:gdLst/>
              <a:ahLst/>
              <a:cxnLst/>
              <a:rect l="l" t="t" r="r" b="b"/>
              <a:pathLst>
                <a:path w="2489" h="1468" extrusionOk="0">
                  <a:moveTo>
                    <a:pt x="818" y="1"/>
                  </a:moveTo>
                  <a:cubicBezTo>
                    <a:pt x="818" y="1"/>
                    <a:pt x="364" y="909"/>
                    <a:pt x="1" y="1036"/>
                  </a:cubicBezTo>
                  <a:cubicBezTo>
                    <a:pt x="1" y="1036"/>
                    <a:pt x="817" y="1468"/>
                    <a:pt x="1445" y="1468"/>
                  </a:cubicBezTo>
                  <a:cubicBezTo>
                    <a:pt x="1690" y="1468"/>
                    <a:pt x="1907" y="1401"/>
                    <a:pt x="2035" y="1218"/>
                  </a:cubicBezTo>
                  <a:cubicBezTo>
                    <a:pt x="2489" y="546"/>
                    <a:pt x="818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99;p121">
              <a:extLst>
                <a:ext uri="{FF2B5EF4-FFF2-40B4-BE49-F238E27FC236}">
                  <a16:creationId xmlns:a16="http://schemas.microsoft.com/office/drawing/2014/main" id="{C7EF8FF9-4CD2-4382-6364-57FE5935E110}"/>
                </a:ext>
              </a:extLst>
            </p:cNvPr>
            <p:cNvSpPr/>
            <p:nvPr/>
          </p:nvSpPr>
          <p:spPr>
            <a:xfrm>
              <a:off x="2041019" y="2399064"/>
              <a:ext cx="125747" cy="83813"/>
            </a:xfrm>
            <a:custGeom>
              <a:avLst/>
              <a:gdLst/>
              <a:ahLst/>
              <a:cxnLst/>
              <a:rect l="l" t="t" r="r" b="b"/>
              <a:pathLst>
                <a:path w="2381" h="1587" extrusionOk="0">
                  <a:moveTo>
                    <a:pt x="1430" y="0"/>
                  </a:moveTo>
                  <a:cubicBezTo>
                    <a:pt x="837" y="0"/>
                    <a:pt x="177" y="86"/>
                    <a:pt x="128" y="460"/>
                  </a:cubicBezTo>
                  <a:cubicBezTo>
                    <a:pt x="1" y="1459"/>
                    <a:pt x="2344" y="1587"/>
                    <a:pt x="2344" y="1587"/>
                  </a:cubicBezTo>
                  <a:lnTo>
                    <a:pt x="2380" y="61"/>
                  </a:lnTo>
                  <a:cubicBezTo>
                    <a:pt x="2380" y="61"/>
                    <a:pt x="1929" y="0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00;p121">
              <a:extLst>
                <a:ext uri="{FF2B5EF4-FFF2-40B4-BE49-F238E27FC236}">
                  <a16:creationId xmlns:a16="http://schemas.microsoft.com/office/drawing/2014/main" id="{F417E7ED-BA71-8648-8555-EEEF5EFB82F6}"/>
                </a:ext>
              </a:extLst>
            </p:cNvPr>
            <p:cNvSpPr/>
            <p:nvPr/>
          </p:nvSpPr>
          <p:spPr>
            <a:xfrm>
              <a:off x="2038167" y="2404187"/>
              <a:ext cx="124743" cy="78691"/>
            </a:xfrm>
            <a:custGeom>
              <a:avLst/>
              <a:gdLst/>
              <a:ahLst/>
              <a:cxnLst/>
              <a:rect l="l" t="t" r="r" b="b"/>
              <a:pathLst>
                <a:path w="2362" h="1490" extrusionOk="0">
                  <a:moveTo>
                    <a:pt x="564" y="0"/>
                  </a:moveTo>
                  <a:cubicBezTo>
                    <a:pt x="327" y="55"/>
                    <a:pt x="146" y="182"/>
                    <a:pt x="128" y="363"/>
                  </a:cubicBezTo>
                  <a:cubicBezTo>
                    <a:pt x="0" y="1362"/>
                    <a:pt x="2344" y="1490"/>
                    <a:pt x="2344" y="1490"/>
                  </a:cubicBezTo>
                  <a:lnTo>
                    <a:pt x="2362" y="727"/>
                  </a:lnTo>
                  <a:lnTo>
                    <a:pt x="2362" y="727"/>
                  </a:lnTo>
                  <a:cubicBezTo>
                    <a:pt x="2287" y="730"/>
                    <a:pt x="2212" y="732"/>
                    <a:pt x="2138" y="732"/>
                  </a:cubicBezTo>
                  <a:cubicBezTo>
                    <a:pt x="1475" y="732"/>
                    <a:pt x="858" y="572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701;p121">
              <a:extLst>
                <a:ext uri="{FF2B5EF4-FFF2-40B4-BE49-F238E27FC236}">
                  <a16:creationId xmlns:a16="http://schemas.microsoft.com/office/drawing/2014/main" id="{FCC74742-B929-BC81-E090-4CB2DBD84434}"/>
                </a:ext>
              </a:extLst>
            </p:cNvPr>
            <p:cNvSpPr/>
            <p:nvPr/>
          </p:nvSpPr>
          <p:spPr>
            <a:xfrm>
              <a:off x="2112315" y="2402233"/>
              <a:ext cx="94746" cy="80592"/>
            </a:xfrm>
            <a:custGeom>
              <a:avLst/>
              <a:gdLst/>
              <a:ahLst/>
              <a:cxnLst/>
              <a:rect l="l" t="t" r="r" b="b"/>
              <a:pathLst>
                <a:path w="1794" h="1526" extrusionOk="0">
                  <a:moveTo>
                    <a:pt x="1008" y="1"/>
                  </a:moveTo>
                  <a:cubicBezTo>
                    <a:pt x="333" y="1"/>
                    <a:pt x="0" y="823"/>
                    <a:pt x="485" y="1290"/>
                  </a:cubicBezTo>
                  <a:cubicBezTo>
                    <a:pt x="641" y="1452"/>
                    <a:pt x="837" y="1525"/>
                    <a:pt x="1029" y="1525"/>
                  </a:cubicBezTo>
                  <a:cubicBezTo>
                    <a:pt x="1419" y="1525"/>
                    <a:pt x="1793" y="1226"/>
                    <a:pt x="1793" y="764"/>
                  </a:cubicBezTo>
                  <a:cubicBezTo>
                    <a:pt x="1793" y="346"/>
                    <a:pt x="1448" y="1"/>
                    <a:pt x="1030" y="1"/>
                  </a:cubicBezTo>
                  <a:cubicBezTo>
                    <a:pt x="1023" y="1"/>
                    <a:pt x="101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702;p121">
              <a:extLst>
                <a:ext uri="{FF2B5EF4-FFF2-40B4-BE49-F238E27FC236}">
                  <a16:creationId xmlns:a16="http://schemas.microsoft.com/office/drawing/2014/main" id="{5D787C72-8C82-F5B8-4EE4-1F4DBF2C248C}"/>
                </a:ext>
              </a:extLst>
            </p:cNvPr>
            <p:cNvSpPr/>
            <p:nvPr/>
          </p:nvSpPr>
          <p:spPr>
            <a:xfrm>
              <a:off x="1830988" y="2466504"/>
              <a:ext cx="609139" cy="352101"/>
            </a:xfrm>
            <a:custGeom>
              <a:avLst/>
              <a:gdLst/>
              <a:ahLst/>
              <a:cxnLst/>
              <a:rect l="l" t="t" r="r" b="b"/>
              <a:pathLst>
                <a:path w="11534" h="6667" extrusionOk="0">
                  <a:moveTo>
                    <a:pt x="8519" y="1"/>
                  </a:moveTo>
                  <a:cubicBezTo>
                    <a:pt x="8519" y="1"/>
                    <a:pt x="0" y="6667"/>
                    <a:pt x="400" y="6667"/>
                  </a:cubicBezTo>
                  <a:cubicBezTo>
                    <a:pt x="781" y="6667"/>
                    <a:pt x="11534" y="92"/>
                    <a:pt x="11534" y="92"/>
                  </a:cubicBezTo>
                  <a:lnTo>
                    <a:pt x="85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703;p121">
              <a:extLst>
                <a:ext uri="{FF2B5EF4-FFF2-40B4-BE49-F238E27FC236}">
                  <a16:creationId xmlns:a16="http://schemas.microsoft.com/office/drawing/2014/main" id="{E2426DD6-23D8-CD2F-F997-0EFD7CB763F4}"/>
                </a:ext>
              </a:extLst>
            </p:cNvPr>
            <p:cNvSpPr/>
            <p:nvPr/>
          </p:nvSpPr>
          <p:spPr>
            <a:xfrm>
              <a:off x="1876036" y="2211794"/>
              <a:ext cx="149723" cy="156959"/>
            </a:xfrm>
            <a:custGeom>
              <a:avLst/>
              <a:gdLst/>
              <a:ahLst/>
              <a:cxnLst/>
              <a:rect l="l" t="t" r="r" b="b"/>
              <a:pathLst>
                <a:path w="2835" h="2972" extrusionOk="0">
                  <a:moveTo>
                    <a:pt x="253" y="0"/>
                  </a:moveTo>
                  <a:cubicBezTo>
                    <a:pt x="128" y="0"/>
                    <a:pt x="42" y="9"/>
                    <a:pt x="37" y="29"/>
                  </a:cubicBezTo>
                  <a:cubicBezTo>
                    <a:pt x="1" y="83"/>
                    <a:pt x="927" y="2917"/>
                    <a:pt x="1000" y="2971"/>
                  </a:cubicBezTo>
                  <a:cubicBezTo>
                    <a:pt x="1539" y="2786"/>
                    <a:pt x="2125" y="2679"/>
                    <a:pt x="2700" y="2679"/>
                  </a:cubicBezTo>
                  <a:cubicBezTo>
                    <a:pt x="2745" y="2679"/>
                    <a:pt x="2790" y="2679"/>
                    <a:pt x="2834" y="2681"/>
                  </a:cubicBezTo>
                  <a:cubicBezTo>
                    <a:pt x="2834" y="2681"/>
                    <a:pt x="1508" y="319"/>
                    <a:pt x="1345" y="174"/>
                  </a:cubicBezTo>
                  <a:cubicBezTo>
                    <a:pt x="1239" y="68"/>
                    <a:pt x="59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704;p121">
              <a:extLst>
                <a:ext uri="{FF2B5EF4-FFF2-40B4-BE49-F238E27FC236}">
                  <a16:creationId xmlns:a16="http://schemas.microsoft.com/office/drawing/2014/main" id="{FD4B3EBA-FD99-A262-6407-6DBC4CF6C216}"/>
                </a:ext>
              </a:extLst>
            </p:cNvPr>
            <p:cNvSpPr/>
            <p:nvPr/>
          </p:nvSpPr>
          <p:spPr>
            <a:xfrm>
              <a:off x="1876036" y="2211847"/>
              <a:ext cx="126697" cy="156906"/>
            </a:xfrm>
            <a:custGeom>
              <a:avLst/>
              <a:gdLst/>
              <a:ahLst/>
              <a:cxnLst/>
              <a:rect l="l" t="t" r="r" b="b"/>
              <a:pathLst>
                <a:path w="2399" h="2971" extrusionOk="0">
                  <a:moveTo>
                    <a:pt x="321" y="0"/>
                  </a:moveTo>
                  <a:cubicBezTo>
                    <a:pt x="223" y="0"/>
                    <a:pt x="128" y="10"/>
                    <a:pt x="37" y="28"/>
                  </a:cubicBezTo>
                  <a:cubicBezTo>
                    <a:pt x="1" y="82"/>
                    <a:pt x="945" y="2916"/>
                    <a:pt x="1000" y="2970"/>
                  </a:cubicBezTo>
                  <a:cubicBezTo>
                    <a:pt x="1454" y="2825"/>
                    <a:pt x="1926" y="2734"/>
                    <a:pt x="2398" y="2698"/>
                  </a:cubicBezTo>
                  <a:cubicBezTo>
                    <a:pt x="2035" y="1681"/>
                    <a:pt x="1418" y="754"/>
                    <a:pt x="618" y="28"/>
                  </a:cubicBezTo>
                  <a:cubicBezTo>
                    <a:pt x="518" y="10"/>
                    <a:pt x="419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705;p121">
              <a:extLst>
                <a:ext uri="{FF2B5EF4-FFF2-40B4-BE49-F238E27FC236}">
                  <a16:creationId xmlns:a16="http://schemas.microsoft.com/office/drawing/2014/main" id="{80A435C4-E52F-427D-6576-AC92A5057A0E}"/>
                </a:ext>
              </a:extLst>
            </p:cNvPr>
            <p:cNvSpPr/>
            <p:nvPr/>
          </p:nvSpPr>
          <p:spPr>
            <a:xfrm>
              <a:off x="2242495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706;p121">
              <a:extLst>
                <a:ext uri="{FF2B5EF4-FFF2-40B4-BE49-F238E27FC236}">
                  <a16:creationId xmlns:a16="http://schemas.microsoft.com/office/drawing/2014/main" id="{9633E099-972B-6822-51AE-97D23F0965CD}"/>
                </a:ext>
              </a:extLst>
            </p:cNvPr>
            <p:cNvSpPr/>
            <p:nvPr/>
          </p:nvSpPr>
          <p:spPr>
            <a:xfrm>
              <a:off x="2275686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707;p121">
              <a:extLst>
                <a:ext uri="{FF2B5EF4-FFF2-40B4-BE49-F238E27FC236}">
                  <a16:creationId xmlns:a16="http://schemas.microsoft.com/office/drawing/2014/main" id="{B1D6C30D-F1F2-6C2E-3357-172CAFB7586A}"/>
                </a:ext>
              </a:extLst>
            </p:cNvPr>
            <p:cNvSpPr/>
            <p:nvPr/>
          </p:nvSpPr>
          <p:spPr>
            <a:xfrm>
              <a:off x="230887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4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4" y="563"/>
                  </a:cubicBezTo>
                  <a:lnTo>
                    <a:pt x="237" y="563"/>
                  </a:lnTo>
                  <a:cubicBezTo>
                    <a:pt x="292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08;p121">
              <a:extLst>
                <a:ext uri="{FF2B5EF4-FFF2-40B4-BE49-F238E27FC236}">
                  <a16:creationId xmlns:a16="http://schemas.microsoft.com/office/drawing/2014/main" id="{3985F493-BB3A-74EF-343C-155F32CE5CEB}"/>
                </a:ext>
              </a:extLst>
            </p:cNvPr>
            <p:cNvSpPr/>
            <p:nvPr/>
          </p:nvSpPr>
          <p:spPr>
            <a:xfrm>
              <a:off x="234206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2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92" y="563"/>
                  </a:cubicBezTo>
                  <a:lnTo>
                    <a:pt x="255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709;p121">
              <a:extLst>
                <a:ext uri="{FF2B5EF4-FFF2-40B4-BE49-F238E27FC236}">
                  <a16:creationId xmlns:a16="http://schemas.microsoft.com/office/drawing/2014/main" id="{D28D7352-8D25-75CA-520D-E37155A228E9}"/>
                </a:ext>
              </a:extLst>
            </p:cNvPr>
            <p:cNvSpPr/>
            <p:nvPr/>
          </p:nvSpPr>
          <p:spPr>
            <a:xfrm>
              <a:off x="2375258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710;p121">
              <a:extLst>
                <a:ext uri="{FF2B5EF4-FFF2-40B4-BE49-F238E27FC236}">
                  <a16:creationId xmlns:a16="http://schemas.microsoft.com/office/drawing/2014/main" id="{ED2198F5-5CFF-3485-57FC-246559F933FD}"/>
                </a:ext>
              </a:extLst>
            </p:cNvPr>
            <p:cNvSpPr/>
            <p:nvPr/>
          </p:nvSpPr>
          <p:spPr>
            <a:xfrm>
              <a:off x="2408449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91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711;p121">
              <a:extLst>
                <a:ext uri="{FF2B5EF4-FFF2-40B4-BE49-F238E27FC236}">
                  <a16:creationId xmlns:a16="http://schemas.microsoft.com/office/drawing/2014/main" id="{CDBBF6D9-DF3C-1642-8CB8-0F5071DB5FAE}"/>
                </a:ext>
              </a:extLst>
            </p:cNvPr>
            <p:cNvSpPr/>
            <p:nvPr/>
          </p:nvSpPr>
          <p:spPr>
            <a:xfrm>
              <a:off x="244164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12;p121">
              <a:extLst>
                <a:ext uri="{FF2B5EF4-FFF2-40B4-BE49-F238E27FC236}">
                  <a16:creationId xmlns:a16="http://schemas.microsoft.com/office/drawing/2014/main" id="{6958E445-C238-D24A-2A39-6A3BC630E2E3}"/>
                </a:ext>
              </a:extLst>
            </p:cNvPr>
            <p:cNvSpPr/>
            <p:nvPr/>
          </p:nvSpPr>
          <p:spPr>
            <a:xfrm>
              <a:off x="247483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3013;p69">
            <a:extLst>
              <a:ext uri="{FF2B5EF4-FFF2-40B4-BE49-F238E27FC236}">
                <a16:creationId xmlns:a16="http://schemas.microsoft.com/office/drawing/2014/main" id="{BC9EE20C-8A91-E322-EC08-E148FD560988}"/>
              </a:ext>
            </a:extLst>
          </p:cNvPr>
          <p:cNvSpPr/>
          <p:nvPr/>
        </p:nvSpPr>
        <p:spPr>
          <a:xfrm>
            <a:off x="141591" y="5103748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3013;p69">
            <a:extLst>
              <a:ext uri="{FF2B5EF4-FFF2-40B4-BE49-F238E27FC236}">
                <a16:creationId xmlns:a16="http://schemas.microsoft.com/office/drawing/2014/main" id="{B3C8A70D-C645-E431-7BFA-95FA3288D311}"/>
              </a:ext>
            </a:extLst>
          </p:cNvPr>
          <p:cNvSpPr/>
          <p:nvPr/>
        </p:nvSpPr>
        <p:spPr>
          <a:xfrm>
            <a:off x="8940651" y="1813479"/>
            <a:ext cx="1137191" cy="511881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3013;p69">
            <a:extLst>
              <a:ext uri="{FF2B5EF4-FFF2-40B4-BE49-F238E27FC236}">
                <a16:creationId xmlns:a16="http://schemas.microsoft.com/office/drawing/2014/main" id="{DA31EE60-EA20-0FF7-CE1C-02190AC76185}"/>
              </a:ext>
            </a:extLst>
          </p:cNvPr>
          <p:cNvSpPr/>
          <p:nvPr/>
        </p:nvSpPr>
        <p:spPr>
          <a:xfrm>
            <a:off x="11032249" y="4046356"/>
            <a:ext cx="797865" cy="295487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Rounded Rectangle 21">
            <a:extLst>
              <a:ext uri="{FF2B5EF4-FFF2-40B4-BE49-F238E27FC236}">
                <a16:creationId xmlns:a16="http://schemas.microsoft.com/office/drawing/2014/main" id="{9BF2FA68-4F36-7D35-84F7-D6D23339DEE4}"/>
              </a:ext>
            </a:extLst>
          </p:cNvPr>
          <p:cNvSpPr/>
          <p:nvPr/>
        </p:nvSpPr>
        <p:spPr>
          <a:xfrm>
            <a:off x="1447903" y="1157273"/>
            <a:ext cx="18837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WARM-UP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7" name="Rounded Rectangle 22">
            <a:extLst>
              <a:ext uri="{FF2B5EF4-FFF2-40B4-BE49-F238E27FC236}">
                <a16:creationId xmlns:a16="http://schemas.microsoft.com/office/drawing/2014/main" id="{BF5BEB14-5EE8-5017-D09F-765F92F3FA21}"/>
              </a:ext>
            </a:extLst>
          </p:cNvPr>
          <p:cNvSpPr/>
          <p:nvPr/>
        </p:nvSpPr>
        <p:spPr>
          <a:xfrm>
            <a:off x="3066300" y="2232285"/>
            <a:ext cx="20668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PRONUNCIATION</a:t>
            </a:r>
          </a:p>
        </p:txBody>
      </p:sp>
      <p:sp>
        <p:nvSpPr>
          <p:cNvPr id="2248" name="Rounded Rectangle 23">
            <a:extLst>
              <a:ext uri="{FF2B5EF4-FFF2-40B4-BE49-F238E27FC236}">
                <a16:creationId xmlns:a16="http://schemas.microsoft.com/office/drawing/2014/main" id="{0B3793E5-42BE-75FE-EAF1-7AD5D382D864}"/>
              </a:ext>
            </a:extLst>
          </p:cNvPr>
          <p:cNvSpPr/>
          <p:nvPr/>
        </p:nvSpPr>
        <p:spPr>
          <a:xfrm>
            <a:off x="1380936" y="3423460"/>
            <a:ext cx="1950733" cy="71020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VOCABULARY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9" name="Rectangle 2248">
            <a:extLst>
              <a:ext uri="{FF2B5EF4-FFF2-40B4-BE49-F238E27FC236}">
                <a16:creationId xmlns:a16="http://schemas.microsoft.com/office/drawing/2014/main" id="{CCA45F02-23EE-FBF8-47CA-826D9CD24D46}"/>
              </a:ext>
            </a:extLst>
          </p:cNvPr>
          <p:cNvSpPr/>
          <p:nvPr/>
        </p:nvSpPr>
        <p:spPr>
          <a:xfrm>
            <a:off x="6007695" y="1147817"/>
            <a:ext cx="4879383" cy="699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914377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Mini game</a:t>
            </a:r>
          </a:p>
        </p:txBody>
      </p:sp>
      <p:sp>
        <p:nvSpPr>
          <p:cNvPr id="2250" name="Rectangle 2249">
            <a:extLst>
              <a:ext uri="{FF2B5EF4-FFF2-40B4-BE49-F238E27FC236}">
                <a16:creationId xmlns:a16="http://schemas.microsoft.com/office/drawing/2014/main" id="{E23AEBD8-6762-EC7F-CB69-B4406F7830D6}"/>
              </a:ext>
            </a:extLst>
          </p:cNvPr>
          <p:cNvSpPr/>
          <p:nvPr/>
        </p:nvSpPr>
        <p:spPr>
          <a:xfrm>
            <a:off x="6007693" y="2090375"/>
            <a:ext cx="4879384" cy="920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Listen and repeat.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 the intonation in these questions. Then listen and check.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1" name="Rectangle 2250">
            <a:extLst>
              <a:ext uri="{FF2B5EF4-FFF2-40B4-BE49-F238E27FC236}">
                <a16:creationId xmlns:a16="http://schemas.microsoft.com/office/drawing/2014/main" id="{FF36E833-4005-8419-9873-67520BD56568}"/>
              </a:ext>
            </a:extLst>
          </p:cNvPr>
          <p:cNvSpPr/>
          <p:nvPr/>
        </p:nvSpPr>
        <p:spPr>
          <a:xfrm>
            <a:off x="5992400" y="3187231"/>
            <a:ext cx="4879385" cy="11734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Find five words in the word search and write them next to the correct definition.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the sentences using the correct forms of the words.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59" name="Curved Connector 27">
            <a:extLst>
              <a:ext uri="{FF2B5EF4-FFF2-40B4-BE49-F238E27FC236}">
                <a16:creationId xmlns:a16="http://schemas.microsoft.com/office/drawing/2014/main" id="{AF7AAA74-73E1-2D5D-8FB9-4D8841834E7A}"/>
              </a:ext>
            </a:extLst>
          </p:cNvPr>
          <p:cNvCxnSpPr>
            <a:cxnSpLocks/>
            <a:stCxn id="2246" idx="3"/>
            <a:endCxn id="2247" idx="0"/>
          </p:cNvCxnSpPr>
          <p:nvPr/>
        </p:nvCxnSpPr>
        <p:spPr>
          <a:xfrm>
            <a:off x="3331670" y="1484975"/>
            <a:ext cx="768064" cy="747310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60" name="Curved Connector 28">
            <a:extLst>
              <a:ext uri="{FF2B5EF4-FFF2-40B4-BE49-F238E27FC236}">
                <a16:creationId xmlns:a16="http://schemas.microsoft.com/office/drawing/2014/main" id="{1CED1FCD-2AE6-4DE3-E54B-852BCB0949A7}"/>
              </a:ext>
            </a:extLst>
          </p:cNvPr>
          <p:cNvCxnSpPr>
            <a:cxnSpLocks/>
            <a:stCxn id="2247" idx="1"/>
            <a:endCxn id="2248" idx="0"/>
          </p:cNvCxnSpPr>
          <p:nvPr/>
        </p:nvCxnSpPr>
        <p:spPr>
          <a:xfrm rot="10800000" flipV="1">
            <a:off x="2356304" y="2559986"/>
            <a:ext cx="709997" cy="863473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1" name="Rounded Rectangle 30">
            <a:extLst>
              <a:ext uri="{FF2B5EF4-FFF2-40B4-BE49-F238E27FC236}">
                <a16:creationId xmlns:a16="http://schemas.microsoft.com/office/drawing/2014/main" id="{6C5D248C-01E1-E562-60B8-73D6C9BF0209}"/>
              </a:ext>
            </a:extLst>
          </p:cNvPr>
          <p:cNvSpPr/>
          <p:nvPr/>
        </p:nvSpPr>
        <p:spPr>
          <a:xfrm>
            <a:off x="2950167" y="4664064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GRAMMAR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62" name="Rectangle 2261">
            <a:extLst>
              <a:ext uri="{FF2B5EF4-FFF2-40B4-BE49-F238E27FC236}">
                <a16:creationId xmlns:a16="http://schemas.microsoft.com/office/drawing/2014/main" id="{3E8F167F-639F-3A99-B8D4-652D18E2C49F}"/>
              </a:ext>
            </a:extLst>
          </p:cNvPr>
          <p:cNvSpPr/>
          <p:nvPr/>
        </p:nvSpPr>
        <p:spPr>
          <a:xfrm>
            <a:off x="6007694" y="5622841"/>
            <a:ext cx="4879383" cy="684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Wrap-up</a:t>
            </a:r>
          </a:p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Homework</a:t>
            </a:r>
            <a:endParaRPr lang="en-GB" b="1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2263" name="Curved Connector 32">
            <a:extLst>
              <a:ext uri="{FF2B5EF4-FFF2-40B4-BE49-F238E27FC236}">
                <a16:creationId xmlns:a16="http://schemas.microsoft.com/office/drawing/2014/main" id="{A3D36396-1531-C383-A933-1E7486FD47A9}"/>
              </a:ext>
            </a:extLst>
          </p:cNvPr>
          <p:cNvCxnSpPr>
            <a:cxnSpLocks/>
            <a:stCxn id="2261" idx="1"/>
            <a:endCxn id="2264" idx="0"/>
          </p:cNvCxnSpPr>
          <p:nvPr/>
        </p:nvCxnSpPr>
        <p:spPr>
          <a:xfrm rot="10800000" flipV="1">
            <a:off x="2389785" y="4997139"/>
            <a:ext cx="560382" cy="777152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4" name="Rounded Rectangle 33">
            <a:extLst>
              <a:ext uri="{FF2B5EF4-FFF2-40B4-BE49-F238E27FC236}">
                <a16:creationId xmlns:a16="http://schemas.microsoft.com/office/drawing/2014/main" id="{75E18D4B-E21A-3D77-0899-B88BDEB1F4C9}"/>
              </a:ext>
            </a:extLst>
          </p:cNvPr>
          <p:cNvSpPr/>
          <p:nvPr/>
        </p:nvSpPr>
        <p:spPr>
          <a:xfrm>
            <a:off x="1298285" y="5774291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CONSOLIDATION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cxnSp>
        <p:nvCxnSpPr>
          <p:cNvPr id="2265" name="Curved Connector 34">
            <a:extLst>
              <a:ext uri="{FF2B5EF4-FFF2-40B4-BE49-F238E27FC236}">
                <a16:creationId xmlns:a16="http://schemas.microsoft.com/office/drawing/2014/main" id="{55357C77-3E90-25FB-694D-FD75500A5C37}"/>
              </a:ext>
            </a:extLst>
          </p:cNvPr>
          <p:cNvCxnSpPr>
            <a:cxnSpLocks/>
            <a:stCxn id="2248" idx="3"/>
            <a:endCxn id="2261" idx="0"/>
          </p:cNvCxnSpPr>
          <p:nvPr/>
        </p:nvCxnSpPr>
        <p:spPr>
          <a:xfrm>
            <a:off x="3331669" y="3778563"/>
            <a:ext cx="709998" cy="885501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6" name="Rectangle 2265">
            <a:extLst>
              <a:ext uri="{FF2B5EF4-FFF2-40B4-BE49-F238E27FC236}">
                <a16:creationId xmlns:a16="http://schemas.microsoft.com/office/drawing/2014/main" id="{5403B3B8-67BD-955D-F742-9DCCBF28E3BF}"/>
              </a:ext>
            </a:extLst>
          </p:cNvPr>
          <p:cNvSpPr/>
          <p:nvPr/>
        </p:nvSpPr>
        <p:spPr>
          <a:xfrm>
            <a:off x="5992400" y="4536696"/>
            <a:ext cx="4879383" cy="920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Connect these sentences, using linking words or phrases.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 more sentences to each item.</a:t>
            </a:r>
          </a:p>
        </p:txBody>
      </p:sp>
      <p:sp>
        <p:nvSpPr>
          <p:cNvPr id="2267" name="Rectangle 2266">
            <a:extLst>
              <a:ext uri="{FF2B5EF4-FFF2-40B4-BE49-F238E27FC236}">
                <a16:creationId xmlns:a16="http://schemas.microsoft.com/office/drawing/2014/main" id="{AE264712-A695-8103-9033-C1807721BF07}"/>
              </a:ext>
            </a:extLst>
          </p:cNvPr>
          <p:cNvSpPr/>
          <p:nvPr/>
        </p:nvSpPr>
        <p:spPr>
          <a:xfrm>
            <a:off x="5644085" y="307353"/>
            <a:ext cx="3407448" cy="4518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sym typeface="Arial"/>
              </a:rPr>
              <a:t>LANGUAGE</a:t>
            </a:r>
          </a:p>
        </p:txBody>
      </p:sp>
      <p:sp>
        <p:nvSpPr>
          <p:cNvPr id="2268" name="Rectangle 2267">
            <a:extLst>
              <a:ext uri="{FF2B5EF4-FFF2-40B4-BE49-F238E27FC236}">
                <a16:creationId xmlns:a16="http://schemas.microsoft.com/office/drawing/2014/main" id="{5BFAA111-BB75-23B1-0028-FFA45DD99828}"/>
              </a:ext>
            </a:extLst>
          </p:cNvPr>
          <p:cNvSpPr/>
          <p:nvPr/>
        </p:nvSpPr>
        <p:spPr>
          <a:xfrm>
            <a:off x="3589409" y="319868"/>
            <a:ext cx="1887408" cy="43937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272727">
                      <a:alpha val="40000"/>
                    </a:srgbClr>
                  </a:outerShdw>
                </a:effectLst>
                <a:latin typeface="Bookman Old Style" pitchFamily="18" charset="0"/>
                <a:sym typeface="Arial"/>
              </a:rPr>
              <a:t>LESSON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1006996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Add more sentences to each item. Use different linking words and/or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DE2E5-D62E-4006-9C8D-4DF4F441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86" y="2196519"/>
            <a:ext cx="8373891" cy="4295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09B947-FAC9-4110-BB4C-50A4A14DE620}"/>
              </a:ext>
            </a:extLst>
          </p:cNvPr>
          <p:cNvSpPr txBox="1"/>
          <p:nvPr/>
        </p:nvSpPr>
        <p:spPr>
          <a:xfrm>
            <a:off x="2243997" y="2975638"/>
            <a:ext cx="8454631" cy="6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As a result/ As a consequence/ Therefore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11B43-C4A5-4499-8306-FA7647228118}"/>
              </a:ext>
            </a:extLst>
          </p:cNvPr>
          <p:cNvSpPr txBox="1"/>
          <p:nvPr/>
        </p:nvSpPr>
        <p:spPr>
          <a:xfrm>
            <a:off x="2243997" y="4340498"/>
            <a:ext cx="171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However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A8D9F-169B-4B82-A13A-1F4A50017190}"/>
              </a:ext>
            </a:extLst>
          </p:cNvPr>
          <p:cNvSpPr txBox="1"/>
          <p:nvPr/>
        </p:nvSpPr>
        <p:spPr>
          <a:xfrm>
            <a:off x="2243997" y="5793159"/>
            <a:ext cx="6366748" cy="65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364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Moreover / In addition/ Besides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9" name="Google Shape;2369;p62"/>
          <p:cNvGrpSpPr/>
          <p:nvPr/>
        </p:nvGrpSpPr>
        <p:grpSpPr>
          <a:xfrm>
            <a:off x="1765734" y="5850934"/>
            <a:ext cx="2276385" cy="623543"/>
            <a:chOff x="6317075" y="729975"/>
            <a:chExt cx="1707289" cy="467657"/>
          </a:xfrm>
        </p:grpSpPr>
        <p:sp>
          <p:nvSpPr>
            <p:cNvPr id="2370" name="Google Shape;2370;p62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62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62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62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62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62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62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62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62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62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62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62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62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3" name="Google Shape;2383;p62"/>
          <p:cNvGrpSpPr/>
          <p:nvPr/>
        </p:nvGrpSpPr>
        <p:grpSpPr>
          <a:xfrm rot="10800000" flipH="1">
            <a:off x="-424724" y="338150"/>
            <a:ext cx="2890424" cy="699943"/>
            <a:chOff x="6004850" y="419825"/>
            <a:chExt cx="577100" cy="139750"/>
          </a:xfrm>
        </p:grpSpPr>
        <p:sp>
          <p:nvSpPr>
            <p:cNvPr id="2384" name="Google Shape;2384;p6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6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6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6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6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6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6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6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6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6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6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6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6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6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6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6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6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6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6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6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4" name="Google Shape;2404;p62"/>
          <p:cNvSpPr txBox="1">
            <a:spLocks noGrp="1"/>
          </p:cNvSpPr>
          <p:nvPr>
            <p:ph type="title"/>
          </p:nvPr>
        </p:nvSpPr>
        <p:spPr>
          <a:xfrm>
            <a:off x="967913" y="1567956"/>
            <a:ext cx="7269052" cy="117692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1. WRAP-UP</a:t>
            </a:r>
            <a:endParaRPr sz="7200" dirty="0"/>
          </a:p>
        </p:txBody>
      </p:sp>
      <p:sp>
        <p:nvSpPr>
          <p:cNvPr id="2405" name="Google Shape;2405;p62"/>
          <p:cNvSpPr txBox="1">
            <a:spLocks noGrp="1"/>
          </p:cNvSpPr>
          <p:nvPr>
            <p:ph type="subTitle" idx="1"/>
          </p:nvPr>
        </p:nvSpPr>
        <p:spPr>
          <a:xfrm>
            <a:off x="967913" y="3085950"/>
            <a:ext cx="7269052" cy="2396277"/>
          </a:xfrm>
          <a:prstGeom prst="rect">
            <a:avLst/>
          </a:prstGeom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l" defTabSz="914377">
              <a:lnSpc>
                <a:spcPct val="150000"/>
              </a:lnSpc>
              <a:buClrTx/>
            </a:pPr>
            <a:r>
              <a:rPr lang="en-US" sz="2667" i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linking words and phrases correctly.</a:t>
            </a: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Intonation in Choice question. </a:t>
            </a:r>
          </a:p>
        </p:txBody>
      </p:sp>
      <p:grpSp>
        <p:nvGrpSpPr>
          <p:cNvPr id="2406" name="Google Shape;2406;p62"/>
          <p:cNvGrpSpPr/>
          <p:nvPr/>
        </p:nvGrpSpPr>
        <p:grpSpPr>
          <a:xfrm>
            <a:off x="917066" y="5391022"/>
            <a:ext cx="1159916" cy="1135805"/>
            <a:chOff x="1590052" y="388800"/>
            <a:chExt cx="414552" cy="405916"/>
          </a:xfrm>
        </p:grpSpPr>
        <p:sp>
          <p:nvSpPr>
            <p:cNvPr id="2407" name="Google Shape;2407;p62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62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62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62"/>
          <p:cNvGrpSpPr/>
          <p:nvPr/>
        </p:nvGrpSpPr>
        <p:grpSpPr>
          <a:xfrm>
            <a:off x="10658848" y="4478932"/>
            <a:ext cx="426421" cy="422897"/>
            <a:chOff x="8786452" y="1048125"/>
            <a:chExt cx="357536" cy="354622"/>
          </a:xfrm>
        </p:grpSpPr>
        <p:sp>
          <p:nvSpPr>
            <p:cNvPr id="2411" name="Google Shape;2411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4" name="Google Shape;2414;p62"/>
          <p:cNvSpPr/>
          <p:nvPr/>
        </p:nvSpPr>
        <p:spPr>
          <a:xfrm rot="5127687" flipH="1">
            <a:off x="626951" y="2807107"/>
            <a:ext cx="507675" cy="46504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5" name="Google Shape;2415;p62"/>
          <p:cNvSpPr/>
          <p:nvPr/>
        </p:nvSpPr>
        <p:spPr>
          <a:xfrm>
            <a:off x="-2517500" y="6526834"/>
            <a:ext cx="70967" cy="69333"/>
          </a:xfrm>
          <a:custGeom>
            <a:avLst/>
            <a:gdLst/>
            <a:ahLst/>
            <a:cxnLst/>
            <a:rect l="l" t="t" r="r" b="b"/>
            <a:pathLst>
              <a:path w="2129" h="2080" extrusionOk="0">
                <a:moveTo>
                  <a:pt x="2034" y="1"/>
                </a:moveTo>
                <a:cubicBezTo>
                  <a:pt x="2025" y="1"/>
                  <a:pt x="2014" y="3"/>
                  <a:pt x="2003" y="6"/>
                </a:cubicBezTo>
                <a:cubicBezTo>
                  <a:pt x="1941" y="6"/>
                  <a:pt x="689" y="236"/>
                  <a:pt x="22" y="1946"/>
                </a:cubicBezTo>
                <a:cubicBezTo>
                  <a:pt x="1" y="1988"/>
                  <a:pt x="22" y="2050"/>
                  <a:pt x="84" y="2071"/>
                </a:cubicBezTo>
                <a:cubicBezTo>
                  <a:pt x="95" y="2077"/>
                  <a:pt x="108" y="2079"/>
                  <a:pt x="121" y="2079"/>
                </a:cubicBezTo>
                <a:cubicBezTo>
                  <a:pt x="156" y="2079"/>
                  <a:pt x="194" y="2060"/>
                  <a:pt x="209" y="2030"/>
                </a:cubicBezTo>
                <a:cubicBezTo>
                  <a:pt x="835" y="424"/>
                  <a:pt x="2045" y="194"/>
                  <a:pt x="2045" y="194"/>
                </a:cubicBezTo>
                <a:cubicBezTo>
                  <a:pt x="2087" y="194"/>
                  <a:pt x="2128" y="132"/>
                  <a:pt x="2107" y="90"/>
                </a:cubicBezTo>
                <a:cubicBezTo>
                  <a:pt x="2107" y="38"/>
                  <a:pt x="2079" y="1"/>
                  <a:pt x="2034" y="1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16" name="Google Shape;2416;p62"/>
          <p:cNvSpPr/>
          <p:nvPr/>
        </p:nvSpPr>
        <p:spPr>
          <a:xfrm>
            <a:off x="-2528600" y="6483267"/>
            <a:ext cx="58433" cy="61167"/>
          </a:xfrm>
          <a:custGeom>
            <a:avLst/>
            <a:gdLst/>
            <a:ahLst/>
            <a:cxnLst/>
            <a:rect l="l" t="t" r="r" b="b"/>
            <a:pathLst>
              <a:path w="1753" h="1835" extrusionOk="0">
                <a:moveTo>
                  <a:pt x="465" y="187"/>
                </a:moveTo>
                <a:cubicBezTo>
                  <a:pt x="496" y="187"/>
                  <a:pt x="528" y="194"/>
                  <a:pt x="563" y="208"/>
                </a:cubicBezTo>
                <a:lnTo>
                  <a:pt x="584" y="208"/>
                </a:lnTo>
                <a:cubicBezTo>
                  <a:pt x="918" y="354"/>
                  <a:pt x="1272" y="1084"/>
                  <a:pt x="1439" y="1543"/>
                </a:cubicBezTo>
                <a:cubicBezTo>
                  <a:pt x="980" y="1293"/>
                  <a:pt x="250" y="834"/>
                  <a:pt x="188" y="479"/>
                </a:cubicBezTo>
                <a:cubicBezTo>
                  <a:pt x="188" y="396"/>
                  <a:pt x="230" y="312"/>
                  <a:pt x="292" y="271"/>
                </a:cubicBezTo>
                <a:cubicBezTo>
                  <a:pt x="348" y="215"/>
                  <a:pt x="403" y="187"/>
                  <a:pt x="465" y="187"/>
                </a:cubicBezTo>
                <a:close/>
                <a:moveTo>
                  <a:pt x="467" y="0"/>
                </a:moveTo>
                <a:cubicBezTo>
                  <a:pt x="369" y="0"/>
                  <a:pt x="273" y="32"/>
                  <a:pt x="188" y="104"/>
                </a:cubicBezTo>
                <a:cubicBezTo>
                  <a:pt x="63" y="208"/>
                  <a:pt x="0" y="354"/>
                  <a:pt x="21" y="500"/>
                </a:cubicBezTo>
                <a:cubicBezTo>
                  <a:pt x="104" y="1105"/>
                  <a:pt x="1439" y="1751"/>
                  <a:pt x="1606" y="1835"/>
                </a:cubicBezTo>
                <a:cubicBezTo>
                  <a:pt x="1648" y="1835"/>
                  <a:pt x="1690" y="1835"/>
                  <a:pt x="1710" y="1814"/>
                </a:cubicBezTo>
                <a:cubicBezTo>
                  <a:pt x="1731" y="1793"/>
                  <a:pt x="1752" y="1751"/>
                  <a:pt x="1731" y="1710"/>
                </a:cubicBezTo>
                <a:cubicBezTo>
                  <a:pt x="1690" y="1543"/>
                  <a:pt x="1210" y="166"/>
                  <a:pt x="605" y="20"/>
                </a:cubicBezTo>
                <a:cubicBezTo>
                  <a:pt x="559" y="7"/>
                  <a:pt x="512" y="0"/>
                  <a:pt x="467" y="0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7" name="Google Shape;2417;p62"/>
          <p:cNvGrpSpPr/>
          <p:nvPr/>
        </p:nvGrpSpPr>
        <p:grpSpPr>
          <a:xfrm>
            <a:off x="6310557" y="685857"/>
            <a:ext cx="306337" cy="303792"/>
            <a:chOff x="8786452" y="1048125"/>
            <a:chExt cx="357536" cy="354622"/>
          </a:xfrm>
        </p:grpSpPr>
        <p:sp>
          <p:nvSpPr>
            <p:cNvPr id="2418" name="Google Shape;2418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1" name="Google Shape;2421;p62"/>
          <p:cNvGrpSpPr/>
          <p:nvPr/>
        </p:nvGrpSpPr>
        <p:grpSpPr>
          <a:xfrm>
            <a:off x="8606431" y="801366"/>
            <a:ext cx="2115101" cy="5337297"/>
            <a:chOff x="6150023" y="601024"/>
            <a:chExt cx="1586326" cy="4002973"/>
          </a:xfrm>
        </p:grpSpPr>
        <p:sp>
          <p:nvSpPr>
            <p:cNvPr id="2422" name="Google Shape;2422;p62"/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62"/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62"/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62"/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62"/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62"/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62"/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62"/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62"/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62"/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62"/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62"/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62"/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62"/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62"/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62"/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62"/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62"/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62"/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62"/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62"/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62"/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62"/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62"/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62"/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62"/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62"/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62"/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62"/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62"/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62"/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62"/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62"/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62"/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62"/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62"/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62"/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62"/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62"/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62"/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62"/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62"/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62"/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62"/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62"/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62"/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62"/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62"/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62"/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62"/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62"/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62"/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62"/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62"/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62"/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62"/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62"/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62"/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62"/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90" name="Google Shape;2490;p62"/>
          <p:cNvSpPr/>
          <p:nvPr/>
        </p:nvSpPr>
        <p:spPr>
          <a:xfrm rot="-6897850" flipH="1">
            <a:off x="7561065" y="2357718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6A30A-7798-8BB3-8F3F-ADD67AF1839C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3C460-C5A3-A9F8-CF8B-453BD4044A08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6" y="1198654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973" name="Google Shape;2973;p68"/>
          <p:cNvGrpSpPr/>
          <p:nvPr/>
        </p:nvGrpSpPr>
        <p:grpSpPr>
          <a:xfrm>
            <a:off x="5464200" y="6305699"/>
            <a:ext cx="1263600" cy="409600"/>
            <a:chOff x="4098150" y="4729274"/>
            <a:chExt cx="947700" cy="307200"/>
          </a:xfrm>
        </p:grpSpPr>
        <p:sp>
          <p:nvSpPr>
            <p:cNvPr id="2974" name="Google Shape;2974;p68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68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8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68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2404;p62">
            <a:extLst>
              <a:ext uri="{FF2B5EF4-FFF2-40B4-BE49-F238E27FC236}">
                <a16:creationId xmlns:a16="http://schemas.microsoft.com/office/drawing/2014/main" id="{D4E7A7CE-FE9B-87A4-926D-5F276ED2E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800" y="1792349"/>
            <a:ext cx="6966800" cy="127337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2. HOMEWORK</a:t>
            </a:r>
            <a:endParaRPr sz="7200" dirty="0"/>
          </a:p>
        </p:txBody>
      </p:sp>
      <p:sp>
        <p:nvSpPr>
          <p:cNvPr id="7" name="Google Shape;2405;p62">
            <a:extLst>
              <a:ext uri="{FF2B5EF4-FFF2-40B4-BE49-F238E27FC236}">
                <a16:creationId xmlns:a16="http://schemas.microsoft.com/office/drawing/2014/main" id="{4D09CBAA-AE4F-25F5-C9AC-673B997A0428}"/>
              </a:ext>
            </a:extLst>
          </p:cNvPr>
          <p:cNvSpPr txBox="1">
            <a:spLocks/>
          </p:cNvSpPr>
          <p:nvPr/>
        </p:nvSpPr>
        <p:spPr>
          <a:xfrm>
            <a:off x="950800" y="3396761"/>
            <a:ext cx="6966800" cy="216239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243833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6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Lesson 3 - Unit 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D84E9-C147-7FE9-A3AC-E17E5E32675A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03F53-5795-4BD9-EA8B-18D16C9AEED5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WARM-UP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9AF37CB-4388-D696-0CB7-CE6A59B3412C}"/>
              </a:ext>
            </a:extLst>
          </p:cNvPr>
          <p:cNvSpPr/>
          <p:nvPr/>
        </p:nvSpPr>
        <p:spPr>
          <a:xfrm>
            <a:off x="1125670" y="4254154"/>
            <a:ext cx="9976207" cy="21900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Students work in 4 groups.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You will hear and find the words/ phrases with raised voice in 3 sentences below.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Raise your hands to get turn and answer.</a:t>
            </a:r>
          </a:p>
        </p:txBody>
      </p:sp>
      <p:pic>
        <p:nvPicPr>
          <p:cNvPr id="10" name="Picture 9" descr="Hands on ears">
            <a:extLst>
              <a:ext uri="{FF2B5EF4-FFF2-40B4-BE49-F238E27FC236}">
                <a16:creationId xmlns:a16="http://schemas.microsoft.com/office/drawing/2014/main" id="{77ECE849-AD68-AB5E-B658-A881F655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68" y="953452"/>
            <a:ext cx="4715009" cy="312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3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WARM-UP</a:t>
            </a:r>
          </a:p>
        </p:txBody>
      </p:sp>
      <p:pic>
        <p:nvPicPr>
          <p:cNvPr id="4" name="1.10">
            <a:hlinkClick r:id="" action="ppaction://media"/>
            <a:extLst>
              <a:ext uri="{FF2B5EF4-FFF2-40B4-BE49-F238E27FC236}">
                <a16:creationId xmlns:a16="http://schemas.microsoft.com/office/drawing/2014/main" id="{4CB421CD-ABAD-51F6-83BF-94B48BA04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20" end="29284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5060" y="1987347"/>
            <a:ext cx="946384" cy="946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890310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Thanks,</a:t>
            </a:r>
          </a:p>
        </p:txBody>
      </p:sp>
      <p:pic>
        <p:nvPicPr>
          <p:cNvPr id="8" name="Picture 7" descr="Two people with skateboards and phone">
            <a:extLst>
              <a:ext uri="{FF2B5EF4-FFF2-40B4-BE49-F238E27FC236}">
                <a16:creationId xmlns:a16="http://schemas.microsoft.com/office/drawing/2014/main" id="{165DC9DB-F40A-1A0D-21DE-788E3AF39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8" y="1282977"/>
            <a:ext cx="3532684" cy="235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19735C-27D7-2CBE-7224-1B542F1BB3E2}"/>
              </a:ext>
            </a:extLst>
          </p:cNvPr>
          <p:cNvSpPr txBox="1"/>
          <p:nvPr/>
        </p:nvSpPr>
        <p:spPr>
          <a:xfrm>
            <a:off x="4227653" y="4404513"/>
            <a:ext cx="11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BA57-8A02-6DC7-B115-AB456ED88609}"/>
              </a:ext>
            </a:extLst>
          </p:cNvPr>
          <p:cNvSpPr txBox="1"/>
          <p:nvPr/>
        </p:nvSpPr>
        <p:spPr>
          <a:xfrm>
            <a:off x="5384887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2B07D-EB4D-7DDC-E65D-E686F09B3207}"/>
              </a:ext>
            </a:extLst>
          </p:cNvPr>
          <p:cNvSpPr txBox="1"/>
          <p:nvPr/>
        </p:nvSpPr>
        <p:spPr>
          <a:xfrm>
            <a:off x="6521046" y="4404513"/>
            <a:ext cx="98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01482A-88B4-F751-574B-525B25161884}"/>
              </a:ext>
            </a:extLst>
          </p:cNvPr>
          <p:cNvSpPr txBox="1"/>
          <p:nvPr/>
        </p:nvSpPr>
        <p:spPr>
          <a:xfrm>
            <a:off x="7597717" y="4397461"/>
            <a:ext cx="133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helpful!</a:t>
            </a:r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CE32F523-9EA4-E4F8-8F24-CB6FC30DE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9532" y="1606323"/>
            <a:ext cx="1327408" cy="1327408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EC8DC319-DB25-2CBA-E07F-F8F047A849CF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12815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A693C7A2-3766-0FF4-6164-2CBC323883EC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WARM-UP</a:t>
            </a:r>
          </a:p>
        </p:txBody>
      </p:sp>
      <p:pic>
        <p:nvPicPr>
          <p:cNvPr id="5" name="1.10">
            <a:hlinkClick r:id="" action="ppaction://media"/>
            <a:extLst>
              <a:ext uri="{FF2B5EF4-FFF2-40B4-BE49-F238E27FC236}">
                <a16:creationId xmlns:a16="http://schemas.microsoft.com/office/drawing/2014/main" id="{71E050BB-DDD9-DDDA-756C-915316E93B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16" end="18180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108" y="1458933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700434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303C7-A277-26D1-935E-F8EEA0F385FA}"/>
              </a:ext>
            </a:extLst>
          </p:cNvPr>
          <p:cNvSpPr txBox="1"/>
          <p:nvPr/>
        </p:nvSpPr>
        <p:spPr>
          <a:xfrm>
            <a:off x="3645678" y="5230176"/>
            <a:ext cx="94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42996-DE48-4C58-EFCB-64D47B33F0CF}"/>
              </a:ext>
            </a:extLst>
          </p:cNvPr>
          <p:cNvSpPr txBox="1"/>
          <p:nvPr/>
        </p:nvSpPr>
        <p:spPr>
          <a:xfrm>
            <a:off x="4839458" y="5230176"/>
            <a:ext cx="12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3B78B-9FA6-62B4-2BC5-EDDADBD963CB}"/>
              </a:ext>
            </a:extLst>
          </p:cNvPr>
          <p:cNvSpPr txBox="1"/>
          <p:nvPr/>
        </p:nvSpPr>
        <p:spPr>
          <a:xfrm>
            <a:off x="6359486" y="5230176"/>
            <a:ext cx="66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1251E-E108-0A6B-7A71-05D3C062D54D}"/>
              </a:ext>
            </a:extLst>
          </p:cNvPr>
          <p:cNvSpPr txBox="1"/>
          <p:nvPr/>
        </p:nvSpPr>
        <p:spPr>
          <a:xfrm>
            <a:off x="7214920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DCA1B5-42F6-A0A4-DCA1-9D4B88CF0CCA}"/>
              </a:ext>
            </a:extLst>
          </p:cNvPr>
          <p:cNvSpPr txBox="1"/>
          <p:nvPr/>
        </p:nvSpPr>
        <p:spPr>
          <a:xfrm>
            <a:off x="8286497" y="5230176"/>
            <a:ext cx="16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minutes.</a:t>
            </a:r>
          </a:p>
        </p:txBody>
      </p:sp>
      <p:pic>
        <p:nvPicPr>
          <p:cNvPr id="18" name="Picture 17" descr="Man in a train">
            <a:extLst>
              <a:ext uri="{FF2B5EF4-FFF2-40B4-BE49-F238E27FC236}">
                <a16:creationId xmlns:a16="http://schemas.microsoft.com/office/drawing/2014/main" id="{D4DCE49A-B441-11E3-49E5-F1B74679E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91" y="1466097"/>
            <a:ext cx="4551589" cy="303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2E35304B-45D5-4EF1-6D4A-66ED90667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2835" y="1777731"/>
            <a:ext cx="1379774" cy="1379774"/>
          </a:xfrm>
          <a:prstGeom prst="rect">
            <a:avLst/>
          </a:prstGeom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1E4F4C5A-A980-8DBB-F058-0F776FA53710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24947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BBF74B-DDD5-E300-6E98-EAF30927F64B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  <a:sym typeface="Arial"/>
              </a:rPr>
              <a:t>WARM-UP</a:t>
            </a:r>
          </a:p>
        </p:txBody>
      </p:sp>
      <p:pic>
        <p:nvPicPr>
          <p:cNvPr id="6" name="1.10">
            <a:hlinkClick r:id="" action="ppaction://media"/>
            <a:extLst>
              <a:ext uri="{FF2B5EF4-FFF2-40B4-BE49-F238E27FC236}">
                <a16:creationId xmlns:a16="http://schemas.microsoft.com/office/drawing/2014/main" id="{7221CF6C-E67E-4058-481A-3981CF75DA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61" end="6597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6066" y="1329386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68FE50-9ADA-E567-2EA6-1975147EB17A}"/>
              </a:ext>
            </a:extLst>
          </p:cNvPr>
          <p:cNvSpPr txBox="1"/>
          <p:nvPr/>
        </p:nvSpPr>
        <p:spPr>
          <a:xfrm>
            <a:off x="2316775" y="489101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F16519-FD25-2D25-B207-78FAE6D0B4DF}"/>
              </a:ext>
            </a:extLst>
          </p:cNvPr>
          <p:cNvSpPr txBox="1"/>
          <p:nvPr/>
        </p:nvSpPr>
        <p:spPr>
          <a:xfrm>
            <a:off x="3069121" y="489237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10655-FA87-19D0-2B87-133A3117F56F}"/>
              </a:ext>
            </a:extLst>
          </p:cNvPr>
          <p:cNvSpPr txBox="1"/>
          <p:nvPr/>
        </p:nvSpPr>
        <p:spPr>
          <a:xfrm>
            <a:off x="3764492" y="4891019"/>
            <a:ext cx="170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sister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1623E-5E5C-142B-ABFD-ED6374339574}"/>
              </a:ext>
            </a:extLst>
          </p:cNvPr>
          <p:cNvSpPr txBox="1"/>
          <p:nvPr/>
        </p:nvSpPr>
        <p:spPr>
          <a:xfrm>
            <a:off x="5424880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22E75-795E-3CC5-78AE-6B993801A09C}"/>
              </a:ext>
            </a:extLst>
          </p:cNvPr>
          <p:cNvSpPr txBox="1"/>
          <p:nvPr/>
        </p:nvSpPr>
        <p:spPr>
          <a:xfrm>
            <a:off x="6522932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CF2C6-0DA0-DF14-FF4B-50B99BA9B772}"/>
              </a:ext>
            </a:extLst>
          </p:cNvPr>
          <p:cNvSpPr txBox="1"/>
          <p:nvPr/>
        </p:nvSpPr>
        <p:spPr>
          <a:xfrm>
            <a:off x="7547376" y="4891019"/>
            <a:ext cx="130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25504-7843-B42C-A780-ECDBA82ED35E}"/>
              </a:ext>
            </a:extLst>
          </p:cNvPr>
          <p:cNvSpPr txBox="1"/>
          <p:nvPr/>
        </p:nvSpPr>
        <p:spPr>
          <a:xfrm>
            <a:off x="8632122" y="4891019"/>
            <a:ext cx="148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dinner.</a:t>
            </a:r>
          </a:p>
        </p:txBody>
      </p:sp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12E65DDC-0E8E-56CC-1993-A720D9DB5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039" y="1509781"/>
            <a:ext cx="1355464" cy="1355464"/>
          </a:xfrm>
          <a:prstGeom prst="rect">
            <a:avLst/>
          </a:prstGeom>
        </p:spPr>
      </p:pic>
      <p:pic>
        <p:nvPicPr>
          <p:cNvPr id="20" name="Picture 19" descr="Smiling women passing dish at table">
            <a:extLst>
              <a:ext uri="{FF2B5EF4-FFF2-40B4-BE49-F238E27FC236}">
                <a16:creationId xmlns:a16="http://schemas.microsoft.com/office/drawing/2014/main" id="{E03136FF-AE81-F899-3C31-257826EC7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85" y="1286216"/>
            <a:ext cx="4745055" cy="316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043BFF88-2BFF-2685-C32A-6E2CBACADC11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21031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9"/>
          <p:cNvGrpSpPr/>
          <p:nvPr/>
        </p:nvGrpSpPr>
        <p:grpSpPr>
          <a:xfrm>
            <a:off x="4921279" y="1315403"/>
            <a:ext cx="2136445" cy="582667"/>
            <a:chOff x="5406475" y="1079600"/>
            <a:chExt cx="530750" cy="144750"/>
          </a:xfrm>
        </p:grpSpPr>
        <p:sp>
          <p:nvSpPr>
            <p:cNvPr id="2047" name="Google Shape;2047;p59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59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9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9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9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9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9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9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9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9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9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81" name="Google Shape;2081;p59"/>
          <p:cNvGrpSpPr/>
          <p:nvPr/>
        </p:nvGrpSpPr>
        <p:grpSpPr>
          <a:xfrm>
            <a:off x="6465707" y="1739217"/>
            <a:ext cx="5805028" cy="4256504"/>
            <a:chOff x="4002025" y="3341525"/>
            <a:chExt cx="1571475" cy="1152275"/>
          </a:xfrm>
        </p:grpSpPr>
        <p:sp>
          <p:nvSpPr>
            <p:cNvPr id="2082" name="Google Shape;2082;p59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9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9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59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59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9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9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59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59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59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59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59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59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59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59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59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59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59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59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59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59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59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59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59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59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59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59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59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59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59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59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59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59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59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59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59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59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59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59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59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59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59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59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59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59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59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59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59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59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41" name="Google Shape;2141;p59"/>
          <p:cNvSpPr txBox="1">
            <a:spLocks noGrp="1"/>
          </p:cNvSpPr>
          <p:nvPr>
            <p:ph type="ctrTitle"/>
          </p:nvPr>
        </p:nvSpPr>
        <p:spPr>
          <a:xfrm>
            <a:off x="424972" y="2248591"/>
            <a:ext cx="5642827" cy="30017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/>
              <a:t>INTONATION IN CHOICE QUESTIONS</a:t>
            </a:r>
          </a:p>
        </p:txBody>
      </p:sp>
      <p:sp>
        <p:nvSpPr>
          <p:cNvPr id="2143" name="Google Shape;2143;p59"/>
          <p:cNvSpPr txBox="1">
            <a:spLocks noGrp="1"/>
          </p:cNvSpPr>
          <p:nvPr>
            <p:ph type="ctrTitle" idx="2"/>
          </p:nvPr>
        </p:nvSpPr>
        <p:spPr>
          <a:xfrm>
            <a:off x="424972" y="5250364"/>
            <a:ext cx="5646445" cy="7655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II</a:t>
            </a:r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67" dirty="0"/>
              <a:t>– LANGUAGE</a:t>
            </a:r>
            <a:endParaRPr sz="2667" dirty="0"/>
          </a:p>
        </p:txBody>
      </p:sp>
      <p:sp>
        <p:nvSpPr>
          <p:cNvPr id="2144" name="Google Shape;2144;p59"/>
          <p:cNvSpPr txBox="1">
            <a:spLocks noGrp="1"/>
          </p:cNvSpPr>
          <p:nvPr>
            <p:ph type="ctrTitle" idx="2"/>
          </p:nvPr>
        </p:nvSpPr>
        <p:spPr>
          <a:xfrm>
            <a:off x="8528233" y="560733"/>
            <a:ext cx="2713200" cy="590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>
                <a:latin typeface="Poppins ExtraBold"/>
                <a:ea typeface="Poppins ExtraBold"/>
                <a:cs typeface="Poppins ExtraBold"/>
                <a:sym typeface="Poppins ExtraBold"/>
              </a:rPr>
              <a:t>6TH GRADE</a:t>
            </a:r>
            <a:endParaRPr sz="2667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145" name="Google Shape;2145;p59"/>
          <p:cNvGrpSpPr/>
          <p:nvPr/>
        </p:nvGrpSpPr>
        <p:grpSpPr>
          <a:xfrm>
            <a:off x="6498861" y="2317501"/>
            <a:ext cx="5306552" cy="4540424"/>
            <a:chOff x="5063599" y="1738126"/>
            <a:chExt cx="3979914" cy="3405318"/>
          </a:xfrm>
        </p:grpSpPr>
        <p:sp>
          <p:nvSpPr>
            <p:cNvPr id="2146" name="Google Shape;2146;p59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59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59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59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59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59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59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59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59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59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59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59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59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59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59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59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59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59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59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59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59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59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59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59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59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59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59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59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59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59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59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59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59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59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59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59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59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59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59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59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59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59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59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59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9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59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59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59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59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59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59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59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59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59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59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59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59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59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59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59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59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59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59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59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59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59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9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9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9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9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9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9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9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9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9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9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9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9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9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9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9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9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9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9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9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9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9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9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59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59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59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59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59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59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59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59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59"/>
          <p:cNvSpPr/>
          <p:nvPr/>
        </p:nvSpPr>
        <p:spPr>
          <a:xfrm>
            <a:off x="6315399" y="1191332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44" name="Google Shape;2244;p59"/>
          <p:cNvGrpSpPr/>
          <p:nvPr/>
        </p:nvGrpSpPr>
        <p:grpSpPr>
          <a:xfrm>
            <a:off x="11534642" y="1474230"/>
            <a:ext cx="267247" cy="265020"/>
            <a:chOff x="8786452" y="1048125"/>
            <a:chExt cx="357536" cy="354622"/>
          </a:xfrm>
        </p:grpSpPr>
        <p:sp>
          <p:nvSpPr>
            <p:cNvPr id="2245" name="Google Shape;2245;p5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5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5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A2D99E-7FA6-666A-58F6-58855446A4D5}"/>
              </a:ext>
            </a:extLst>
          </p:cNvPr>
          <p:cNvSpPr txBox="1"/>
          <p:nvPr/>
        </p:nvSpPr>
        <p:spPr>
          <a:xfrm>
            <a:off x="1920836" y="716818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Myriad Pro" pitchFamily="34" charset="0"/>
                <a:cs typeface="Arial"/>
                <a:sym typeface="Arial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11A13-1353-08DF-5DD3-14CB97A5FC75}"/>
              </a:ext>
            </a:extLst>
          </p:cNvPr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  <a:cs typeface="Arial"/>
                <a:sym typeface="Arial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977656-3AA9-CB7A-146D-C6BC71786D98}"/>
              </a:ext>
            </a:extLst>
          </p:cNvPr>
          <p:cNvGrpSpPr/>
          <p:nvPr/>
        </p:nvGrpSpPr>
        <p:grpSpPr>
          <a:xfrm>
            <a:off x="0" y="-15862"/>
            <a:ext cx="12192000" cy="1940427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6EB7BA-3F0D-CABD-37A3-BBC59B152961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B889A9E-CD10-4A0C-5D26-E9434A7B3281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05E185-2D73-D4FB-65DE-2366272A324C}"/>
              </a:ext>
            </a:extLst>
          </p:cNvPr>
          <p:cNvSpPr txBox="1"/>
          <p:nvPr/>
        </p:nvSpPr>
        <p:spPr>
          <a:xfrm>
            <a:off x="3103419" y="436423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  <a:t>SOCIAL ISSUES</a:t>
            </a: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anose="00000900000000000000" pitchFamily="2" charset="0"/>
              <a:cs typeface="Poppins ExtraBold" panose="00000900000000000000" pitchFamily="2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3638D-66BB-9AA9-A3AB-74D2A4C58249}"/>
              </a:ext>
            </a:extLst>
          </p:cNvPr>
          <p:cNvSpPr txBox="1"/>
          <p:nvPr/>
        </p:nvSpPr>
        <p:spPr>
          <a:xfrm>
            <a:off x="1088623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Unit</a:t>
            </a:r>
          </a:p>
          <a:p>
            <a:pPr algn="ctr" defTabSz="914377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4439" y="1015927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intonation.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questions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A86D0-E828-4F57-9C44-308AFE0FE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128"/>
          <a:stretch/>
        </p:blipFill>
        <p:spPr>
          <a:xfrm>
            <a:off x="717772" y="2434729"/>
            <a:ext cx="8570889" cy="1556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CF1A-C18E-FFD9-014D-8ACCF0DCE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7669"/>
          <a:stretch/>
        </p:blipFill>
        <p:spPr>
          <a:xfrm>
            <a:off x="2953214" y="4418390"/>
            <a:ext cx="8570889" cy="1633043"/>
          </a:xfrm>
          <a:prstGeom prst="rect">
            <a:avLst/>
          </a:prstGeom>
        </p:spPr>
      </p:pic>
      <p:grpSp>
        <p:nvGrpSpPr>
          <p:cNvPr id="3" name="Google Shape;2406;p62">
            <a:extLst>
              <a:ext uri="{FF2B5EF4-FFF2-40B4-BE49-F238E27FC236}">
                <a16:creationId xmlns:a16="http://schemas.microsoft.com/office/drawing/2014/main" id="{45095637-B618-B5EB-DA94-6D8A5B62FB60}"/>
              </a:ext>
            </a:extLst>
          </p:cNvPr>
          <p:cNvGrpSpPr/>
          <p:nvPr/>
        </p:nvGrpSpPr>
        <p:grpSpPr>
          <a:xfrm>
            <a:off x="1059470" y="4482177"/>
            <a:ext cx="869937" cy="851854"/>
            <a:chOff x="1590052" y="388800"/>
            <a:chExt cx="414552" cy="405916"/>
          </a:xfrm>
        </p:grpSpPr>
        <p:sp>
          <p:nvSpPr>
            <p:cNvPr id="4" name="Google Shape;2407;p62">
              <a:extLst>
                <a:ext uri="{FF2B5EF4-FFF2-40B4-BE49-F238E27FC236}">
                  <a16:creationId xmlns:a16="http://schemas.microsoft.com/office/drawing/2014/main" id="{BCD50CEE-4449-6A41-9F16-74379E27294D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408;p62">
              <a:extLst>
                <a:ext uri="{FF2B5EF4-FFF2-40B4-BE49-F238E27FC236}">
                  <a16:creationId xmlns:a16="http://schemas.microsoft.com/office/drawing/2014/main" id="{83DC977D-FA20-CDFA-4DFA-0184935B9410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89DB8D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09;p62">
              <a:extLst>
                <a:ext uri="{FF2B5EF4-FFF2-40B4-BE49-F238E27FC236}">
                  <a16:creationId xmlns:a16="http://schemas.microsoft.com/office/drawing/2014/main" id="{99C155D7-96F2-1AE9-86ED-291F2D3A1C98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410;p62">
            <a:extLst>
              <a:ext uri="{FF2B5EF4-FFF2-40B4-BE49-F238E27FC236}">
                <a16:creationId xmlns:a16="http://schemas.microsoft.com/office/drawing/2014/main" id="{5B320AB8-08AA-0CDF-E204-54088CBEF86F}"/>
              </a:ext>
            </a:extLst>
          </p:cNvPr>
          <p:cNvGrpSpPr/>
          <p:nvPr/>
        </p:nvGrpSpPr>
        <p:grpSpPr>
          <a:xfrm>
            <a:off x="6918842" y="3887525"/>
            <a:ext cx="319816" cy="317173"/>
            <a:chOff x="8786452" y="1048125"/>
            <a:chExt cx="357536" cy="354622"/>
          </a:xfrm>
        </p:grpSpPr>
        <p:sp>
          <p:nvSpPr>
            <p:cNvPr id="10" name="Google Shape;2411;p62">
              <a:extLst>
                <a:ext uri="{FF2B5EF4-FFF2-40B4-BE49-F238E27FC236}">
                  <a16:creationId xmlns:a16="http://schemas.microsoft.com/office/drawing/2014/main" id="{B3C44708-0D4B-2E9C-B752-4BCD6A26D005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12;p62">
              <a:extLst>
                <a:ext uri="{FF2B5EF4-FFF2-40B4-BE49-F238E27FC236}">
                  <a16:creationId xmlns:a16="http://schemas.microsoft.com/office/drawing/2014/main" id="{5F1E7734-FD84-408F-0DD2-5F0E9386F6B9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13;p62">
              <a:extLst>
                <a:ext uri="{FF2B5EF4-FFF2-40B4-BE49-F238E27FC236}">
                  <a16:creationId xmlns:a16="http://schemas.microsoft.com/office/drawing/2014/main" id="{F7A87C98-5B4B-6F89-228B-0E82118D69B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414;p62">
            <a:extLst>
              <a:ext uri="{FF2B5EF4-FFF2-40B4-BE49-F238E27FC236}">
                <a16:creationId xmlns:a16="http://schemas.microsoft.com/office/drawing/2014/main" id="{21E3D242-FD56-839E-F785-8765CEBCFEFC}"/>
              </a:ext>
            </a:extLst>
          </p:cNvPr>
          <p:cNvSpPr/>
          <p:nvPr/>
        </p:nvSpPr>
        <p:spPr>
          <a:xfrm rot="5127687" flipH="1">
            <a:off x="9183247" y="1933270"/>
            <a:ext cx="380756" cy="34878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417;p62">
            <a:extLst>
              <a:ext uri="{FF2B5EF4-FFF2-40B4-BE49-F238E27FC236}">
                <a16:creationId xmlns:a16="http://schemas.microsoft.com/office/drawing/2014/main" id="{08D6E78E-6927-DE38-25DA-CC792034D7D3}"/>
              </a:ext>
            </a:extLst>
          </p:cNvPr>
          <p:cNvGrpSpPr/>
          <p:nvPr/>
        </p:nvGrpSpPr>
        <p:grpSpPr>
          <a:xfrm>
            <a:off x="4732917" y="514393"/>
            <a:ext cx="229753" cy="227844"/>
            <a:chOff x="8786452" y="1048125"/>
            <a:chExt cx="357536" cy="354622"/>
          </a:xfrm>
        </p:grpSpPr>
        <p:sp>
          <p:nvSpPr>
            <p:cNvPr id="19" name="Google Shape;2418;p62">
              <a:extLst>
                <a:ext uri="{FF2B5EF4-FFF2-40B4-BE49-F238E27FC236}">
                  <a16:creationId xmlns:a16="http://schemas.microsoft.com/office/drawing/2014/main" id="{7CC57646-AF78-574B-C950-DDF3E4A0662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9;p62">
              <a:extLst>
                <a:ext uri="{FF2B5EF4-FFF2-40B4-BE49-F238E27FC236}">
                  <a16:creationId xmlns:a16="http://schemas.microsoft.com/office/drawing/2014/main" id="{4F867D9E-D355-31B5-EE91-4E0FE27F7E1E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20;p62">
              <a:extLst>
                <a:ext uri="{FF2B5EF4-FFF2-40B4-BE49-F238E27FC236}">
                  <a16:creationId xmlns:a16="http://schemas.microsoft.com/office/drawing/2014/main" id="{A75EEF29-4AF5-23B9-6A32-5ACD9FA0C69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421;p62">
            <a:extLst>
              <a:ext uri="{FF2B5EF4-FFF2-40B4-BE49-F238E27FC236}">
                <a16:creationId xmlns:a16="http://schemas.microsoft.com/office/drawing/2014/main" id="{EC176FDF-355D-DC76-1255-2FA24E23B112}"/>
              </a:ext>
            </a:extLst>
          </p:cNvPr>
          <p:cNvGrpSpPr/>
          <p:nvPr/>
        </p:nvGrpSpPr>
        <p:grpSpPr>
          <a:xfrm>
            <a:off x="10140909" y="694359"/>
            <a:ext cx="1276521" cy="3154218"/>
            <a:chOff x="6150023" y="601024"/>
            <a:chExt cx="1586326" cy="4002973"/>
          </a:xfrm>
        </p:grpSpPr>
        <p:sp>
          <p:nvSpPr>
            <p:cNvPr id="23" name="Google Shape;2422;p62">
              <a:extLst>
                <a:ext uri="{FF2B5EF4-FFF2-40B4-BE49-F238E27FC236}">
                  <a16:creationId xmlns:a16="http://schemas.microsoft.com/office/drawing/2014/main" id="{B6ADC9FB-3E88-7A96-7617-A34A7D51491A}"/>
                </a:ext>
              </a:extLst>
            </p:cNvPr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23;p62">
              <a:extLst>
                <a:ext uri="{FF2B5EF4-FFF2-40B4-BE49-F238E27FC236}">
                  <a16:creationId xmlns:a16="http://schemas.microsoft.com/office/drawing/2014/main" id="{10408D9D-70F7-A482-B174-6DB8CEFDE83E}"/>
                </a:ext>
              </a:extLst>
            </p:cNvPr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24;p62">
              <a:extLst>
                <a:ext uri="{FF2B5EF4-FFF2-40B4-BE49-F238E27FC236}">
                  <a16:creationId xmlns:a16="http://schemas.microsoft.com/office/drawing/2014/main" id="{D9BDC15F-F69A-A516-6CB6-34541123C0CE}"/>
                </a:ext>
              </a:extLst>
            </p:cNvPr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25;p62">
              <a:extLst>
                <a:ext uri="{FF2B5EF4-FFF2-40B4-BE49-F238E27FC236}">
                  <a16:creationId xmlns:a16="http://schemas.microsoft.com/office/drawing/2014/main" id="{C5F798A7-9C91-3DE3-8646-57350F6472D3}"/>
                </a:ext>
              </a:extLst>
            </p:cNvPr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26;p62">
              <a:extLst>
                <a:ext uri="{FF2B5EF4-FFF2-40B4-BE49-F238E27FC236}">
                  <a16:creationId xmlns:a16="http://schemas.microsoft.com/office/drawing/2014/main" id="{CEC94130-9F53-9F55-8601-D369E9E0DB9D}"/>
                </a:ext>
              </a:extLst>
            </p:cNvPr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7;p62">
              <a:extLst>
                <a:ext uri="{FF2B5EF4-FFF2-40B4-BE49-F238E27FC236}">
                  <a16:creationId xmlns:a16="http://schemas.microsoft.com/office/drawing/2014/main" id="{FD240710-AE63-7B8C-8144-E3F9730347E0}"/>
                </a:ext>
              </a:extLst>
            </p:cNvPr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8;p62">
              <a:extLst>
                <a:ext uri="{FF2B5EF4-FFF2-40B4-BE49-F238E27FC236}">
                  <a16:creationId xmlns:a16="http://schemas.microsoft.com/office/drawing/2014/main" id="{0BF7F468-502D-BF39-EDCC-0566D3603AD0}"/>
                </a:ext>
              </a:extLst>
            </p:cNvPr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9;p62">
              <a:extLst>
                <a:ext uri="{FF2B5EF4-FFF2-40B4-BE49-F238E27FC236}">
                  <a16:creationId xmlns:a16="http://schemas.microsoft.com/office/drawing/2014/main" id="{256C1557-9923-0985-0971-38FB3A9251F0}"/>
                </a:ext>
              </a:extLst>
            </p:cNvPr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30;p62">
              <a:extLst>
                <a:ext uri="{FF2B5EF4-FFF2-40B4-BE49-F238E27FC236}">
                  <a16:creationId xmlns:a16="http://schemas.microsoft.com/office/drawing/2014/main" id="{7D15571F-AC2B-7F95-6A30-3D21DF90ABFF}"/>
                </a:ext>
              </a:extLst>
            </p:cNvPr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31;p62">
              <a:extLst>
                <a:ext uri="{FF2B5EF4-FFF2-40B4-BE49-F238E27FC236}">
                  <a16:creationId xmlns:a16="http://schemas.microsoft.com/office/drawing/2014/main" id="{F2248910-BF99-8F0E-FAFC-843054420083}"/>
                </a:ext>
              </a:extLst>
            </p:cNvPr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32;p62">
              <a:extLst>
                <a:ext uri="{FF2B5EF4-FFF2-40B4-BE49-F238E27FC236}">
                  <a16:creationId xmlns:a16="http://schemas.microsoft.com/office/drawing/2014/main" id="{B3EF090E-6267-2B17-AFB9-CE03F6EC41C4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33;p62">
              <a:extLst>
                <a:ext uri="{FF2B5EF4-FFF2-40B4-BE49-F238E27FC236}">
                  <a16:creationId xmlns:a16="http://schemas.microsoft.com/office/drawing/2014/main" id="{ACBC1A0D-B2F3-108F-1E97-F1A21D4D8558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34;p62">
              <a:extLst>
                <a:ext uri="{FF2B5EF4-FFF2-40B4-BE49-F238E27FC236}">
                  <a16:creationId xmlns:a16="http://schemas.microsoft.com/office/drawing/2014/main" id="{88617C81-D9A5-EA09-F823-E4D5E0B81CB4}"/>
                </a:ext>
              </a:extLst>
            </p:cNvPr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35;p62">
              <a:extLst>
                <a:ext uri="{FF2B5EF4-FFF2-40B4-BE49-F238E27FC236}">
                  <a16:creationId xmlns:a16="http://schemas.microsoft.com/office/drawing/2014/main" id="{39A38A56-9306-54CA-A67C-3ED8883F06BB}"/>
                </a:ext>
              </a:extLst>
            </p:cNvPr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36;p62">
              <a:extLst>
                <a:ext uri="{FF2B5EF4-FFF2-40B4-BE49-F238E27FC236}">
                  <a16:creationId xmlns:a16="http://schemas.microsoft.com/office/drawing/2014/main" id="{44C1CE3A-6C8A-C262-2850-E7C453C86874}"/>
                </a:ext>
              </a:extLst>
            </p:cNvPr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7;p62">
              <a:extLst>
                <a:ext uri="{FF2B5EF4-FFF2-40B4-BE49-F238E27FC236}">
                  <a16:creationId xmlns:a16="http://schemas.microsoft.com/office/drawing/2014/main" id="{0D4920DA-F3C4-62B5-443C-172AC229F303}"/>
                </a:ext>
              </a:extLst>
            </p:cNvPr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8;p62">
              <a:extLst>
                <a:ext uri="{FF2B5EF4-FFF2-40B4-BE49-F238E27FC236}">
                  <a16:creationId xmlns:a16="http://schemas.microsoft.com/office/drawing/2014/main" id="{5A662A8C-7DDA-A44A-5595-51E59FAB5903}"/>
                </a:ext>
              </a:extLst>
            </p:cNvPr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9;p62">
              <a:extLst>
                <a:ext uri="{FF2B5EF4-FFF2-40B4-BE49-F238E27FC236}">
                  <a16:creationId xmlns:a16="http://schemas.microsoft.com/office/drawing/2014/main" id="{06B9B270-4D41-540D-889E-1B4D0FE511B7}"/>
                </a:ext>
              </a:extLst>
            </p:cNvPr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40;p62">
              <a:extLst>
                <a:ext uri="{FF2B5EF4-FFF2-40B4-BE49-F238E27FC236}">
                  <a16:creationId xmlns:a16="http://schemas.microsoft.com/office/drawing/2014/main" id="{0CDBE871-DC38-8658-09CB-48DA9EDD898F}"/>
                </a:ext>
              </a:extLst>
            </p:cNvPr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41;p62">
              <a:extLst>
                <a:ext uri="{FF2B5EF4-FFF2-40B4-BE49-F238E27FC236}">
                  <a16:creationId xmlns:a16="http://schemas.microsoft.com/office/drawing/2014/main" id="{CE5C6270-4B1B-95A3-3E8B-327BF2C5EB8C}"/>
                </a:ext>
              </a:extLst>
            </p:cNvPr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42;p62">
              <a:extLst>
                <a:ext uri="{FF2B5EF4-FFF2-40B4-BE49-F238E27FC236}">
                  <a16:creationId xmlns:a16="http://schemas.microsoft.com/office/drawing/2014/main" id="{4E91256B-B2EF-3BC7-B08F-500C470D74D3}"/>
                </a:ext>
              </a:extLst>
            </p:cNvPr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43;p62">
              <a:extLst>
                <a:ext uri="{FF2B5EF4-FFF2-40B4-BE49-F238E27FC236}">
                  <a16:creationId xmlns:a16="http://schemas.microsoft.com/office/drawing/2014/main" id="{BF06D3DE-9EB7-0D76-483E-DEAD35330429}"/>
                </a:ext>
              </a:extLst>
            </p:cNvPr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44;p62">
              <a:extLst>
                <a:ext uri="{FF2B5EF4-FFF2-40B4-BE49-F238E27FC236}">
                  <a16:creationId xmlns:a16="http://schemas.microsoft.com/office/drawing/2014/main" id="{41CC21D2-6090-FB43-4558-ECA65DCC680D}"/>
                </a:ext>
              </a:extLst>
            </p:cNvPr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45;p62">
              <a:extLst>
                <a:ext uri="{FF2B5EF4-FFF2-40B4-BE49-F238E27FC236}">
                  <a16:creationId xmlns:a16="http://schemas.microsoft.com/office/drawing/2014/main" id="{102E14FC-D723-E028-750E-D053CAD044DF}"/>
                </a:ext>
              </a:extLst>
            </p:cNvPr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46;p62">
              <a:extLst>
                <a:ext uri="{FF2B5EF4-FFF2-40B4-BE49-F238E27FC236}">
                  <a16:creationId xmlns:a16="http://schemas.microsoft.com/office/drawing/2014/main" id="{F8BD2946-BA27-4D96-62AD-D6D36C09B3C8}"/>
                </a:ext>
              </a:extLst>
            </p:cNvPr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47;p62">
              <a:extLst>
                <a:ext uri="{FF2B5EF4-FFF2-40B4-BE49-F238E27FC236}">
                  <a16:creationId xmlns:a16="http://schemas.microsoft.com/office/drawing/2014/main" id="{5BF20390-349E-31B3-2F84-AF553C0B6A10}"/>
                </a:ext>
              </a:extLst>
            </p:cNvPr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48;p62">
              <a:extLst>
                <a:ext uri="{FF2B5EF4-FFF2-40B4-BE49-F238E27FC236}">
                  <a16:creationId xmlns:a16="http://schemas.microsoft.com/office/drawing/2014/main" id="{FE6C5D50-A878-E12A-AEC3-F1B64C9A3F9A}"/>
                </a:ext>
              </a:extLst>
            </p:cNvPr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49;p62">
              <a:extLst>
                <a:ext uri="{FF2B5EF4-FFF2-40B4-BE49-F238E27FC236}">
                  <a16:creationId xmlns:a16="http://schemas.microsoft.com/office/drawing/2014/main" id="{C462EB1F-1197-BC85-7A56-69EA497CD66F}"/>
                </a:ext>
              </a:extLst>
            </p:cNvPr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50;p62">
              <a:extLst>
                <a:ext uri="{FF2B5EF4-FFF2-40B4-BE49-F238E27FC236}">
                  <a16:creationId xmlns:a16="http://schemas.microsoft.com/office/drawing/2014/main" id="{6EF2487A-DBBB-FB64-4E6E-3385291B8929}"/>
                </a:ext>
              </a:extLst>
            </p:cNvPr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51;p62">
              <a:extLst>
                <a:ext uri="{FF2B5EF4-FFF2-40B4-BE49-F238E27FC236}">
                  <a16:creationId xmlns:a16="http://schemas.microsoft.com/office/drawing/2014/main" id="{39391CCF-2E31-2775-01DF-40DA2984A820}"/>
                </a:ext>
              </a:extLst>
            </p:cNvPr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52;p62">
              <a:extLst>
                <a:ext uri="{FF2B5EF4-FFF2-40B4-BE49-F238E27FC236}">
                  <a16:creationId xmlns:a16="http://schemas.microsoft.com/office/drawing/2014/main" id="{4A103006-BAA8-C8DF-89A7-EF5FD7CCBDA8}"/>
                </a:ext>
              </a:extLst>
            </p:cNvPr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53;p62">
              <a:extLst>
                <a:ext uri="{FF2B5EF4-FFF2-40B4-BE49-F238E27FC236}">
                  <a16:creationId xmlns:a16="http://schemas.microsoft.com/office/drawing/2014/main" id="{3BD13751-9B7B-646F-3E17-FD0F03FD0002}"/>
                </a:ext>
              </a:extLst>
            </p:cNvPr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54;p62">
              <a:extLst>
                <a:ext uri="{FF2B5EF4-FFF2-40B4-BE49-F238E27FC236}">
                  <a16:creationId xmlns:a16="http://schemas.microsoft.com/office/drawing/2014/main" id="{A34DD64F-662F-47BF-F8D1-AD1540647590}"/>
                </a:ext>
              </a:extLst>
            </p:cNvPr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455;p62">
              <a:extLst>
                <a:ext uri="{FF2B5EF4-FFF2-40B4-BE49-F238E27FC236}">
                  <a16:creationId xmlns:a16="http://schemas.microsoft.com/office/drawing/2014/main" id="{E2828545-3D92-44A4-121C-48AC0437FA8B}"/>
                </a:ext>
              </a:extLst>
            </p:cNvPr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456;p62">
              <a:extLst>
                <a:ext uri="{FF2B5EF4-FFF2-40B4-BE49-F238E27FC236}">
                  <a16:creationId xmlns:a16="http://schemas.microsoft.com/office/drawing/2014/main" id="{6396F479-A195-1E89-9256-7F9435D24F1B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457;p62">
              <a:extLst>
                <a:ext uri="{FF2B5EF4-FFF2-40B4-BE49-F238E27FC236}">
                  <a16:creationId xmlns:a16="http://schemas.microsoft.com/office/drawing/2014/main" id="{A8A7341D-C4F6-ABB7-BB42-313833B5E145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458;p62">
              <a:extLst>
                <a:ext uri="{FF2B5EF4-FFF2-40B4-BE49-F238E27FC236}">
                  <a16:creationId xmlns:a16="http://schemas.microsoft.com/office/drawing/2014/main" id="{31391BC7-5B76-A20C-D8D0-1A7C13536A65}"/>
                </a:ext>
              </a:extLst>
            </p:cNvPr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459;p62">
              <a:extLst>
                <a:ext uri="{FF2B5EF4-FFF2-40B4-BE49-F238E27FC236}">
                  <a16:creationId xmlns:a16="http://schemas.microsoft.com/office/drawing/2014/main" id="{DAF8FF28-37AB-5D82-4270-6E5DDDE2BF99}"/>
                </a:ext>
              </a:extLst>
            </p:cNvPr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460;p62">
              <a:extLst>
                <a:ext uri="{FF2B5EF4-FFF2-40B4-BE49-F238E27FC236}">
                  <a16:creationId xmlns:a16="http://schemas.microsoft.com/office/drawing/2014/main" id="{5A0C6EC6-0069-A203-2BCF-9BF87F6AF3A9}"/>
                </a:ext>
              </a:extLst>
            </p:cNvPr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461;p62">
              <a:extLst>
                <a:ext uri="{FF2B5EF4-FFF2-40B4-BE49-F238E27FC236}">
                  <a16:creationId xmlns:a16="http://schemas.microsoft.com/office/drawing/2014/main" id="{54EF0152-2E96-160F-6D80-CC7A7926B042}"/>
                </a:ext>
              </a:extLst>
            </p:cNvPr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462;p62">
              <a:extLst>
                <a:ext uri="{FF2B5EF4-FFF2-40B4-BE49-F238E27FC236}">
                  <a16:creationId xmlns:a16="http://schemas.microsoft.com/office/drawing/2014/main" id="{F703196D-890C-7AAF-643C-2DE88F750F3E}"/>
                </a:ext>
              </a:extLst>
            </p:cNvPr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463;p62">
              <a:extLst>
                <a:ext uri="{FF2B5EF4-FFF2-40B4-BE49-F238E27FC236}">
                  <a16:creationId xmlns:a16="http://schemas.microsoft.com/office/drawing/2014/main" id="{BE388A52-2B01-CA10-F167-BB57488B6E8F}"/>
                </a:ext>
              </a:extLst>
            </p:cNvPr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64;p62">
              <a:extLst>
                <a:ext uri="{FF2B5EF4-FFF2-40B4-BE49-F238E27FC236}">
                  <a16:creationId xmlns:a16="http://schemas.microsoft.com/office/drawing/2014/main" id="{05198C6E-D621-81A6-58C2-76152D0D2068}"/>
                </a:ext>
              </a:extLst>
            </p:cNvPr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465;p62">
              <a:extLst>
                <a:ext uri="{FF2B5EF4-FFF2-40B4-BE49-F238E27FC236}">
                  <a16:creationId xmlns:a16="http://schemas.microsoft.com/office/drawing/2014/main" id="{8C4DA80E-76DF-59B3-B370-8ECBBB5A4AB1}"/>
                </a:ext>
              </a:extLst>
            </p:cNvPr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466;p62">
              <a:extLst>
                <a:ext uri="{FF2B5EF4-FFF2-40B4-BE49-F238E27FC236}">
                  <a16:creationId xmlns:a16="http://schemas.microsoft.com/office/drawing/2014/main" id="{76DE1740-3188-B4E6-AC02-EA275925D5FB}"/>
                </a:ext>
              </a:extLst>
            </p:cNvPr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467;p62">
              <a:extLst>
                <a:ext uri="{FF2B5EF4-FFF2-40B4-BE49-F238E27FC236}">
                  <a16:creationId xmlns:a16="http://schemas.microsoft.com/office/drawing/2014/main" id="{F518BBCA-265E-765B-748D-6742B82BDD62}"/>
                </a:ext>
              </a:extLst>
            </p:cNvPr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468;p62">
              <a:extLst>
                <a:ext uri="{FF2B5EF4-FFF2-40B4-BE49-F238E27FC236}">
                  <a16:creationId xmlns:a16="http://schemas.microsoft.com/office/drawing/2014/main" id="{7B278DED-227C-0E39-7C08-A1EC1B9A7BF5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469;p62">
              <a:extLst>
                <a:ext uri="{FF2B5EF4-FFF2-40B4-BE49-F238E27FC236}">
                  <a16:creationId xmlns:a16="http://schemas.microsoft.com/office/drawing/2014/main" id="{B9CD18BF-2482-F903-653F-6025B35BB4B3}"/>
                </a:ext>
              </a:extLst>
            </p:cNvPr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470;p62">
              <a:extLst>
                <a:ext uri="{FF2B5EF4-FFF2-40B4-BE49-F238E27FC236}">
                  <a16:creationId xmlns:a16="http://schemas.microsoft.com/office/drawing/2014/main" id="{C14378C9-AB40-70C7-B82E-DFC43A5B2239}"/>
                </a:ext>
              </a:extLst>
            </p:cNvPr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471;p62">
              <a:extLst>
                <a:ext uri="{FF2B5EF4-FFF2-40B4-BE49-F238E27FC236}">
                  <a16:creationId xmlns:a16="http://schemas.microsoft.com/office/drawing/2014/main" id="{4B6B0FC5-D760-B9DC-4CCB-902CED660AB7}"/>
                </a:ext>
              </a:extLst>
            </p:cNvPr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472;p62">
              <a:extLst>
                <a:ext uri="{FF2B5EF4-FFF2-40B4-BE49-F238E27FC236}">
                  <a16:creationId xmlns:a16="http://schemas.microsoft.com/office/drawing/2014/main" id="{17026E8C-EEA4-0B8F-FA36-8A422796CB5C}"/>
                </a:ext>
              </a:extLst>
            </p:cNvPr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473;p62">
              <a:extLst>
                <a:ext uri="{FF2B5EF4-FFF2-40B4-BE49-F238E27FC236}">
                  <a16:creationId xmlns:a16="http://schemas.microsoft.com/office/drawing/2014/main" id="{3B84B1CA-884F-3336-F456-C947D43D156C}"/>
                </a:ext>
              </a:extLst>
            </p:cNvPr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474;p62">
              <a:extLst>
                <a:ext uri="{FF2B5EF4-FFF2-40B4-BE49-F238E27FC236}">
                  <a16:creationId xmlns:a16="http://schemas.microsoft.com/office/drawing/2014/main" id="{0F4AC929-2818-585F-C048-69877A88A13B}"/>
                </a:ext>
              </a:extLst>
            </p:cNvPr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475;p62">
              <a:extLst>
                <a:ext uri="{FF2B5EF4-FFF2-40B4-BE49-F238E27FC236}">
                  <a16:creationId xmlns:a16="http://schemas.microsoft.com/office/drawing/2014/main" id="{1C95DE5C-4327-B090-4F23-9908C82070B0}"/>
                </a:ext>
              </a:extLst>
            </p:cNvPr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476;p62">
              <a:extLst>
                <a:ext uri="{FF2B5EF4-FFF2-40B4-BE49-F238E27FC236}">
                  <a16:creationId xmlns:a16="http://schemas.microsoft.com/office/drawing/2014/main" id="{AEC2702F-F193-BBFD-C0FA-EF60230EEAEE}"/>
                </a:ext>
              </a:extLst>
            </p:cNvPr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477;p62">
              <a:extLst>
                <a:ext uri="{FF2B5EF4-FFF2-40B4-BE49-F238E27FC236}">
                  <a16:creationId xmlns:a16="http://schemas.microsoft.com/office/drawing/2014/main" id="{03AC9731-5759-AF63-05EC-D60BF2FCD5EA}"/>
                </a:ext>
              </a:extLst>
            </p:cNvPr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478;p62">
              <a:extLst>
                <a:ext uri="{FF2B5EF4-FFF2-40B4-BE49-F238E27FC236}">
                  <a16:creationId xmlns:a16="http://schemas.microsoft.com/office/drawing/2014/main" id="{83BAC75A-6313-B7BD-B4FB-33ADFFB105F2}"/>
                </a:ext>
              </a:extLst>
            </p:cNvPr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479;p62">
              <a:extLst>
                <a:ext uri="{FF2B5EF4-FFF2-40B4-BE49-F238E27FC236}">
                  <a16:creationId xmlns:a16="http://schemas.microsoft.com/office/drawing/2014/main" id="{2DADC750-1E1C-3600-48D3-97B5981BE732}"/>
                </a:ext>
              </a:extLst>
            </p:cNvPr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480;p62">
              <a:extLst>
                <a:ext uri="{FF2B5EF4-FFF2-40B4-BE49-F238E27FC236}">
                  <a16:creationId xmlns:a16="http://schemas.microsoft.com/office/drawing/2014/main" id="{C2B29C6B-8325-4283-5194-8370B7145569}"/>
                </a:ext>
              </a:extLst>
            </p:cNvPr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481;p62">
              <a:extLst>
                <a:ext uri="{FF2B5EF4-FFF2-40B4-BE49-F238E27FC236}">
                  <a16:creationId xmlns:a16="http://schemas.microsoft.com/office/drawing/2014/main" id="{20C962E4-E7A9-27B5-8CF6-D65D66A17DE1}"/>
                </a:ext>
              </a:extLst>
            </p:cNvPr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482;p62">
              <a:extLst>
                <a:ext uri="{FF2B5EF4-FFF2-40B4-BE49-F238E27FC236}">
                  <a16:creationId xmlns:a16="http://schemas.microsoft.com/office/drawing/2014/main" id="{B7B80A61-74C6-F880-0F25-836EE8698523}"/>
                </a:ext>
              </a:extLst>
            </p:cNvPr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483;p62">
              <a:extLst>
                <a:ext uri="{FF2B5EF4-FFF2-40B4-BE49-F238E27FC236}">
                  <a16:creationId xmlns:a16="http://schemas.microsoft.com/office/drawing/2014/main" id="{07CFBB1D-990D-E160-1AC9-A5C7A2FFE99B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484;p62">
              <a:extLst>
                <a:ext uri="{FF2B5EF4-FFF2-40B4-BE49-F238E27FC236}">
                  <a16:creationId xmlns:a16="http://schemas.microsoft.com/office/drawing/2014/main" id="{D0DF787B-DDBB-0580-1AF3-6A53F771978A}"/>
                </a:ext>
              </a:extLst>
            </p:cNvPr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2490;p62">
            <a:extLst>
              <a:ext uri="{FF2B5EF4-FFF2-40B4-BE49-F238E27FC236}">
                <a16:creationId xmlns:a16="http://schemas.microsoft.com/office/drawing/2014/main" id="{537D1278-60F0-3305-1A7B-19B458E34D6C}"/>
              </a:ext>
            </a:extLst>
          </p:cNvPr>
          <p:cNvSpPr/>
          <p:nvPr/>
        </p:nvSpPr>
        <p:spPr>
          <a:xfrm rot="-6897850" flipH="1">
            <a:off x="9241311" y="5822413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" name="Google Shape;2383;p62">
            <a:extLst>
              <a:ext uri="{FF2B5EF4-FFF2-40B4-BE49-F238E27FC236}">
                <a16:creationId xmlns:a16="http://schemas.microsoft.com/office/drawing/2014/main" id="{829037C6-248A-DEB6-6812-C02B8C225FF0}"/>
              </a:ext>
            </a:extLst>
          </p:cNvPr>
          <p:cNvGrpSpPr/>
          <p:nvPr/>
        </p:nvGrpSpPr>
        <p:grpSpPr>
          <a:xfrm rot="10800000" flipH="1">
            <a:off x="-447773" y="5788954"/>
            <a:ext cx="2167818" cy="524957"/>
            <a:chOff x="6004850" y="419825"/>
            <a:chExt cx="577100" cy="139750"/>
          </a:xfrm>
        </p:grpSpPr>
        <p:sp>
          <p:nvSpPr>
            <p:cNvPr id="93" name="Google Shape;2384;p62">
              <a:extLst>
                <a:ext uri="{FF2B5EF4-FFF2-40B4-BE49-F238E27FC236}">
                  <a16:creationId xmlns:a16="http://schemas.microsoft.com/office/drawing/2014/main" id="{7C650F86-22AA-4F9B-5103-537E74B2FA25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385;p62">
              <a:extLst>
                <a:ext uri="{FF2B5EF4-FFF2-40B4-BE49-F238E27FC236}">
                  <a16:creationId xmlns:a16="http://schemas.microsoft.com/office/drawing/2014/main" id="{C9F2FBE6-EC16-5121-BA9F-D54E214CED5B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386;p62">
              <a:extLst>
                <a:ext uri="{FF2B5EF4-FFF2-40B4-BE49-F238E27FC236}">
                  <a16:creationId xmlns:a16="http://schemas.microsoft.com/office/drawing/2014/main" id="{8BB1E948-4DBE-90C7-5C7F-35B9B56CAE7F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387;p62">
              <a:extLst>
                <a:ext uri="{FF2B5EF4-FFF2-40B4-BE49-F238E27FC236}">
                  <a16:creationId xmlns:a16="http://schemas.microsoft.com/office/drawing/2014/main" id="{E27A3A6A-6A39-3D50-3A31-4D2A52EE5E01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388;p62">
              <a:extLst>
                <a:ext uri="{FF2B5EF4-FFF2-40B4-BE49-F238E27FC236}">
                  <a16:creationId xmlns:a16="http://schemas.microsoft.com/office/drawing/2014/main" id="{F4E8038E-0E96-994C-95C2-A7811D796894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389;p62">
              <a:extLst>
                <a:ext uri="{FF2B5EF4-FFF2-40B4-BE49-F238E27FC236}">
                  <a16:creationId xmlns:a16="http://schemas.microsoft.com/office/drawing/2014/main" id="{492D0C3D-EE51-4196-15EA-96E49BFE1A8A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390;p62">
              <a:extLst>
                <a:ext uri="{FF2B5EF4-FFF2-40B4-BE49-F238E27FC236}">
                  <a16:creationId xmlns:a16="http://schemas.microsoft.com/office/drawing/2014/main" id="{A43453C7-B089-92F0-F42D-43A1F5EFEFB1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391;p62">
              <a:extLst>
                <a:ext uri="{FF2B5EF4-FFF2-40B4-BE49-F238E27FC236}">
                  <a16:creationId xmlns:a16="http://schemas.microsoft.com/office/drawing/2014/main" id="{349B6685-0500-1D69-19E5-4618E50989B8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392;p62">
              <a:extLst>
                <a:ext uri="{FF2B5EF4-FFF2-40B4-BE49-F238E27FC236}">
                  <a16:creationId xmlns:a16="http://schemas.microsoft.com/office/drawing/2014/main" id="{D9668A06-D185-E854-14D7-B95888F34883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393;p62">
              <a:extLst>
                <a:ext uri="{FF2B5EF4-FFF2-40B4-BE49-F238E27FC236}">
                  <a16:creationId xmlns:a16="http://schemas.microsoft.com/office/drawing/2014/main" id="{3C80B659-71DE-A569-C4A3-FA475722A138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394;p62">
              <a:extLst>
                <a:ext uri="{FF2B5EF4-FFF2-40B4-BE49-F238E27FC236}">
                  <a16:creationId xmlns:a16="http://schemas.microsoft.com/office/drawing/2014/main" id="{F5BAECB0-F294-AB55-8B6D-6E249E4D27C5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395;p62">
              <a:extLst>
                <a:ext uri="{FF2B5EF4-FFF2-40B4-BE49-F238E27FC236}">
                  <a16:creationId xmlns:a16="http://schemas.microsoft.com/office/drawing/2014/main" id="{871A2DED-7D10-C1F0-30EF-D6777E68EB26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396;p62">
              <a:extLst>
                <a:ext uri="{FF2B5EF4-FFF2-40B4-BE49-F238E27FC236}">
                  <a16:creationId xmlns:a16="http://schemas.microsoft.com/office/drawing/2014/main" id="{289FA11E-FA37-166B-D778-6C9682EC11F3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397;p62">
              <a:extLst>
                <a:ext uri="{FF2B5EF4-FFF2-40B4-BE49-F238E27FC236}">
                  <a16:creationId xmlns:a16="http://schemas.microsoft.com/office/drawing/2014/main" id="{E19F2A6D-E1DB-9D8C-512C-1190225FC9DE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398;p62">
              <a:extLst>
                <a:ext uri="{FF2B5EF4-FFF2-40B4-BE49-F238E27FC236}">
                  <a16:creationId xmlns:a16="http://schemas.microsoft.com/office/drawing/2014/main" id="{CD4AC4A3-CC7F-FFF0-FCE9-52D6B8954FBB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399;p62">
              <a:extLst>
                <a:ext uri="{FF2B5EF4-FFF2-40B4-BE49-F238E27FC236}">
                  <a16:creationId xmlns:a16="http://schemas.microsoft.com/office/drawing/2014/main" id="{621C64D9-BAA9-CFDE-D9B0-7A19635BC6E1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400;p62">
              <a:extLst>
                <a:ext uri="{FF2B5EF4-FFF2-40B4-BE49-F238E27FC236}">
                  <a16:creationId xmlns:a16="http://schemas.microsoft.com/office/drawing/2014/main" id="{C4A177D6-D6F2-31B5-5310-2E8C867F9510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401;p62">
              <a:extLst>
                <a:ext uri="{FF2B5EF4-FFF2-40B4-BE49-F238E27FC236}">
                  <a16:creationId xmlns:a16="http://schemas.microsoft.com/office/drawing/2014/main" id="{B48D306C-EAE8-6FC0-CEC0-CB79329AA786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402;p62">
              <a:extLst>
                <a:ext uri="{FF2B5EF4-FFF2-40B4-BE49-F238E27FC236}">
                  <a16:creationId xmlns:a16="http://schemas.microsoft.com/office/drawing/2014/main" id="{48D87DA8-560B-10EB-F0D2-71E255FABADD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403;p62">
              <a:extLst>
                <a:ext uri="{FF2B5EF4-FFF2-40B4-BE49-F238E27FC236}">
                  <a16:creationId xmlns:a16="http://schemas.microsoft.com/office/drawing/2014/main" id="{F23F0FAB-1C62-919C-1815-A0B495A6849D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7" y="1112699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6E989-6B42-1093-431C-0A9C440E50ED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B91BF7-B7FA-3564-3E21-79E06A9CE65A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B68B8B-BBFB-F0FA-C14E-77BC46FA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00" y="2042322"/>
            <a:ext cx="7064449" cy="334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cial Studies Subject for Middle School - 6th Grade: World Cultures and Geography XL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733</Words>
  <Application>Microsoft Office PowerPoint</Application>
  <PresentationFormat>Widescreen</PresentationFormat>
  <Paragraphs>152</Paragraphs>
  <Slides>23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Bahnschrift</vt:lpstr>
      <vt:lpstr>Bookman Old Style</vt:lpstr>
      <vt:lpstr>Calibri</vt:lpstr>
      <vt:lpstr>Calibri Light</vt:lpstr>
      <vt:lpstr>Cambay</vt:lpstr>
      <vt:lpstr>Myriad Pro</vt:lpstr>
      <vt:lpstr>Poppins</vt:lpstr>
      <vt:lpstr>Poppins ExtraBold</vt:lpstr>
      <vt:lpstr>Roboto Condensed Light</vt:lpstr>
      <vt:lpstr>UTM Facebook K&amp;T</vt:lpstr>
      <vt:lpstr>UTM-Avo</vt:lpstr>
      <vt:lpstr>UTMAvoBold</vt:lpstr>
      <vt:lpstr>Office Theme</vt:lpstr>
      <vt:lpstr>Social Studies Subject for Middle School - 6th Grade: World Cultures and Geography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INTONATION IN CHOICE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WRAP-UP</vt:lpstr>
      <vt:lpstr>2. 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 NGUYEN</cp:lastModifiedBy>
  <cp:revision>161</cp:revision>
  <dcterms:created xsi:type="dcterms:W3CDTF">2020-12-09T02:04:09Z</dcterms:created>
  <dcterms:modified xsi:type="dcterms:W3CDTF">2023-02-13T03:50:36Z</dcterms:modified>
</cp:coreProperties>
</file>