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427" r:id="rId3"/>
    <p:sldId id="428" r:id="rId4"/>
    <p:sldId id="429" r:id="rId5"/>
    <p:sldId id="431" r:id="rId6"/>
    <p:sldId id="432" r:id="rId7"/>
    <p:sldId id="430" r:id="rId8"/>
    <p:sldId id="340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66"/>
    <a:srgbClr val="C5F3F3"/>
    <a:srgbClr val="FF7C80"/>
    <a:srgbClr val="FF6600"/>
    <a:srgbClr val="6600CC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876" autoAdjust="0"/>
    <p:restoredTop sz="94660"/>
  </p:normalViewPr>
  <p:slideViewPr>
    <p:cSldViewPr>
      <p:cViewPr varScale="1">
        <p:scale>
          <a:sx n="54" d="100"/>
          <a:sy n="54" d="100"/>
        </p:scale>
        <p:origin x="618" y="78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8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827200"/>
            <a:ext cx="1739080" cy="225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446821" y="4137819"/>
            <a:ext cx="13382995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CUỐI HỌC KÌ 1 (TIẾT 7)</a:t>
            </a: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8295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viên:</a:t>
            </a: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596029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1409" y="6100454"/>
            <a:ext cx="1211090" cy="8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6919" y="5781235"/>
            <a:ext cx="3396458" cy="2422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7)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9C5A248C-BBA9-4F26-B4DB-8F6A8E07A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10"/>
          <a:stretch/>
        </p:blipFill>
        <p:spPr>
          <a:xfrm>
            <a:off x="1073834" y="4828239"/>
            <a:ext cx="7086599" cy="427286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7)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928111E7-C143-425A-AC65-7C4BDF48FC10}"/>
              </a:ext>
            </a:extLst>
          </p:cNvPr>
          <p:cNvSpPr/>
          <p:nvPr/>
        </p:nvSpPr>
        <p:spPr>
          <a:xfrm>
            <a:off x="9433560" y="5014665"/>
            <a:ext cx="57926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A03461-27BA-401F-86B1-22A31B4EB862}"/>
              </a:ext>
            </a:extLst>
          </p:cNvPr>
          <p:cNvSpPr/>
          <p:nvPr/>
        </p:nvSpPr>
        <p:spPr>
          <a:xfrm>
            <a:off x="9433560" y="5790221"/>
            <a:ext cx="57926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A854641-693C-49A8-AB7B-2017B71A378B}"/>
              </a:ext>
            </a:extLst>
          </p:cNvPr>
          <p:cNvSpPr/>
          <p:nvPr/>
        </p:nvSpPr>
        <p:spPr>
          <a:xfrm>
            <a:off x="9433560" y="6539154"/>
            <a:ext cx="57926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3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25D0C5-B291-4E68-84B2-6485A345D5F7}"/>
              </a:ext>
            </a:extLst>
          </p:cNvPr>
          <p:cNvSpPr/>
          <p:nvPr/>
        </p:nvSpPr>
        <p:spPr>
          <a:xfrm>
            <a:off x="9418479" y="7400092"/>
            <a:ext cx="57926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4. Viết đoạn văn.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2894D02-EBF5-448B-B81C-1E6EB19BE07C}"/>
              </a:ext>
            </a:extLst>
          </p:cNvPr>
          <p:cNvSpPr/>
          <p:nvPr/>
        </p:nvSpPr>
        <p:spPr>
          <a:xfrm>
            <a:off x="9418479" y="8162092"/>
            <a:ext cx="5792682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5. Hoàn chỉnh đoạn văn.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3445FA2-A056-4406-8A6F-A898E6A35DF0}"/>
              </a:ext>
            </a:extLst>
          </p:cNvPr>
          <p:cNvSpPr/>
          <p:nvPr/>
        </p:nvSpPr>
        <p:spPr>
          <a:xfrm>
            <a:off x="442120" y="1462184"/>
            <a:ext cx="158345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heo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gắn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37703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041839" cy="1401163"/>
            <a:chOff x="4617134" y="42893"/>
            <a:chExt cx="6041839" cy="1401163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5492209" cy="917544"/>
              <a:chOff x="4539228" y="103852"/>
              <a:chExt cx="5399539" cy="91754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5399539" cy="917544"/>
                <a:chOff x="4539228" y="103852"/>
                <a:chExt cx="5399539" cy="917544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539953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255033" y="559731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295077" y="97535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639174" y="929633"/>
              <a:ext cx="6019799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7)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81FF45F9-ECB5-4B27-9D35-55C21B66BD14}"/>
              </a:ext>
            </a:extLst>
          </p:cNvPr>
          <p:cNvSpPr/>
          <p:nvPr/>
        </p:nvSpPr>
        <p:spPr>
          <a:xfrm>
            <a:off x="380096" y="1744715"/>
            <a:ext cx="13966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21EB5E-BF45-45E3-AFC1-CB3E03C4D67D}"/>
              </a:ext>
            </a:extLst>
          </p:cNvPr>
          <p:cNvSpPr/>
          <p:nvPr/>
        </p:nvSpPr>
        <p:spPr>
          <a:xfrm>
            <a:off x="746919" y="1219200"/>
            <a:ext cx="33997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899A75-B10C-E88B-E96D-E2A66B30F8D6}"/>
              </a:ext>
            </a:extLst>
          </p:cNvPr>
          <p:cNvSpPr txBox="1"/>
          <p:nvPr/>
        </p:nvSpPr>
        <p:spPr>
          <a:xfrm>
            <a:off x="0" y="2325454"/>
            <a:ext cx="16139319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 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bận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nên em không sang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chơi như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hôm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thói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quen,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giừ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choai gân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gáy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"te, te"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dậy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chăn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tươi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sinh 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nhân xong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ra sân.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Chà!chà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hương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uyển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loài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hoa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tưng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khắp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vườn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đây!. Sau khi 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ăn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dừng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chân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Bây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thau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hơn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nhưng không sao,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công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Vò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xong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giặt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Bong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phập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phồng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trong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chậu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xoá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xôm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xốp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nhè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nhẹ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trông như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mây.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loáng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thôi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bẩn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Ôi! Bây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đôi tay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mỏi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nhừ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thôi.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đang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nấu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ăn trong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bếp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nghe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ra xoa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khen "con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!". Sau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phơi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lên dây. </a:t>
            </a:r>
            <a:endParaRPr lang="en-US" sz="2800" b="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quây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bên nhau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đêm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trên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giường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nở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nụ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cười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nguyện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hôm nay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tuyệt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vời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vi-VN" sz="2800" b="0" i="0" dirty="0">
              <a:solidFill>
                <a:srgbClr val="0000C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8301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38330"/>
            <a:chOff x="4617134" y="42893"/>
            <a:chExt cx="6255239" cy="1538330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978187"/>
              <a:chOff x="4539228" y="103852"/>
              <a:chExt cx="6149694" cy="97818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952172"/>
                <a:chOff x="4539228" y="103852"/>
                <a:chExt cx="6149694" cy="952172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7)</a:t>
              </a: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81FF45F9-ECB5-4B27-9D35-55C21B66BD14}"/>
              </a:ext>
            </a:extLst>
          </p:cNvPr>
          <p:cNvSpPr/>
          <p:nvPr/>
        </p:nvSpPr>
        <p:spPr>
          <a:xfrm>
            <a:off x="61119" y="1653764"/>
            <a:ext cx="1592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(con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con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gấu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diều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…)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521EB5E-BF45-45E3-AFC1-CB3E03C4D67D}"/>
              </a:ext>
            </a:extLst>
          </p:cNvPr>
          <p:cNvSpPr/>
          <p:nvPr/>
        </p:nvSpPr>
        <p:spPr>
          <a:xfrm>
            <a:off x="727654" y="1143000"/>
            <a:ext cx="2838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46B2CDC-7CF1-47F3-9970-16155757B00B}"/>
              </a:ext>
            </a:extLst>
          </p:cNvPr>
          <p:cNvSpPr/>
          <p:nvPr/>
        </p:nvSpPr>
        <p:spPr>
          <a:xfrm>
            <a:off x="137319" y="2497515"/>
            <a:ext cx="159258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14400" algn="just"/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914400" algn="just"/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chơi,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bê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xinh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em. 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kiệm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chơi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chê bai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ôm không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to cao như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buồn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chơi,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thân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em.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đôi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mắt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đen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láy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trong veo,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ngây thơ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yêu.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phê,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 nâu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Thân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nhồi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mũm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mĩm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chăm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cẩn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khăn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lên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xinh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mua cho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cặp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chơi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đeo lên vai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chơi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gần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năm.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hai năm qua,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mua cho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chơi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dịp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sinh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bè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tặng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xinh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xắn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nhưng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em,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món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 yêu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en-US" sz="2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914400" algn="just"/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gấu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bông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yêu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thân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thiết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em.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khi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Hòa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sẽ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em luôn trân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Mary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như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kỷ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niệm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6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</a:t>
            </a:r>
            <a:r>
              <a:rPr 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27996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38330"/>
            <a:chOff x="4617134" y="42893"/>
            <a:chExt cx="6255239" cy="1538330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978187"/>
              <a:chOff x="4539228" y="103852"/>
              <a:chExt cx="6149694" cy="97818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952172"/>
                <a:chOff x="4539228" y="103852"/>
                <a:chExt cx="6149694" cy="952172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196792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7)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6521EB5E-BF45-45E3-AFC1-CB3E03C4D67D}"/>
              </a:ext>
            </a:extLst>
          </p:cNvPr>
          <p:cNvSpPr/>
          <p:nvPr/>
        </p:nvSpPr>
        <p:spPr>
          <a:xfrm>
            <a:off x="727654" y="1143000"/>
            <a:ext cx="28386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6EDCC5D-DF80-C3FE-9167-46689C5F338A}"/>
              </a:ext>
            </a:extLst>
          </p:cNvPr>
          <p:cNvSpPr txBox="1"/>
          <p:nvPr/>
        </p:nvSpPr>
        <p:spPr>
          <a:xfrm>
            <a:off x="289719" y="1723921"/>
            <a:ext cx="15468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BD51AB-CE1B-8931-58CE-9714E4E99AC5}"/>
              </a:ext>
            </a:extLst>
          </p:cNvPr>
          <p:cNvSpPr txBox="1"/>
          <p:nvPr/>
        </p:nvSpPr>
        <p:spPr>
          <a:xfrm>
            <a:off x="404019" y="2916734"/>
            <a:ext cx="15240000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tiên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mơ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phim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dí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dỏm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nhân văn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thiếu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tiên lung linh,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huyền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ảo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tăng thêm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xem qua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phim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xem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phim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dí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dỏm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Đô-rê-mon.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tên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quen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nhỉ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22,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nơi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tân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rô-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rô-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hơn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rô-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bot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Không may thay,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nhưng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mua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Xui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xẻo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hơn, khi ở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cắn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rách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tai nên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lẽ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đây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tiên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tai.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sau,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cỗ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gian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kỉ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21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Nô-bi-ta,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mua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Đây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phim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ăn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khách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ấn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tượng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Đây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mèo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mập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ú nhưng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thương. Do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nên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cậu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xanh nhưng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dễ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thương. Yêu Đô-rê-mon </a:t>
            </a:r>
            <a:r>
              <a:rPr lang="vi-VN" sz="2800" b="0" i="0" dirty="0" err="1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vi-VN" sz="2800" b="0" i="0" dirty="0">
                <a:solidFill>
                  <a:srgbClr val="0000C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28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842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617134" y="42893"/>
            <a:ext cx="6255239" cy="1599885"/>
            <a:chOff x="4617134" y="42893"/>
            <a:chExt cx="6255239" cy="1599885"/>
          </a:xfrm>
        </p:grpSpPr>
        <p:grpSp>
          <p:nvGrpSpPr>
            <p:cNvPr id="14" name="Group 13"/>
            <p:cNvGrpSpPr/>
            <p:nvPr/>
          </p:nvGrpSpPr>
          <p:grpSpPr>
            <a:xfrm>
              <a:off x="4617134" y="42893"/>
              <a:ext cx="6255239" cy="1013727"/>
              <a:chOff x="4539228" y="103852"/>
              <a:chExt cx="6149694" cy="1013727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4539228" y="103852"/>
                <a:ext cx="6149694" cy="1013727"/>
                <a:chOff x="4539228" y="103852"/>
                <a:chExt cx="6149694" cy="1013727"/>
              </a:xfrm>
            </p:grpSpPr>
            <p:sp>
              <p:nvSpPr>
                <p:cNvPr id="17" name="TextBox 16"/>
                <p:cNvSpPr txBox="1"/>
                <p:nvPr/>
              </p:nvSpPr>
              <p:spPr>
                <a:xfrm>
                  <a:off x="4539228" y="103852"/>
                  <a:ext cx="6149694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3200">
                      <a:solidFill>
                        <a:srgbClr val="0000CC"/>
                      </a:solidFill>
                      <a:latin typeface="Times New Roman" pitchFamily="18" charset="0"/>
                      <a:cs typeface="Times New Roman" pitchFamily="18" charset="0"/>
                    </a:rPr>
                    <a:t>Thứ……ngày…..tháng…..năm…….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486305" y="594359"/>
                  <a:ext cx="226174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800" b="1">
                      <a:solidFill>
                        <a:srgbClr val="FF0066"/>
                      </a:solidFill>
                      <a:latin typeface="Times New Roman" pitchFamily="18" charset="0"/>
                      <a:cs typeface="Times New Roman" pitchFamily="18" charset="0"/>
                    </a:rPr>
                    <a:t>TIẾNG VIỆT</a:t>
                  </a:r>
                </a:p>
              </p:txBody>
            </p:sp>
          </p:grpSp>
          <p:cxnSp>
            <p:nvCxnSpPr>
              <p:cNvPr id="16" name="Straight Connector 15"/>
              <p:cNvCxnSpPr/>
              <p:nvPr/>
            </p:nvCxnSpPr>
            <p:spPr>
              <a:xfrm>
                <a:off x="6676405" y="1082039"/>
                <a:ext cx="1887840" cy="0"/>
              </a:xfrm>
              <a:prstGeom prst="line">
                <a:avLst/>
              </a:prstGeom>
              <a:ln>
                <a:solidFill>
                  <a:srgbClr val="FF0066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85519" y="1066800"/>
              <a:ext cx="6019799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ÔN TẬP CUỐI HỌC KÌ 1 (TIẾT 7)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89BFC0F-C6E5-403F-A416-CBC3C3F25D2A}"/>
              </a:ext>
            </a:extLst>
          </p:cNvPr>
          <p:cNvGrpSpPr/>
          <p:nvPr/>
        </p:nvGrpSpPr>
        <p:grpSpPr>
          <a:xfrm>
            <a:off x="1508919" y="1905000"/>
            <a:ext cx="7037658" cy="677108"/>
            <a:chOff x="1508919" y="1888664"/>
            <a:chExt cx="6269914" cy="6771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52EE75-605A-4370-96FC-A60483CB324C}"/>
                </a:ext>
              </a:extLst>
            </p:cNvPr>
            <p:cNvSpPr/>
            <p:nvPr/>
          </p:nvSpPr>
          <p:spPr>
            <a:xfrm>
              <a:off x="1508919" y="1888664"/>
              <a:ext cx="6269914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Chia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sẻ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trước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lớp</a:t>
              </a:r>
              <a:r>
                <a:rPr lang="en-US" sz="3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1584664-DFAC-4B54-B01D-0EF2F9F15F3D}"/>
                </a:ext>
              </a:extLst>
            </p:cNvPr>
            <p:cNvCxnSpPr/>
            <p:nvPr/>
          </p:nvCxnSpPr>
          <p:spPr>
            <a:xfrm>
              <a:off x="1673234" y="2519755"/>
              <a:ext cx="492723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Cloud 11">
            <a:extLst>
              <a:ext uri="{FF2B5EF4-FFF2-40B4-BE49-F238E27FC236}">
                <a16:creationId xmlns:a16="http://schemas.microsoft.com/office/drawing/2014/main" id="{B0B639AD-ADEF-4FC1-B8D5-32410309DCAA}"/>
              </a:ext>
            </a:extLst>
          </p:cNvPr>
          <p:cNvSpPr/>
          <p:nvPr/>
        </p:nvSpPr>
        <p:spPr>
          <a:xfrm>
            <a:off x="2945877" y="2971800"/>
            <a:ext cx="11201400" cy="4419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4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endParaRPr lang="en-US" sz="41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863809"/>
      </p:ext>
    </p:extLst>
  </p:cSld>
  <p:clrMapOvr>
    <a:masterClrMapping/>
  </p:clrMapOvr>
  <p:transition spd="slow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337719" y="4114800"/>
            <a:ext cx="9601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10170</TotalTime>
  <Words>1448</Words>
  <Application>Microsoft Office PowerPoint</Application>
  <PresentationFormat>Custom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Dương Thị Lan</cp:lastModifiedBy>
  <cp:revision>1144</cp:revision>
  <dcterms:created xsi:type="dcterms:W3CDTF">2008-09-09T22:52:10Z</dcterms:created>
  <dcterms:modified xsi:type="dcterms:W3CDTF">2022-08-02T14:20:26Z</dcterms:modified>
</cp:coreProperties>
</file>